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9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ABB8A-A877-4A7B-9989-6933C559266E}" v="1" dt="2022-12-14T14:37:0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3A2ABB8A-A877-4A7B-9989-6933C559266E}"/>
    <pc:docChg chg="undo custSel modSld">
      <pc:chgData name="Bill" userId="e5502471a9019beb" providerId="LiveId" clId="{3A2ABB8A-A877-4A7B-9989-6933C559266E}" dt="2022-12-14T18:27:03.756" v="1697" actId="122"/>
      <pc:docMkLst>
        <pc:docMk/>
      </pc:docMkLst>
      <pc:sldChg chg="modSp mod">
        <pc:chgData name="Bill" userId="e5502471a9019beb" providerId="LiveId" clId="{3A2ABB8A-A877-4A7B-9989-6933C559266E}" dt="2022-12-14T18:16:15.666" v="1692" actId="1076"/>
        <pc:sldMkLst>
          <pc:docMk/>
          <pc:sldMk cId="109857222" sldId="256"/>
        </pc:sldMkLst>
        <pc:spChg chg="mod">
          <ac:chgData name="Bill" userId="e5502471a9019beb" providerId="LiveId" clId="{3A2ABB8A-A877-4A7B-9989-6933C559266E}" dt="2022-12-14T18:16:15.666" v="1692" actId="1076"/>
          <ac:spMkLst>
            <pc:docMk/>
            <pc:sldMk cId="109857222" sldId="256"/>
            <ac:spMk id="2" creationId="{68B1BFC7-F1FB-7C24-B2DD-713F88A233D1}"/>
          </ac:spMkLst>
        </pc:spChg>
        <pc:spChg chg="mod">
          <ac:chgData name="Bill" userId="e5502471a9019beb" providerId="LiveId" clId="{3A2ABB8A-A877-4A7B-9989-6933C559266E}" dt="2022-12-01T02:58:39.576" v="23" actId="6549"/>
          <ac:spMkLst>
            <pc:docMk/>
            <pc:sldMk cId="109857222" sldId="256"/>
            <ac:spMk id="9" creationId="{3E5C6185-BA62-417B-B11E-D6CE654AE4F5}"/>
          </ac:spMkLst>
        </pc:spChg>
        <pc:picChg chg="mod">
          <ac:chgData name="Bill" userId="e5502471a9019beb" providerId="LiveId" clId="{3A2ABB8A-A877-4A7B-9989-6933C559266E}" dt="2022-12-14T14:37:06.699" v="1644" actId="1076"/>
          <ac:picMkLst>
            <pc:docMk/>
            <pc:sldMk cId="109857222" sldId="256"/>
            <ac:picMk id="4098" creationId="{94A68CC1-A35B-E44A-258F-98BB866DD8DB}"/>
          </ac:picMkLst>
        </pc:picChg>
      </pc:sldChg>
      <pc:sldChg chg="modSp mod">
        <pc:chgData name="Bill" userId="e5502471a9019beb" providerId="LiveId" clId="{3A2ABB8A-A877-4A7B-9989-6933C559266E}" dt="2022-12-14T18:27:03.756" v="1697" actId="122"/>
        <pc:sldMkLst>
          <pc:docMk/>
          <pc:sldMk cId="2132315933" sldId="359"/>
        </pc:sldMkLst>
        <pc:spChg chg="mod">
          <ac:chgData name="Bill" userId="e5502471a9019beb" providerId="LiveId" clId="{3A2ABB8A-A877-4A7B-9989-6933C559266E}" dt="2022-12-14T18:27:03.756" v="1697" actId="122"/>
          <ac:spMkLst>
            <pc:docMk/>
            <pc:sldMk cId="2132315933" sldId="359"/>
            <ac:spMk id="2" creationId="{D1EA9A3D-4155-F7B6-0FF9-4B8D92C63BBF}"/>
          </ac:spMkLst>
        </pc:spChg>
        <pc:spChg chg="mod">
          <ac:chgData name="Bill" userId="e5502471a9019beb" providerId="LiveId" clId="{3A2ABB8A-A877-4A7B-9989-6933C559266E}" dt="2022-12-01T03:10:26.862" v="940" actId="20577"/>
          <ac:spMkLst>
            <pc:docMk/>
            <pc:sldMk cId="2132315933" sldId="359"/>
            <ac:spMk id="5" creationId="{6EFB3B0C-14C2-4DEE-FE8B-4928BB85F35D}"/>
          </ac:spMkLst>
        </pc:spChg>
        <pc:spChg chg="mod">
          <ac:chgData name="Bill" userId="e5502471a9019beb" providerId="LiveId" clId="{3A2ABB8A-A877-4A7B-9989-6933C559266E}" dt="2022-12-14T18:25:11.544" v="1695" actId="207"/>
          <ac:spMkLst>
            <pc:docMk/>
            <pc:sldMk cId="2132315933" sldId="359"/>
            <ac:spMk id="7" creationId="{0025E5E6-FB9F-756E-961E-D71438279F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552123" y="173142"/>
            <a:ext cx="93410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and Old #7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December 14,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49729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508597" y="3120393"/>
            <a:ext cx="4888075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Sex in Education</a:t>
            </a:r>
          </a:p>
          <a:p>
            <a:r>
              <a:rPr lang="en-US" sz="2000" dirty="0"/>
              <a:t>#2 – The Wheel of Life</a:t>
            </a:r>
          </a:p>
          <a:p>
            <a:r>
              <a:rPr lang="en-US" sz="2000" dirty="0"/>
              <a:t>#3 – Listening to God (Phil 4:8)</a:t>
            </a:r>
          </a:p>
          <a:p>
            <a:r>
              <a:rPr lang="en-US" sz="2000" dirty="0"/>
              <a:t>#4 – Let’s Follow Jesus (</a:t>
            </a:r>
            <a:r>
              <a:rPr lang="en-US" sz="2000" dirty="0" err="1"/>
              <a:t>Neh</a:t>
            </a:r>
            <a:r>
              <a:rPr lang="en-US" sz="2000" dirty="0"/>
              <a:t> 3)</a:t>
            </a:r>
          </a:p>
          <a:p>
            <a:r>
              <a:rPr lang="en-US" sz="2000" dirty="0"/>
              <a:t>#5 – Brotherly Love (Philemon)</a:t>
            </a:r>
          </a:p>
          <a:p>
            <a:r>
              <a:rPr lang="en-US" sz="2000" dirty="0"/>
              <a:t>#6 – End Strong (2 Tim 4:7)</a:t>
            </a:r>
          </a:p>
          <a:p>
            <a:r>
              <a:rPr lang="en-US" sz="2000" dirty="0"/>
              <a:t>#7 – Not my Will, but Thine (Ro 12:1-3)  </a:t>
            </a:r>
          </a:p>
          <a:p>
            <a:r>
              <a:rPr lang="en-US" sz="2000" dirty="0"/>
              <a:t>#8 – God’s High Calling, 2023  (</a:t>
            </a:r>
            <a:r>
              <a:rPr lang="en-US" sz="2000" dirty="0" err="1"/>
              <a:t>Php</a:t>
            </a:r>
            <a:r>
              <a:rPr lang="en-US" sz="2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9" y="120105"/>
            <a:ext cx="4537501" cy="6617790"/>
          </a:xfrm>
          <a:solidFill>
            <a:srgbClr val="00206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/>
              <a:t>romans 12:1-2, 3 = Luke 22:42 (39-47)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u="sng" dirty="0" err="1"/>
              <a:t>NoT</a:t>
            </a:r>
            <a:r>
              <a:rPr lang="en-US" sz="2000" b="1" u="sng" dirty="0"/>
              <a:t> MY WILL</a:t>
            </a:r>
            <a:r>
              <a:rPr lang="en-US" sz="2000" b="1" dirty="0"/>
              <a:t> (DEMAS – 2 Tim 4:10)</a:t>
            </a:r>
            <a:br>
              <a:rPr lang="en-US" sz="2000" b="1" dirty="0"/>
            </a:br>
            <a:r>
              <a:rPr lang="en-US" sz="2000" dirty="0"/>
              <a:t>will (I, ME, MY) 	   	</a:t>
            </a:r>
            <a:r>
              <a:rPr lang="en-US" sz="1300" dirty="0"/>
              <a:t>Temptation  </a:t>
            </a:r>
            <a:r>
              <a:rPr lang="en-US" sz="1300" dirty="0">
                <a:sym typeface="Wingdings" panose="05000000000000000000" pitchFamily="2" charset="2"/>
              </a:rPr>
              <a:t> s</a:t>
            </a:r>
            <a:r>
              <a:rPr lang="en-US" sz="1300" dirty="0"/>
              <a:t>in </a:t>
            </a:r>
            <a:br>
              <a:rPr lang="en-US" sz="1300" dirty="0"/>
            </a:br>
            <a:r>
              <a:rPr lang="en-US" sz="2000" dirty="0"/>
              <a:t>    way (</a:t>
            </a:r>
            <a:r>
              <a:rPr lang="en-US" sz="2000" dirty="0" err="1"/>
              <a:t>mY</a:t>
            </a:r>
            <a:r>
              <a:rPr lang="en-US" sz="2000" dirty="0"/>
              <a:t>, others, world)</a:t>
            </a:r>
            <a:br>
              <a:rPr lang="en-US" sz="2000" dirty="0"/>
            </a:br>
            <a:r>
              <a:rPr lang="en-US" sz="2000" dirty="0"/>
              <a:t>                      </a:t>
            </a:r>
            <a:r>
              <a:rPr lang="en-US" sz="1300" dirty="0"/>
              <a:t>covetousness/root of bitterness</a:t>
            </a:r>
            <a:br>
              <a:rPr lang="en-US" sz="2000" dirty="0"/>
            </a:br>
            <a:r>
              <a:rPr lang="en-US" sz="2000" dirty="0"/>
              <a:t>           time (ahead or behind)</a:t>
            </a:r>
            <a:br>
              <a:rPr lang="en-US" sz="2000" b="1" dirty="0"/>
            </a:br>
            <a:r>
              <a:rPr lang="en-US" sz="2000" b="1" dirty="0"/>
              <a:t>			</a:t>
            </a:r>
            <a:r>
              <a:rPr lang="en-US" sz="1300" dirty="0"/>
              <a:t>Diligence &amp; patience</a:t>
            </a:r>
            <a:br>
              <a:rPr lang="en-US" sz="1300" dirty="0"/>
            </a:br>
            <a:br>
              <a:rPr lang="en-US" sz="2000" b="1" dirty="0"/>
            </a:br>
            <a:r>
              <a:rPr lang="en-US" sz="2000" b="1" u="sng" dirty="0"/>
              <a:t>BUT Thine</a:t>
            </a:r>
            <a:r>
              <a:rPr lang="en-US" sz="2000" b="1" dirty="0"/>
              <a:t> (Paul - 2 Tim 4:7)</a:t>
            </a:r>
            <a:br>
              <a:rPr lang="en-US" sz="2000" b="1" dirty="0"/>
            </a:br>
            <a:r>
              <a:rPr lang="en-US" sz="2000" dirty="0"/>
              <a:t>good Will            </a:t>
            </a:r>
            <a:r>
              <a:rPr lang="en-US" sz="1200" dirty="0"/>
              <a:t>I have</a:t>
            </a:r>
            <a:r>
              <a:rPr lang="en-US" sz="1200" b="1" dirty="0"/>
              <a:t> fought a good fight</a:t>
            </a:r>
            <a:br>
              <a:rPr lang="en-US" sz="1200" dirty="0"/>
            </a:br>
            <a:r>
              <a:rPr lang="en-US" sz="2000" dirty="0"/>
              <a:t>       good way     </a:t>
            </a:r>
            <a:r>
              <a:rPr lang="en-US" sz="1300" dirty="0"/>
              <a:t>I have </a:t>
            </a:r>
            <a:r>
              <a:rPr lang="en-US" sz="1300" b="1" dirty="0"/>
              <a:t>finished [my] course</a:t>
            </a:r>
            <a:r>
              <a:rPr lang="en-US" sz="1300" dirty="0"/>
              <a:t> </a:t>
            </a:r>
            <a:br>
              <a:rPr lang="en-US" sz="2000" dirty="0"/>
            </a:br>
            <a:r>
              <a:rPr lang="en-US" sz="2000" dirty="0"/>
              <a:t>             good time  (wait, seek, obey)</a:t>
            </a:r>
            <a:br>
              <a:rPr lang="en-US" sz="2000" b="1" dirty="0"/>
            </a:br>
            <a:r>
              <a:rPr lang="en-US" sz="2000" b="1" dirty="0"/>
              <a:t>                                 </a:t>
            </a:r>
            <a:r>
              <a:rPr lang="en-US" sz="1300" b="1" dirty="0"/>
              <a:t> </a:t>
            </a:r>
            <a:r>
              <a:rPr lang="en-US" sz="1300" dirty="0"/>
              <a:t>I have </a:t>
            </a:r>
            <a:r>
              <a:rPr lang="en-US" sz="1300" b="1" dirty="0"/>
              <a:t>kept the faith: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References:  Colossians 3 Put off – then put on, James 4:7-10.  1 Corinthians 11:1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A9A3D-4155-F7B6-0FF9-4B8D92C63BBF}"/>
              </a:ext>
            </a:extLst>
          </p:cNvPr>
          <p:cNvSpPr txBox="1"/>
          <p:nvPr/>
        </p:nvSpPr>
        <p:spPr>
          <a:xfrm>
            <a:off x="4958081" y="16690"/>
            <a:ext cx="7240060" cy="6669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Context:  Romans 1 - 11,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   </a:t>
            </a:r>
            <a:r>
              <a:rPr lang="en-US" sz="2400" b="1" dirty="0">
                <a:latin typeface="Arial Narrow" panose="020B0606020202030204" pitchFamily="34" charset="0"/>
              </a:rPr>
              <a:t>12:1-2, 3   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to 16:26, 27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“beseech the brethren”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look for the “mercies of God”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“present your bodies a living sacrifice”   (Ro 6, 3x)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be “holy”   							 (1 Peter 2:9)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be “acceptable unto God”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12:1 DO know it is “your reasonable service”</a:t>
            </a:r>
          </a:p>
          <a:p>
            <a:pPr>
              <a:lnSpc>
                <a:spcPct val="150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12:2 DO NOT be “conformed to this world”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12:2 DO be “transformed by renewing your mind” </a:t>
            </a:r>
            <a:r>
              <a:rPr lang="en-US" b="1" dirty="0">
                <a:latin typeface="Arial Narrow" panose="020B0606020202030204" pitchFamily="34" charset="0"/>
              </a:rPr>
              <a:t>(2 Cor 3:18)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12:2 DO “prove the good, acceptable, perfect will of God”</a:t>
            </a:r>
          </a:p>
          <a:p>
            <a:pPr>
              <a:lnSpc>
                <a:spcPct val="150000"/>
              </a:lnSpc>
            </a:pPr>
            <a:endParaRPr lang="en-US" sz="1200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13:3 DO reject pride &amp; think soberly – by faith (Gal 5:22-23)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11576</TotalTime>
  <Words>424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Mesh</vt:lpstr>
      <vt:lpstr>PowerPoint Presentation</vt:lpstr>
      <vt:lpstr>romans 12:1-2, 3 = Luke 22:42 (39-47)  NoT MY WILL (DEMAS – 2 Tim 4:10) will (I, ME, MY)      Temptation   sin      way (mY, others, world)                       covetousness/root of bitterness            time (ahead or behind)    Diligence &amp; patience  BUT Thine (Paul - 2 Tim 4:7) good Will            I have fought a good fight        good way     I have finished [my] course               good time  (wait, seek, obey)                                   I have kept the faith:  References:  Colossians 3 Put off – then put on, James 4:7-10.  1 Corinthians 11:1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1066</cp:revision>
  <cp:lastPrinted>2022-12-14T18:25:59Z</cp:lastPrinted>
  <dcterms:created xsi:type="dcterms:W3CDTF">2013-07-15T20:26:40Z</dcterms:created>
  <dcterms:modified xsi:type="dcterms:W3CDTF">2022-12-14T18:27:10Z</dcterms:modified>
</cp:coreProperties>
</file>