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4"/>
  </p:notesMasterIdLst>
  <p:sldIdLst>
    <p:sldId id="256" r:id="rId2"/>
    <p:sldId id="359" r:id="rId3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" userId="e5502471a9019beb" providerId="LiveId" clId="{062D74F9-5D8A-4BFA-A9E1-9C79E13F5923}"/>
    <pc:docChg chg="modSld">
      <pc:chgData name="Bill" userId="e5502471a9019beb" providerId="LiveId" clId="{062D74F9-5D8A-4BFA-A9E1-9C79E13F5923}" dt="2022-12-01T12:39:01.691" v="7" actId="6549"/>
      <pc:docMkLst>
        <pc:docMk/>
      </pc:docMkLst>
      <pc:sldChg chg="modSp mod">
        <pc:chgData name="Bill" userId="e5502471a9019beb" providerId="LiveId" clId="{062D74F9-5D8A-4BFA-A9E1-9C79E13F5923}" dt="2022-12-01T12:39:01.691" v="7" actId="6549"/>
        <pc:sldMkLst>
          <pc:docMk/>
          <pc:sldMk cId="109857222" sldId="256"/>
        </pc:sldMkLst>
        <pc:spChg chg="mod">
          <ac:chgData name="Bill" userId="e5502471a9019beb" providerId="LiveId" clId="{062D74F9-5D8A-4BFA-A9E1-9C79E13F5923}" dt="2022-12-01T12:39:01.691" v="7" actId="6549"/>
          <ac:spMkLst>
            <pc:docMk/>
            <pc:sldMk cId="109857222" sldId="256"/>
            <ac:spMk id="9" creationId="{3E5C6185-BA62-417B-B11E-D6CE654AE4F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8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3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2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4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8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93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97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16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2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1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2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0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0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1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2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A4B53A7-3209-46A6-9454-F38EAC8F11E7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1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A4B53A7-3209-46A6-9454-F38EAC8F11E7}" type="datetimeFigureOut">
              <a:rPr lang="en-US" smtClean="0"/>
              <a:pPr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69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1601817" y="173142"/>
            <a:ext cx="924163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Treasure New and Old #8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800" dirty="0"/>
              <a:t>Fellowship Church, December 28, 2022 by Bill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4908" y="1722121"/>
            <a:ext cx="6821093" cy="1325880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Following Christ in a </a:t>
            </a:r>
          </a:p>
          <a:p>
            <a:r>
              <a:rPr lang="en-US" sz="3600" dirty="0"/>
              <a:t>Balanced and Straight Way</a:t>
            </a:r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58" y="1695450"/>
            <a:ext cx="21145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001" y="1705609"/>
            <a:ext cx="2628899" cy="2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485E64-3BDB-27A6-C3D9-F275AD723DA6}"/>
              </a:ext>
            </a:extLst>
          </p:cNvPr>
          <p:cNvSpPr txBox="1"/>
          <p:nvPr/>
        </p:nvSpPr>
        <p:spPr>
          <a:xfrm>
            <a:off x="177370" y="4707885"/>
            <a:ext cx="2961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OT:  </a:t>
            </a:r>
            <a:r>
              <a:rPr lang="en-US" sz="2400" dirty="0" err="1"/>
              <a:t>Deut</a:t>
            </a:r>
            <a:r>
              <a:rPr lang="en-US" sz="2400" dirty="0"/>
              <a:t> 25:13-16  </a:t>
            </a:r>
          </a:p>
          <a:p>
            <a:r>
              <a:rPr lang="en-US" sz="2400" dirty="0"/>
              <a:t>Daniel 5:25-28</a:t>
            </a:r>
          </a:p>
          <a:p>
            <a:endParaRPr lang="en-US" sz="2400" dirty="0"/>
          </a:p>
          <a:p>
            <a:r>
              <a:rPr lang="en-US" sz="2400" dirty="0"/>
              <a:t>NT:  Hebrews12:1</a:t>
            </a:r>
          </a:p>
          <a:p>
            <a:r>
              <a:rPr lang="en-US" sz="2400" dirty="0"/>
              <a:t>1 Cor 3:11-15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EF026-F07A-9A8D-74F7-DB7139A5BCC1}"/>
              </a:ext>
            </a:extLst>
          </p:cNvPr>
          <p:cNvSpPr txBox="1"/>
          <p:nvPr/>
        </p:nvSpPr>
        <p:spPr>
          <a:xfrm>
            <a:off x="8870796" y="4686298"/>
            <a:ext cx="3337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OT:  Ps 5:8, </a:t>
            </a:r>
            <a:r>
              <a:rPr lang="en-US" sz="2400" dirty="0" err="1"/>
              <a:t>Pr</a:t>
            </a:r>
            <a:r>
              <a:rPr lang="en-US" sz="2400" dirty="0"/>
              <a:t> 4:25-27</a:t>
            </a:r>
          </a:p>
          <a:p>
            <a:r>
              <a:rPr lang="en-US" sz="2400" dirty="0"/>
              <a:t>Amos 7:7-8</a:t>
            </a:r>
          </a:p>
          <a:p>
            <a:endParaRPr lang="en-US" sz="2400" dirty="0"/>
          </a:p>
          <a:p>
            <a:r>
              <a:rPr lang="en-US" sz="2400" dirty="0"/>
              <a:t>NT:  Mt 3:3, Acts 9:11 </a:t>
            </a:r>
          </a:p>
          <a:p>
            <a:r>
              <a:rPr lang="en-US" sz="2400" dirty="0"/>
              <a:t>Hebrews 12:13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3541678" y="3119120"/>
            <a:ext cx="4667602" cy="34778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Precept upon precept, </a:t>
            </a:r>
          </a:p>
          <a:p>
            <a:pPr algn="ctr"/>
            <a:r>
              <a:rPr lang="en-US" sz="2000" dirty="0"/>
              <a:t>line upon line, here a little, </a:t>
            </a:r>
          </a:p>
          <a:p>
            <a:pPr algn="ctr"/>
            <a:r>
              <a:rPr lang="en-US" sz="2000" u="sng" dirty="0"/>
              <a:t>there a little (Isaiah 28:10,13)</a:t>
            </a:r>
          </a:p>
          <a:p>
            <a:r>
              <a:rPr lang="en-US" sz="2000" dirty="0"/>
              <a:t>#1 – Sex in Education</a:t>
            </a:r>
          </a:p>
          <a:p>
            <a:r>
              <a:rPr lang="en-US" sz="2000" dirty="0"/>
              <a:t>#2 – The Wheel of Life</a:t>
            </a:r>
          </a:p>
          <a:p>
            <a:r>
              <a:rPr lang="en-US" sz="2000" dirty="0"/>
              <a:t>#3 – Listening to God (Phil 4:8)</a:t>
            </a:r>
          </a:p>
          <a:p>
            <a:r>
              <a:rPr lang="en-US" sz="2000" dirty="0"/>
              <a:t>#4 – Let’s Follow Jesus (</a:t>
            </a:r>
            <a:r>
              <a:rPr lang="en-US" sz="2000" dirty="0" err="1"/>
              <a:t>Neh</a:t>
            </a:r>
            <a:r>
              <a:rPr lang="en-US" sz="2000" dirty="0"/>
              <a:t> 3)</a:t>
            </a:r>
          </a:p>
          <a:p>
            <a:r>
              <a:rPr lang="en-US" sz="2000" dirty="0"/>
              <a:t>#5 – Brotherly Love (Philemon)</a:t>
            </a:r>
          </a:p>
          <a:p>
            <a:r>
              <a:rPr lang="en-US" sz="2000" dirty="0"/>
              <a:t>#6 – End Strong (2 Tim 4:7)</a:t>
            </a:r>
          </a:p>
          <a:p>
            <a:r>
              <a:rPr lang="en-US" sz="2000" dirty="0"/>
              <a:t>#7 – Not my will, way, or time  </a:t>
            </a:r>
          </a:p>
          <a:p>
            <a:r>
              <a:rPr lang="en-US" sz="2000" dirty="0"/>
              <a:t>#8 – God’s High Calling for 2023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FB3B0C-14C2-4DEE-FE8B-4928BB85F35D}"/>
              </a:ext>
            </a:extLst>
          </p:cNvPr>
          <p:cNvSpPr txBox="1"/>
          <p:nvPr/>
        </p:nvSpPr>
        <p:spPr>
          <a:xfrm>
            <a:off x="5974080" y="171817"/>
            <a:ext cx="6126480" cy="665823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400" b="1" dirty="0"/>
              <a:t>Philippians 3:13-17</a:t>
            </a:r>
            <a:r>
              <a:rPr lang="en-US" sz="2000" b="1" dirty="0">
                <a:solidFill>
                  <a:srgbClr val="00B0F0"/>
                </a:solidFill>
              </a:rPr>
              <a:t> (</a:t>
            </a:r>
            <a:r>
              <a:rPr lang="en-US" b="1" dirty="0">
                <a:solidFill>
                  <a:srgbClr val="00B0F0"/>
                </a:solidFill>
              </a:rPr>
              <a:t>3:1-4:1) Resurrection:10-12</a:t>
            </a:r>
            <a:endParaRPr lang="en-US" sz="2000" b="1" dirty="0">
              <a:solidFill>
                <a:srgbClr val="00B0F0"/>
              </a:solidFill>
            </a:endParaRPr>
          </a:p>
          <a:p>
            <a:endParaRPr lang="en-US" baseline="30000" dirty="0"/>
          </a:p>
          <a:p>
            <a:r>
              <a:rPr lang="en-US" sz="2000" b="1" baseline="30000" dirty="0"/>
              <a:t>13</a:t>
            </a:r>
            <a:r>
              <a:rPr lang="en-US" sz="2000" b="1" dirty="0"/>
              <a:t> Brethren, </a:t>
            </a:r>
            <a:r>
              <a:rPr lang="en-US" sz="2000" dirty="0"/>
              <a:t>I count not myself to have </a:t>
            </a:r>
            <a:r>
              <a:rPr lang="en-US" sz="2000" b="1" dirty="0"/>
              <a:t>apprehended:  </a:t>
            </a:r>
            <a:r>
              <a:rPr lang="en-US" sz="2000" u="sng" dirty="0"/>
              <a:t>but</a:t>
            </a:r>
            <a:r>
              <a:rPr lang="en-US" sz="2000" dirty="0"/>
              <a:t> [this] one thing [I do], </a:t>
            </a:r>
            <a:r>
              <a:rPr lang="en-US" sz="2000" b="1" dirty="0"/>
              <a:t>forgetting</a:t>
            </a:r>
            <a:r>
              <a:rPr lang="en-US" sz="2000" dirty="0"/>
              <a:t> those things which are </a:t>
            </a:r>
            <a:r>
              <a:rPr lang="en-US" sz="2000" b="1" dirty="0"/>
              <a:t>behind, </a:t>
            </a:r>
            <a:r>
              <a:rPr lang="en-US" sz="2000" dirty="0"/>
              <a:t>and </a:t>
            </a:r>
            <a:r>
              <a:rPr lang="en-US" sz="2000" b="1" dirty="0"/>
              <a:t>reaching forth </a:t>
            </a:r>
            <a:r>
              <a:rPr lang="en-US" sz="2000" dirty="0"/>
              <a:t>unto those things which are </a:t>
            </a:r>
            <a:r>
              <a:rPr lang="en-US" sz="2000" b="1" dirty="0"/>
              <a:t>before, </a:t>
            </a:r>
          </a:p>
          <a:p>
            <a:endParaRPr lang="en-US" sz="2000" baseline="30000" dirty="0"/>
          </a:p>
          <a:p>
            <a:r>
              <a:rPr lang="en-US" sz="2000" b="1" baseline="30000" dirty="0"/>
              <a:t>14</a:t>
            </a:r>
            <a:r>
              <a:rPr lang="en-US" sz="2000" b="1" dirty="0"/>
              <a:t> I press toward the mark for the prize of the high calling of God in Christ Jesus. </a:t>
            </a:r>
          </a:p>
          <a:p>
            <a:r>
              <a:rPr lang="en-US" sz="2000" dirty="0"/>
              <a:t>   </a:t>
            </a:r>
          </a:p>
          <a:p>
            <a:r>
              <a:rPr lang="en-US" sz="2000" b="1" baseline="30000" dirty="0"/>
              <a:t>15</a:t>
            </a:r>
            <a:r>
              <a:rPr lang="en-US" sz="2000" b="1" dirty="0"/>
              <a:t> Let us, </a:t>
            </a:r>
            <a:r>
              <a:rPr lang="en-US" sz="2000" u="sng" dirty="0"/>
              <a:t>therefore, </a:t>
            </a:r>
            <a:r>
              <a:rPr lang="en-US" sz="2000" dirty="0"/>
              <a:t>as many as be </a:t>
            </a:r>
            <a:r>
              <a:rPr lang="en-US" sz="2000" b="1" dirty="0"/>
              <a:t>perfect, </a:t>
            </a:r>
            <a:r>
              <a:rPr lang="en-US" sz="2000" dirty="0"/>
              <a:t>be thus </a:t>
            </a:r>
            <a:r>
              <a:rPr lang="en-US" sz="2000" b="1" dirty="0"/>
              <a:t>minded:</a:t>
            </a:r>
            <a:r>
              <a:rPr lang="en-US" sz="2000" dirty="0"/>
              <a:t> and if in anything ye be otherwise </a:t>
            </a:r>
            <a:r>
              <a:rPr lang="en-US" sz="2000" b="1" dirty="0"/>
              <a:t>minded, </a:t>
            </a:r>
            <a:r>
              <a:rPr lang="en-US" sz="2000" dirty="0"/>
              <a:t>God shall </a:t>
            </a:r>
            <a:r>
              <a:rPr lang="en-US" sz="2000" b="1" dirty="0"/>
              <a:t>reveal</a:t>
            </a:r>
            <a:r>
              <a:rPr lang="en-US" sz="2000" dirty="0"/>
              <a:t> even this unto you. </a:t>
            </a:r>
          </a:p>
          <a:p>
            <a:endParaRPr lang="en-US" sz="2000" baseline="30000" dirty="0"/>
          </a:p>
          <a:p>
            <a:r>
              <a:rPr lang="en-US" sz="2000" baseline="30000" dirty="0"/>
              <a:t>16</a:t>
            </a:r>
            <a:r>
              <a:rPr lang="en-US" sz="2000" dirty="0"/>
              <a:t> </a:t>
            </a:r>
            <a:r>
              <a:rPr lang="en-US" sz="2000" u="sng" dirty="0"/>
              <a:t>Nevertheless, </a:t>
            </a:r>
            <a:r>
              <a:rPr lang="en-US" sz="2000" dirty="0"/>
              <a:t>whereto we have already </a:t>
            </a:r>
            <a:r>
              <a:rPr lang="en-US" sz="2000" b="1" dirty="0"/>
              <a:t>attained, </a:t>
            </a:r>
            <a:r>
              <a:rPr lang="en-US" sz="2000" dirty="0"/>
              <a:t>let us </a:t>
            </a:r>
            <a:r>
              <a:rPr lang="en-US" sz="2000" b="1" dirty="0"/>
              <a:t>walk </a:t>
            </a:r>
            <a:r>
              <a:rPr lang="en-US" sz="2000" dirty="0"/>
              <a:t>by the same rule, let us </a:t>
            </a:r>
            <a:r>
              <a:rPr lang="en-US" sz="2000" b="1" dirty="0"/>
              <a:t>mind </a:t>
            </a:r>
            <a:r>
              <a:rPr lang="en-US" sz="2000" dirty="0"/>
              <a:t>the same thing. </a:t>
            </a:r>
          </a:p>
          <a:p>
            <a:r>
              <a:rPr lang="en-US" sz="2000" dirty="0"/>
              <a:t> </a:t>
            </a:r>
          </a:p>
          <a:p>
            <a:r>
              <a:rPr lang="en-US" sz="2000" b="1" baseline="30000" dirty="0"/>
              <a:t>17</a:t>
            </a:r>
            <a:r>
              <a:rPr lang="en-US" sz="2000" b="1" dirty="0"/>
              <a:t> Brethren</a:t>
            </a:r>
            <a:r>
              <a:rPr lang="en-US" sz="2000" dirty="0"/>
              <a:t>, be </a:t>
            </a:r>
            <a:r>
              <a:rPr lang="en-US" sz="2000" b="1" dirty="0"/>
              <a:t>followers together </a:t>
            </a:r>
            <a:r>
              <a:rPr lang="en-US" sz="2000" dirty="0"/>
              <a:t>of me, and </a:t>
            </a:r>
            <a:r>
              <a:rPr lang="en-US" sz="2000" u="sng" dirty="0"/>
              <a:t>mark them </a:t>
            </a:r>
            <a:r>
              <a:rPr lang="en-US" sz="2000" dirty="0"/>
              <a:t>which </a:t>
            </a:r>
            <a:r>
              <a:rPr lang="en-US" sz="2000" b="1" dirty="0"/>
              <a:t>walk</a:t>
            </a:r>
            <a:r>
              <a:rPr lang="en-US" sz="2000" dirty="0"/>
              <a:t> so as ye have </a:t>
            </a:r>
            <a:r>
              <a:rPr lang="en-US" sz="2000" b="1" dirty="0"/>
              <a:t>us </a:t>
            </a:r>
            <a:r>
              <a:rPr lang="en-US" sz="2000" dirty="0"/>
              <a:t>for an </a:t>
            </a:r>
            <a:r>
              <a:rPr lang="en-US" sz="2000" b="1" dirty="0"/>
              <a:t>ensample.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</a:t>
            </a: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earthly walk 18-19, heavenly 20-21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025E5E6-FB9F-756E-961E-D71438279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70" y="183824"/>
            <a:ext cx="5728070" cy="6470052"/>
          </a:xfr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     </a:t>
            </a:r>
            <a:r>
              <a:rPr lang="en-US" sz="2400" b="1" dirty="0"/>
              <a:t>New year goal for 2023</a:t>
            </a:r>
            <a:br>
              <a:rPr lang="en-US" sz="2400" dirty="0"/>
            </a:br>
            <a:r>
              <a:rPr lang="en-US" sz="2400" dirty="0"/>
              <a:t>       </a:t>
            </a:r>
            <a:r>
              <a:rPr lang="en-US" sz="2400" u="sng" dirty="0"/>
              <a:t>Paul</a:t>
            </a:r>
            <a:br>
              <a:rPr lang="en-US" sz="2400" b="1" dirty="0"/>
            </a:br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 Need for </a:t>
            </a:r>
            <a:r>
              <a:rPr lang="en-US" sz="2400" dirty="0" err="1"/>
              <a:t>christ</a:t>
            </a:r>
            <a:r>
              <a:rPr lang="en-US" sz="2400" dirty="0"/>
              <a:t>-likeness (13)</a:t>
            </a:r>
            <a:br>
              <a:rPr lang="en-US" sz="2400" b="1" dirty="0"/>
            </a:b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Forgetting – behind (13)</a:t>
            </a:r>
            <a:br>
              <a:rPr lang="en-US" sz="2400" dirty="0"/>
            </a:br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 reaching forth – front (13)</a:t>
            </a:r>
            <a:br>
              <a:rPr lang="en-US" sz="2400" dirty="0"/>
            </a:br>
            <a:r>
              <a:rPr lang="en-US" sz="2400" dirty="0"/>
              <a:t>4</a:t>
            </a:r>
            <a:r>
              <a:rPr lang="en-US" sz="2400" baseline="30000" dirty="0"/>
              <a:t>th</a:t>
            </a:r>
            <a:r>
              <a:rPr lang="en-US" sz="2400" dirty="0"/>
              <a:t>  </a:t>
            </a:r>
            <a:r>
              <a:rPr lang="en-US" sz="2400" b="1" dirty="0"/>
              <a:t> press toward high calling</a:t>
            </a:r>
            <a:r>
              <a:rPr lang="en-US" sz="2400" dirty="0"/>
              <a:t> </a:t>
            </a:r>
            <a:r>
              <a:rPr lang="en-US" sz="1600" b="1" dirty="0"/>
              <a:t>(14)</a:t>
            </a:r>
            <a:br>
              <a:rPr lang="en-US" sz="2400" b="1" dirty="0"/>
            </a:br>
            <a:r>
              <a:rPr lang="en-US" sz="2400" b="1" dirty="0"/>
              <a:t>       </a:t>
            </a:r>
            <a:r>
              <a:rPr lang="en-US" sz="2400" dirty="0"/>
              <a:t>perfect minded (15a)</a:t>
            </a:r>
            <a:br>
              <a:rPr lang="en-US" sz="2400" dirty="0"/>
            </a:br>
            <a:r>
              <a:rPr lang="en-US" sz="2400" dirty="0"/>
              <a:t>        </a:t>
            </a:r>
            <a:r>
              <a:rPr lang="en-US" sz="2400" u="sng" dirty="0"/>
              <a:t>God, Paul, &amp; Others</a:t>
            </a:r>
            <a:br>
              <a:rPr lang="en-US" sz="2400" b="1" dirty="0"/>
            </a:br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  </a:t>
            </a:r>
            <a:r>
              <a:rPr lang="en-US" sz="2400" b="1" dirty="0"/>
              <a:t>reveal – how?  (15b)</a:t>
            </a:r>
            <a:br>
              <a:rPr lang="en-US" sz="2400" b="1" dirty="0"/>
            </a:b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</a:t>
            </a:r>
            <a:r>
              <a:rPr lang="en-US" sz="2400" b="1" dirty="0"/>
              <a:t> </a:t>
            </a:r>
            <a:r>
              <a:rPr lang="en-US" sz="2400" dirty="0"/>
              <a:t>Attained – walk  (16)</a:t>
            </a:r>
            <a:br>
              <a:rPr lang="en-US" sz="2400" dirty="0"/>
            </a:br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 followers together – me (17)</a:t>
            </a:r>
            <a:br>
              <a:rPr lang="en-US" sz="2400" dirty="0"/>
            </a:br>
            <a:r>
              <a:rPr lang="en-US" sz="2400" dirty="0"/>
              <a:t>4</a:t>
            </a:r>
            <a:r>
              <a:rPr lang="en-US" sz="2400" baseline="30000" dirty="0"/>
              <a:t>th</a:t>
            </a:r>
            <a:r>
              <a:rPr lang="en-US" sz="2400" dirty="0"/>
              <a:t>  mark them – walk (17)</a:t>
            </a:r>
            <a:endParaRPr lang="en-US" sz="2400" b="1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344C70E-C9E1-EF6A-0F2D-D7AFCD5E8EB5}"/>
              </a:ext>
            </a:extLst>
          </p:cNvPr>
          <p:cNvSpPr/>
          <p:nvPr/>
        </p:nvSpPr>
        <p:spPr>
          <a:xfrm>
            <a:off x="5153897" y="204124"/>
            <a:ext cx="942103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15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12912</TotalTime>
  <Words>390</Words>
  <Application>Microsoft Office PowerPoint</Application>
  <PresentationFormat>Widescreen</PresentationFormat>
  <Paragraphs>38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Calibri</vt:lpstr>
      <vt:lpstr>Century Gothic</vt:lpstr>
      <vt:lpstr>Mesh</vt:lpstr>
      <vt:lpstr>PowerPoint Presentation</vt:lpstr>
      <vt:lpstr>     New year goal for 2023        Paul 1st  Need for christ-likeness (13) 2nd Forgetting – behind (13) 3rd  reaching forth – front (13) 4th   press toward high calling (14)        perfect minded (15a)         God, Paul, &amp; Others 1st   reveal – how?  (15b) 2nd  Attained – walk  (16) 3rd  followers together – me (17) 4th  mark them – walk (17)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Bill</cp:lastModifiedBy>
  <cp:revision>1068</cp:revision>
  <cp:lastPrinted>2022-12-28T15:51:11Z</cp:lastPrinted>
  <dcterms:created xsi:type="dcterms:W3CDTF">2013-07-15T20:26:40Z</dcterms:created>
  <dcterms:modified xsi:type="dcterms:W3CDTF">2022-12-28T15:51:43Z</dcterms:modified>
</cp:coreProperties>
</file>