
<file path=[Content_Types].xml><?xml version="1.0" encoding="utf-8"?>
<Types xmlns="http://schemas.openxmlformats.org/package/2006/content-types">
  <Default Extension="gif" ContentType="image/gif"/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33CC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376FD-0E81-4B00-9098-C671406B9614}" type="datetimeFigureOut">
              <a:rPr lang="en-US" smtClean="0"/>
              <a:pPr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A789A-5919-4DEE-B163-1DE0316E4B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376FD-0E81-4B00-9098-C671406B9614}" type="datetimeFigureOut">
              <a:rPr lang="en-US" smtClean="0"/>
              <a:pPr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A789A-5919-4DEE-B163-1DE0316E4B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376FD-0E81-4B00-9098-C671406B9614}" type="datetimeFigureOut">
              <a:rPr lang="en-US" smtClean="0"/>
              <a:pPr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A789A-5919-4DEE-B163-1DE0316E4B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376FD-0E81-4B00-9098-C671406B9614}" type="datetimeFigureOut">
              <a:rPr lang="en-US" smtClean="0"/>
              <a:pPr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A789A-5919-4DEE-B163-1DE0316E4B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376FD-0E81-4B00-9098-C671406B9614}" type="datetimeFigureOut">
              <a:rPr lang="en-US" smtClean="0"/>
              <a:pPr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A789A-5919-4DEE-B163-1DE0316E4B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376FD-0E81-4B00-9098-C671406B9614}" type="datetimeFigureOut">
              <a:rPr lang="en-US" smtClean="0"/>
              <a:pPr/>
              <a:t>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A789A-5919-4DEE-B163-1DE0316E4B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376FD-0E81-4B00-9098-C671406B9614}" type="datetimeFigureOut">
              <a:rPr lang="en-US" smtClean="0"/>
              <a:pPr/>
              <a:t>1/21/2020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A789A-5919-4DEE-B163-1DE0316E4B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376FD-0E81-4B00-9098-C671406B9614}" type="datetimeFigureOut">
              <a:rPr lang="en-US" smtClean="0"/>
              <a:pPr/>
              <a:t>1/21/2020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A789A-5919-4DEE-B163-1DE0316E4B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376FD-0E81-4B00-9098-C671406B9614}" type="datetimeFigureOut">
              <a:rPr lang="en-US" smtClean="0"/>
              <a:pPr/>
              <a:t>1/21/2020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A789A-5919-4DEE-B163-1DE0316E4B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376FD-0E81-4B00-9098-C671406B9614}" type="datetimeFigureOut">
              <a:rPr lang="en-US" smtClean="0"/>
              <a:pPr/>
              <a:t>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A789A-5919-4DEE-B163-1DE0316E4B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376FD-0E81-4B00-9098-C671406B9614}" type="datetimeFigureOut">
              <a:rPr lang="en-US" smtClean="0"/>
              <a:pPr/>
              <a:t>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A789A-5919-4DEE-B163-1DE0316E4B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376FD-0E81-4B00-9098-C671406B9614}" type="datetimeFigureOut">
              <a:rPr lang="en-US" smtClean="0"/>
              <a:pPr/>
              <a:t>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A789A-5919-4DEE-B163-1DE0316E4B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8381" y="4617085"/>
            <a:ext cx="2295525" cy="1990725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-216218" y="1317329"/>
            <a:ext cx="4800600" cy="264687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n-US" b="1" dirty="0"/>
          </a:p>
          <a:p>
            <a:pPr algn="ctr"/>
            <a:endParaRPr lang="en-US" sz="1400" dirty="0"/>
          </a:p>
          <a:p>
            <a:pPr algn="ctr"/>
            <a:r>
              <a:rPr lang="en-US" sz="2000" b="1" dirty="0">
                <a:solidFill>
                  <a:srgbClr val="FF0000"/>
                </a:solidFill>
              </a:rPr>
              <a:t>SOCK HOP with ICE CREAM SOCIAL</a:t>
            </a:r>
          </a:p>
          <a:p>
            <a:pPr algn="ctr"/>
            <a:r>
              <a:rPr lang="en-US" sz="2000" b="1" dirty="0">
                <a:solidFill>
                  <a:srgbClr val="FF33CC"/>
                </a:solidFill>
              </a:rPr>
              <a:t>Wed, February 12</a:t>
            </a:r>
            <a:r>
              <a:rPr lang="en-US" sz="2000" b="1" baseline="30000" dirty="0">
                <a:solidFill>
                  <a:srgbClr val="FF33CC"/>
                </a:solidFill>
              </a:rPr>
              <a:t>th</a:t>
            </a:r>
          </a:p>
          <a:p>
            <a:pPr algn="ctr"/>
            <a:r>
              <a:rPr lang="en-US" sz="1200" dirty="0"/>
              <a:t>   </a:t>
            </a:r>
            <a:r>
              <a:rPr lang="en-US" sz="1200" b="1" dirty="0"/>
              <a:t>ALL CLUBS GO TO OPENING CEREMONY AND THEN DIRECTLY TO HANDBOOK TIME </a:t>
            </a:r>
            <a:endParaRPr lang="en-US" sz="1200" b="1" baseline="30000" dirty="0"/>
          </a:p>
          <a:p>
            <a:pPr algn="ctr"/>
            <a:r>
              <a:rPr lang="en-US" sz="1600" b="1" dirty="0">
                <a:solidFill>
                  <a:srgbClr val="FF33CC"/>
                </a:solidFill>
              </a:rPr>
              <a:t>All Clubs will dismiss from the Gym at 7:30 pm.</a:t>
            </a:r>
          </a:p>
          <a:p>
            <a:pPr algn="ctr"/>
            <a:endParaRPr lang="en-US" b="1" dirty="0">
              <a:solidFill>
                <a:srgbClr val="008000"/>
              </a:solidFill>
            </a:endParaRPr>
          </a:p>
          <a:p>
            <a:pPr algn="ctr"/>
            <a:endParaRPr lang="en-US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pic>
        <p:nvPicPr>
          <p:cNvPr id="14" name="Picture 13" descr="awanakidslog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6741" y="133669"/>
            <a:ext cx="3276600" cy="1524000"/>
          </a:xfrm>
          <a:prstGeom prst="rect">
            <a:avLst/>
          </a:prstGeom>
        </p:spPr>
      </p:pic>
      <p:pic>
        <p:nvPicPr>
          <p:cNvPr id="15" name="Picture 14" descr="awanakidslog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35441" y="110125"/>
            <a:ext cx="3200400" cy="148312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13577"/>
            <a:ext cx="2714625" cy="168592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7462" y="5077463"/>
            <a:ext cx="2714625" cy="16859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875" y="3160870"/>
            <a:ext cx="2295525" cy="199072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635341" y="1317329"/>
            <a:ext cx="4800600" cy="261610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n-US" b="1" dirty="0"/>
          </a:p>
          <a:p>
            <a:pPr algn="ctr"/>
            <a:endParaRPr lang="en-US" sz="1400" dirty="0"/>
          </a:p>
          <a:p>
            <a:pPr algn="ctr"/>
            <a:r>
              <a:rPr lang="en-US" sz="2000" b="1" dirty="0">
                <a:solidFill>
                  <a:srgbClr val="FF0000"/>
                </a:solidFill>
              </a:rPr>
              <a:t>SOCK HOP with ICE CREAM SOCIAL</a:t>
            </a:r>
          </a:p>
          <a:p>
            <a:pPr algn="ctr"/>
            <a:r>
              <a:rPr lang="en-US" sz="2000" b="1" dirty="0">
                <a:solidFill>
                  <a:srgbClr val="FF33CC"/>
                </a:solidFill>
              </a:rPr>
              <a:t>Wed, February 12</a:t>
            </a:r>
            <a:r>
              <a:rPr lang="en-US" sz="2000" b="1" baseline="30000" dirty="0">
                <a:solidFill>
                  <a:srgbClr val="FF33CC"/>
                </a:solidFill>
              </a:rPr>
              <a:t>th</a:t>
            </a:r>
          </a:p>
          <a:p>
            <a:pPr algn="ctr"/>
            <a:r>
              <a:rPr lang="en-US" sz="1200" dirty="0"/>
              <a:t> </a:t>
            </a:r>
            <a:r>
              <a:rPr lang="en-US" sz="1200" b="1" dirty="0"/>
              <a:t>ALL CLUBS GO TO OPENING CEREMONY AND THEN DIRECTLY TO HANDBOOK </a:t>
            </a:r>
            <a:r>
              <a:rPr lang="en-US" sz="1200" b="1"/>
              <a:t>TIME </a:t>
            </a:r>
            <a:endParaRPr lang="en-US" sz="1200" b="1" baseline="30000" dirty="0">
              <a:solidFill>
                <a:srgbClr val="FF33CC"/>
              </a:solidFill>
            </a:endParaRPr>
          </a:p>
          <a:p>
            <a:pPr algn="ctr"/>
            <a:r>
              <a:rPr lang="en-US" sz="1600" b="1" dirty="0">
                <a:solidFill>
                  <a:srgbClr val="FF33CC"/>
                </a:solidFill>
              </a:rPr>
              <a:t>All Clubs will dismiss from the Gym at 7:30 pm.</a:t>
            </a:r>
          </a:p>
          <a:p>
            <a:pPr algn="ctr"/>
            <a:endParaRPr lang="en-US" sz="1600" b="1" dirty="0">
              <a:solidFill>
                <a:srgbClr val="008000"/>
              </a:solidFill>
            </a:endParaRPr>
          </a:p>
          <a:p>
            <a:pPr algn="ctr"/>
            <a:endParaRPr lang="en-US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68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AWANAS CHRISTMAS PARTY</dc:title>
  <dc:creator>bethany.gibson</dc:creator>
  <cp:lastModifiedBy>Bill Heath</cp:lastModifiedBy>
  <cp:revision>22</cp:revision>
  <cp:lastPrinted>2020-01-21T15:48:16Z</cp:lastPrinted>
  <dcterms:created xsi:type="dcterms:W3CDTF">2009-11-06T15:18:21Z</dcterms:created>
  <dcterms:modified xsi:type="dcterms:W3CDTF">2020-01-21T16:16:01Z</dcterms:modified>
</cp:coreProperties>
</file>