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93" r:id="rId3"/>
    <p:sldId id="295" r:id="rId4"/>
    <p:sldId id="297" r:id="rId5"/>
    <p:sldId id="299" r:id="rId6"/>
    <p:sldId id="298" r:id="rId7"/>
    <p:sldId id="303" r:id="rId8"/>
    <p:sldId id="300"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4AA90D-1AC6-4833-A0FC-5AE4ACB72110}">
          <p14:sldIdLst>
            <p14:sldId id="256"/>
            <p14:sldId id="293"/>
            <p14:sldId id="295"/>
            <p14:sldId id="297"/>
            <p14:sldId id="299"/>
            <p14:sldId id="298"/>
            <p14:sldId id="303"/>
            <p14:sldId id="30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59" d="100"/>
          <a:sy n="59" d="100"/>
        </p:scale>
        <p:origin x="964" y="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2728A852-B911-4C93-AAB0-2DFCCC3B37E5}" type="datetimeFigureOut">
              <a:rPr lang="en-US" smtClean="0"/>
              <a:t>10/8/2023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FF7F6C9B-4AE2-4BE4-88B6-FD41C40E5B96}" type="slidenum">
              <a:rPr lang="en-US" smtClean="0"/>
              <a:t>‹#›</a:t>
            </a:fld>
            <a:endParaRPr lang="en-US" dirty="0"/>
          </a:p>
        </p:txBody>
      </p:sp>
    </p:spTree>
    <p:extLst>
      <p:ext uri="{BB962C8B-B14F-4D97-AF65-F5344CB8AC3E}">
        <p14:creationId xmlns:p14="http://schemas.microsoft.com/office/powerpoint/2010/main" val="3417522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C00C-1569-40C7-82E2-DA934C591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45C107-2A7B-4FCE-9C6F-CD7A31F72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1D9E9A-BE0A-4E22-A8F6-BEB3F50B3568}"/>
              </a:ext>
            </a:extLst>
          </p:cNvPr>
          <p:cNvSpPr>
            <a:spLocks noGrp="1"/>
          </p:cNvSpPr>
          <p:nvPr>
            <p:ph type="dt" sz="half" idx="10"/>
          </p:nvPr>
        </p:nvSpPr>
        <p:spPr/>
        <p:txBody>
          <a:bodyPr/>
          <a:lstStyle/>
          <a:p>
            <a:fld id="{6D95D91B-08C7-467F-847E-DF9B26D7F106}" type="datetime1">
              <a:rPr lang="en-US" smtClean="0"/>
              <a:t>10/8/2023</a:t>
            </a:fld>
            <a:endParaRPr lang="en-US" dirty="0"/>
          </a:p>
        </p:txBody>
      </p:sp>
      <p:sp>
        <p:nvSpPr>
          <p:cNvPr id="5" name="Footer Placeholder 4">
            <a:extLst>
              <a:ext uri="{FF2B5EF4-FFF2-40B4-BE49-F238E27FC236}">
                <a16:creationId xmlns:a16="http://schemas.microsoft.com/office/drawing/2014/main" id="{95CB50C7-9584-4D2C-B499-26DB2613C9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FD97FE-19B8-4537-820C-C3A5696CBF5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5439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5695-CE00-4DFD-9666-9D1BF890E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2E3C64-821C-4B29-84AC-CFDC2AABF2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AFBA5-9C3A-44B5-9EA9-5A8369E67A5B}"/>
              </a:ext>
            </a:extLst>
          </p:cNvPr>
          <p:cNvSpPr>
            <a:spLocks noGrp="1"/>
          </p:cNvSpPr>
          <p:nvPr>
            <p:ph type="dt" sz="half" idx="10"/>
          </p:nvPr>
        </p:nvSpPr>
        <p:spPr/>
        <p:txBody>
          <a:bodyPr/>
          <a:lstStyle/>
          <a:p>
            <a:fld id="{ECC4101E-E8C6-4C34-B121-70E6A0F72FA4}" type="datetime1">
              <a:rPr lang="en-US" smtClean="0"/>
              <a:t>10/8/2023</a:t>
            </a:fld>
            <a:endParaRPr lang="en-US" dirty="0"/>
          </a:p>
        </p:txBody>
      </p:sp>
      <p:sp>
        <p:nvSpPr>
          <p:cNvPr id="5" name="Footer Placeholder 4">
            <a:extLst>
              <a:ext uri="{FF2B5EF4-FFF2-40B4-BE49-F238E27FC236}">
                <a16:creationId xmlns:a16="http://schemas.microsoft.com/office/drawing/2014/main" id="{38FE5EFE-A9FB-4E57-A631-30A145B550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400FF9-6843-45B4-AB0E-0E7883BF681F}"/>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8316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D176D-8411-4CE6-8492-AC8F56512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86F8BA-AEED-4EED-9072-3E21D93AF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00E40-CAF6-4CB4-876D-93B9F9121FF3}"/>
              </a:ext>
            </a:extLst>
          </p:cNvPr>
          <p:cNvSpPr>
            <a:spLocks noGrp="1"/>
          </p:cNvSpPr>
          <p:nvPr>
            <p:ph type="dt" sz="half" idx="10"/>
          </p:nvPr>
        </p:nvSpPr>
        <p:spPr/>
        <p:txBody>
          <a:bodyPr/>
          <a:lstStyle/>
          <a:p>
            <a:fld id="{5FB4CDCB-9E33-406B-8993-93B407C8AEDF}" type="datetime1">
              <a:rPr lang="en-US" smtClean="0"/>
              <a:t>10/8/2023</a:t>
            </a:fld>
            <a:endParaRPr lang="en-US" dirty="0"/>
          </a:p>
        </p:txBody>
      </p:sp>
      <p:sp>
        <p:nvSpPr>
          <p:cNvPr id="5" name="Footer Placeholder 4">
            <a:extLst>
              <a:ext uri="{FF2B5EF4-FFF2-40B4-BE49-F238E27FC236}">
                <a16:creationId xmlns:a16="http://schemas.microsoft.com/office/drawing/2014/main" id="{43181CAF-9995-4694-A791-7F0124C79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883706-4B16-4D22-8C86-EB1D2C9EF9A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07090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AE69-EDFD-4A7D-A1C4-771FB24F78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D37AA-C9DF-4783-B822-AE703B48A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64D149-6D96-4419-9891-EADCC829B14B}"/>
              </a:ext>
            </a:extLst>
          </p:cNvPr>
          <p:cNvSpPr>
            <a:spLocks noGrp="1"/>
          </p:cNvSpPr>
          <p:nvPr>
            <p:ph type="dt" sz="half" idx="10"/>
          </p:nvPr>
        </p:nvSpPr>
        <p:spPr/>
        <p:txBody>
          <a:bodyPr/>
          <a:lstStyle/>
          <a:p>
            <a:fld id="{75117933-78D6-457E-8F14-AFA89ECC8267}" type="datetime1">
              <a:rPr lang="en-US" smtClean="0"/>
              <a:t>10/8/2023</a:t>
            </a:fld>
            <a:endParaRPr lang="en-US" dirty="0"/>
          </a:p>
        </p:txBody>
      </p:sp>
      <p:sp>
        <p:nvSpPr>
          <p:cNvPr id="5" name="Footer Placeholder 4">
            <a:extLst>
              <a:ext uri="{FF2B5EF4-FFF2-40B4-BE49-F238E27FC236}">
                <a16:creationId xmlns:a16="http://schemas.microsoft.com/office/drawing/2014/main" id="{5CDD7F94-E36E-43A7-AD95-50F0ED52CC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4FC60E-D97D-4CAF-8C53-B1CD726CD75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4825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3AD4-0801-47FD-A183-5BF87AF0A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F11A-A058-46BA-B20D-4BC92FBE1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5DC734-9BC4-4BF3-A1CC-336835224DBE}"/>
              </a:ext>
            </a:extLst>
          </p:cNvPr>
          <p:cNvSpPr>
            <a:spLocks noGrp="1"/>
          </p:cNvSpPr>
          <p:nvPr>
            <p:ph type="dt" sz="half" idx="10"/>
          </p:nvPr>
        </p:nvSpPr>
        <p:spPr/>
        <p:txBody>
          <a:bodyPr/>
          <a:lstStyle/>
          <a:p>
            <a:fld id="{18733FE4-ECE3-441B-8DE4-8CF91CAB2B70}" type="datetime1">
              <a:rPr lang="en-US" smtClean="0"/>
              <a:t>10/8/2023</a:t>
            </a:fld>
            <a:endParaRPr lang="en-US" dirty="0"/>
          </a:p>
        </p:txBody>
      </p:sp>
      <p:sp>
        <p:nvSpPr>
          <p:cNvPr id="5" name="Footer Placeholder 4">
            <a:extLst>
              <a:ext uri="{FF2B5EF4-FFF2-40B4-BE49-F238E27FC236}">
                <a16:creationId xmlns:a16="http://schemas.microsoft.com/office/drawing/2014/main" id="{19D305DC-8CB8-4DD7-B633-FB8614D476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1B2DD6-F671-4853-B494-198D0F47BBA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9332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8BDD-913D-45D3-93B0-3F34FB753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8ECD2E-2B57-4D0C-8707-920EB6EBDD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C10CA3-D2CA-486D-B64C-522105D174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05098-1493-4C70-9F44-DCFC4E06E723}"/>
              </a:ext>
            </a:extLst>
          </p:cNvPr>
          <p:cNvSpPr>
            <a:spLocks noGrp="1"/>
          </p:cNvSpPr>
          <p:nvPr>
            <p:ph type="dt" sz="half" idx="10"/>
          </p:nvPr>
        </p:nvSpPr>
        <p:spPr/>
        <p:txBody>
          <a:bodyPr/>
          <a:lstStyle/>
          <a:p>
            <a:fld id="{D97443AA-FBEE-4F81-A443-1C8CD7DDF835}" type="datetime1">
              <a:rPr lang="en-US" smtClean="0"/>
              <a:t>10/8/2023</a:t>
            </a:fld>
            <a:endParaRPr lang="en-US" dirty="0"/>
          </a:p>
        </p:txBody>
      </p:sp>
      <p:sp>
        <p:nvSpPr>
          <p:cNvPr id="6" name="Footer Placeholder 5">
            <a:extLst>
              <a:ext uri="{FF2B5EF4-FFF2-40B4-BE49-F238E27FC236}">
                <a16:creationId xmlns:a16="http://schemas.microsoft.com/office/drawing/2014/main" id="{FCE3CBDF-CEE7-42B2-8639-512814BCA9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97B533-B683-41FC-A20C-FA07DE7B25A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93842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6FDE-E9B4-4255-A993-43B5DD0A40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9B180D-4770-49C7-867C-CD003C87B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D836AF-99F0-46AA-A89A-8120F97DA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47139-914A-4A4A-8B4C-E4363E84D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5FE96-A863-4D19-9438-ABD60D61B9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AB0AF2-9FDA-48B5-A56A-A55D72A79D32}"/>
              </a:ext>
            </a:extLst>
          </p:cNvPr>
          <p:cNvSpPr>
            <a:spLocks noGrp="1"/>
          </p:cNvSpPr>
          <p:nvPr>
            <p:ph type="dt" sz="half" idx="10"/>
          </p:nvPr>
        </p:nvSpPr>
        <p:spPr/>
        <p:txBody>
          <a:bodyPr/>
          <a:lstStyle/>
          <a:p>
            <a:fld id="{C960D9EB-98E0-4D5D-B6DF-8519E307DFA6}" type="datetime1">
              <a:rPr lang="en-US" smtClean="0"/>
              <a:t>10/8/2023</a:t>
            </a:fld>
            <a:endParaRPr lang="en-US" dirty="0"/>
          </a:p>
        </p:txBody>
      </p:sp>
      <p:sp>
        <p:nvSpPr>
          <p:cNvPr id="8" name="Footer Placeholder 7">
            <a:extLst>
              <a:ext uri="{FF2B5EF4-FFF2-40B4-BE49-F238E27FC236}">
                <a16:creationId xmlns:a16="http://schemas.microsoft.com/office/drawing/2014/main" id="{BAE6D53D-8308-4253-B156-06BC0C10A00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DD9AB4A-B45E-4DEC-ADF1-38B92195AA8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72502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88C1-1B75-449E-A019-8FCA0B54EE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0D61EF-0978-4D2E-8294-D23031490535}"/>
              </a:ext>
            </a:extLst>
          </p:cNvPr>
          <p:cNvSpPr>
            <a:spLocks noGrp="1"/>
          </p:cNvSpPr>
          <p:nvPr>
            <p:ph type="dt" sz="half" idx="10"/>
          </p:nvPr>
        </p:nvSpPr>
        <p:spPr/>
        <p:txBody>
          <a:bodyPr/>
          <a:lstStyle/>
          <a:p>
            <a:fld id="{E18CE05A-7379-4D93-AF01-9D8AF38840C3}" type="datetime1">
              <a:rPr lang="en-US" smtClean="0"/>
              <a:t>10/8/2023</a:t>
            </a:fld>
            <a:endParaRPr lang="en-US" dirty="0"/>
          </a:p>
        </p:txBody>
      </p:sp>
      <p:sp>
        <p:nvSpPr>
          <p:cNvPr id="4" name="Footer Placeholder 3">
            <a:extLst>
              <a:ext uri="{FF2B5EF4-FFF2-40B4-BE49-F238E27FC236}">
                <a16:creationId xmlns:a16="http://schemas.microsoft.com/office/drawing/2014/main" id="{FF5A2861-4054-4F27-91AA-3761D1363C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81F128-26C2-4578-AAA5-7295BF63F89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14394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D3234-237D-4FAB-AF2B-6A3433EE84D2}"/>
              </a:ext>
            </a:extLst>
          </p:cNvPr>
          <p:cNvSpPr>
            <a:spLocks noGrp="1"/>
          </p:cNvSpPr>
          <p:nvPr>
            <p:ph type="dt" sz="half" idx="10"/>
          </p:nvPr>
        </p:nvSpPr>
        <p:spPr/>
        <p:txBody>
          <a:bodyPr/>
          <a:lstStyle/>
          <a:p>
            <a:fld id="{EC7D8107-E5F8-4F74-BA23-95B63BC6E742}" type="datetime1">
              <a:rPr lang="en-US" smtClean="0"/>
              <a:t>10/8/2023</a:t>
            </a:fld>
            <a:endParaRPr lang="en-US" dirty="0"/>
          </a:p>
        </p:txBody>
      </p:sp>
      <p:sp>
        <p:nvSpPr>
          <p:cNvPr id="3" name="Footer Placeholder 2">
            <a:extLst>
              <a:ext uri="{FF2B5EF4-FFF2-40B4-BE49-F238E27FC236}">
                <a16:creationId xmlns:a16="http://schemas.microsoft.com/office/drawing/2014/main" id="{A21127C2-EC99-41CE-B8D4-B7553F9CD91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5282DC-1DEF-41CD-A521-02C5438E457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5261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FAD9-9B82-472C-8A2F-F704DCB05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56F67-C550-466F-A8FD-194E09AF5D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531AC4-7B7A-4765-B52B-C09AF3845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24C15-3B0B-4EC6-A947-829F51FFE439}"/>
              </a:ext>
            </a:extLst>
          </p:cNvPr>
          <p:cNvSpPr>
            <a:spLocks noGrp="1"/>
          </p:cNvSpPr>
          <p:nvPr>
            <p:ph type="dt" sz="half" idx="10"/>
          </p:nvPr>
        </p:nvSpPr>
        <p:spPr/>
        <p:txBody>
          <a:bodyPr/>
          <a:lstStyle/>
          <a:p>
            <a:fld id="{331C544C-1053-4FDB-8753-91F19867B1A0}" type="datetime1">
              <a:rPr lang="en-US" smtClean="0"/>
              <a:t>10/8/2023</a:t>
            </a:fld>
            <a:endParaRPr lang="en-US" dirty="0"/>
          </a:p>
        </p:txBody>
      </p:sp>
      <p:sp>
        <p:nvSpPr>
          <p:cNvPr id="6" name="Footer Placeholder 5">
            <a:extLst>
              <a:ext uri="{FF2B5EF4-FFF2-40B4-BE49-F238E27FC236}">
                <a16:creationId xmlns:a16="http://schemas.microsoft.com/office/drawing/2014/main" id="{6DB33EB6-5BA9-4347-89F6-1AE46BB106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CE7B59-F846-4B06-95F8-F1F19BB4718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51140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3B08-482B-4D8A-A280-3810A158EB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9528F0-3A2F-4731-BFD5-7C5A8B652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71CB4B3-F285-4376-8DB8-8BEA795F5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FACFF1-85F5-44CF-BC67-B0F8D55DA6FC}"/>
              </a:ext>
            </a:extLst>
          </p:cNvPr>
          <p:cNvSpPr>
            <a:spLocks noGrp="1"/>
          </p:cNvSpPr>
          <p:nvPr>
            <p:ph type="dt" sz="half" idx="10"/>
          </p:nvPr>
        </p:nvSpPr>
        <p:spPr/>
        <p:txBody>
          <a:bodyPr/>
          <a:lstStyle/>
          <a:p>
            <a:fld id="{0F7E38D4-A85E-4FB5-B742-29A5014475E6}" type="datetime1">
              <a:rPr lang="en-US" smtClean="0"/>
              <a:t>10/8/2023</a:t>
            </a:fld>
            <a:endParaRPr lang="en-US" dirty="0"/>
          </a:p>
        </p:txBody>
      </p:sp>
      <p:sp>
        <p:nvSpPr>
          <p:cNvPr id="6" name="Footer Placeholder 5">
            <a:extLst>
              <a:ext uri="{FF2B5EF4-FFF2-40B4-BE49-F238E27FC236}">
                <a16:creationId xmlns:a16="http://schemas.microsoft.com/office/drawing/2014/main" id="{7052CBFB-0D8C-4331-AAE8-AF0F27CFC8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55402C-6DA5-408F-8FD1-A1BD15CA77C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12264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524840-24F3-4C02-84C1-8AC0E4B08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4E94B-195D-4D65-BF20-E16D0FE93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93662-241A-4E6D-9C61-07A5A683F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10/8/2023</a:t>
            </a:fld>
            <a:endParaRPr lang="en-US" dirty="0"/>
          </a:p>
        </p:txBody>
      </p:sp>
      <p:sp>
        <p:nvSpPr>
          <p:cNvPr id="5" name="Footer Placeholder 4">
            <a:extLst>
              <a:ext uri="{FF2B5EF4-FFF2-40B4-BE49-F238E27FC236}">
                <a16:creationId xmlns:a16="http://schemas.microsoft.com/office/drawing/2014/main" id="{647BDA06-B513-49F8-A3E0-FA3B13902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0BB1AF-49F1-45E6-9F4C-F8B580C56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51675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C1912F7-3EA2-4396-8A5E-275ED1B3D3C5}"/>
              </a:ext>
            </a:extLst>
          </p:cNvPr>
          <p:cNvSpPr>
            <a:spLocks noGrp="1"/>
          </p:cNvSpPr>
          <p:nvPr>
            <p:ph type="ctrTitle"/>
          </p:nvPr>
        </p:nvSpPr>
        <p:spPr>
          <a:xfrm>
            <a:off x="1953768" y="565265"/>
            <a:ext cx="8284464" cy="5635680"/>
          </a:xfrm>
        </p:spPr>
        <p:txBody>
          <a:bodyPr vert="horz" lIns="91440" tIns="45720" rIns="91440" bIns="45720" rtlCol="0" anchor="ctr">
            <a:normAutofit/>
          </a:bodyPr>
          <a:lstStyle/>
          <a:p>
            <a:r>
              <a:rPr lang="en-US" sz="3000" b="1" dirty="0">
                <a:solidFill>
                  <a:schemeClr val="bg1">
                    <a:lumMod val="95000"/>
                    <a:lumOff val="5000"/>
                  </a:schemeClr>
                </a:solidFill>
              </a:rPr>
              <a:t>Fellowship Church Sunday School</a:t>
            </a:r>
            <a:br>
              <a:rPr lang="en-US" sz="3000" b="1" dirty="0">
                <a:solidFill>
                  <a:schemeClr val="bg1">
                    <a:lumMod val="95000"/>
                    <a:lumOff val="5000"/>
                  </a:schemeClr>
                </a:solidFill>
              </a:rPr>
            </a:br>
            <a:br>
              <a:rPr lang="en-US" sz="3000" b="1" dirty="0">
                <a:solidFill>
                  <a:schemeClr val="bg1">
                    <a:lumMod val="95000"/>
                    <a:lumOff val="5000"/>
                  </a:schemeClr>
                </a:solidFill>
              </a:rPr>
            </a:br>
            <a:r>
              <a:rPr lang="en-US" sz="3000" b="1" dirty="0">
                <a:solidFill>
                  <a:schemeClr val="bg1">
                    <a:lumMod val="95000"/>
                    <a:lumOff val="5000"/>
                  </a:schemeClr>
                </a:solidFill>
              </a:rPr>
              <a:t>Jul-Sep 2023</a:t>
            </a:r>
            <a:br>
              <a:rPr lang="en-US" sz="3000" b="1" dirty="0">
                <a:solidFill>
                  <a:schemeClr val="bg1">
                    <a:lumMod val="95000"/>
                    <a:lumOff val="5000"/>
                  </a:schemeClr>
                </a:solidFill>
              </a:rPr>
            </a:br>
            <a:br>
              <a:rPr lang="en-US" sz="3000" dirty="0">
                <a:solidFill>
                  <a:schemeClr val="bg1">
                    <a:lumMod val="95000"/>
                    <a:lumOff val="5000"/>
                  </a:schemeClr>
                </a:solidFill>
              </a:rPr>
            </a:br>
            <a:r>
              <a:rPr lang="en-US" sz="3600" b="1" dirty="0">
                <a:solidFill>
                  <a:srgbClr val="00B050"/>
                </a:solidFill>
              </a:rPr>
              <a:t>Ezekiel:  Prophet on a Short Leash</a:t>
            </a:r>
            <a:br>
              <a:rPr lang="en-US" sz="3600" b="1" dirty="0">
                <a:solidFill>
                  <a:srgbClr val="00B050"/>
                </a:solidFill>
              </a:rPr>
            </a:br>
            <a:br>
              <a:rPr lang="en-US" sz="3600" b="1" dirty="0">
                <a:solidFill>
                  <a:srgbClr val="00B050"/>
                </a:solidFill>
              </a:rPr>
            </a:br>
            <a:r>
              <a:rPr lang="en-US" sz="3600" b="1" dirty="0">
                <a:solidFill>
                  <a:srgbClr val="00B050"/>
                </a:solidFill>
              </a:rPr>
              <a:t>Today: Turn to Luke 19:11-27</a:t>
            </a:r>
            <a:br>
              <a:rPr lang="en-US" sz="3600" b="1" dirty="0">
                <a:solidFill>
                  <a:srgbClr val="00B050"/>
                </a:solidFill>
              </a:rPr>
            </a:br>
            <a:br>
              <a:rPr lang="en-US" sz="3600" b="1" dirty="0">
                <a:solidFill>
                  <a:srgbClr val="00B050"/>
                </a:solidFill>
              </a:rPr>
            </a:br>
            <a:r>
              <a:rPr lang="en-US" sz="3600" b="1" dirty="0">
                <a:solidFill>
                  <a:srgbClr val="00B050"/>
                </a:solidFill>
              </a:rPr>
              <a:t>Wisdom from Ezekiel</a:t>
            </a:r>
            <a:br>
              <a:rPr lang="en-US" sz="3600" b="1" dirty="0">
                <a:solidFill>
                  <a:srgbClr val="00B050"/>
                </a:solidFill>
              </a:rPr>
            </a:br>
            <a:br>
              <a:rPr lang="en-US" sz="3600" dirty="0">
                <a:solidFill>
                  <a:schemeClr val="bg1"/>
                </a:solidFill>
              </a:rPr>
            </a:br>
            <a:r>
              <a:rPr lang="en-US" sz="3000" b="1" dirty="0">
                <a:solidFill>
                  <a:schemeClr val="bg1">
                    <a:lumMod val="95000"/>
                    <a:lumOff val="5000"/>
                  </a:schemeClr>
                </a:solidFill>
              </a:rPr>
              <a:t> teacher:  Bill Heath</a:t>
            </a:r>
            <a:endParaRPr lang="en-US" sz="3000" dirty="0">
              <a:solidFill>
                <a:schemeClr val="bg1">
                  <a:lumMod val="95000"/>
                  <a:lumOff val="5000"/>
                </a:schemeClr>
              </a:solidFill>
            </a:endParaRPr>
          </a:p>
        </p:txBody>
      </p:sp>
    </p:spTree>
    <p:extLst>
      <p:ext uri="{BB962C8B-B14F-4D97-AF65-F5344CB8AC3E}">
        <p14:creationId xmlns:p14="http://schemas.microsoft.com/office/powerpoint/2010/main" val="16574427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185057" y="136525"/>
            <a:ext cx="11723914" cy="6584950"/>
          </a:xfrm>
        </p:spPr>
        <p:txBody>
          <a:bodyPr>
            <a:normAutofit/>
          </a:bodyPr>
          <a:lstStyle/>
          <a:p>
            <a:pPr marL="0" marR="0" algn="ctr">
              <a:spcBef>
                <a:spcPts val="0"/>
              </a:spcBef>
              <a:spcAft>
                <a:spcPts val="0"/>
              </a:spcAft>
            </a:pP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The Kingdom of God when Jesus Christ Reigns on Earth </a:t>
            </a:r>
            <a:b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for 1000 Years</a:t>
            </a: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 </a:t>
            </a: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Wisdom to Occupy Until He Comes (Ezekiel 18, 40-48, Rev 20)</a:t>
            </a: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ARE YOU READY TODAY?</a:t>
            </a: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Parable of the 10 Pounds (Luke 19:11-27)</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Earthly Story:  11-14 </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Heavenly Truth:  15-27</a:t>
            </a:r>
            <a:endParaRPr lang="en-US" sz="5400" dirty="0"/>
          </a:p>
        </p:txBody>
      </p:sp>
      <p:sp>
        <p:nvSpPr>
          <p:cNvPr id="5" name="Slide Number Placeholder 4">
            <a:extLst>
              <a:ext uri="{FF2B5EF4-FFF2-40B4-BE49-F238E27FC236}">
                <a16:creationId xmlns:a16="http://schemas.microsoft.com/office/drawing/2014/main" id="{71DF35BB-E688-8DBD-A349-06E86A537CA8}"/>
              </a:ext>
            </a:extLst>
          </p:cNvPr>
          <p:cNvSpPr>
            <a:spLocks noGrp="1"/>
          </p:cNvSpPr>
          <p:nvPr>
            <p:ph type="sldNum" sz="quarter" idx="12"/>
          </p:nvPr>
        </p:nvSpPr>
        <p:spPr/>
        <p:txBody>
          <a:bodyPr/>
          <a:lstStyle/>
          <a:p>
            <a:fld id="{4CB59574-4CD3-4A56-8C7E-A4671EBF73BA}" type="slidenum">
              <a:rPr lang="en-US" smtClean="0"/>
              <a:t>2</a:t>
            </a:fld>
            <a:endParaRPr lang="en-US" dirty="0"/>
          </a:p>
        </p:txBody>
      </p:sp>
    </p:spTree>
    <p:extLst>
      <p:ext uri="{BB962C8B-B14F-4D97-AF65-F5344CB8AC3E}">
        <p14:creationId xmlns:p14="http://schemas.microsoft.com/office/powerpoint/2010/main" val="3344896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424543" y="136525"/>
            <a:ext cx="11359242" cy="6584950"/>
          </a:xfrm>
        </p:spPr>
        <p:txBody>
          <a:bodyPr>
            <a:noAutofit/>
          </a:bodyPr>
          <a:lstStyle/>
          <a:p>
            <a:pPr marL="0" marR="0">
              <a:lnSpc>
                <a:spcPct val="150000"/>
              </a:lnSpc>
              <a:spcBef>
                <a:spcPts val="0"/>
              </a:spcBef>
              <a:spcAft>
                <a:spcPts val="0"/>
              </a:spcAft>
            </a:pPr>
            <a:r>
              <a:rPr lang="en-US" sz="2400" b="1" i="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PARABLE – EARTHLY STORY</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Luke 19: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11</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as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they</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heard these things, </a:t>
            </a:r>
            <a:r>
              <a:rPr lang="en-US" sz="2400" dirty="0">
                <a:solidFill>
                  <a:srgbClr val="FF0000"/>
                </a:solidFill>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added and spoke a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parable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because </a:t>
            </a:r>
            <a:r>
              <a:rPr lang="en-US" sz="2400" dirty="0">
                <a:solidFill>
                  <a:srgbClr val="FF0000"/>
                </a:solidFill>
                <a:highlight>
                  <a:srgbClr val="FFFF00"/>
                </a:highlight>
                <a:latin typeface="Verdana" panose="020B0604030504040204" pitchFamily="34" charset="0"/>
                <a:ea typeface="Verdana" panose="020B0604030504040204" pitchFamily="34" charset="0"/>
                <a:cs typeface="Wingdings 3" panose="05040102010807070707" pitchFamily="18" charset="2"/>
              </a:rPr>
              <a:t>H</a:t>
            </a:r>
            <a:r>
              <a:rPr lang="en-US" sz="2400" dirty="0">
                <a:solidFill>
                  <a:srgbClr val="FF0000"/>
                </a:solidFill>
                <a:effectLst/>
                <a:highlight>
                  <a:srgbClr val="FFFF00"/>
                </a:highlight>
                <a:latin typeface="Verdana" panose="020B0604030504040204" pitchFamily="34" charset="0"/>
                <a:ea typeface="Verdana" panose="020B0604030504040204" pitchFamily="34" charset="0"/>
                <a:cs typeface="Wingdings 3" panose="05040102010807070707" pitchFamily="18" charset="2"/>
              </a:rPr>
              <a:t>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was near to Jerusalem, and because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they</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thought that the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kingdom of God</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(1000)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should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immediately appear</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12</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rgbClr val="FF0000"/>
                </a:solidFill>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said therefore, “A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certain nobleman (Jesus)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went into a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far country (heaven) to receive for himself a kingdom (1000), and to return. </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11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13</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a:t>
            </a:r>
            <a:r>
              <a:rPr lang="en-US" sz="2400" b="1" u="sng"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called </a:t>
            </a:r>
            <a:r>
              <a:rPr lang="en-US" sz="2400" b="1" u="sng"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His</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ten servants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delivered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them ten pounds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(salvation-initial), and said unto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them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Occupy</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(here and now)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till</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1" u="sng"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400" b="1" u="sng" dirty="0">
                <a:effectLst/>
                <a:latin typeface="Verdana" panose="020B0604030504040204" pitchFamily="34" charset="0"/>
                <a:ea typeface="Verdana" panose="020B0604030504040204" pitchFamily="34" charset="0"/>
                <a:cs typeface="Wingdings 3" panose="05040102010807070707" pitchFamily="18" charset="2"/>
              </a:rPr>
              <a:t>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come”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(2</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nd</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coming of Jesus Christ). </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14</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But</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His</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citizens hated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sent a message after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saying,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We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will not have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this [man]</a:t>
            </a:r>
            <a:r>
              <a:rPr lang="en-US" sz="2400" b="1" dirty="0">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to reign over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us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endParaRPr lang="en-US"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64994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381000" y="136525"/>
            <a:ext cx="11484429" cy="6584950"/>
          </a:xfrm>
        </p:spPr>
        <p:txBody>
          <a:bodyPr>
            <a:noAutofit/>
          </a:bodyPr>
          <a:lstStyle/>
          <a:p>
            <a:pPr marL="0" marR="0">
              <a:lnSpc>
                <a:spcPct val="150000"/>
              </a:lnSpc>
              <a:spcBef>
                <a:spcPts val="0"/>
              </a:spcBef>
              <a:spcAft>
                <a:spcPts val="0"/>
              </a:spcAft>
            </a:pPr>
            <a:r>
              <a:rPr lang="en-US" sz="2400" b="1" dirty="0">
                <a:solidFill>
                  <a:schemeClr val="bg1"/>
                </a:solidFill>
                <a:latin typeface="Verdana" panose="020B0604030504040204" pitchFamily="34" charset="0"/>
                <a:ea typeface="Verdana" panose="020B0604030504040204" pitchFamily="34" charset="0"/>
                <a:cs typeface="Wingdings 3" panose="05040102010807070707" pitchFamily="18" charset="2"/>
              </a:rPr>
              <a:t>                          PARABLE – HEAVENLY TRUTH</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Luke 19: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15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And it came to pass, that when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was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returned</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having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received the kingdom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then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commanded these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servants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to be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called to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him</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(rapture, pre-tribulation)</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to whom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had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given the money</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that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might know how much every man had gained by trading.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b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16</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Then came the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first</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saying,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Lord,</a:t>
            </a:r>
            <a:r>
              <a:rPr lang="en-US" sz="2400" dirty="0">
                <a:effectLst/>
                <a:latin typeface="Verdana" panose="020B0604030504040204" pitchFamily="34" charset="0"/>
                <a:ea typeface="Verdana" panose="020B0604030504040204" pitchFamily="34" charset="0"/>
                <a:cs typeface="Wingdings 3" panose="05040102010807070707" pitchFamily="18" charset="2"/>
              </a:rPr>
              <a:t>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your pound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has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gained ten pounds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17</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said unto him, “Well, you good servant: because you have been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faithful</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in a very little, have you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authority over ten cities</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1" u="sng"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b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18</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the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second</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came, saying,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Lord,</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your pound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has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gained five pounds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19</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said likewise unto him, Be you </a:t>
            </a:r>
            <a:r>
              <a:rPr lang="en-US" sz="2400"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also over </a:t>
            </a:r>
            <a:r>
              <a:rPr lang="en-US" sz="24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five cities</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endParaRPr lang="en-US" sz="1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455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408214" y="136525"/>
            <a:ext cx="11375571" cy="6584950"/>
          </a:xfrm>
        </p:spPr>
        <p:txBody>
          <a:bodyPr>
            <a:noAutofit/>
          </a:bodyPr>
          <a:lstStyle/>
          <a:p>
            <a:pPr marL="0" marR="0">
              <a:lnSpc>
                <a:spcPct val="200000"/>
              </a:lnSpc>
              <a:spcBef>
                <a:spcPts val="0"/>
              </a:spcBef>
              <a:spcAft>
                <a:spcPts val="0"/>
              </a:spcAft>
            </a:pPr>
            <a:br>
              <a:rPr lang="en-US" sz="18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Luke 19:  </a:t>
            </a:r>
            <a:r>
              <a:rPr lang="en-US" sz="2000" b="1" baseline="30000"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20</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 And another came, saying,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Lord,</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behold, [here is] </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your pound</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which I have </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kept laid up in a napkin</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0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21</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For I </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feared</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you,</a:t>
            </a:r>
            <a:r>
              <a:rPr lang="en-US" sz="2000" b="1" dirty="0">
                <a:effectLst/>
                <a:latin typeface="Verdana" panose="020B0604030504040204" pitchFamily="34" charset="0"/>
                <a:ea typeface="Verdana" panose="020B0604030504040204" pitchFamily="34" charset="0"/>
                <a:cs typeface="Wingdings 3" panose="05040102010807070707" pitchFamily="18" charset="2"/>
              </a:rPr>
              <a:t>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because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you</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are an austere man: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you</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take up that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you</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lay not down, and reaps that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you</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did not sow.”  </a:t>
            </a:r>
            <a:b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000" b="1" baseline="30000"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22 </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And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 says unto him,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Out of your own mouth will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judge you, [you] </a:t>
            </a:r>
            <a:r>
              <a:rPr lang="en-US" sz="20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wicked</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servant</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You knew that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was an austere man, taking up that </a:t>
            </a:r>
            <a:r>
              <a:rPr lang="en-US" sz="2000"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laid not down, and reaping that </a:t>
            </a:r>
            <a:r>
              <a:rPr lang="en-US" sz="2000"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did not sow: </a:t>
            </a:r>
            <a:r>
              <a:rPr lang="en-US" sz="20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23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Wherefore then </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gave not you my money</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into the bank, that at </a:t>
            </a:r>
            <a:r>
              <a:rPr lang="en-US" sz="2000" b="1" u="sng"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my coming</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I might have required my own with usury?” </a:t>
            </a:r>
            <a:b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000" b="1" baseline="30000"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24 </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And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he</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 said unto them that stood by,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Take from him the pound, and give [it] to him that has ten pounds.”</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0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25 </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(And they said unto him, “Lord, he has ten pounds.”)  </a:t>
            </a:r>
            <a:r>
              <a:rPr lang="en-US" sz="2000" b="1" baseline="30000"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26 </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For </a:t>
            </a:r>
            <a:r>
              <a:rPr lang="en-US" sz="20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000" b="1" dirty="0">
                <a:solidFill>
                  <a:srgbClr val="FFC000"/>
                </a:solidFill>
                <a:effectLst/>
                <a:latin typeface="Verdana" panose="020B0604030504040204" pitchFamily="34" charset="0"/>
                <a:ea typeface="Verdana" panose="020B0604030504040204" pitchFamily="34" charset="0"/>
                <a:cs typeface="Wingdings 3" panose="05040102010807070707" pitchFamily="18" charset="2"/>
              </a:rPr>
              <a:t> say unto you,</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“That to everyone which has shall be given; and from him that has not, </a:t>
            </a:r>
            <a:r>
              <a:rPr lang="en-US" sz="20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even that he has shall be taken away from him.”</a:t>
            </a:r>
            <a:r>
              <a:rPr lang="en-US" sz="2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br>
              <a:rPr lang="en-US" sz="18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endParaRPr lang="en-US" sz="1800" dirty="0">
              <a:latin typeface="Verdana" panose="020B0604030504040204" pitchFamily="34" charset="0"/>
              <a:ea typeface="Verdana" panose="020B0604030504040204" pitchFamily="34" charset="0"/>
            </a:endParaRPr>
          </a:p>
        </p:txBody>
      </p:sp>
      <p:sp>
        <p:nvSpPr>
          <p:cNvPr id="5" name="Slide Number Placeholder 4">
            <a:extLst>
              <a:ext uri="{FF2B5EF4-FFF2-40B4-BE49-F238E27FC236}">
                <a16:creationId xmlns:a16="http://schemas.microsoft.com/office/drawing/2014/main" id="{71DF35BB-E688-8DBD-A349-06E86A537CA8}"/>
              </a:ext>
            </a:extLst>
          </p:cNvPr>
          <p:cNvSpPr>
            <a:spLocks noGrp="1"/>
          </p:cNvSpPr>
          <p:nvPr>
            <p:ph type="sldNum" sz="quarter" idx="12"/>
          </p:nvPr>
        </p:nvSpPr>
        <p:spPr/>
        <p:txBody>
          <a:bodyPr/>
          <a:lstStyle/>
          <a:p>
            <a:fld id="{4CB59574-4CD3-4A56-8C7E-A4671EBF73BA}" type="slidenum">
              <a:rPr lang="en-US" smtClean="0"/>
              <a:t>5</a:t>
            </a:fld>
            <a:endParaRPr lang="en-US" dirty="0"/>
          </a:p>
        </p:txBody>
      </p:sp>
    </p:spTree>
    <p:extLst>
      <p:ext uri="{BB962C8B-B14F-4D97-AF65-F5344CB8AC3E}">
        <p14:creationId xmlns:p14="http://schemas.microsoft.com/office/powerpoint/2010/main" val="300986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408214" y="136525"/>
            <a:ext cx="11375571" cy="6584950"/>
          </a:xfrm>
        </p:spPr>
        <p:txBody>
          <a:bodyPr>
            <a:noAutofit/>
          </a:bodyPr>
          <a:lstStyle/>
          <a:p>
            <a:pPr marL="0" marR="0">
              <a:lnSpc>
                <a:spcPct val="200000"/>
              </a:lnSpc>
              <a:spcBef>
                <a:spcPts val="0"/>
              </a:spcBef>
              <a:spcAft>
                <a:spcPts val="0"/>
              </a:spcAft>
            </a:pP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Luke 19: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27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But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those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my</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enemies</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which would not that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I</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should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reign over them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bring here, and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slay them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(2</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nd</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death, Revelation 2:11, 20:6-8, 20:14, 21:8) before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me</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(Jesus Christ after he returns and reigns for 1000 years in Revelation 20:11-15)</a:t>
            </a: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b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b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Luke 19: </a:t>
            </a:r>
            <a:r>
              <a:rPr lang="en-US" sz="2400" baseline="300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14</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But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his</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citizens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(Jews-Israel) </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hated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him</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and sent a message after (Jews in Acts with Paul)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him,</a:t>
            </a:r>
            <a:r>
              <a:rPr lang="en-US" sz="2400" b="1"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saying, “We will not have </a:t>
            </a:r>
            <a:r>
              <a:rPr lang="en-US" sz="2400" b="1" dirty="0">
                <a:effectLst/>
                <a:highlight>
                  <a:srgbClr val="FFFF00"/>
                </a:highlight>
                <a:latin typeface="Verdana" panose="020B0604030504040204" pitchFamily="34" charset="0"/>
                <a:ea typeface="Verdana" panose="020B0604030504040204" pitchFamily="34" charset="0"/>
                <a:cs typeface="Wingdings 3" panose="05040102010807070707" pitchFamily="18" charset="2"/>
              </a:rPr>
              <a:t>this [man]</a:t>
            </a:r>
            <a:r>
              <a:rPr lang="en-US" sz="2400" dirty="0">
                <a:effectLst/>
                <a:latin typeface="Verdana" panose="020B0604030504040204" pitchFamily="34" charset="0"/>
                <a:ea typeface="Verdana" panose="020B0604030504040204" pitchFamily="34" charset="0"/>
                <a:cs typeface="Wingdings 3" panose="05040102010807070707" pitchFamily="18" charset="2"/>
              </a:rPr>
              <a:t> </a:t>
            </a:r>
            <a:r>
              <a:rPr lang="en-US" sz="2400" dirty="0">
                <a:solidFill>
                  <a:schemeClr val="bg1"/>
                </a:solidFill>
                <a:effectLst/>
                <a:latin typeface="Verdana" panose="020B0604030504040204" pitchFamily="34" charset="0"/>
                <a:ea typeface="Verdana" panose="020B0604030504040204" pitchFamily="34" charset="0"/>
                <a:cs typeface="Wingdings 3" panose="05040102010807070707" pitchFamily="18" charset="2"/>
              </a:rPr>
              <a:t>to reign over us (Jews, Romans 9-10-11).”  </a:t>
            </a:r>
            <a:endParaRPr lang="en-US" sz="2400" dirty="0">
              <a:latin typeface="Verdana" panose="020B0604030504040204" pitchFamily="34" charset="0"/>
              <a:ea typeface="Verdana" panose="020B0604030504040204" pitchFamily="34" charset="0"/>
            </a:endParaRPr>
          </a:p>
        </p:txBody>
      </p:sp>
      <p:sp>
        <p:nvSpPr>
          <p:cNvPr id="5" name="Slide Number Placeholder 4">
            <a:extLst>
              <a:ext uri="{FF2B5EF4-FFF2-40B4-BE49-F238E27FC236}">
                <a16:creationId xmlns:a16="http://schemas.microsoft.com/office/drawing/2014/main" id="{71DF35BB-E688-8DBD-A349-06E86A537CA8}"/>
              </a:ext>
            </a:extLst>
          </p:cNvPr>
          <p:cNvSpPr>
            <a:spLocks noGrp="1"/>
          </p:cNvSpPr>
          <p:nvPr>
            <p:ph type="sldNum" sz="quarter" idx="12"/>
          </p:nvPr>
        </p:nvSpPr>
        <p:spPr/>
        <p:txBody>
          <a:bodyPr/>
          <a:lstStyle/>
          <a:p>
            <a:fld id="{4CB59574-4CD3-4A56-8C7E-A4671EBF73BA}" type="slidenum">
              <a:rPr lang="en-US" smtClean="0"/>
              <a:t>6</a:t>
            </a:fld>
            <a:endParaRPr lang="en-US" dirty="0"/>
          </a:p>
        </p:txBody>
      </p:sp>
    </p:spTree>
    <p:extLst>
      <p:ext uri="{BB962C8B-B14F-4D97-AF65-F5344CB8AC3E}">
        <p14:creationId xmlns:p14="http://schemas.microsoft.com/office/powerpoint/2010/main" val="400480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664029" y="136525"/>
            <a:ext cx="11244941" cy="6584950"/>
          </a:xfrm>
        </p:spPr>
        <p:txBody>
          <a:bodyPr>
            <a:normAutofit fontScale="90000"/>
          </a:bodyPr>
          <a:lstStyle/>
          <a:p>
            <a:pPr marL="0" marR="0">
              <a:lnSpc>
                <a:spcPct val="100000"/>
              </a:lnSpc>
              <a:spcBef>
                <a:spcPts val="0"/>
              </a:spcBef>
              <a:spcAft>
                <a:spcPts val="0"/>
              </a:spcAft>
            </a:pP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The Kingdom of God </a:t>
            </a: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on Earth with the King of Kings </a:t>
            </a: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for 1000 Years</a:t>
            </a: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 </a:t>
            </a: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t>WISDOM to Occupy Until He Comes (Ezekiel 18, 40-48, Rev 20)</a:t>
            </a: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u="sng" dirty="0">
                <a:solidFill>
                  <a:schemeClr val="bg1"/>
                </a:solidFill>
                <a:latin typeface="Verdana" panose="020B0604030504040204" pitchFamily="34" charset="0"/>
                <a:ea typeface="Cambria Math" panose="02040503050406030204" pitchFamily="18" charset="0"/>
                <a:cs typeface="Wingdings 3" panose="05040102010807070707" pitchFamily="18" charset="2"/>
              </a:rPr>
              <a:t>ARE YOU READY TODAY?</a:t>
            </a:r>
            <a:br>
              <a:rPr lang="en-US" sz="2400" b="1" u="sng"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br>
              <a:rPr lang="en-US" sz="2400" b="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Parable of the 10 Pounds (Luke 19:11-27)</a:t>
            </a:r>
            <a:b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Earthly Story:  11-14, Heavenly Truth:  15-27</a:t>
            </a:r>
            <a:b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u="sng"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Group 1:</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a:t>
            </a:r>
            <a:r>
              <a:rPr lang="en-US" sz="2400" b="1" i="1" dirty="0">
                <a:solidFill>
                  <a:schemeClr val="bg1"/>
                </a:solidFill>
                <a:latin typeface="Verdana" panose="020B0604030504040204" pitchFamily="34" charset="0"/>
                <a:ea typeface="Cambria Math" panose="02040503050406030204" pitchFamily="18" charset="0"/>
                <a:cs typeface="Wingdings 3" panose="05040102010807070707" pitchFamily="18" charset="2"/>
              </a:rPr>
              <a:t>Faithful (Fruitful) Servant (10-1 pound each) / </a:t>
            </a:r>
            <a:br>
              <a:rPr lang="en-US" sz="2400" b="1" i="1" dirty="0">
                <a:solidFill>
                  <a:schemeClr val="bg1"/>
                </a:solidFill>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latin typeface="Verdana" panose="020B0604030504040204" pitchFamily="34" charset="0"/>
                <a:ea typeface="Cambria Math" panose="02040503050406030204" pitchFamily="18" charset="0"/>
                <a:cs typeface="Wingdings 3" panose="05040102010807070707" pitchFamily="18" charset="2"/>
              </a:rPr>
              <a:t>Rewards-Cities</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15-19</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u="sng"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Group 2:</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Unfaithful (unfruitful) S</a:t>
            </a:r>
            <a:r>
              <a:rPr lang="en-US" sz="2400" b="1" i="1" dirty="0">
                <a:solidFill>
                  <a:schemeClr val="bg1"/>
                </a:solidFill>
                <a:latin typeface="Verdana" panose="020B0604030504040204" pitchFamily="34" charset="0"/>
                <a:ea typeface="Cambria Math" panose="02040503050406030204" pitchFamily="18" charset="0"/>
                <a:cs typeface="Wingdings 3" panose="05040102010807070707" pitchFamily="18" charset="2"/>
              </a:rPr>
              <a:t>ervant</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(1-0 pounds) /</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No Rewards-Cities:  20-26</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i="1" u="sng"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Group 3:</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Hate</a:t>
            </a:r>
            <a:r>
              <a:rPr lang="en-US" sz="2400" b="1" i="1" dirty="0">
                <a:solidFill>
                  <a:schemeClr val="bg1"/>
                </a:solidFill>
                <a:latin typeface="Verdana" panose="020B0604030504040204" pitchFamily="34" charset="0"/>
                <a:ea typeface="Cambria Math" panose="02040503050406030204" pitchFamily="18" charset="0"/>
                <a:cs typeface="Wingdings 3" panose="05040102010807070707" pitchFamily="18" charset="2"/>
              </a:rPr>
              <a:t> / </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Punishment</a:t>
            </a:r>
            <a:r>
              <a:rPr lang="en-US" sz="20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  </a:t>
            </a:r>
            <a: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27 </a:t>
            </a: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400" b="1" i="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r>
              <a:rPr lang="en-US" sz="2400" b="1" u="sng"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YOUR DECISION TODAY</a:t>
            </a:r>
            <a:r>
              <a:rPr lang="en-US" sz="2400" b="1"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a:t>
            </a:r>
            <a:endParaRPr lang="en-US" sz="5400" dirty="0"/>
          </a:p>
        </p:txBody>
      </p:sp>
      <p:sp>
        <p:nvSpPr>
          <p:cNvPr id="5" name="Slide Number Placeholder 4">
            <a:extLst>
              <a:ext uri="{FF2B5EF4-FFF2-40B4-BE49-F238E27FC236}">
                <a16:creationId xmlns:a16="http://schemas.microsoft.com/office/drawing/2014/main" id="{71DF35BB-E688-8DBD-A349-06E86A537CA8}"/>
              </a:ext>
            </a:extLst>
          </p:cNvPr>
          <p:cNvSpPr>
            <a:spLocks noGrp="1"/>
          </p:cNvSpPr>
          <p:nvPr>
            <p:ph type="sldNum" sz="quarter" idx="12"/>
          </p:nvPr>
        </p:nvSpPr>
        <p:spPr/>
        <p:txBody>
          <a:bodyPr/>
          <a:lstStyle/>
          <a:p>
            <a:fld id="{4CB59574-4CD3-4A56-8C7E-A4671EBF73BA}" type="slidenum">
              <a:rPr lang="en-US" smtClean="0"/>
              <a:t>7</a:t>
            </a:fld>
            <a:endParaRPr lang="en-US" dirty="0"/>
          </a:p>
        </p:txBody>
      </p:sp>
    </p:spTree>
    <p:extLst>
      <p:ext uri="{BB962C8B-B14F-4D97-AF65-F5344CB8AC3E}">
        <p14:creationId xmlns:p14="http://schemas.microsoft.com/office/powerpoint/2010/main" val="52057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2C31-9751-980D-1C5B-7916D16EC748}"/>
              </a:ext>
            </a:extLst>
          </p:cNvPr>
          <p:cNvSpPr>
            <a:spLocks noGrp="1"/>
          </p:cNvSpPr>
          <p:nvPr>
            <p:ph type="title"/>
          </p:nvPr>
        </p:nvSpPr>
        <p:spPr>
          <a:xfrm>
            <a:off x="408214" y="136525"/>
            <a:ext cx="11375571" cy="6584950"/>
          </a:xfrm>
        </p:spPr>
        <p:txBody>
          <a:bodyPr>
            <a:normAutofit/>
          </a:bodyPr>
          <a:lstStyle/>
          <a:p>
            <a:pPr marL="0" marR="0">
              <a:spcBef>
                <a:spcPts val="0"/>
              </a:spcBef>
              <a:spcAft>
                <a:spcPts val="0"/>
              </a:spcAft>
            </a:pPr>
            <a:br>
              <a:rPr lang="en-US" sz="20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br>
              <a:rPr lang="en-US" sz="20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br>
            <a:endParaRPr lang="en-US" sz="5400" dirty="0"/>
          </a:p>
        </p:txBody>
      </p:sp>
      <p:sp>
        <p:nvSpPr>
          <p:cNvPr id="5" name="Slide Number Placeholder 4">
            <a:extLst>
              <a:ext uri="{FF2B5EF4-FFF2-40B4-BE49-F238E27FC236}">
                <a16:creationId xmlns:a16="http://schemas.microsoft.com/office/drawing/2014/main" id="{71DF35BB-E688-8DBD-A349-06E86A537CA8}"/>
              </a:ext>
            </a:extLst>
          </p:cNvPr>
          <p:cNvSpPr>
            <a:spLocks noGrp="1"/>
          </p:cNvSpPr>
          <p:nvPr>
            <p:ph type="sldNum" sz="quarter" idx="12"/>
          </p:nvPr>
        </p:nvSpPr>
        <p:spPr/>
        <p:txBody>
          <a:bodyPr/>
          <a:lstStyle/>
          <a:p>
            <a:fld id="{4CB59574-4CD3-4A56-8C7E-A4671EBF73BA}" type="slidenum">
              <a:rPr lang="en-US" smtClean="0"/>
              <a:t>8</a:t>
            </a:fld>
            <a:endParaRPr lang="en-US" dirty="0"/>
          </a:p>
        </p:txBody>
      </p:sp>
      <p:sp>
        <p:nvSpPr>
          <p:cNvPr id="3" name="TextBox 2">
            <a:extLst>
              <a:ext uri="{FF2B5EF4-FFF2-40B4-BE49-F238E27FC236}">
                <a16:creationId xmlns:a16="http://schemas.microsoft.com/office/drawing/2014/main" id="{B741A723-EE01-795B-8A08-B9CE6A478552}"/>
              </a:ext>
            </a:extLst>
          </p:cNvPr>
          <p:cNvSpPr txBox="1"/>
          <p:nvPr/>
        </p:nvSpPr>
        <p:spPr>
          <a:xfrm>
            <a:off x="636812" y="451053"/>
            <a:ext cx="10918373" cy="5988499"/>
          </a:xfrm>
          <a:prstGeom prst="rect">
            <a:avLst/>
          </a:prstGeom>
          <a:noFill/>
          <a:ln w="38100">
            <a:solidFill>
              <a:schemeClr val="bg1"/>
            </a:solidFill>
          </a:ln>
        </p:spPr>
        <p:txBody>
          <a:bodyPr wrap="square" rtlCol="0">
            <a:spAutoFit/>
          </a:bodyPr>
          <a:lstStyle/>
          <a:p>
            <a:pPr marL="0" marR="0" algn="ctr">
              <a:lnSpc>
                <a:spcPct val="200000"/>
              </a:lnSpc>
              <a:spcBef>
                <a:spcPts val="0"/>
              </a:spcBef>
              <a:spcAft>
                <a:spcPts val="0"/>
              </a:spcAft>
            </a:pPr>
            <a:endParaRPr lang="en-US" sz="7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endParaRPr>
          </a:p>
          <a:p>
            <a:pPr marL="0" marR="0" algn="ctr">
              <a:lnSpc>
                <a:spcPct val="200000"/>
              </a:lnSpc>
              <a:spcBef>
                <a:spcPts val="0"/>
              </a:spcBef>
              <a:spcAft>
                <a:spcPts val="0"/>
              </a:spcAft>
            </a:pPr>
            <a:r>
              <a:rPr lang="en-US" sz="3600" u="sng"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Next Sunday</a:t>
            </a:r>
          </a:p>
          <a:p>
            <a:pPr marL="0" marR="0" algn="ctr">
              <a:lnSpc>
                <a:spcPct val="200000"/>
              </a:lnSpc>
              <a:spcBef>
                <a:spcPts val="0"/>
              </a:spcBef>
              <a:spcAft>
                <a:spcPts val="0"/>
              </a:spcAft>
            </a:pPr>
            <a:r>
              <a:rPr lang="en-US" sz="36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New Testament </a:t>
            </a:r>
            <a:r>
              <a:rPr lang="en-US" sz="3600" dirty="0">
                <a:solidFill>
                  <a:schemeClr val="bg1"/>
                </a:solidFill>
                <a:latin typeface="Verdana" panose="020B0604030504040204" pitchFamily="34" charset="0"/>
                <a:ea typeface="Cambria Math" panose="02040503050406030204" pitchFamily="18" charset="0"/>
                <a:cs typeface="Wingdings 3" panose="05040102010807070707" pitchFamily="18" charset="2"/>
              </a:rPr>
              <a:t>    </a:t>
            </a:r>
          </a:p>
          <a:p>
            <a:pPr marL="0" marR="0" algn="ctr">
              <a:lnSpc>
                <a:spcPct val="200000"/>
              </a:lnSpc>
              <a:spcBef>
                <a:spcPts val="0"/>
              </a:spcBef>
              <a:spcAft>
                <a:spcPts val="0"/>
              </a:spcAft>
            </a:pPr>
            <a:r>
              <a:rPr lang="en-US" sz="36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Philemon </a:t>
            </a:r>
          </a:p>
          <a:p>
            <a:pPr marL="0" marR="0" algn="ctr">
              <a:lnSpc>
                <a:spcPct val="200000"/>
              </a:lnSpc>
              <a:spcBef>
                <a:spcPts val="0"/>
              </a:spcBef>
              <a:spcAft>
                <a:spcPts val="0"/>
              </a:spcAft>
            </a:pPr>
            <a:r>
              <a:rPr lang="en-US" sz="36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rPr>
              <a:t>12 Evidence of Brotherly Love</a:t>
            </a:r>
          </a:p>
          <a:p>
            <a:pPr marL="0" marR="0" algn="ctr">
              <a:lnSpc>
                <a:spcPct val="200000"/>
              </a:lnSpc>
              <a:spcBef>
                <a:spcPts val="0"/>
              </a:spcBef>
              <a:spcAft>
                <a:spcPts val="0"/>
              </a:spcAft>
            </a:pPr>
            <a:endParaRPr lang="en-US" sz="400" dirty="0">
              <a:solidFill>
                <a:schemeClr val="bg1"/>
              </a:solidFill>
              <a:latin typeface="Verdana" panose="020B0604030504040204" pitchFamily="34" charset="0"/>
              <a:ea typeface="Cambria Math" panose="02040503050406030204" pitchFamily="18" charset="0"/>
              <a:cs typeface="Wingdings 3" panose="05040102010807070707" pitchFamily="18" charset="2"/>
            </a:endParaRPr>
          </a:p>
          <a:p>
            <a:pPr marL="0" marR="0" algn="ctr">
              <a:lnSpc>
                <a:spcPct val="150000"/>
              </a:lnSpc>
              <a:spcBef>
                <a:spcPts val="0"/>
              </a:spcBef>
              <a:spcAft>
                <a:spcPts val="0"/>
              </a:spcAft>
            </a:pPr>
            <a:r>
              <a:rPr lang="en-US" sz="2800" dirty="0">
                <a:solidFill>
                  <a:schemeClr val="bg1"/>
                </a:solidFill>
                <a:latin typeface="Verdana" panose="020B0604030504040204" pitchFamily="34" charset="0"/>
                <a:ea typeface="Cambria Math" panose="02040503050406030204" pitchFamily="18" charset="0"/>
                <a:cs typeface="Wingdings 3" panose="05040102010807070707" pitchFamily="18" charset="2"/>
              </a:rPr>
              <a:t>Disciple challenge:  Make your list of 12 evidence</a:t>
            </a:r>
          </a:p>
          <a:p>
            <a:pPr marL="0" marR="0" algn="ctr">
              <a:lnSpc>
                <a:spcPct val="150000"/>
              </a:lnSpc>
              <a:spcBef>
                <a:spcPts val="0"/>
              </a:spcBef>
              <a:spcAft>
                <a:spcPts val="0"/>
              </a:spcAft>
            </a:pPr>
            <a:endParaRPr lang="en-US" sz="2400" dirty="0">
              <a:solidFill>
                <a:schemeClr val="bg1"/>
              </a:solidFill>
              <a:effectLst/>
              <a:latin typeface="Verdana" panose="020B0604030504040204" pitchFamily="34" charset="0"/>
              <a:ea typeface="Cambria Math" panose="02040503050406030204" pitchFamily="18" charset="0"/>
              <a:cs typeface="Wingdings 3" panose="05040102010807070707" pitchFamily="18" charset="2"/>
            </a:endParaRPr>
          </a:p>
        </p:txBody>
      </p:sp>
    </p:spTree>
    <p:extLst>
      <p:ext uri="{BB962C8B-B14F-4D97-AF65-F5344CB8AC3E}">
        <p14:creationId xmlns:p14="http://schemas.microsoft.com/office/powerpoint/2010/main" val="2208329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37329</TotalTime>
  <Words>867</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Verdana</vt:lpstr>
      <vt:lpstr>Office Theme</vt:lpstr>
      <vt:lpstr>Fellowship Church Sunday School  Jul-Sep 2023  Ezekiel:  Prophet on a Short Leash  Today: Turn to Luke 19:11-27  Wisdom from Ezekiel   teacher:  Bill Heath</vt:lpstr>
      <vt:lpstr>The Kingdom of God when Jesus Christ Reigns on Earth  for 1000 Years   Wisdom to Occupy Until He Comes (Ezekiel 18, 40-48, Rev 20)  ARE YOU READY TODAY?    Parable of the 10 Pounds (Luke 19:11-27)  Earthly Story:  11-14   Heavenly Truth:  15-27</vt:lpstr>
      <vt:lpstr>                            PARABLE – EARTHLY STORY Luke 19: 11 And as they heard these things, He added and spoke a parable, because He was near to Jerusalem, and because they thought that the kingdom of God (1000) should immediately appear.  12 He said therefore, “A certain nobleman (Jesus) went into a far country (heaven) to receive for himself a kingdom (1000), and to return.    13 And He called His ten servants, and delivered them ten pounds (salvation-initial), and said unto them, “Occupy (here and now) till I come” (2nd coming of Jesus Christ).  14 But His citizens hated Him, and sent a message after Him, saying, We will not have this [man] to reign over us.” </vt:lpstr>
      <vt:lpstr>                          PARABLE – HEAVENLY TRUTH Luke 19: 15 “And it came to pass, that when he was returned, having received the kingdom, then he commanded these servants to be called to him (rapture, pre-tribulation), to whom he had given the money, that he might know how much every man had gained by trading.   16 Then came the first, saying, “Lord, your pound has gained ten pounds.  17 And he said unto him, “Well, you good servant: because you have been faithful in a very little, have you authority over ten cities.”   18 And the second came, saying, “Lord, your pound has gained five pounds.  19 And he said likewise unto him, Be you also over five cities.  </vt:lpstr>
      <vt:lpstr> Luke 19:  20 And another came, saying, “Lord, behold, [here is] your pound, which I have kept laid up in a napkin:  21 For I feared you, because you are an austere man: you take up that you lay not down, and reaps that you did not sow.”   22 And he says unto him, “Out of your own mouth will I judge you, [you] wicked servant.  You knew that I was an austere man, taking up that I laid not down, and reaping that I did not sow:  23 Wherefore then gave not you my money into the bank, that at my coming I might have required my own with usury?”  24 And he said unto them that stood by, “Take from him the pound, and give [it] to him that has ten pounds.”   25 (And they said unto him, “Lord, he has ten pounds.”)  26 For I say unto you, “That to everyone which has shall be given; and from him that has not, even that he has shall be taken away from him.”   </vt:lpstr>
      <vt:lpstr>Luke 19: 27 But those my enemies, which would not that I should reign over them, bring here, and slay them (2nd death, Revelation 2:11, 20:6-8, 20:14, 21:8) before me. (Jesus Christ after he returns and reigns for 1000 years in Revelation 20:11-15)  Luke 19: 14 But his citizens (Jews-Israel) hated him, and sent a message after (Jews in Acts with Paul) him, saying, “We will not have this [man] to reign over us (Jews, Romans 9-10-11).”  </vt:lpstr>
      <vt:lpstr>The Kingdom of God on Earth with the King of Kings for 1000 Years   WISDOM to Occupy Until He Comes (Ezekiel 18, 40-48, Rev 20)  ARE YOU READY TODAY?  Parable of the 10 Pounds (Luke 19:11-27) Earthly Story:  11-14, Heavenly Truth:  15-27  Group 1:  Faithful (Fruitful) Servant (10-1 pound each) /  Rewards-Cities:  15-19  Group 2:  Unfaithful (unfruitful) Servant (1-0 pounds) / No Rewards-Cities:  20-26  Group 3:  Hate / Punishment:  27   YOUR DECISION TODAY!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Church Sunday School  Jan – May 2022 Acts of the Apostles  Today – Turn to Acts 1</dc:title>
  <dc:creator>William Heath</dc:creator>
  <cp:lastModifiedBy>Bill Heath</cp:lastModifiedBy>
  <cp:revision>531</cp:revision>
  <cp:lastPrinted>2023-10-08T10:59:58Z</cp:lastPrinted>
  <dcterms:created xsi:type="dcterms:W3CDTF">2021-12-26T22:17:50Z</dcterms:created>
  <dcterms:modified xsi:type="dcterms:W3CDTF">2023-10-08T11:00:42Z</dcterms:modified>
</cp:coreProperties>
</file>