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"/>
  </p:notesMasterIdLst>
  <p:handoutMasterIdLst>
    <p:handoutMasterId r:id="rId5"/>
  </p:handoutMasterIdLst>
  <p:sldIdLst>
    <p:sldId id="363" r:id="rId2"/>
    <p:sldId id="361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5DAC55-4C80-0F08-95B4-94F65F77D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Fellowship Church by Bill Heath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CB784-AA3E-DBD2-964F-BE6A3CA497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9A997-F409-41A5-81B9-7BF0A0A2CBFE}" type="datetime1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AC284-0055-5E97-1DC6-10DCD82C5F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BF582-FC76-AE59-4190-F83C6663D5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24BA7-379B-4660-963A-BBC317FD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12062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lang="en-US"/>
              <a:t>Fellowship Church by Bill Heath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7B68097-E111-4956-AE9F-D68343F0A3F7}" type="datetime1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8026"/>
            <a:ext cx="5683250" cy="3697288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8576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7" y="8918576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21579C1-4E3A-7F7A-786B-336BD24EE69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30496-5AF9-362E-CBA3-1EFB53CB1D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E8D2D1E-73B8-4BDE-8471-E689CDC23C4F}" type="datetime1">
              <a:rPr lang="en-US" smtClean="0"/>
              <a:t>6/7/2023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9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F32E-2398-46DA-8C9C-C493D2BEAB62}" type="datetime1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171E-8EDA-42E1-879F-CB18867C16B1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B709-280F-4E72-B6D8-481B9B46C7EF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42B0-73B6-4A8A-B308-39F7E20F40D2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0A5-64E1-460C-97E4-86239616F92F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F747-A9AF-43AF-8429-BE19CD9AD73A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B72F-E4FD-4F1C-B08D-D8538F4BCB30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05C-8F7A-445B-B670-939BABCC42F1}" type="datetime1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9E5A-0181-40D3-83E5-AAE72F2ED812}" type="datetime1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6828-DCF9-4BB4-9C05-5985C833E817}" type="datetime1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BAD-A958-4E36-AC6A-55B7D6EEFA4D}" type="datetime1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4E6C-1D04-4E92-A1E0-CA1103AB199E}" type="datetime1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5D27-E0D5-4940-B0F9-1FF387A4A1FE}" type="datetime1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4D26-88F3-47C2-BFC4-E9B438F326F7}" type="datetime1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91CF-6D18-4BBD-8C1B-CCBE6AB0D5D6}" type="datetime1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5B7C-52A3-44EF-8944-CD2E2D40439D}" type="datetime1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80F847E-97EC-4535-B7ED-FFDB965C358F}" type="datetime1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6D6290D-76F4-464F-AAC2-E99E4D1111D5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3654467" y="173142"/>
            <a:ext cx="5136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Fellowship Church, June 7, 2023 </a:t>
            </a:r>
          </a:p>
          <a:p>
            <a:pPr algn="ctr"/>
            <a:r>
              <a:rPr lang="en-US" sz="2400" dirty="0"/>
              <a:t>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188" y="1335403"/>
            <a:ext cx="6821093" cy="111136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Straight and Balanced</a:t>
            </a:r>
          </a:p>
          <a:p>
            <a:r>
              <a:rPr lang="en-US" sz="2600" dirty="0"/>
              <a:t>John 3:4-6</a:t>
            </a:r>
          </a:p>
          <a:p>
            <a:endParaRPr lang="en-US" sz="3600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279" y="1284603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0" y="1284603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265920" y="4254501"/>
            <a:ext cx="2874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41756" y="4242623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368301" y="2772759"/>
            <a:ext cx="5864866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#1 – Daily Scripture &amp; Prayer Plan</a:t>
            </a:r>
          </a:p>
          <a:p>
            <a:r>
              <a:rPr lang="en-US" sz="2000" dirty="0"/>
              <a:t>#2 – Worldly Sin (Romans1:18-3)</a:t>
            </a:r>
          </a:p>
          <a:p>
            <a:r>
              <a:rPr lang="en-US" sz="2000" dirty="0"/>
              <a:t>#3 – God’s Salvation (Romans 4-5)</a:t>
            </a:r>
          </a:p>
          <a:p>
            <a:r>
              <a:rPr lang="en-US" sz="2000" dirty="0"/>
              <a:t>#4 – Who am I Connected to? (</a:t>
            </a:r>
            <a:r>
              <a:rPr lang="en-US" sz="2000" dirty="0" err="1"/>
              <a:t>Ez</a:t>
            </a:r>
            <a:r>
              <a:rPr lang="en-US" sz="2000" dirty="0"/>
              <a:t> 37)</a:t>
            </a:r>
          </a:p>
          <a:p>
            <a:r>
              <a:rPr lang="en-US" sz="2000" dirty="0"/>
              <a:t>#5 – Life </a:t>
            </a:r>
            <a:r>
              <a:rPr lang="en-US" sz="2000" dirty="0" err="1"/>
              <a:t>ain’t</a:t>
            </a:r>
            <a:r>
              <a:rPr lang="en-US" sz="2000" dirty="0"/>
              <a:t> what it use to be (1Cor 13:11)</a:t>
            </a:r>
          </a:p>
          <a:p>
            <a:r>
              <a:rPr lang="en-US" sz="2000" dirty="0"/>
              <a:t>#6 – Amos the Master Worker (Amos)</a:t>
            </a:r>
          </a:p>
          <a:p>
            <a:r>
              <a:rPr lang="en-US" sz="2000" dirty="0"/>
              <a:t>#7 – Jesus in the Tabernacle (Heb 9:23-24)</a:t>
            </a:r>
          </a:p>
          <a:p>
            <a:r>
              <a:rPr lang="en-US" sz="2000" dirty="0"/>
              <a:t>#8 – Hungry for the Bread of Life (Luke 5:33-39)</a:t>
            </a:r>
          </a:p>
          <a:p>
            <a:r>
              <a:rPr lang="en-US" sz="2000" dirty="0"/>
              <a:t>#9 – Foundation Mysteries Revealed! (Eph 3:9)</a:t>
            </a:r>
          </a:p>
          <a:p>
            <a:r>
              <a:rPr lang="en-US" sz="2000" dirty="0"/>
              <a:t>#10 – Women’s Hall of Fame (Romans 16)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/>
              <a:t>#11 – </a:t>
            </a:r>
          </a:p>
          <a:p>
            <a:r>
              <a:rPr lang="en-US" sz="2000" dirty="0"/>
              <a:t>#12 – </a:t>
            </a:r>
          </a:p>
        </p:txBody>
      </p:sp>
    </p:spTree>
    <p:extLst>
      <p:ext uri="{BB962C8B-B14F-4D97-AF65-F5344CB8AC3E}">
        <p14:creationId xmlns:p14="http://schemas.microsoft.com/office/powerpoint/2010/main" val="218853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8F06C-CCA3-A223-809D-544767FE0599}"/>
              </a:ext>
            </a:extLst>
          </p:cNvPr>
          <p:cNvSpPr txBox="1"/>
          <p:nvPr/>
        </p:nvSpPr>
        <p:spPr>
          <a:xfrm>
            <a:off x="5924171" y="0"/>
            <a:ext cx="626782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God Squad or 9 Commanding Officers (CO)</a:t>
            </a:r>
          </a:p>
          <a:p>
            <a:endParaRPr lang="en-US" sz="1200" dirty="0"/>
          </a:p>
          <a:p>
            <a:r>
              <a:rPr lang="en-US" b="1" dirty="0"/>
              <a:t>Leader </a:t>
            </a:r>
            <a:r>
              <a:rPr lang="en-US" dirty="0"/>
              <a:t>in front:  </a:t>
            </a:r>
            <a:r>
              <a:rPr lang="en-US" b="1" dirty="0"/>
              <a:t>Jesus Christ </a:t>
            </a:r>
            <a:r>
              <a:rPr lang="en-US" dirty="0"/>
              <a:t>with binoculars &amp; a pistol</a:t>
            </a:r>
          </a:p>
          <a:p>
            <a:endParaRPr lang="en-US" dirty="0"/>
          </a:p>
          <a:p>
            <a:r>
              <a:rPr lang="en-US" b="1" u="sng" dirty="0"/>
              <a:t>Fire Team #1:  Doctrine (by faith, from a pure heart)</a:t>
            </a:r>
          </a:p>
          <a:p>
            <a:endParaRPr lang="en-US" sz="9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Content – all (read)</a:t>
            </a:r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Context – most (study)</a:t>
            </a:r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Concise – some (study)</a:t>
            </a:r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Concept – many (meditate)</a:t>
            </a:r>
          </a:p>
          <a:p>
            <a:endParaRPr lang="en-US" dirty="0"/>
          </a:p>
          <a:p>
            <a:r>
              <a:rPr lang="en-US" b="1" u="sng" dirty="0"/>
              <a:t>Fire Team #2:  Practice (obey or  disobey)</a:t>
            </a:r>
          </a:p>
          <a:p>
            <a:endParaRPr lang="en-US" sz="9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COnfirm</a:t>
            </a:r>
            <a:r>
              <a:rPr lang="en-US" dirty="0"/>
              <a:t> 	or 		</a:t>
            </a:r>
            <a:r>
              <a:rPr lang="en-US" dirty="0" err="1"/>
              <a:t>COnvict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COmfort</a:t>
            </a:r>
            <a:r>
              <a:rPr lang="en-US" dirty="0"/>
              <a:t> 	or 		</a:t>
            </a:r>
            <a:r>
              <a:rPr lang="en-US" dirty="0" err="1"/>
              <a:t>COnfess</a:t>
            </a:r>
            <a:endParaRPr lang="en-US" dirty="0"/>
          </a:p>
          <a:p>
            <a:r>
              <a:rPr lang="en-US" sz="1400" dirty="0"/>
              <a:t>                   &amp;                                           &amp;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COnverse</a:t>
            </a:r>
            <a:r>
              <a:rPr lang="en-US" dirty="0"/>
              <a:t> 	or 		</a:t>
            </a:r>
            <a:r>
              <a:rPr lang="en-US" dirty="0" err="1"/>
              <a:t>COnsult</a:t>
            </a:r>
            <a:endParaRPr lang="en-US" dirty="0"/>
          </a:p>
          <a:p>
            <a:r>
              <a:rPr lang="en-US" sz="1400" dirty="0"/>
              <a:t>                    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COnduit</a:t>
            </a:r>
            <a:r>
              <a:rPr lang="en-US" dirty="0"/>
              <a:t> 	and 	</a:t>
            </a:r>
            <a:r>
              <a:rPr lang="en-US" dirty="0" err="1"/>
              <a:t>COnduit</a:t>
            </a:r>
            <a:endParaRPr lang="en-US" dirty="0"/>
          </a:p>
          <a:p>
            <a:endParaRPr lang="en-US" sz="1400" dirty="0"/>
          </a:p>
          <a:p>
            <a:r>
              <a:rPr lang="en-US" b="1" dirty="0"/>
              <a:t>Help</a:t>
            </a:r>
            <a:r>
              <a:rPr lang="en-US" dirty="0"/>
              <a:t> as needed from behind:  </a:t>
            </a:r>
            <a:r>
              <a:rPr lang="en-US" b="1" dirty="0"/>
              <a:t>Medic &amp; grenadier</a:t>
            </a:r>
          </a:p>
          <a:p>
            <a:endParaRPr lang="en-US" sz="1200" dirty="0"/>
          </a:p>
          <a:p>
            <a:r>
              <a:rPr lang="en-US" b="1" dirty="0"/>
              <a:t>Goal:  </a:t>
            </a:r>
            <a:r>
              <a:rPr lang="en-US" dirty="0" err="1"/>
              <a:t>COnsistently</a:t>
            </a:r>
            <a:r>
              <a:rPr lang="en-US" dirty="0"/>
              <a:t>,  </a:t>
            </a:r>
            <a:r>
              <a:rPr lang="en-US" dirty="0" err="1"/>
              <a:t>COnsumed</a:t>
            </a:r>
            <a:r>
              <a:rPr lang="en-US" dirty="0"/>
              <a:t> for the glory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60901-CA63-9AF6-5F24-AE788BB207E6}"/>
              </a:ext>
            </a:extLst>
          </p:cNvPr>
          <p:cNvSpPr txBox="1"/>
          <p:nvPr/>
        </p:nvSpPr>
        <p:spPr>
          <a:xfrm>
            <a:off x="196060" y="135015"/>
            <a:ext cx="5605299" cy="657103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Women’s Hall of Fame, Romans 16:1-16</a:t>
            </a:r>
          </a:p>
          <a:p>
            <a:endParaRPr lang="en-US" sz="1000" b="1" dirty="0"/>
          </a:p>
          <a:p>
            <a:pPr marL="457200" indent="-457200">
              <a:spcAft>
                <a:spcPts val="800"/>
              </a:spcAft>
              <a:buFontTx/>
              <a:buAutoNum type="arabicPeriod"/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Phebe						        16:1-2, 27</a:t>
            </a:r>
          </a:p>
          <a:p>
            <a:pPr>
              <a:spcAft>
                <a:spcPts val="800"/>
              </a:spcAft>
            </a:pP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our sister, servant, business, strength of many - also Paul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  Priscilla (wife)					16:3-5a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Acts 18:1-3, 18, 24-28, 1 Corinthians 16:19, 2 Timoth</a:t>
            </a: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4:19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helpers, laid down their necks, Paul &amp; churches thanks</a:t>
            </a:r>
          </a:p>
          <a:p>
            <a:pPr>
              <a:spcAft>
                <a:spcPts val="800"/>
              </a:spcAft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Mary					 		 16:6</a:t>
            </a:r>
          </a:p>
          <a:p>
            <a:pPr>
              <a:spcAft>
                <a:spcPts val="800"/>
              </a:spcAft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bestowed much labor on us</a:t>
            </a:r>
          </a:p>
          <a:p>
            <a:pPr marL="457200" indent="-457200">
              <a:spcAft>
                <a:spcPts val="800"/>
              </a:spcAft>
              <a:buAutoNum type="arabicPeriod" startAt="4"/>
            </a:pPr>
            <a:r>
              <a:rPr lang="en-US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Junia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(wife)						 16:7</a:t>
            </a:r>
          </a:p>
          <a:p>
            <a:pPr>
              <a:spcAft>
                <a:spcPts val="800"/>
              </a:spcAft>
            </a:pPr>
            <a:r>
              <a:rPr lang="en-US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 prisoners, noted among Apostles, in Christ before Paul</a:t>
            </a:r>
            <a:endParaRPr lang="en-US" sz="1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  </a:t>
            </a:r>
            <a:r>
              <a:rPr lang="en-US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Tryphena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Tryphosa (sisters)		 16:12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labor in the Lord  </a:t>
            </a:r>
          </a:p>
          <a:p>
            <a:pPr>
              <a:spcAft>
                <a:spcPts val="800"/>
              </a:spcAft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  Persis							 16:12</a:t>
            </a:r>
          </a:p>
          <a:p>
            <a:pPr>
              <a:spcAft>
                <a:spcPts val="800"/>
              </a:spcAft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 beloved, labored much in the Lord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  his (mother) &amp; mine	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	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16:13  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   Julia (wife)						 16:15</a:t>
            </a: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  <a:buAutoNum type="arabicPeriod" startAt="9"/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sister						 16:15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F57DF9-CAF2-657A-0230-CDDDDF3E22CC}"/>
              </a:ext>
            </a:extLst>
          </p:cNvPr>
          <p:cNvCxnSpPr>
            <a:cxnSpLocks/>
          </p:cNvCxnSpPr>
          <p:nvPr/>
        </p:nvCxnSpPr>
        <p:spPr>
          <a:xfrm>
            <a:off x="7782560" y="4023360"/>
            <a:ext cx="0" cy="168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C37599-1A99-C4A9-857D-BEF08A7D26FC}"/>
              </a:ext>
            </a:extLst>
          </p:cNvPr>
          <p:cNvCxnSpPr>
            <a:cxnSpLocks/>
          </p:cNvCxnSpPr>
          <p:nvPr/>
        </p:nvCxnSpPr>
        <p:spPr>
          <a:xfrm>
            <a:off x="10017760" y="4023360"/>
            <a:ext cx="0" cy="168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726F99-E7FF-CC23-02AF-5FABB9F0DC19}"/>
              </a:ext>
            </a:extLst>
          </p:cNvPr>
          <p:cNvSpPr txBox="1"/>
          <p:nvPr/>
        </p:nvSpPr>
        <p:spPr>
          <a:xfrm>
            <a:off x="9651201" y="1648828"/>
            <a:ext cx="2515432" cy="1600438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Inductive Bible Study</a:t>
            </a:r>
          </a:p>
          <a:p>
            <a:r>
              <a:rPr lang="en-US" dirty="0"/>
              <a:t>   (passage based)</a:t>
            </a:r>
          </a:p>
          <a:p>
            <a:endParaRPr lang="en-US" sz="800" dirty="0"/>
          </a:p>
          <a:p>
            <a:pPr marL="342900" indent="-342900">
              <a:buAutoNum type="arabicPeriod"/>
            </a:pPr>
            <a:r>
              <a:rPr lang="en-US" b="1" dirty="0"/>
              <a:t>Observations</a:t>
            </a:r>
          </a:p>
          <a:p>
            <a:pPr marL="342900" indent="-342900">
              <a:buAutoNum type="arabicPeriod"/>
            </a:pPr>
            <a:r>
              <a:rPr lang="en-US" b="1" dirty="0"/>
              <a:t>Interpretations</a:t>
            </a:r>
          </a:p>
          <a:p>
            <a:r>
              <a:rPr lang="en-US" dirty="0"/>
              <a:t>      What?  What?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AD950-4D83-250B-1AB7-234C349BE0C4}"/>
              </a:ext>
            </a:extLst>
          </p:cNvPr>
          <p:cNvSpPr txBox="1"/>
          <p:nvPr/>
        </p:nvSpPr>
        <p:spPr>
          <a:xfrm>
            <a:off x="10311679" y="4180298"/>
            <a:ext cx="1832553" cy="1354217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b="1" u="sng" dirty="0"/>
              <a:t>Application</a:t>
            </a:r>
          </a:p>
          <a:p>
            <a:endParaRPr lang="en-US" sz="900" dirty="0"/>
          </a:p>
          <a:p>
            <a:r>
              <a:rPr lang="en-US" dirty="0"/>
              <a:t>      WWJD</a:t>
            </a:r>
          </a:p>
          <a:p>
            <a:r>
              <a:rPr lang="en-US" dirty="0"/>
              <a:t>      WDJD</a:t>
            </a:r>
          </a:p>
          <a:p>
            <a:r>
              <a:rPr lang="en-US" dirty="0"/>
              <a:t>      WMID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868F3-6CE9-051E-4810-098F2D45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052" y="6706045"/>
            <a:ext cx="10512108" cy="456565"/>
          </a:xfrm>
        </p:spPr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418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18728</TotalTime>
  <Words>593</Words>
  <Application>Microsoft Office PowerPoint</Application>
  <PresentationFormat>Widescreen</PresentationFormat>
  <Paragraphs>89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1173</cp:revision>
  <cp:lastPrinted>2023-06-07T15:19:54Z</cp:lastPrinted>
  <dcterms:created xsi:type="dcterms:W3CDTF">2013-07-15T20:26:40Z</dcterms:created>
  <dcterms:modified xsi:type="dcterms:W3CDTF">2023-06-07T15:20:16Z</dcterms:modified>
</cp:coreProperties>
</file>