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7"/>
  </p:notesMasterIdLst>
  <p:sldIdLst>
    <p:sldId id="256" r:id="rId2"/>
    <p:sldId id="354" r:id="rId3"/>
    <p:sldId id="353" r:id="rId4"/>
    <p:sldId id="356" r:id="rId5"/>
    <p:sldId id="355" r:id="rId6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541BC4-4CBA-4582-B993-73101BBF5B57}" v="6" dt="2022-08-24T17:32:37.623"/>
    <p1510:client id="{C4481B0C-65B4-4BCC-B4B5-4FF96032ED96}" v="128" dt="2022-08-24T14:33:04.7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3" d="100"/>
          <a:sy n="63" d="100"/>
        </p:scale>
        <p:origin x="6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" userId="e5502471a9019beb" providerId="LiveId" clId="{7A541BC4-4CBA-4582-B993-73101BBF5B57}"/>
    <pc:docChg chg="custSel modSld">
      <pc:chgData name="Bill" userId="e5502471a9019beb" providerId="LiveId" clId="{7A541BC4-4CBA-4582-B993-73101BBF5B57}" dt="2022-08-24T18:34:56.817" v="730" actId="6549"/>
      <pc:docMkLst>
        <pc:docMk/>
      </pc:docMkLst>
      <pc:sldChg chg="modSp mod">
        <pc:chgData name="Bill" userId="e5502471a9019beb" providerId="LiveId" clId="{7A541BC4-4CBA-4582-B993-73101BBF5B57}" dt="2022-08-24T15:17:23.364" v="265" actId="20577"/>
        <pc:sldMkLst>
          <pc:docMk/>
          <pc:sldMk cId="109857222" sldId="256"/>
        </pc:sldMkLst>
        <pc:spChg chg="mod">
          <ac:chgData name="Bill" userId="e5502471a9019beb" providerId="LiveId" clId="{7A541BC4-4CBA-4582-B993-73101BBF5B57}" dt="2022-08-24T15:17:23.364" v="265" actId="20577"/>
          <ac:spMkLst>
            <pc:docMk/>
            <pc:sldMk cId="109857222" sldId="256"/>
            <ac:spMk id="3" creationId="{00000000-0000-0000-0000-000000000000}"/>
          </ac:spMkLst>
        </pc:spChg>
        <pc:spChg chg="mod">
          <ac:chgData name="Bill" userId="e5502471a9019beb" providerId="LiveId" clId="{7A541BC4-4CBA-4582-B993-73101BBF5B57}" dt="2022-08-24T15:15:21.533" v="186" actId="20577"/>
          <ac:spMkLst>
            <pc:docMk/>
            <pc:sldMk cId="109857222" sldId="256"/>
            <ac:spMk id="9" creationId="{3E5C6185-BA62-417B-B11E-D6CE654AE4F5}"/>
          </ac:spMkLst>
        </pc:spChg>
      </pc:sldChg>
      <pc:sldChg chg="modSp mod setBg">
        <pc:chgData name="Bill" userId="e5502471a9019beb" providerId="LiveId" clId="{7A541BC4-4CBA-4582-B993-73101BBF5B57}" dt="2022-08-24T17:39:35.039" v="674" actId="6549"/>
        <pc:sldMkLst>
          <pc:docMk/>
          <pc:sldMk cId="2701555010" sldId="353"/>
        </pc:sldMkLst>
        <pc:spChg chg="mod">
          <ac:chgData name="Bill" userId="e5502471a9019beb" providerId="LiveId" clId="{7A541BC4-4CBA-4582-B993-73101BBF5B57}" dt="2022-08-24T17:39:35.039" v="674" actId="6549"/>
          <ac:spMkLst>
            <pc:docMk/>
            <pc:sldMk cId="2701555010" sldId="353"/>
            <ac:spMk id="5" creationId="{1BD80405-010A-DB15-BA3C-BDE0440D526C}"/>
          </ac:spMkLst>
        </pc:spChg>
      </pc:sldChg>
      <pc:sldChg chg="modSp mod setBg">
        <pc:chgData name="Bill" userId="e5502471a9019beb" providerId="LiveId" clId="{7A541BC4-4CBA-4582-B993-73101BBF5B57}" dt="2022-08-24T18:34:56.817" v="730" actId="6549"/>
        <pc:sldMkLst>
          <pc:docMk/>
          <pc:sldMk cId="2342598717" sldId="354"/>
        </pc:sldMkLst>
        <pc:spChg chg="mod">
          <ac:chgData name="Bill" userId="e5502471a9019beb" providerId="LiveId" clId="{7A541BC4-4CBA-4582-B993-73101BBF5B57}" dt="2022-08-24T18:34:56.817" v="730" actId="6549"/>
          <ac:spMkLst>
            <pc:docMk/>
            <pc:sldMk cId="2342598717" sldId="354"/>
            <ac:spMk id="2" creationId="{DF35BCCB-462A-B013-99B2-71F1FB4444BD}"/>
          </ac:spMkLst>
        </pc:spChg>
      </pc:sldChg>
      <pc:sldChg chg="modSp mod setBg">
        <pc:chgData name="Bill" userId="e5502471a9019beb" providerId="LiveId" clId="{7A541BC4-4CBA-4582-B993-73101BBF5B57}" dt="2022-08-24T18:32:33.310" v="678" actId="20577"/>
        <pc:sldMkLst>
          <pc:docMk/>
          <pc:sldMk cId="4282485882" sldId="355"/>
        </pc:sldMkLst>
        <pc:spChg chg="mod">
          <ac:chgData name="Bill" userId="e5502471a9019beb" providerId="LiveId" clId="{7A541BC4-4CBA-4582-B993-73101BBF5B57}" dt="2022-08-24T18:32:33.310" v="678" actId="20577"/>
          <ac:spMkLst>
            <pc:docMk/>
            <pc:sldMk cId="4282485882" sldId="355"/>
            <ac:spMk id="3" creationId="{EBB21946-E6B8-B545-D4A3-75F8B3001F7E}"/>
          </ac:spMkLst>
        </pc:spChg>
      </pc:sldChg>
      <pc:sldChg chg="modSp mod setBg">
        <pc:chgData name="Bill" userId="e5502471a9019beb" providerId="LiveId" clId="{7A541BC4-4CBA-4582-B993-73101BBF5B57}" dt="2022-08-24T18:32:52.315" v="701" actId="6549"/>
        <pc:sldMkLst>
          <pc:docMk/>
          <pc:sldMk cId="1616598047" sldId="356"/>
        </pc:sldMkLst>
        <pc:spChg chg="mod">
          <ac:chgData name="Bill" userId="e5502471a9019beb" providerId="LiveId" clId="{7A541BC4-4CBA-4582-B993-73101BBF5B57}" dt="2022-08-24T18:32:52.315" v="701" actId="6549"/>
          <ac:spMkLst>
            <pc:docMk/>
            <pc:sldMk cId="1616598047" sldId="356"/>
            <ac:spMk id="2" creationId="{DF35BCCB-462A-B013-99B2-71F1FB4444B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9DA1F-9C06-46A4-8A99-BC0A7DC41F13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12C6F-2770-4703-98DB-2275B64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8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37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25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41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80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93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97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16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2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1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2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01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0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14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2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6A4B53A7-3209-46A6-9454-F38EAC8F11E7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1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A4B53A7-3209-46A6-9454-F38EAC8F11E7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697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492" y="6175747"/>
            <a:ext cx="12079016" cy="646785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1 - Prosper Your Soul (3 John 2), 2 – No Regret Parenting,  3 – The Holy Spirit,                        4 – Good Angels,  5 – Evil Angels, 6 – Angel Warfare, 7 – Men of Purity, Power, and Praise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5C6185-BA62-417B-B11E-D6CE654AE4F5}"/>
              </a:ext>
            </a:extLst>
          </p:cNvPr>
          <p:cNvSpPr txBox="1"/>
          <p:nvPr/>
        </p:nvSpPr>
        <p:spPr>
          <a:xfrm>
            <a:off x="1611428" y="173142"/>
            <a:ext cx="922239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Prosper Your Soul - Part  8, Works for Eternal Rewards</a:t>
            </a:r>
          </a:p>
          <a:p>
            <a:pPr algn="ctr"/>
            <a:endParaRPr lang="en-US" sz="1200" b="1" dirty="0"/>
          </a:p>
          <a:p>
            <a:pPr algn="ctr"/>
            <a:r>
              <a:rPr lang="en-US" sz="2800" dirty="0"/>
              <a:t>Fellowship Church, August 24, 2022 by Bill Heath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C4B05F5E-BCE7-CFDB-4D35-8EF4D1617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2" y="1543505"/>
            <a:ext cx="7231095" cy="429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ee the source image">
            <a:extLst>
              <a:ext uri="{FF2B5EF4-FFF2-40B4-BE49-F238E27FC236}">
                <a16:creationId xmlns:a16="http://schemas.microsoft.com/office/drawing/2014/main" id="{4A40EA5C-7DDD-F383-A041-7BA78BD1B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584" y="2180526"/>
            <a:ext cx="4878924" cy="366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5BCCB-462A-B013-99B2-71F1FB444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" y="2519680"/>
            <a:ext cx="11653520" cy="2418080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  <a:t>               					</a:t>
            </a:r>
            <a:r>
              <a:rPr lang="en-US" sz="2400" b="1" u="sng" dirty="0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  <a:t>works for eternal Rewards </a:t>
            </a:r>
            <a:br>
              <a:rPr lang="en-US" sz="2400" b="1" dirty="0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</a:br>
            <a:r>
              <a:rPr lang="en-US" sz="2400" dirty="0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  <a:t> </a:t>
            </a:r>
            <a:br>
              <a:rPr lang="en-US" sz="2400" dirty="0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</a:br>
            <a:r>
              <a:rPr lang="en-US" sz="2400" dirty="0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  <a:t>1</a:t>
            </a:r>
            <a:r>
              <a:rPr lang="en-US" sz="2400" b="1" dirty="0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  <a:t>.   </a:t>
            </a:r>
            <a:r>
              <a:rPr lang="en-US" sz="2400" b="1" u="sng" dirty="0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  <a:t>Unsaved</a:t>
            </a:r>
            <a:r>
              <a:rPr lang="en-US" sz="2400" b="1" dirty="0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  <a:t>:  </a:t>
            </a:r>
            <a:r>
              <a:rPr lang="en-US" sz="2400" dirty="0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  <a:t>My works in this life are rewarded (Hebrews 9:27,  Gal 6:7)</a:t>
            </a:r>
            <a:br>
              <a:rPr lang="en-US" sz="2400" dirty="0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</a:br>
            <a:br>
              <a:rPr lang="en-US" sz="2400" dirty="0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</a:br>
            <a:r>
              <a:rPr lang="en-US" sz="2400" dirty="0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  <a:t>- much evil:  The Lord reward him according to his works (2 </a:t>
            </a:r>
            <a:r>
              <a:rPr lang="en-US" sz="2400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  <a:t>Tim 4:14, Ro 2:5-6)</a:t>
            </a:r>
            <a:br>
              <a:rPr lang="en-US" sz="2400" dirty="0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</a:br>
            <a:br>
              <a:rPr lang="en-US" sz="2400" dirty="0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</a:br>
            <a:r>
              <a:rPr lang="en-US" sz="2400" dirty="0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  <a:t>- much good:  my father in heaven is good</a:t>
            </a:r>
            <a:r>
              <a:rPr lang="en-US" sz="2400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  <a:t>:  (Mt </a:t>
            </a:r>
            <a:r>
              <a:rPr lang="en-US" sz="2400" dirty="0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  <a:t>5:45, 10:41-42</a:t>
            </a:r>
            <a:r>
              <a:rPr lang="en-US" sz="2400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  <a:t>, Rev 20:12)</a:t>
            </a:r>
            <a:br>
              <a:rPr lang="en-US" sz="2400" dirty="0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</a:br>
            <a:r>
              <a:rPr lang="en-US" sz="2400" dirty="0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  <a:t> </a:t>
            </a:r>
            <a:br>
              <a:rPr lang="en-US" sz="2400" dirty="0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</a:br>
            <a:r>
              <a:rPr lang="en-US" sz="2400" dirty="0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  <a:t>2.   </a:t>
            </a:r>
            <a:r>
              <a:rPr lang="en-US" sz="2400" b="1" u="sng" dirty="0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  <a:t>SAVED:</a:t>
            </a:r>
            <a:r>
              <a:rPr lang="en-US" sz="2400" dirty="0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  <a:t>  my works in this life are rewarded (Hebrews, 9:27, Gal 6:7)</a:t>
            </a:r>
            <a:br>
              <a:rPr lang="en-US" sz="2400" dirty="0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</a:br>
            <a:br>
              <a:rPr lang="en-US" sz="2400" dirty="0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</a:br>
            <a:r>
              <a:rPr lang="en-US" sz="2400" dirty="0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  <a:t>- I am Rewarded according to my works (Revelation 2-3, 22:12)</a:t>
            </a:r>
            <a:br>
              <a:rPr lang="en-US" sz="2400" dirty="0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</a:br>
            <a:br>
              <a:rPr lang="en-US" sz="2400" dirty="0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</a:br>
            <a:r>
              <a:rPr lang="en-US" sz="2400" dirty="0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  <a:t>- My works are  final when I die (1 Corinthians 3:10-15, 2  5:10-11)</a:t>
            </a:r>
            <a:br>
              <a:rPr lang="en-US" sz="2400" dirty="0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</a:br>
            <a:br>
              <a:rPr lang="en-US" sz="2400" dirty="0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</a:br>
            <a:r>
              <a:rPr lang="en-US" sz="2400" dirty="0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  <a:t>- I can lose my rewards and </a:t>
            </a:r>
            <a:r>
              <a:rPr lang="en-US" sz="2400" b="1" dirty="0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  <a:t>crowns </a:t>
            </a:r>
            <a:r>
              <a:rPr lang="en-US" sz="2400" dirty="0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  <a:t>(</a:t>
            </a:r>
            <a:r>
              <a:rPr lang="en-US" sz="2400" dirty="0">
                <a:effectLst/>
                <a:latin typeface="Skeena" pitchFamily="2" charset="0"/>
                <a:ea typeface="Cambria Math" panose="02040503050406030204" pitchFamily="18" charset="0"/>
                <a:cs typeface="Wingdings 3" panose="05040102010807070707" pitchFamily="18" charset="2"/>
              </a:rPr>
              <a:t>Col 2:18, Rev 3:9-11, II John 5-8)</a:t>
            </a:r>
            <a:br>
              <a:rPr lang="en-US" sz="2400" dirty="0">
                <a:effectLst/>
                <a:latin typeface="Skeena" pitchFamily="2" charset="0"/>
                <a:ea typeface="Cambria Math" panose="02040503050406030204" pitchFamily="18" charset="0"/>
                <a:cs typeface="Wingdings 3" panose="05040102010807070707" pitchFamily="18" charset="2"/>
              </a:rPr>
            </a:br>
            <a:br>
              <a:rPr lang="en-US" sz="2400" dirty="0">
                <a:solidFill>
                  <a:schemeClr val="tx1"/>
                </a:solidFill>
                <a:effectLst/>
                <a:latin typeface="Skeena" pitchFamily="2" charset="0"/>
                <a:ea typeface="Cambria Math" panose="02040503050406030204" pitchFamily="18" charset="0"/>
                <a:cs typeface="Wingdings 3" panose="05040102010807070707" pitchFamily="18" charset="2"/>
              </a:rPr>
            </a:br>
            <a:r>
              <a:rPr lang="en-US" sz="2400" dirty="0">
                <a:solidFill>
                  <a:schemeClr val="tx1"/>
                </a:solidFill>
                <a:effectLst/>
                <a:latin typeface="Skeena" pitchFamily="2" charset="0"/>
                <a:ea typeface="Cambria Math" panose="02040503050406030204" pitchFamily="18" charset="0"/>
                <a:cs typeface="Wingdings 3" panose="05040102010807070707" pitchFamily="18" charset="2"/>
              </a:rPr>
              <a:t>- </a:t>
            </a:r>
            <a:r>
              <a:rPr lang="en-US" sz="2400" b="1" dirty="0">
                <a:solidFill>
                  <a:schemeClr val="tx1"/>
                </a:solidFill>
                <a:effectLst/>
                <a:latin typeface="Skeena" pitchFamily="2" charset="0"/>
                <a:ea typeface="Cambria Math" panose="02040503050406030204" pitchFamily="18" charset="0"/>
                <a:cs typeface="Wingdings 3" panose="05040102010807070707" pitchFamily="18" charset="2"/>
              </a:rPr>
              <a:t>3 Parables:  </a:t>
            </a:r>
            <a:r>
              <a:rPr lang="en-US" sz="2400" dirty="0">
                <a:effectLst/>
                <a:latin typeface="Skeena" pitchFamily="2" charset="0"/>
                <a:ea typeface="Cambria Math" panose="02040503050406030204" pitchFamily="18" charset="0"/>
                <a:cs typeface="Wingdings 3" panose="05040102010807070707" pitchFamily="18" charset="2"/>
              </a:rPr>
              <a:t>Position at the Wedding Table, Luke 14:7-14. </a:t>
            </a:r>
            <a:br>
              <a:rPr lang="en-US" sz="2400" dirty="0">
                <a:effectLst/>
                <a:latin typeface="Skeena" pitchFamily="2" charset="0"/>
                <a:ea typeface="Cambria Math" panose="02040503050406030204" pitchFamily="18" charset="0"/>
                <a:cs typeface="Wingdings 3" panose="05040102010807070707" pitchFamily="18" charset="2"/>
              </a:rPr>
            </a:br>
            <a:r>
              <a:rPr lang="en-US" sz="2400" dirty="0">
                <a:effectLst/>
                <a:latin typeface="Skeena" pitchFamily="2" charset="0"/>
                <a:ea typeface="Cambria Math" panose="02040503050406030204" pitchFamily="18" charset="0"/>
                <a:cs typeface="Wingdings 3" panose="05040102010807070707" pitchFamily="18" charset="2"/>
              </a:rPr>
              <a:t>    laborers  in the vineyard &amp; Time, Luke 18:18-30.   10-5-1 Pounds, Luke 19:11-27.</a:t>
            </a:r>
            <a:br>
              <a:rPr lang="en-US" sz="2400" dirty="0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</a:br>
            <a:endParaRPr lang="en-US" sz="4000" dirty="0">
              <a:solidFill>
                <a:schemeClr val="tx1"/>
              </a:solidFill>
              <a:latin typeface="Skeena" panose="020B0604020202020204" pitchFamily="2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598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B3E1B90-5DF2-B4AC-EBC4-2EC962CBE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3360" y="3162459"/>
            <a:ext cx="21031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kumimoji="0" lang="en-US" altLang="en-US" sz="8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BD80405-010A-DB15-BA3C-BDE0440D526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23520" y="1301248"/>
            <a:ext cx="11795760" cy="5575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18FF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19191"/>
                  </a:outerShdw>
                </a:effectLst>
              </a14:hiddenEffects>
            </a:ext>
          </a:extLst>
        </p:spPr>
        <p:txBody>
          <a:bodyPr vert="horz" wrap="square" lIns="98425" tIns="49212" rIns="98425" bIns="49212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Crowns 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New Testament Chronological Order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u="sng" dirty="0">
                <a:latin typeface="Skeen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SAVED </a:t>
            </a:r>
            <a:r>
              <a:rPr kumimoji="0" lang="en-US" altLang="en-US" sz="2400" b="1" i="0" u="sng" strike="noStrike" cap="none" normalizeH="0" baseline="0" dirty="0">
                <a:ln>
                  <a:noFill/>
                </a:ln>
                <a:latin typeface="Skeen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WORKS FOR FIVE  CROWNS</a:t>
            </a:r>
            <a:r>
              <a:rPr kumimoji="0" lang="en-US" altLang="en-US" sz="2000" b="1" i="0" u="sng" strike="noStrike" cap="none" normalizeH="0" baseline="0" dirty="0">
                <a:ln>
                  <a:noFill/>
                </a:ln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altLang="en-US" sz="2400" b="1" i="0" u="sng" strike="noStrike" cap="none" normalizeH="0" baseline="0" dirty="0">
              <a:ln>
                <a:noFill/>
              </a:ln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  James 1:12				Crown of Life				4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A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For </a:t>
            </a:r>
            <a:r>
              <a:rPr lang="en-US" sz="20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believer </a:t>
            </a: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who finds strength to endure </a:t>
            </a:r>
            <a:r>
              <a:rPr lang="en-US" sz="20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temptations</a:t>
            </a:r>
            <a:endParaRPr lang="en-US" alt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 1 Thessalonians 2:19-20			Crown of Rejoicing			51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For</a:t>
            </a: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</a:t>
            </a:r>
            <a:r>
              <a:rPr lang="en-US" sz="20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believers</a:t>
            </a: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who turn others to the salvation of Jesus Christ (labors as a local church)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1 Corinthians 9:24-27			Crown Incorruptible			56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For </a:t>
            </a:r>
            <a:r>
              <a:rPr lang="en-US" sz="20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believer </a:t>
            </a: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who runs the race and wins, with their </a:t>
            </a:r>
            <a:r>
              <a:rPr lang="en-US" sz="20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body </a:t>
            </a: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in subjection (diet and </a:t>
            </a:r>
            <a:r>
              <a:rPr lang="en-US" sz="2000" dirty="0" err="1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chasity</a:t>
            </a: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)</a:t>
            </a:r>
            <a:endParaRPr lang="en-US" alt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 1 Peter 5:2-4				Crown of Glory			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62 AD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Wingdings 3" panose="05040102010807070707" pitchFamily="18" charset="2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For </a:t>
            </a:r>
            <a:r>
              <a:rPr lang="en-US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pastor</a:t>
            </a:r>
            <a:r>
              <a: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 who </a:t>
            </a:r>
            <a:r>
              <a:rPr lang="en-US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feeds </a:t>
            </a:r>
            <a:r>
              <a: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&amp; is ensample to the flock (Matthew 10:41 – prophets reward)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 2 Timothy 4:5-8				Crown of Righteousness		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67 AD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For </a:t>
            </a:r>
            <a:r>
              <a:rPr lang="en-US" sz="20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believers</a:t>
            </a: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that love his appearing (return to earth to reign as King of Kings)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2400" b="1" i="0" u="none" strike="noStrike" cap="none" normalizeH="0" baseline="0" dirty="0">
              <a:ln>
                <a:noFill/>
              </a:ln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555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5BCCB-462A-B013-99B2-71F1FB444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396240"/>
            <a:ext cx="11338560" cy="6106160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  <a:t>					</a:t>
            </a:r>
            <a:r>
              <a:rPr lang="en-US" sz="2400" b="1" u="sng" dirty="0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  <a:t>Four questions about rewards for the saved</a:t>
            </a:r>
            <a:br>
              <a:rPr lang="en-US" sz="2400" dirty="0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</a:br>
            <a:r>
              <a:rPr lang="en-US" sz="2400" dirty="0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  <a:t>Q1:  what reward does every believer receive ?  </a:t>
            </a:r>
            <a:br>
              <a:rPr lang="en-US" sz="2400" dirty="0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</a:br>
            <a:br>
              <a:rPr lang="en-US" sz="2400" dirty="0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</a:br>
            <a:r>
              <a:rPr lang="en-US" sz="2400" dirty="0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  <a:t>A:  The reward of the inheritance (</a:t>
            </a:r>
            <a:r>
              <a:rPr lang="en-US" sz="2400" dirty="0" err="1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  <a:t>colossians</a:t>
            </a:r>
            <a:r>
              <a:rPr lang="en-US" sz="2400" dirty="0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  <a:t> 3:24-25).</a:t>
            </a:r>
            <a:br>
              <a:rPr lang="en-US" sz="2400" dirty="0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</a:br>
            <a:br>
              <a:rPr lang="en-US" sz="2400" dirty="0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</a:br>
            <a:r>
              <a:rPr lang="en-US" sz="2400" dirty="0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  <a:t>Q2:  What causes the believer to work for rewards ?</a:t>
            </a:r>
            <a:br>
              <a:rPr lang="en-US" sz="2400" dirty="0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</a:br>
            <a:br>
              <a:rPr lang="en-US" sz="2400" dirty="0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</a:br>
            <a:r>
              <a:rPr lang="en-US" sz="2400" dirty="0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  <a:t>A:	Our love and fear of god, and growing in </a:t>
            </a:r>
            <a:r>
              <a:rPr lang="en-US" sz="2400" dirty="0" err="1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  <a:t>christ</a:t>
            </a:r>
            <a:r>
              <a:rPr lang="en-US" sz="2400" dirty="0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  <a:t>-likeness (Heb 10:24-25).</a:t>
            </a:r>
            <a:br>
              <a:rPr lang="en-US" sz="2400" dirty="0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</a:br>
            <a:br>
              <a:rPr lang="en-US" sz="2400" dirty="0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</a:br>
            <a:r>
              <a:rPr lang="en-US" sz="2400" dirty="0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  <a:t>Q3:  When are crowns given ?  </a:t>
            </a:r>
            <a:br>
              <a:rPr lang="en-US" sz="2400" dirty="0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</a:br>
            <a:br>
              <a:rPr lang="en-US" sz="2400" dirty="0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</a:br>
            <a:r>
              <a:rPr lang="en-US" sz="2400" dirty="0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  <a:t>A:  At the judgment Seat of Christ  between the rapture of the church and the return of Jesus Christ (Revelation 4 – 4 beasts /4 gospels and 24 elders/12 children of Israel/12 apostles).</a:t>
            </a:r>
            <a:br>
              <a:rPr lang="en-US" sz="2400" dirty="0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</a:br>
            <a:br>
              <a:rPr lang="en-US" sz="2400" dirty="0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</a:br>
            <a:r>
              <a:rPr lang="en-US" sz="2400" dirty="0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  <a:t>Q4:  what do crowns mean to me ?  </a:t>
            </a:r>
            <a:br>
              <a:rPr lang="en-US" sz="2400" dirty="0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</a:br>
            <a:br>
              <a:rPr lang="en-US" sz="2400" dirty="0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</a:br>
            <a:r>
              <a:rPr lang="en-US" sz="2400" dirty="0">
                <a:solidFill>
                  <a:schemeClr val="tx1"/>
                </a:solidFill>
                <a:effectLst/>
                <a:latin typeface="Skeena" panose="020B0604020202020204" pitchFamily="2" charset="0"/>
                <a:ea typeface="Verdana" panose="020B0604030504040204" pitchFamily="34" charset="0"/>
              </a:rPr>
              <a:t>A:   since I am saved and secure, the crowns mean everything (Gal 4:19).</a:t>
            </a:r>
            <a:endParaRPr lang="en-US" sz="4000" dirty="0">
              <a:solidFill>
                <a:schemeClr val="tx1"/>
              </a:solidFill>
              <a:latin typeface="Skeena" panose="020B0604020202020204" pitchFamily="2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598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EBB21946-E6B8-B545-D4A3-75F8B3001F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9880" y="59016"/>
            <a:ext cx="11633200" cy="647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151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151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151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151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151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151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151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151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151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51188" algn="l"/>
              </a:tabLst>
            </a:pPr>
            <a:r>
              <a:rPr kumimoji="0" lang="en-US" altLang="en-US" sz="2800" b="1" i="0" u="sng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Conclusion of Works for the Saved </a:t>
            </a:r>
            <a:r>
              <a:rPr lang="en-US" altLang="en-US" sz="2800" b="1" u="sng" cap="none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Eternal </a:t>
            </a:r>
            <a:r>
              <a:rPr kumimoji="0" lang="en-US" altLang="en-US" sz="2800" b="1" i="0" u="sng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Rewards </a:t>
            </a:r>
            <a:br>
              <a:rPr kumimoji="0" lang="en-US" altLang="en-US" sz="2800" b="1" i="0" u="sng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kumimoji="0" lang="en-US" altLang="en-US" sz="2800" b="1" i="0" u="sng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 press toward the mark for the prize of the high calling of God in Christ</a:t>
            </a:r>
            <a:b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Philippians 3:14 (KJV) 3:15-17</a:t>
            </a:r>
            <a:b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en-US" sz="2800" b="1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We cast our crowns before the throne, 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saying, </a:t>
            </a:r>
            <a:b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“Thou art worthy, O Lord, to receive glory and honor and power: </a:t>
            </a:r>
            <a:b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for thou has created all things, </a:t>
            </a:r>
            <a:b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and for thy pleasure they are and were created.”  </a:t>
            </a:r>
            <a:b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Revelation 4:10-11 (KJV)</a:t>
            </a:r>
            <a:endParaRPr kumimoji="0" lang="en-US" altLang="en-US" sz="280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824858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9868</TotalTime>
  <Words>666</Words>
  <Application>Microsoft Office PowerPoint</Application>
  <PresentationFormat>Widescreen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Arial Black</vt:lpstr>
      <vt:lpstr>Calibri</vt:lpstr>
      <vt:lpstr>Century Gothic</vt:lpstr>
      <vt:lpstr>Palatino Linotype</vt:lpstr>
      <vt:lpstr>Skeena</vt:lpstr>
      <vt:lpstr>Times New Roman</vt:lpstr>
      <vt:lpstr>Verdana</vt:lpstr>
      <vt:lpstr>Mesh</vt:lpstr>
      <vt:lpstr>PowerPoint Presentation</vt:lpstr>
      <vt:lpstr>                    works for eternal Rewards    1.   Unsaved:  My works in this life are rewarded (Hebrews 9:27,  Gal 6:7)  - much evil:  The Lord reward him according to his works (2 Tim 4:14, Ro 2:5-6)  - much good:  my father in heaven is good:  (Mt 5:45, 10:41-42, Rev 20:12)   2.   SAVED:  my works in this life are rewarded (Hebrews, 9:27, Gal 6:7)  - I am Rewarded according to my works (Revelation 2-3, 22:12)  - My works are  final when I die (1 Corinthians 3:10-15, 2  5:10-11)  - I can lose my rewards and crowns (Col 2:18, Rev 3:9-11, II John 5-8)  - 3 Parables:  Position at the Wedding Table, Luke 14:7-14.      laborers  in the vineyard &amp; Time, Luke 18:18-30.   10-5-1 Pounds, Luke 19:11-27. </vt:lpstr>
      <vt:lpstr>PowerPoint Presentation</vt:lpstr>
      <vt:lpstr>     Four questions about rewards for the saved Q1:  what reward does every believer receive ?    A:  The reward of the inheritance (colossians 3:24-25).  Q2:  What causes the believer to work for rewards ?  A: Our love and fear of god, and growing in christ-likeness (Heb 10:24-25).  Q3:  When are crowns given ?    A:  At the judgment Seat of Christ  between the rapture of the church and the return of Jesus Christ (Revelation 4 – 4 beasts /4 gospels and 24 elders/12 children of Israel/12 apostles).  Q4:  what do crowns mean to me ?    A:   since I am saved and secure, the crowns mean everything (Gal 4:19).</vt:lpstr>
      <vt:lpstr>Conclusion of Works for the Saved Eternal Rewards   I press toward the mark for the prize of the high calling of God in Christ Philippians 3:14 (KJV) 3:15-17  We cast our crowns before the throne, saying,  “Thou art worthy, O Lord, to receive glory and honor and power:  for thou has created all things,  and for thy pleasure they are and were created.”   Revelation 4:10-11 (KJV)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Bill</cp:lastModifiedBy>
  <cp:revision>1035</cp:revision>
  <cp:lastPrinted>2022-08-24T17:37:30Z</cp:lastPrinted>
  <dcterms:created xsi:type="dcterms:W3CDTF">2013-07-15T20:26:40Z</dcterms:created>
  <dcterms:modified xsi:type="dcterms:W3CDTF">2022-08-24T18:35:07Z</dcterms:modified>
</cp:coreProperties>
</file>