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1" r:id="rId4"/>
  </p:sldMasterIdLst>
  <p:notesMasterIdLst>
    <p:notesMasterId r:id="rId9"/>
  </p:notesMasterIdLst>
  <p:sldIdLst>
    <p:sldId id="376" r:id="rId5"/>
    <p:sldId id="370" r:id="rId6"/>
    <p:sldId id="371" r:id="rId7"/>
    <p:sldId id="378" r:id="rId8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>
        <p:guide orient="horz" pos="218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52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8163" cy="469900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6" y="0"/>
            <a:ext cx="3078163" cy="469900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r">
              <a:defRPr sz="1200"/>
            </a:lvl1pPr>
          </a:lstStyle>
          <a:p>
            <a:fld id="{0AC9DA1F-9C06-46A4-8A99-BC0A7DC41F13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3" tIns="45712" rIns="91423" bIns="4571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23" tIns="45712" rIns="91423" bIns="4571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918576"/>
            <a:ext cx="3078163" cy="469900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6" y="8918576"/>
            <a:ext cx="3078163" cy="469900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r">
              <a:defRPr sz="1200"/>
            </a:lvl1pPr>
          </a:lstStyle>
          <a:p>
            <a:fld id="{EF112C6F-2770-4703-98DB-2275B640C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012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Fellowship Church by Bill Heath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D51A55-303F-4D54-AB99-832332D3BB80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12/4/2024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Notes:  Core Scriptures to profit the souls of women with God's design, purpose, and beauty.  Genesis 1:27, Proverbs 31, Matthew 19:4, Romans 16:1-16, Ephesians 5:22-33, 1 Peter 3:1-7</a:t>
            </a:r>
          </a:p>
        </p:txBody>
      </p:sp>
    </p:spTree>
    <p:extLst>
      <p:ext uri="{BB962C8B-B14F-4D97-AF65-F5344CB8AC3E}">
        <p14:creationId xmlns:p14="http://schemas.microsoft.com/office/powerpoint/2010/main" val="2741437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5B67A-261F-9DE2-01F4-59766EB608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986B47-F04F-B032-5DF6-8D446B5791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2B05A-85D2-0B7B-8AD9-202775A37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83920-9796-51D7-7B01-4D3EE2469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46A3B-85BA-41E0-3E7D-D9310EBB2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208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0C598-BE26-A80B-0421-F1DB3A249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BFA8D7-95A0-8DD1-EEAE-F672E3F23D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029B2C-1ECB-2C63-5849-5FC6D25B0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C0C92-6A66-42CE-7D8C-8B28F9A97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CE2458-12BE-2EA7-AFB3-C6C566D24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171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91F562-B015-29AE-E68D-EFA1192ABC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0733EA-5D0A-426F-3B5C-3F2D18B27A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2CC72-024A-43EA-BF05-67E22683F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F16518-33A4-4532-1F2D-23A95CBFF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2391F5-09BE-D072-E6C8-D4B52F999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49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6E646-2988-0016-83C8-ABBCC416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D27B3-9EB6-554C-DC5F-B0AFF5BFA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8C58E-59EF-A80D-8A92-4C706C6EF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09AE1-587A-B9A0-7536-7619B2350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845967-ED14-C0B2-E816-FD76E38F8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65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B252F-E9F8-BEFE-E9AE-7E37A961D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8CAC0E-0E4E-9770-AA4F-17A9E007C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A010F5-956E-532C-D62B-1EFB3D64F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51D6A-13B2-4634-882C-51D5BB896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AD65DB-599C-478A-4EF1-D72ED7E65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67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E8597-4776-2EBC-2786-AB3A655EF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893AE-3EC4-9FBF-58A0-269E4ABDFF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28B258-33A4-9EDA-D199-A2A61B2571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A1376C-F755-7D1B-63F2-7723EBA20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710ADB-C96D-71AA-2670-A894894DD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C3B9D3-10CE-946A-C332-6C74ADEE1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69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545BD-8620-2E66-A3D4-F0A7ED633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0C2867-03F6-1394-4E3C-53C535106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759B24-07FD-BF6D-5FEA-D3F2FCFD73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7EE568-E5A6-6D85-D7D9-EEA86715F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3C2469-4709-B49E-67F5-BC86510DA3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39F942-C2FA-A491-6711-8AE66C9C1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190FC4-6AEF-8B96-5C2B-36CD9A049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B44438-44CE-DE86-0DC8-EBADDC931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939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3C6A5-DC17-8DFC-8CAC-9B9C8DD07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BE22BF-B2E4-0075-316E-353EE5B71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6168DB-DDBA-D74F-01C9-2801256FF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7DB4DE-C342-5C40-C8F5-53E8B40F9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8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93AEC7-2627-7021-F79E-BC57259D0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F61FD6-4987-E19E-1FC7-9F1CD4AA1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97F659-64E4-FC20-3A9E-1FAE44F4B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98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A24DC-F02D-1BF9-8DFE-D8577A860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AA109-5826-3716-750F-4F8B49FE1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A15675-6163-1F32-8880-123F09C8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5BD302-85C7-639A-4C77-F1B19282A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09919-FAFA-6AE6-505C-1208FC895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AB3E96-0BC3-C140-64E7-162722506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993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FE0E4-325B-1AE4-6DA5-F7B5DED9E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68FD5C-1C6C-2DF5-40C9-FF8DDB2B1C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3EF42D-6042-2014-44AC-5AE0DD0EC7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BDF341-5281-90C2-8579-F66754169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12/4/2024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548D91-356D-C664-7BDE-B9305B84B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08FEE8-F0DF-4403-F170-7E5B96E62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957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C5926E-5C15-E9CC-DA68-B6349B0E4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D323C2-3787-4536-916E-1191EFEFF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A4ADE-A51F-F14D-6E7C-2B6CDADE07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12/4/2024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86461-30A0-FC14-92B4-50ABD51C2A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B6BA9-84F9-9FF4-92AA-3CBB92D1E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473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3E5C6185-BA62-417B-B11E-D6CE654AE4F5}"/>
              </a:ext>
            </a:extLst>
          </p:cNvPr>
          <p:cNvSpPr txBox="1"/>
          <p:nvPr/>
        </p:nvSpPr>
        <p:spPr>
          <a:xfrm>
            <a:off x="0" y="0"/>
            <a:ext cx="1209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Fellowship Church,   Dec 4, 2024                                                                                                      B. Heath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DB6C924B-D136-B41C-57F2-9E15057EF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2799" y="121920"/>
            <a:ext cx="5476241" cy="1194079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/>
              <a:t>Straight and Balanced</a:t>
            </a:r>
          </a:p>
          <a:p>
            <a:r>
              <a:rPr lang="en-US" sz="1800" dirty="0"/>
              <a:t>(Luke 3:4-6)</a:t>
            </a:r>
          </a:p>
          <a:p>
            <a:r>
              <a:rPr lang="en-US" dirty="0"/>
              <a:t>Biblical characters (Hebrews 11:1-3, 6, 39-40)</a:t>
            </a:r>
          </a:p>
        </p:txBody>
      </p:sp>
      <p:pic>
        <p:nvPicPr>
          <p:cNvPr id="4098" name="Picture 2" descr="Image result for balance">
            <a:extLst>
              <a:ext uri="{FF2B5EF4-FFF2-40B4-BE49-F238E27FC236}">
                <a16:creationId xmlns:a16="http://schemas.microsoft.com/office/drawing/2014/main" id="{94A68CC1-A35B-E44A-258F-98BB866D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1751" y="1594617"/>
            <a:ext cx="2130894" cy="2649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Plumbline Bible">
            <a:extLst>
              <a:ext uri="{FF2B5EF4-FFF2-40B4-BE49-F238E27FC236}">
                <a16:creationId xmlns:a16="http://schemas.microsoft.com/office/drawing/2014/main" id="{9EEDE0C2-EE51-FBC3-E1C7-6D92032E0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718" y="1605280"/>
            <a:ext cx="2425197" cy="2425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8485E64-3BDB-27A6-C3D9-F275AD723DA6}"/>
              </a:ext>
            </a:extLst>
          </p:cNvPr>
          <p:cNvSpPr txBox="1"/>
          <p:nvPr/>
        </p:nvSpPr>
        <p:spPr>
          <a:xfrm>
            <a:off x="9763197" y="4372692"/>
            <a:ext cx="242880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Deut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25:13-16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20:10, Dan 5:25-28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r>
              <a:rPr lang="en-US" sz="2000" dirty="0"/>
              <a:t>NT:  Hebrews12:1</a:t>
            </a:r>
          </a:p>
          <a:p>
            <a:r>
              <a:rPr lang="en-US" sz="2000" dirty="0"/>
              <a:t>1 Cor 3:11-15, </a:t>
            </a:r>
          </a:p>
          <a:p>
            <a:r>
              <a:rPr lang="en-US" sz="2000" dirty="0"/>
              <a:t>Philippians 4:5, </a:t>
            </a:r>
          </a:p>
          <a:p>
            <a:r>
              <a:rPr lang="en-US" sz="2000" dirty="0"/>
              <a:t>James 3:17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7EEF026-F07A-9A8D-74F7-DB7139A5BCC1}"/>
              </a:ext>
            </a:extLst>
          </p:cNvPr>
          <p:cNvSpPr txBox="1"/>
          <p:nvPr/>
        </p:nvSpPr>
        <p:spPr>
          <a:xfrm>
            <a:off x="83751" y="4369327"/>
            <a:ext cx="278821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Ps 5:8,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4:25-27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Amos 7:7-8, Is 28:13, 17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NT:  Mt 3:3, Acts 9:11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Hebrews 12:13, Jude 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1 Cor 15:1-4, 2 Tim 3:10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John 7:16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B1BFC7-F1FB-7C24-B2DD-713F88A233D1}"/>
              </a:ext>
            </a:extLst>
          </p:cNvPr>
          <p:cNvSpPr txBox="1"/>
          <p:nvPr/>
        </p:nvSpPr>
        <p:spPr>
          <a:xfrm>
            <a:off x="2852058" y="1451055"/>
            <a:ext cx="6925276" cy="532453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#1 – Abel’s Faith &amp; Innocent Blood (Heb 11:4, Gen 4)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ill Sans MT"/>
                <a:ea typeface="+mn-ea"/>
                <a:cs typeface="+mn-cs"/>
              </a:rPr>
              <a:t>#2 – Walking with God &amp; with Enoch (Heb 11:5-6, Gen 5)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latin typeface="Gill Sans MT"/>
              </a:rPr>
              <a:t>#3 – Secure on the Ark with Noah (Heb 11:7, Gen 6-11)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ill Sans MT"/>
                <a:ea typeface="+mn-ea"/>
                <a:cs typeface="+mn-cs"/>
              </a:rPr>
              <a:t>#4a – Faith with Abraham (Heb 11:8-19, Gen 12-23)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latin typeface="Gill Sans MT"/>
              </a:rPr>
              <a:t>#4b – Faith with Sarah (Heb 11:11-12, 1 Peter 3:6)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latin typeface="Gill Sans MT"/>
              </a:rPr>
              <a:t>#4c – OT &amp; NT Strangers &amp; Pilgrims (Heb 11:13-16, 1 Pe 2:11)</a:t>
            </a:r>
            <a:endParaRPr lang="en-US" sz="2000" dirty="0">
              <a:highlight>
                <a:srgbClr val="FFFF00"/>
              </a:highlight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latin typeface="Gill Sans MT"/>
              </a:rPr>
              <a:t>#5 –  Faith &amp; Laughter with Isaac (Heb 11:17-19, Gen 18-24)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latin typeface="Gill Sans MT"/>
              </a:rPr>
              <a:t>#6 –  Faith with Jacob/Israel (Heb 11:20-21, Gen 25-36)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ill Sans MT"/>
                <a:ea typeface="+mn-ea"/>
                <a:cs typeface="+mn-cs"/>
              </a:rPr>
              <a:t>#7 –  Faith with Joseph beyond Death (Heb 11:22, Gen 37- 50)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latin typeface="Gill Sans MT"/>
              </a:rPr>
              <a:t>#8 –  Faith with Moses the Deliverer (Heb 11:23-29, Exo-Deu)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latin typeface="Gill Sans MT"/>
              </a:rPr>
              <a:t>#9 –  A Battleplan for Victory with Joshua (Heb 11:30, Joshua 6)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latin typeface="Gill Sans MT"/>
              </a:rPr>
              <a:t>#10 – Faith then Works with Rahab (Heb 11:31, Joshua 2, 6)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latin typeface="Gill Sans MT"/>
              </a:rPr>
              <a:t>#11 – Faith in the Flesh with the Judges (Heb 11:32a, Judges)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chemeClr val="bg1"/>
                </a:solidFill>
                <a:highlight>
                  <a:srgbClr val="FFFF00"/>
                </a:highlight>
                <a:latin typeface="Gill Sans MT"/>
              </a:rPr>
              <a:t>#12 – Faith of a changing heart with David (Heb 11:32b, 1-2 Sam)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#13 – Faith with Samuel (Heb 11:32c, 1 Samuel)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#14 – Faith with the Prophets (Heb 11:32-38, Is-Malachi)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#15 – Faith for All (Heb 11:39-40, Old Testament saints)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8839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DF900E41-422E-AFD3-6E17-5BA9E42030B1}"/>
              </a:ext>
            </a:extLst>
          </p:cNvPr>
          <p:cNvSpPr txBox="1"/>
          <p:nvPr/>
        </p:nvSpPr>
        <p:spPr>
          <a:xfrm>
            <a:off x="111760" y="20320"/>
            <a:ext cx="12009120" cy="6771084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u="sng" dirty="0"/>
              <a:t>The trilogy of kings in the united kingdom of Israel</a:t>
            </a:r>
          </a:p>
          <a:p>
            <a:endParaRPr lang="en-US" sz="2000" b="1" dirty="0"/>
          </a:p>
          <a:p>
            <a:r>
              <a:rPr lang="en-US" sz="2000" b="1" dirty="0"/>
              <a:t>Saul:  Began weak, called by man and not God, and continued to weaken until death.</a:t>
            </a:r>
          </a:p>
          <a:p>
            <a:endParaRPr lang="en-US" sz="1000" b="1" dirty="0"/>
          </a:p>
          <a:p>
            <a:r>
              <a:rPr lang="en-US" sz="2000" b="1" dirty="0"/>
              <a:t>David:  Began strong and fell to severe sin with consequences.   </a:t>
            </a:r>
            <a:r>
              <a:rPr lang="en-US" sz="2000" dirty="0"/>
              <a:t>Only David ‘s faith is mentioned.  Not Saul’s or Solomon’s faith. </a:t>
            </a:r>
            <a:r>
              <a:rPr lang="en-US" sz="2000" b="1" dirty="0"/>
              <a:t>1 Samuel 16:7  </a:t>
            </a:r>
            <a:r>
              <a:rPr lang="en-US" sz="2000" dirty="0"/>
              <a:t>“the LORD said unto Samuel, Look not on his countenance, or on the height of his stature; because I have refused him: for [</a:t>
            </a:r>
            <a:r>
              <a:rPr lang="en-US" sz="2000" i="1" dirty="0"/>
              <a:t>the LORD </a:t>
            </a:r>
            <a:r>
              <a:rPr lang="en-US" sz="2000" i="1" dirty="0" err="1"/>
              <a:t>seeth</a:t>
            </a:r>
            <a:r>
              <a:rPr lang="en-US" sz="2000" dirty="0"/>
              <a:t>] not as man </a:t>
            </a:r>
            <a:r>
              <a:rPr lang="en-US" sz="2000" dirty="0" err="1"/>
              <a:t>seeth</a:t>
            </a:r>
            <a:r>
              <a:rPr lang="en-US" sz="2000" dirty="0"/>
              <a:t>; for man </a:t>
            </a:r>
            <a:r>
              <a:rPr lang="en-US" sz="2000" dirty="0" err="1"/>
              <a:t>looketh</a:t>
            </a:r>
            <a:r>
              <a:rPr lang="en-US" sz="2000" dirty="0"/>
              <a:t> on the outward appearance, but the LORD </a:t>
            </a:r>
            <a:r>
              <a:rPr lang="en-US" sz="2000" dirty="0" err="1"/>
              <a:t>looketh</a:t>
            </a:r>
            <a:r>
              <a:rPr lang="en-US" sz="2000" dirty="0"/>
              <a:t> on the heart. “  </a:t>
            </a:r>
            <a:r>
              <a:rPr lang="en-US" sz="2000" b="1" dirty="0"/>
              <a:t>David’s heart is in contrast to Saul’s heart.  </a:t>
            </a:r>
          </a:p>
          <a:p>
            <a:endParaRPr lang="en-US" sz="1000" b="1" dirty="0"/>
          </a:p>
          <a:p>
            <a:r>
              <a:rPr lang="en-US" sz="2000" b="1" dirty="0"/>
              <a:t>Solomon:  Began strong </a:t>
            </a:r>
            <a:r>
              <a:rPr lang="en-US" sz="2000" dirty="0"/>
              <a:t>(Proverbs and Song of Songs), </a:t>
            </a:r>
            <a:r>
              <a:rPr lang="en-US" sz="2000" b="1" dirty="0"/>
              <a:t>disobeyed God in many ways, and returned to God at the end of his life </a:t>
            </a:r>
            <a:r>
              <a:rPr lang="en-US" sz="2000" dirty="0"/>
              <a:t>(Ecclesiastes).  Jesus mentioned Solomon unfavorably at two events.  </a:t>
            </a:r>
          </a:p>
          <a:p>
            <a:endParaRPr lang="en-US" sz="1000" b="1" dirty="0"/>
          </a:p>
          <a:p>
            <a:r>
              <a:rPr lang="en-US" sz="2000" b="1" dirty="0"/>
              <a:t>New Testament:  Luke 7:28  </a:t>
            </a:r>
            <a:r>
              <a:rPr lang="en-US" sz="2000" dirty="0"/>
              <a:t>“I say unto you, Among those that are born of women there is not a greater prophet than John the Baptist: but he that is least in the kingdom of God is greater than he. “ </a:t>
            </a:r>
          </a:p>
          <a:p>
            <a:endParaRPr lang="en-US" sz="1000" dirty="0"/>
          </a:p>
          <a:p>
            <a:r>
              <a:rPr lang="en-US" sz="2000" b="1" dirty="0"/>
              <a:t>Matthew 5:17-20  </a:t>
            </a:r>
            <a:r>
              <a:rPr lang="en-US" sz="2000" dirty="0"/>
              <a:t>Jesus came not to destroy the law, but to fulfill the law – until every jot and tittle be fulfilled.</a:t>
            </a:r>
          </a:p>
          <a:p>
            <a:endParaRPr lang="en-US" sz="1000" dirty="0"/>
          </a:p>
          <a:p>
            <a:r>
              <a:rPr lang="en-US" sz="2000" b="1" dirty="0"/>
              <a:t>Acts 17:30  </a:t>
            </a:r>
            <a:r>
              <a:rPr lang="en-US" sz="2000" dirty="0"/>
              <a:t>“the times of ignorance God winked at; but now commands all men everywhere to repent “  </a:t>
            </a:r>
            <a:endParaRPr lang="en-US" sz="2000" b="1" dirty="0"/>
          </a:p>
          <a:p>
            <a:endParaRPr lang="en-US" sz="1000" b="1" dirty="0"/>
          </a:p>
          <a:p>
            <a:r>
              <a:rPr lang="en-US" sz="2000" b="1" dirty="0"/>
              <a:t>Romans 6:17 “</a:t>
            </a:r>
            <a:r>
              <a:rPr lang="en-US" sz="2000" dirty="0"/>
              <a:t>God be thanked, that ye were the servants of sin, but ye have obeyed from the heart that form of doctrine which was delivered you. “  </a:t>
            </a:r>
            <a:r>
              <a:rPr lang="en-US" sz="2000" b="1" dirty="0"/>
              <a:t>Romans 8:1-4, 2 Corinthians 3:18, Galatians 5:22-26.</a:t>
            </a:r>
          </a:p>
          <a:p>
            <a:endParaRPr lang="en-US" sz="1000" b="1" dirty="0"/>
          </a:p>
          <a:p>
            <a:r>
              <a:rPr lang="en-US" sz="2000" b="1" dirty="0"/>
              <a:t>The Christ follower has better promises - </a:t>
            </a:r>
            <a:r>
              <a:rPr lang="en-US" sz="2000" dirty="0"/>
              <a:t>the indwelling Holy Spirit, the perfect example - Jesus Christ,  the complete inspired Scripture, and the body of Christ (with more revealing of God’s grace and truth comes more accountability to obey His commandments.   Matthew 11:20-24; Bethsaida, </a:t>
            </a:r>
            <a:r>
              <a:rPr lang="en-US" sz="2000" dirty="0" err="1"/>
              <a:t>Tyre</a:t>
            </a:r>
            <a:r>
              <a:rPr lang="en-US" sz="2000" dirty="0"/>
              <a:t>, </a:t>
            </a:r>
            <a:r>
              <a:rPr lang="en-US" sz="2000" dirty="0" err="1"/>
              <a:t>Zidon</a:t>
            </a:r>
            <a:r>
              <a:rPr lang="en-US" sz="2000" dirty="0"/>
              <a:t>, Capernaum)</a:t>
            </a:r>
          </a:p>
        </p:txBody>
      </p:sp>
    </p:spTree>
    <p:extLst>
      <p:ext uri="{BB962C8B-B14F-4D97-AF65-F5344CB8AC3E}">
        <p14:creationId xmlns:p14="http://schemas.microsoft.com/office/powerpoint/2010/main" val="3616800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8180997-AE06-B628-B784-32EF92E7EB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97FCB24-5181-FBC6-6F4C-EB8AABE861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4360" y="7620"/>
            <a:ext cx="87804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386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9DE89CC-83E5-0E1A-101E-DBACB5ADF0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1B093C1-4F51-6F0E-BB5E-F588D07157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3474530"/>
            <a:ext cx="4846319" cy="330940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F16A6DA-B77B-D523-C042-EF93E87DDA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8067" y="195985"/>
            <a:ext cx="5953760" cy="28621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06C97BF-1406-21FF-DAA2-6808AD5FD96E}"/>
              </a:ext>
            </a:extLst>
          </p:cNvPr>
          <p:cNvSpPr txBox="1"/>
          <p:nvPr/>
        </p:nvSpPr>
        <p:spPr>
          <a:xfrm>
            <a:off x="6146800" y="172720"/>
            <a:ext cx="5953760" cy="649408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The Life of David points to the 1</a:t>
            </a:r>
            <a:r>
              <a:rPr lang="en-US" sz="2000" baseline="30000" dirty="0"/>
              <a:t>st</a:t>
            </a:r>
            <a:r>
              <a:rPr lang="en-US" sz="2000" dirty="0"/>
              <a:t> and 2</a:t>
            </a:r>
            <a:r>
              <a:rPr lang="en-US" sz="2000" baseline="30000" dirty="0"/>
              <a:t>nd</a:t>
            </a:r>
            <a:r>
              <a:rPr lang="en-US" sz="2000" dirty="0"/>
              <a:t> coming of  the king of Kings and Lord of Lords Jesus Christ to Israel as written in the law,  the prophets,  and the Psalms.  </a:t>
            </a:r>
          </a:p>
          <a:p>
            <a:endParaRPr lang="en-US" sz="2000" dirty="0"/>
          </a:p>
          <a:p>
            <a:r>
              <a:rPr lang="en-US" sz="2000" dirty="0"/>
              <a:t>The Church saints on earth from  Acts 2 until Revelation 4:1 have better promises (Hebrews) as strangers and grafted into Israel (Romans 9-11) as we experience the sure mercies of David declared by the Apostle Paul in Acts 13:14-52.</a:t>
            </a:r>
          </a:p>
          <a:p>
            <a:endParaRPr lang="en-US" sz="2400" dirty="0"/>
          </a:p>
          <a:p>
            <a:r>
              <a:rPr lang="en-US" sz="2400" b="1" dirty="0"/>
              <a:t>Hebrews 11:6 (KJV) </a:t>
            </a:r>
            <a:r>
              <a:rPr lang="en-US" sz="2400" dirty="0"/>
              <a:t>But without faith [</a:t>
            </a:r>
            <a:r>
              <a:rPr lang="en-US" sz="2400" i="1" dirty="0"/>
              <a:t>it is</a:t>
            </a:r>
            <a:r>
              <a:rPr lang="en-US" sz="2400" dirty="0"/>
              <a:t>] impossible to please [</a:t>
            </a:r>
            <a:r>
              <a:rPr lang="en-US" sz="2400" i="1" dirty="0"/>
              <a:t>him</a:t>
            </a:r>
            <a:r>
              <a:rPr lang="en-US" sz="2400" dirty="0"/>
              <a:t>]: for he that cometh to God must believe that he is, and [</a:t>
            </a:r>
            <a:r>
              <a:rPr lang="en-US" sz="2400" i="1" dirty="0"/>
              <a:t>that</a:t>
            </a:r>
            <a:r>
              <a:rPr lang="en-US" sz="2400" dirty="0"/>
              <a:t>] he is a rewarder of them that diligently seek him.  </a:t>
            </a:r>
          </a:p>
          <a:p>
            <a:endParaRPr lang="en-US" sz="2400" dirty="0"/>
          </a:p>
          <a:p>
            <a:r>
              <a:rPr lang="en-US" sz="2400" dirty="0"/>
              <a:t>The abundant grace and truth revealed in Jesus Christ is central, continual, and sufficient for our faith.  </a:t>
            </a:r>
          </a:p>
        </p:txBody>
      </p:sp>
    </p:spTree>
    <p:extLst>
      <p:ext uri="{BB962C8B-B14F-4D97-AF65-F5344CB8AC3E}">
        <p14:creationId xmlns:p14="http://schemas.microsoft.com/office/powerpoint/2010/main" val="3457877360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Catering 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14D02"/>
      </a:accent1>
      <a:accent2>
        <a:srgbClr val="FDFBF2"/>
      </a:accent2>
      <a:accent3>
        <a:srgbClr val="F49201"/>
      </a:accent3>
      <a:accent4>
        <a:srgbClr val="F4ADE4"/>
      </a:accent4>
      <a:accent5>
        <a:srgbClr val="3841A4"/>
      </a:accent5>
      <a:accent6>
        <a:srgbClr val="068145"/>
      </a:accent6>
      <a:hlink>
        <a:srgbClr val="0563C1"/>
      </a:hlink>
      <a:folHlink>
        <a:srgbClr val="954F72"/>
      </a:folHlink>
    </a:clrScheme>
    <a:fontScheme name="Custom 114">
      <a:majorFont>
        <a:latin typeface="Aharoni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3705CF02DF8540BC9025A980CBE32D" ma:contentTypeVersion="8" ma:contentTypeDescription="Create a new document." ma:contentTypeScope="" ma:versionID="7b59e85c8975facf180a11ca812390b4">
  <xsd:schema xmlns:xsd="http://www.w3.org/2001/XMLSchema" xmlns:xs="http://www.w3.org/2001/XMLSchema" xmlns:p="http://schemas.microsoft.com/office/2006/metadata/properties" xmlns:ns3="f98cc253-feff-40fd-b75e-dde241986d3d" xmlns:ns4="7ea62328-f9cb-43bf-99db-6009b3f2bb1b" targetNamespace="http://schemas.microsoft.com/office/2006/metadata/properties" ma:root="true" ma:fieldsID="9c119ad8aaef6563af41b60e6a070d4d" ns3:_="" ns4:_="">
    <xsd:import namespace="f98cc253-feff-40fd-b75e-dde241986d3d"/>
    <xsd:import namespace="7ea62328-f9cb-43bf-99db-6009b3f2bb1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8cc253-feff-40fd-b75e-dde241986d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a62328-f9cb-43bf-99db-6009b3f2bb1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E325EC8-9F89-4198-8218-91A34E1356D1}">
  <ds:schemaRefs>
    <ds:schemaRef ds:uri="f98cc253-feff-40fd-b75e-dde241986d3d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7ea62328-f9cb-43bf-99db-6009b3f2bb1b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EC4657AF-EFCA-425B-866D-F2B846C840F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7AA0E26-2B78-4EE7-BE01-956B14188E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8cc253-feff-40fd-b75e-dde241986d3d"/>
    <ds:schemaRef ds:uri="7ea62328-f9cb-43bf-99db-6009b3f2bb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50406</TotalTime>
  <Words>877</Words>
  <Application>Microsoft Office PowerPoint</Application>
  <PresentationFormat>Widescreen</PresentationFormat>
  <Paragraphs>62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Aharoni</vt:lpstr>
      <vt:lpstr>Arial</vt:lpstr>
      <vt:lpstr>Calibri</vt:lpstr>
      <vt:lpstr>Gill Sans MT</vt:lpstr>
      <vt:lpstr>Theme1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Bill Heath</cp:lastModifiedBy>
  <cp:revision>1410</cp:revision>
  <cp:lastPrinted>2024-12-04T21:18:47Z</cp:lastPrinted>
  <dcterms:created xsi:type="dcterms:W3CDTF">2013-07-15T20:26:40Z</dcterms:created>
  <dcterms:modified xsi:type="dcterms:W3CDTF">2024-12-04T21:20:12Z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0x010100EF3705CF02DF8540BC9025A980CBE32D</vt:lpwstr>
  </property>
</Properties>
</file>