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4"/>
  </p:sldMasterIdLst>
  <p:notesMasterIdLst>
    <p:notesMasterId r:id="rId11"/>
  </p:notesMasterIdLst>
  <p:sldIdLst>
    <p:sldId id="385" r:id="rId5"/>
    <p:sldId id="392" r:id="rId6"/>
    <p:sldId id="383" r:id="rId7"/>
    <p:sldId id="393" r:id="rId8"/>
    <p:sldId id="384" r:id="rId9"/>
    <p:sldId id="387" r:id="rId10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F7CFDC-8035-4D1B-8D8F-B1B92343077C}" v="36" dt="2026-03-25T01:15:46.6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59" autoAdjust="0"/>
    <p:restoredTop sz="94660"/>
  </p:normalViewPr>
  <p:slideViewPr>
    <p:cSldViewPr snapToGrid="0">
      <p:cViewPr varScale="1">
        <p:scale>
          <a:sx n="49" d="100"/>
          <a:sy n="49" d="100"/>
        </p:scale>
        <p:origin x="394" y="45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Heath" userId="e5502471a9019beb" providerId="LiveId" clId="{813D262F-908F-4E50-9894-E380FCA4CA07}"/>
    <pc:docChg chg="undo custSel addSld delSld modSld sldOrd">
      <pc:chgData name="Bill Heath" userId="e5502471a9019beb" providerId="LiveId" clId="{813D262F-908F-4E50-9894-E380FCA4CA07}" dt="2026-03-25T10:34:44.161" v="3829"/>
      <pc:docMkLst>
        <pc:docMk/>
      </pc:docMkLst>
      <pc:sldChg chg="modSp mod">
        <pc:chgData name="Bill Heath" userId="e5502471a9019beb" providerId="LiveId" clId="{813D262F-908F-4E50-9894-E380FCA4CA07}" dt="2026-03-25T01:31:54.950" v="3502" actId="13926"/>
        <pc:sldMkLst>
          <pc:docMk/>
          <pc:sldMk cId="3104253408" sldId="383"/>
        </pc:sldMkLst>
        <pc:graphicFrameChg chg="mod modGraphic">
          <ac:chgData name="Bill Heath" userId="e5502471a9019beb" providerId="LiveId" clId="{813D262F-908F-4E50-9894-E380FCA4CA07}" dt="2026-03-25T01:31:54.950" v="3502" actId="13926"/>
          <ac:graphicFrameMkLst>
            <pc:docMk/>
            <pc:sldMk cId="3104253408" sldId="383"/>
            <ac:graphicFrameMk id="4" creationId="{AA7B784E-FE43-507E-5DC4-D693A3D0DBCE}"/>
          </ac:graphicFrameMkLst>
        </pc:graphicFrameChg>
      </pc:sldChg>
      <pc:sldChg chg="modSp mod">
        <pc:chgData name="Bill Heath" userId="e5502471a9019beb" providerId="LiveId" clId="{813D262F-908F-4E50-9894-E380FCA4CA07}" dt="2026-03-22T23:06:24.291" v="160" actId="207"/>
        <pc:sldMkLst>
          <pc:docMk/>
          <pc:sldMk cId="1820024623" sldId="385"/>
        </pc:sldMkLst>
        <pc:spChg chg="mod">
          <ac:chgData name="Bill Heath" userId="e5502471a9019beb" providerId="LiveId" clId="{813D262F-908F-4E50-9894-E380FCA4CA07}" dt="2026-03-22T23:06:24.291" v="160" actId="207"/>
          <ac:spMkLst>
            <pc:docMk/>
            <pc:sldMk cId="1820024623" sldId="385"/>
            <ac:spMk id="2" creationId="{68B1BFC7-F1FB-7C24-B2DD-713F88A233D1}"/>
          </ac:spMkLst>
        </pc:spChg>
        <pc:spChg chg="mod">
          <ac:chgData name="Bill Heath" userId="e5502471a9019beb" providerId="LiveId" clId="{813D262F-908F-4E50-9894-E380FCA4CA07}" dt="2026-03-11T19:37:27.671" v="3" actId="6549"/>
          <ac:spMkLst>
            <pc:docMk/>
            <pc:sldMk cId="1820024623" sldId="385"/>
            <ac:spMk id="9" creationId="{3E5C6185-BA62-417B-B11E-D6CE654AE4F5}"/>
          </ac:spMkLst>
        </pc:spChg>
      </pc:sldChg>
      <pc:sldChg chg="addSp modSp del mod">
        <pc:chgData name="Bill Heath" userId="e5502471a9019beb" providerId="LiveId" clId="{813D262F-908F-4E50-9894-E380FCA4CA07}" dt="2026-03-24T22:52:31.482" v="2235" actId="2696"/>
        <pc:sldMkLst>
          <pc:docMk/>
          <pc:sldMk cId="3122496345" sldId="386"/>
        </pc:sldMkLst>
        <pc:spChg chg="mod">
          <ac:chgData name="Bill Heath" userId="e5502471a9019beb" providerId="LiveId" clId="{813D262F-908F-4E50-9894-E380FCA4CA07}" dt="2026-03-24T22:49:04.520" v="2200" actId="113"/>
          <ac:spMkLst>
            <pc:docMk/>
            <pc:sldMk cId="3122496345" sldId="386"/>
            <ac:spMk id="7" creationId="{DF900E41-422E-AFD3-6E17-5BA9E42030B1}"/>
          </ac:spMkLst>
        </pc:spChg>
        <pc:picChg chg="add mod">
          <ac:chgData name="Bill Heath" userId="e5502471a9019beb" providerId="LiveId" clId="{813D262F-908F-4E50-9894-E380FCA4CA07}" dt="2026-03-24T20:55:52.328" v="1982" actId="1076"/>
          <ac:picMkLst>
            <pc:docMk/>
            <pc:sldMk cId="3122496345" sldId="386"/>
            <ac:picMk id="4" creationId="{4BADE016-7FE6-4656-AB5B-BB5682997125}"/>
          </ac:picMkLst>
        </pc:picChg>
      </pc:sldChg>
      <pc:sldChg chg="modSp del mod">
        <pc:chgData name="Bill Heath" userId="e5502471a9019beb" providerId="LiveId" clId="{813D262F-908F-4E50-9894-E380FCA4CA07}" dt="2026-03-24T20:46:43.546" v="1490" actId="2696"/>
        <pc:sldMkLst>
          <pc:docMk/>
          <pc:sldMk cId="1889261583" sldId="389"/>
        </pc:sldMkLst>
      </pc:sldChg>
      <pc:sldChg chg="modSp add del mod">
        <pc:chgData name="Bill Heath" userId="e5502471a9019beb" providerId="LiveId" clId="{813D262F-908F-4E50-9894-E380FCA4CA07}" dt="2026-03-24T20:47:30.861" v="1564" actId="2696"/>
        <pc:sldMkLst>
          <pc:docMk/>
          <pc:sldMk cId="2373712897" sldId="390"/>
        </pc:sldMkLst>
        <pc:spChg chg="mod">
          <ac:chgData name="Bill Heath" userId="e5502471a9019beb" providerId="LiveId" clId="{813D262F-908F-4E50-9894-E380FCA4CA07}" dt="2026-03-24T20:47:16.785" v="1562" actId="6549"/>
          <ac:spMkLst>
            <pc:docMk/>
            <pc:sldMk cId="2373712897" sldId="390"/>
            <ac:spMk id="7" creationId="{EDB232CA-0858-C596-AC6E-98CE44DC990C}"/>
          </ac:spMkLst>
        </pc:spChg>
      </pc:sldChg>
      <pc:sldChg chg="modSp add del mod">
        <pc:chgData name="Bill Heath" userId="e5502471a9019beb" providerId="LiveId" clId="{813D262F-908F-4E50-9894-E380FCA4CA07}" dt="2026-03-24T22:55:05.502" v="2255" actId="2696"/>
        <pc:sldMkLst>
          <pc:docMk/>
          <pc:sldMk cId="1655918681" sldId="391"/>
        </pc:sldMkLst>
        <pc:spChg chg="mod">
          <ac:chgData name="Bill Heath" userId="e5502471a9019beb" providerId="LiveId" clId="{813D262F-908F-4E50-9894-E380FCA4CA07}" dt="2026-03-24T22:54:07.251" v="2244" actId="21"/>
          <ac:spMkLst>
            <pc:docMk/>
            <pc:sldMk cId="1655918681" sldId="391"/>
            <ac:spMk id="7" creationId="{8191623F-AB39-E951-C8BD-12E34934CADC}"/>
          </ac:spMkLst>
        </pc:spChg>
      </pc:sldChg>
      <pc:sldChg chg="addSp delSp modSp add mod">
        <pc:chgData name="Bill Heath" userId="e5502471a9019beb" providerId="LiveId" clId="{813D262F-908F-4E50-9894-E380FCA4CA07}" dt="2026-03-25T10:22:15.894" v="3681" actId="20577"/>
        <pc:sldMkLst>
          <pc:docMk/>
          <pc:sldMk cId="4152078854" sldId="392"/>
        </pc:sldMkLst>
        <pc:spChg chg="mod">
          <ac:chgData name="Bill Heath" userId="e5502471a9019beb" providerId="LiveId" clId="{813D262F-908F-4E50-9894-E380FCA4CA07}" dt="2026-03-25T10:22:15.894" v="3681" actId="20577"/>
          <ac:spMkLst>
            <pc:docMk/>
            <pc:sldMk cId="4152078854" sldId="392"/>
            <ac:spMk id="7" creationId="{A52DFB70-E317-4DC2-EF17-217E67A0F615}"/>
          </ac:spMkLst>
        </pc:spChg>
        <pc:spChg chg="add mod">
          <ac:chgData name="Bill Heath" userId="e5502471a9019beb" providerId="LiveId" clId="{813D262F-908F-4E50-9894-E380FCA4CA07}" dt="2026-03-24T23:34:50.814" v="2482" actId="1076"/>
          <ac:spMkLst>
            <pc:docMk/>
            <pc:sldMk cId="4152078854" sldId="392"/>
            <ac:spMk id="20" creationId="{D6B09732-4040-2E5A-7DC1-8B67E80160E0}"/>
          </ac:spMkLst>
        </pc:spChg>
        <pc:spChg chg="add mod">
          <ac:chgData name="Bill Heath" userId="e5502471a9019beb" providerId="LiveId" clId="{813D262F-908F-4E50-9894-E380FCA4CA07}" dt="2026-03-24T23:34:42.703" v="2481" actId="6549"/>
          <ac:spMkLst>
            <pc:docMk/>
            <pc:sldMk cId="4152078854" sldId="392"/>
            <ac:spMk id="21" creationId="{045CEA6D-8E51-56F0-9D01-4F1BA52ABE40}"/>
          </ac:spMkLst>
        </pc:spChg>
        <pc:spChg chg="add mod">
          <ac:chgData name="Bill Heath" userId="e5502471a9019beb" providerId="LiveId" clId="{813D262F-908F-4E50-9894-E380FCA4CA07}" dt="2026-03-25T00:47:17.413" v="2880" actId="20577"/>
          <ac:spMkLst>
            <pc:docMk/>
            <pc:sldMk cId="4152078854" sldId="392"/>
            <ac:spMk id="23" creationId="{36724A0B-8172-C3FE-4723-7118D5ED9A38}"/>
          </ac:spMkLst>
        </pc:spChg>
        <pc:picChg chg="add mod">
          <ac:chgData name="Bill Heath" userId="e5502471a9019beb" providerId="LiveId" clId="{813D262F-908F-4E50-9894-E380FCA4CA07}" dt="2026-03-25T00:48:11.803" v="2885" actId="14100"/>
          <ac:picMkLst>
            <pc:docMk/>
            <pc:sldMk cId="4152078854" sldId="392"/>
            <ac:picMk id="3" creationId="{7BFE8557-4C85-5C60-7806-69C7274443C8}"/>
          </ac:picMkLst>
        </pc:picChg>
        <pc:picChg chg="del">
          <ac:chgData name="Bill Heath" userId="e5502471a9019beb" providerId="LiveId" clId="{813D262F-908F-4E50-9894-E380FCA4CA07}" dt="2026-03-24T23:07:40.910" v="2270" actId="478"/>
          <ac:picMkLst>
            <pc:docMk/>
            <pc:sldMk cId="4152078854" sldId="392"/>
            <ac:picMk id="4" creationId="{C66218DB-41D3-6751-93EC-FE9EC5B9493F}"/>
          </ac:picMkLst>
        </pc:picChg>
        <pc:picChg chg="add mod">
          <ac:chgData name="Bill Heath" userId="e5502471a9019beb" providerId="LiveId" clId="{813D262F-908F-4E50-9894-E380FCA4CA07}" dt="2026-03-24T23:27:03.173" v="2446"/>
          <ac:picMkLst>
            <pc:docMk/>
            <pc:sldMk cId="4152078854" sldId="392"/>
            <ac:picMk id="11" creationId="{EF193E3E-83C3-A0F6-117C-32FBD7C98F97}"/>
          </ac:picMkLst>
        </pc:picChg>
        <pc:picChg chg="add mod">
          <ac:chgData name="Bill Heath" userId="e5502471a9019beb" providerId="LiveId" clId="{813D262F-908F-4E50-9894-E380FCA4CA07}" dt="2026-03-24T23:28:25.120" v="2452" actId="1076"/>
          <ac:picMkLst>
            <pc:docMk/>
            <pc:sldMk cId="4152078854" sldId="392"/>
            <ac:picMk id="13" creationId="{4C7A0BD3-7D8B-FAA1-5391-18206526E264}"/>
          </ac:picMkLst>
        </pc:picChg>
        <pc:picChg chg="add mod">
          <ac:chgData name="Bill Heath" userId="e5502471a9019beb" providerId="LiveId" clId="{813D262F-908F-4E50-9894-E380FCA4CA07}" dt="2026-03-24T23:30:09.558" v="2461" actId="14100"/>
          <ac:picMkLst>
            <pc:docMk/>
            <pc:sldMk cId="4152078854" sldId="392"/>
            <ac:picMk id="14" creationId="{3FFA28D1-D4D9-6427-D487-8BBA39C8E07B}"/>
          </ac:picMkLst>
        </pc:picChg>
        <pc:picChg chg="add mod">
          <ac:chgData name="Bill Heath" userId="e5502471a9019beb" providerId="LiveId" clId="{813D262F-908F-4E50-9894-E380FCA4CA07}" dt="2026-03-24T23:35:09.069" v="2483" actId="207"/>
          <ac:picMkLst>
            <pc:docMk/>
            <pc:sldMk cId="4152078854" sldId="392"/>
            <ac:picMk id="15" creationId="{9A987377-E693-56E8-B1F0-4D34E3562F29}"/>
          </ac:picMkLst>
        </pc:picChg>
        <pc:picChg chg="add mod">
          <ac:chgData name="Bill Heath" userId="e5502471a9019beb" providerId="LiveId" clId="{813D262F-908F-4E50-9894-E380FCA4CA07}" dt="2026-03-24T23:35:18.842" v="2484" actId="207"/>
          <ac:picMkLst>
            <pc:docMk/>
            <pc:sldMk cId="4152078854" sldId="392"/>
            <ac:picMk id="16" creationId="{3C7FE8FE-7095-3266-8076-353FCA34CAF2}"/>
          </ac:picMkLst>
        </pc:picChg>
        <pc:picChg chg="add mod">
          <ac:chgData name="Bill Heath" userId="e5502471a9019beb" providerId="LiveId" clId="{813D262F-908F-4E50-9894-E380FCA4CA07}" dt="2026-03-25T00:45:37.172" v="2863" actId="207"/>
          <ac:picMkLst>
            <pc:docMk/>
            <pc:sldMk cId="4152078854" sldId="392"/>
            <ac:picMk id="17" creationId="{119466F8-F4F7-EE9C-D937-982D6DE5B478}"/>
          </ac:picMkLst>
        </pc:picChg>
        <pc:picChg chg="add mod">
          <ac:chgData name="Bill Heath" userId="e5502471a9019beb" providerId="LiveId" clId="{813D262F-908F-4E50-9894-E380FCA4CA07}" dt="2026-03-25T00:46:18.350" v="2871" actId="1035"/>
          <ac:picMkLst>
            <pc:docMk/>
            <pc:sldMk cId="4152078854" sldId="392"/>
            <ac:picMk id="18" creationId="{5DAABEF8-7AA3-0CE4-B6D0-C77BF3F14109}"/>
          </ac:picMkLst>
        </pc:picChg>
        <pc:picChg chg="add mod">
          <ac:chgData name="Bill Heath" userId="e5502471a9019beb" providerId="LiveId" clId="{813D262F-908F-4E50-9894-E380FCA4CA07}" dt="2026-03-25T00:48:51.772" v="2897" actId="1036"/>
          <ac:picMkLst>
            <pc:docMk/>
            <pc:sldMk cId="4152078854" sldId="392"/>
            <ac:picMk id="19" creationId="{76BF79E8-4C99-9190-BFE9-C9CAC2EAE97A}"/>
          </ac:picMkLst>
        </pc:picChg>
        <pc:picChg chg="add del mod">
          <ac:chgData name="Bill Heath" userId="e5502471a9019beb" providerId="LiveId" clId="{813D262F-908F-4E50-9894-E380FCA4CA07}" dt="2026-03-25T00:19:14.941" v="2522" actId="478"/>
          <ac:picMkLst>
            <pc:docMk/>
            <pc:sldMk cId="4152078854" sldId="392"/>
            <ac:picMk id="22" creationId="{BF963099-4C5C-E44F-5B4C-D9FA2285E576}"/>
          </ac:picMkLst>
        </pc:picChg>
      </pc:sldChg>
      <pc:sldChg chg="addSp delSp modSp add mod ord">
        <pc:chgData name="Bill Heath" userId="e5502471a9019beb" providerId="LiveId" clId="{813D262F-908F-4E50-9894-E380FCA4CA07}" dt="2026-03-25T10:34:44.161" v="3829"/>
        <pc:sldMkLst>
          <pc:docMk/>
          <pc:sldMk cId="1815814393" sldId="393"/>
        </pc:sldMkLst>
        <pc:spChg chg="add mod">
          <ac:chgData name="Bill Heath" userId="e5502471a9019beb" providerId="LiveId" clId="{813D262F-908F-4E50-9894-E380FCA4CA07}" dt="2026-03-24T22:58:20.661" v="2256"/>
          <ac:spMkLst>
            <pc:docMk/>
            <pc:sldMk cId="1815814393" sldId="393"/>
            <ac:spMk id="3" creationId="{746FAE7E-E5DA-3C4B-9043-6E27D31C59CF}"/>
          </ac:spMkLst>
        </pc:spChg>
        <pc:spChg chg="mod">
          <ac:chgData name="Bill Heath" userId="e5502471a9019beb" providerId="LiveId" clId="{813D262F-908F-4E50-9894-E380FCA4CA07}" dt="2026-03-25T10:30:28.731" v="3827" actId="404"/>
          <ac:spMkLst>
            <pc:docMk/>
            <pc:sldMk cId="1815814393" sldId="393"/>
            <ac:spMk id="7" creationId="{2F4B6F5C-E1A5-5E9D-A660-EADD2D7803F9}"/>
          </ac:spMkLst>
        </pc:spChg>
        <pc:spChg chg="add mod">
          <ac:chgData name="Bill Heath" userId="e5502471a9019beb" providerId="LiveId" clId="{813D262F-908F-4E50-9894-E380FCA4CA07}" dt="2026-03-24T22:58:24.968" v="2257"/>
          <ac:spMkLst>
            <pc:docMk/>
            <pc:sldMk cId="1815814393" sldId="393"/>
            <ac:spMk id="11" creationId="{61E9094D-6745-4D04-DB27-68FF197E153B}"/>
          </ac:spMkLst>
        </pc:spChg>
        <pc:spChg chg="add mod">
          <ac:chgData name="Bill Heath" userId="e5502471a9019beb" providerId="LiveId" clId="{813D262F-908F-4E50-9894-E380FCA4CA07}" dt="2026-03-24T23:05:46.340" v="2266"/>
          <ac:spMkLst>
            <pc:docMk/>
            <pc:sldMk cId="1815814393" sldId="393"/>
            <ac:spMk id="15" creationId="{FB25E55E-514A-8D7C-B3BF-CA4A300C9782}"/>
          </ac:spMkLst>
        </pc:spChg>
        <pc:picChg chg="del">
          <ac:chgData name="Bill Heath" userId="e5502471a9019beb" providerId="LiveId" clId="{813D262F-908F-4E50-9894-E380FCA4CA07}" dt="2026-03-24T22:58:33.175" v="2259" actId="478"/>
          <ac:picMkLst>
            <pc:docMk/>
            <pc:sldMk cId="1815814393" sldId="393"/>
            <ac:picMk id="4" creationId="{AB80BF02-BFE5-CE2D-28F9-9DE920F424C3}"/>
          </ac:picMkLst>
        </pc:picChg>
        <pc:picChg chg="add mod modCrop">
          <ac:chgData name="Bill Heath" userId="e5502471a9019beb" providerId="LiveId" clId="{813D262F-908F-4E50-9894-E380FCA4CA07}" dt="2026-03-25T00:23:14.122" v="2543" actId="1076"/>
          <ac:picMkLst>
            <pc:docMk/>
            <pc:sldMk cId="1815814393" sldId="393"/>
            <ac:picMk id="14" creationId="{860E97C2-FC6E-7A81-5FA2-8E1ED6B6E84B}"/>
          </ac:picMkLst>
        </pc:picChg>
        <pc:picChg chg="add del mod">
          <ac:chgData name="Bill Heath" userId="e5502471a9019beb" providerId="LiveId" clId="{813D262F-908F-4E50-9894-E380FCA4CA07}" dt="2026-03-24T23:07:03.440" v="2269" actId="478"/>
          <ac:picMkLst>
            <pc:docMk/>
            <pc:sldMk cId="1815814393" sldId="393"/>
            <ac:picMk id="17" creationId="{6DF5C7AD-A1B1-348B-C6DD-4A4BAD447115}"/>
          </ac:picMkLst>
        </pc:picChg>
        <pc:picChg chg="add del mod">
          <ac:chgData name="Bill Heath" userId="e5502471a9019beb" providerId="LiveId" clId="{813D262F-908F-4E50-9894-E380FCA4CA07}" dt="2026-03-24T23:11:53.118" v="2324" actId="478"/>
          <ac:picMkLst>
            <pc:docMk/>
            <pc:sldMk cId="1815814393" sldId="393"/>
            <ac:picMk id="19" creationId="{B98F3269-971B-3176-EB89-A6530EEAF8B3}"/>
          </ac:picMkLst>
        </pc:picChg>
        <pc:picChg chg="add mod">
          <ac:chgData name="Bill Heath" userId="e5502471a9019beb" providerId="LiveId" clId="{813D262F-908F-4E50-9894-E380FCA4CA07}" dt="2026-03-24T23:17:18.844" v="2351" actId="1076"/>
          <ac:picMkLst>
            <pc:docMk/>
            <pc:sldMk cId="1815814393" sldId="393"/>
            <ac:picMk id="21" creationId="{210159F2-A954-4B52-4E15-D68D3E5DF6DB}"/>
          </ac:picMkLst>
        </pc:picChg>
        <pc:picChg chg="add mod">
          <ac:chgData name="Bill Heath" userId="e5502471a9019beb" providerId="LiveId" clId="{813D262F-908F-4E50-9894-E380FCA4CA07}" dt="2026-03-24T23:23:31.823" v="2433" actId="1038"/>
          <ac:picMkLst>
            <pc:docMk/>
            <pc:sldMk cId="1815814393" sldId="393"/>
            <ac:picMk id="22" creationId="{88FC306F-B400-6847-B7CD-ECBC090D19DF}"/>
          </ac:picMkLst>
        </pc:picChg>
        <pc:picChg chg="add del mod">
          <ac:chgData name="Bill Heath" userId="e5502471a9019beb" providerId="LiveId" clId="{813D262F-908F-4E50-9894-E380FCA4CA07}" dt="2026-03-24T23:21:14.928" v="2367" actId="478"/>
          <ac:picMkLst>
            <pc:docMk/>
            <pc:sldMk cId="1815814393" sldId="393"/>
            <ac:picMk id="24" creationId="{8C366593-9DF3-820A-4D47-6CE94CAF9C03}"/>
          </ac:picMkLst>
        </pc:picChg>
        <pc:picChg chg="add mod">
          <ac:chgData name="Bill Heath" userId="e5502471a9019beb" providerId="LiveId" clId="{813D262F-908F-4E50-9894-E380FCA4CA07}" dt="2026-03-24T23:19:52.628" v="2360" actId="1076"/>
          <ac:picMkLst>
            <pc:docMk/>
            <pc:sldMk cId="1815814393" sldId="393"/>
            <ac:picMk id="26" creationId="{DA68D214-B484-9B59-9890-0AA83BB739DE}"/>
          </ac:picMkLst>
        </pc:picChg>
        <pc:picChg chg="add mod">
          <ac:chgData name="Bill Heath" userId="e5502471a9019beb" providerId="LiveId" clId="{813D262F-908F-4E50-9894-E380FCA4CA07}" dt="2026-03-24T23:20:27.155" v="2365" actId="1076"/>
          <ac:picMkLst>
            <pc:docMk/>
            <pc:sldMk cId="1815814393" sldId="393"/>
            <ac:picMk id="27" creationId="{CCECBB1C-BCE9-E3EE-D41D-B421284EDFF3}"/>
          </ac:picMkLst>
        </pc:picChg>
        <pc:picChg chg="add mod">
          <ac:chgData name="Bill Heath" userId="e5502471a9019beb" providerId="LiveId" clId="{813D262F-908F-4E50-9894-E380FCA4CA07}" dt="2026-03-24T23:20:50.213" v="2366" actId="1076"/>
          <ac:picMkLst>
            <pc:docMk/>
            <pc:sldMk cId="1815814393" sldId="393"/>
            <ac:picMk id="28" creationId="{7051C282-7A17-AF6E-B43F-83D04CD3A5FC}"/>
          </ac:picMkLst>
        </pc:picChg>
        <pc:picChg chg="add mod">
          <ac:chgData name="Bill Heath" userId="e5502471a9019beb" providerId="LiveId" clId="{813D262F-908F-4E50-9894-E380FCA4CA07}" dt="2026-03-24T23:23:17.647" v="2399" actId="1035"/>
          <ac:picMkLst>
            <pc:docMk/>
            <pc:sldMk cId="1815814393" sldId="393"/>
            <ac:picMk id="30" creationId="{EC7E95AD-9E9A-DC31-D0C6-864447BD29A4}"/>
          </ac:picMkLst>
        </pc:picChg>
        <pc:picChg chg="add del mod">
          <ac:chgData name="Bill Heath" userId="e5502471a9019beb" providerId="LiveId" clId="{813D262F-908F-4E50-9894-E380FCA4CA07}" dt="2026-03-24T23:25:54.186" v="2444" actId="478"/>
          <ac:picMkLst>
            <pc:docMk/>
            <pc:sldMk cId="1815814393" sldId="393"/>
            <ac:picMk id="32" creationId="{5F17A51B-049E-5355-6196-46B05254ACF9}"/>
          </ac:picMkLst>
        </pc:picChg>
        <pc:picChg chg="add mod">
          <ac:chgData name="Bill Heath" userId="e5502471a9019beb" providerId="LiveId" clId="{813D262F-908F-4E50-9894-E380FCA4CA07}" dt="2026-03-24T23:26:10.341" v="2445" actId="1076"/>
          <ac:picMkLst>
            <pc:docMk/>
            <pc:sldMk cId="1815814393" sldId="393"/>
            <ac:picMk id="34" creationId="{F28AD241-4320-5DC2-A67F-EC4365274D3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6" y="0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10" rIns="91417" bIns="457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17" tIns="45710" rIns="91417" bIns="457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918576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6" y="8918576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14346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Fellowship Church by Bill Heath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914346">
              <a:defRPr/>
            </a:pPr>
            <a:fld id="{1AD51A55-303F-4D54-AB99-832332D3BB80}" type="datetime1">
              <a:rPr lang="en-US">
                <a:solidFill>
                  <a:prstClr val="black"/>
                </a:solidFill>
                <a:latin typeface="Calibri" panose="020F0502020204030204"/>
              </a:rPr>
              <a:pPr defTabSz="914346">
                <a:defRPr/>
              </a:pPr>
              <a:t>3/25/2026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346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Notes:  Core Scriptures to profit the souls of women with God's design, purpose, and beauty.  Genesis 1:27, Proverbs 31, Matthew 19:4, Romans 16:1-16, Ephesians 5:22-33, 1 Peter 3:1-7</a:t>
            </a:r>
          </a:p>
        </p:txBody>
      </p:sp>
    </p:spTree>
    <p:extLst>
      <p:ext uri="{BB962C8B-B14F-4D97-AF65-F5344CB8AC3E}">
        <p14:creationId xmlns:p14="http://schemas.microsoft.com/office/powerpoint/2010/main" val="274143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5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3/25/2026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8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3/25/2026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26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3/25/2026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7697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3/25/2026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97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3/25/2026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86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3/25/2026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77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13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3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5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88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0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6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3/25/2026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8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3/25/2026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2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6.sv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E5C6185-BA62-417B-B11E-D6CE654AE4F5}"/>
              </a:ext>
            </a:extLst>
          </p:cNvPr>
          <p:cNvSpPr txBox="1"/>
          <p:nvPr/>
        </p:nvSpPr>
        <p:spPr>
          <a:xfrm>
            <a:off x="63431" y="15988"/>
            <a:ext cx="1209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Fellowship Church,  Mar 25,  2026                                                                                                            B. Heath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6C924B-D136-B41C-57F2-9E15057E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553" y="0"/>
            <a:ext cx="9232960" cy="1110343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/>
              <a:t>  Straight and Balanced     </a:t>
            </a:r>
          </a:p>
          <a:p>
            <a:r>
              <a:rPr lang="en-US" sz="1800" dirty="0"/>
              <a:t>(Luke 3:4-6)</a:t>
            </a:r>
          </a:p>
          <a:p>
            <a:r>
              <a:rPr lang="en-US" dirty="0"/>
              <a:t>The Faith, a noun, G3982, </a:t>
            </a:r>
            <a:r>
              <a:rPr lang="en-US" dirty="0" err="1"/>
              <a:t>pis’</a:t>
            </a:r>
            <a:r>
              <a:rPr lang="en-US" dirty="0"/>
              <a:t>-tis, 244x, Hebrews 11-11x (11:1-3, 6, 38-40, 12:1-4; Romans 15:23, Jude 1:3)</a:t>
            </a:r>
          </a:p>
          <a:p>
            <a:endParaRPr lang="en-US" dirty="0"/>
          </a:p>
        </p:txBody>
      </p:sp>
      <p:pic>
        <p:nvPicPr>
          <p:cNvPr id="4098" name="Picture 2" descr="Image result for balance">
            <a:extLst>
              <a:ext uri="{FF2B5EF4-FFF2-40B4-BE49-F238E27FC236}">
                <a16:creationId xmlns:a16="http://schemas.microsoft.com/office/drawing/2014/main" id="{94A68CC1-A35B-E44A-258F-98BB866D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751" y="1431862"/>
            <a:ext cx="2130894" cy="2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umbline Bible">
            <a:extLst>
              <a:ext uri="{FF2B5EF4-FFF2-40B4-BE49-F238E27FC236}">
                <a16:creationId xmlns:a16="http://schemas.microsoft.com/office/drawing/2014/main" id="{9EEDE0C2-EE51-FBC3-E1C7-6D92032E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8" y="1529710"/>
            <a:ext cx="2425197" cy="242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485E64-3BDB-27A6-C3D9-F275AD723DA6}"/>
              </a:ext>
            </a:extLst>
          </p:cNvPr>
          <p:cNvSpPr txBox="1"/>
          <p:nvPr/>
        </p:nvSpPr>
        <p:spPr>
          <a:xfrm>
            <a:off x="9763197" y="4323997"/>
            <a:ext cx="24288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Deut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25:13-16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20:10, Dan 5:25-28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r>
              <a:rPr lang="en-US" sz="2000" dirty="0"/>
              <a:t>NT:  Hebrews 12:1</a:t>
            </a:r>
          </a:p>
          <a:p>
            <a:r>
              <a:rPr lang="en-US" sz="2000" dirty="0"/>
              <a:t>1 Cor 3:11-15</a:t>
            </a:r>
          </a:p>
          <a:p>
            <a:r>
              <a:rPr lang="en-US" sz="2000" dirty="0"/>
              <a:t>Philippians 4:5</a:t>
            </a:r>
          </a:p>
          <a:p>
            <a:r>
              <a:rPr lang="en-US" sz="2000" dirty="0"/>
              <a:t>James 3:17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EF026-F07A-9A8D-74F7-DB7139A5BCC1}"/>
              </a:ext>
            </a:extLst>
          </p:cNvPr>
          <p:cNvSpPr txBox="1"/>
          <p:nvPr/>
        </p:nvSpPr>
        <p:spPr>
          <a:xfrm>
            <a:off x="83751" y="4159722"/>
            <a:ext cx="278821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Ps 5:8,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4:25-27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Amos 7:7-8, Is 28:13, 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NT:  Mt 3:3,</a:t>
            </a:r>
            <a:r>
              <a:rPr lang="en-US" sz="2000" dirty="0">
                <a:solidFill>
                  <a:srgbClr val="FFFFFF"/>
                </a:solidFill>
                <a:latin typeface="Gill Sans MT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Acts 9:11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Hebrews 12:13, Jude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1 Cor 15:1-4, 2 Tim 3:10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John 7:16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B1BFC7-F1FB-7C24-B2DD-713F88A233D1}"/>
              </a:ext>
            </a:extLst>
          </p:cNvPr>
          <p:cNvSpPr txBox="1"/>
          <p:nvPr/>
        </p:nvSpPr>
        <p:spPr>
          <a:xfrm>
            <a:off x="2860298" y="1153165"/>
            <a:ext cx="6844639" cy="563231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Old Testament:  True Prophets of the Faith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#13 – Samuel:  Lifelong Shining Faith (Heb 11:32f, 1 Sam)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#14 – Nathan &amp; Gad:  The Comforter’s Faith (Heb 11:32g)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#15 – Man of God &amp; the Old Prophet:   Weak Prophets of the Faith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#16 – Azariah &amp; Hanani:  Two Prophets and Two Effects of Truth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#17 – Jehu, a Prophet, &amp; Micaiah:  Little-Known Prophets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#18 – Elijah:  The Past, Present, and Future Prophet of the Faith </a:t>
            </a:r>
            <a:r>
              <a:rPr lang="en-US" sz="1200" dirty="0">
                <a:latin typeface="Gill Sans MT"/>
              </a:rPr>
              <a:t>(Heb 11:35)</a:t>
            </a:r>
            <a:endParaRPr lang="en-US" dirty="0"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#19 – Elisha:  Prophet of Power and Water (Heb 11:35)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#20 – Jonah &amp; Nahum:  God’s Mercy &amp; Judgment on Nineveh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#21 – </a:t>
            </a:r>
            <a:r>
              <a:rPr lang="en-US" b="1" dirty="0">
                <a:latin typeface="Gill Sans MT"/>
              </a:rPr>
              <a:t>Ho</a:t>
            </a:r>
            <a:r>
              <a:rPr lang="en-US" dirty="0">
                <a:latin typeface="Gill Sans MT"/>
              </a:rPr>
              <a:t>sea, </a:t>
            </a:r>
            <a:r>
              <a:rPr lang="en-US" b="1" dirty="0">
                <a:latin typeface="Gill Sans MT"/>
              </a:rPr>
              <a:t>Jo</a:t>
            </a:r>
            <a:r>
              <a:rPr lang="en-US" dirty="0">
                <a:latin typeface="Gill Sans MT"/>
              </a:rPr>
              <a:t>el, &amp; </a:t>
            </a:r>
            <a:r>
              <a:rPr lang="en-US" b="1" dirty="0">
                <a:latin typeface="Gill Sans MT"/>
              </a:rPr>
              <a:t>Am</a:t>
            </a:r>
            <a:r>
              <a:rPr lang="en-US" dirty="0">
                <a:latin typeface="Gill Sans MT"/>
              </a:rPr>
              <a:t>os:  Future Judgments and Blessings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#22 – </a:t>
            </a:r>
            <a:r>
              <a:rPr lang="en-US" b="1" dirty="0">
                <a:latin typeface="Gill Sans MT"/>
              </a:rPr>
              <a:t>O</a:t>
            </a:r>
            <a:r>
              <a:rPr lang="en-US" dirty="0">
                <a:latin typeface="Gill Sans MT"/>
              </a:rPr>
              <a:t>badiah, </a:t>
            </a:r>
            <a:r>
              <a:rPr lang="en-US" b="1" dirty="0">
                <a:latin typeface="Gill Sans MT"/>
              </a:rPr>
              <a:t>J</a:t>
            </a:r>
            <a:r>
              <a:rPr lang="en-US" dirty="0">
                <a:latin typeface="Gill Sans MT"/>
              </a:rPr>
              <a:t>onah, &amp; </a:t>
            </a:r>
            <a:r>
              <a:rPr lang="en-US" b="1" dirty="0">
                <a:latin typeface="Gill Sans MT"/>
              </a:rPr>
              <a:t>M</a:t>
            </a:r>
            <a:r>
              <a:rPr lang="en-US" dirty="0">
                <a:latin typeface="Gill Sans MT"/>
              </a:rPr>
              <a:t>icah:  Fight with Hate,  Anger, &amp; Darkness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#23 –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 Isaiah:  Prophet of Majesty and Royalty </a:t>
            </a:r>
            <a:r>
              <a:rPr lang="en-US" dirty="0">
                <a:latin typeface="Gill Sans MT"/>
              </a:rPr>
              <a:t> (Heb 11:37)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defTabSz="914400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#24 –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Nah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um,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Hab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akkuk, &amp;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Zep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haniah:  </a:t>
            </a:r>
            <a:r>
              <a:rPr lang="en-US" dirty="0">
                <a:latin typeface="Gill Sans MT"/>
              </a:rPr>
              <a:t>God the Loving-Holy Judge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defTabSz="914400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#25 – Huldah:  Prophetess of Anomaly &amp; Conformity of</a:t>
            </a:r>
            <a:r>
              <a:rPr lang="en-US" dirty="0">
                <a:latin typeface="Gill Sans MT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the Faith</a:t>
            </a:r>
          </a:p>
          <a:p>
            <a:pPr defTabSz="914400">
              <a:defRPr/>
            </a:pPr>
            <a:r>
              <a:rPr lang="en-US" dirty="0">
                <a:solidFill>
                  <a:srgbClr val="FFFFFF"/>
                </a:solidFill>
                <a:latin typeface="Gill Sans MT"/>
              </a:rPr>
              <a:t>#26 </a:t>
            </a:r>
            <a:r>
              <a:rPr lang="en-US" dirty="0">
                <a:latin typeface="Gill Sans MT"/>
              </a:rPr>
              <a:t>– Jeremiah &amp; Lamentations: Speak,  Weep, and Turn unto the LORD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Gill Sans MT"/>
              </a:rPr>
              <a:t>#27 </a:t>
            </a:r>
            <a:r>
              <a:rPr lang="en-US" dirty="0">
                <a:latin typeface="Gill Sans MT"/>
              </a:rPr>
              <a:t>– Ezekiel:  Watchman on a Short Leash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Gill Sans MT"/>
              </a:rPr>
              <a:t>#28 – </a:t>
            </a:r>
            <a:r>
              <a:rPr lang="en-US" dirty="0">
                <a:latin typeface="Gill Sans MT"/>
              </a:rPr>
              <a:t>Daniel:  Prophet of Self-control and Godliness </a:t>
            </a:r>
          </a:p>
          <a:p>
            <a:pPr defTabSz="914400">
              <a:defRPr/>
            </a:pPr>
            <a:r>
              <a:rPr lang="en-US" dirty="0">
                <a:latin typeface="Gill Sans MT"/>
              </a:rPr>
              <a:t>#29 – </a:t>
            </a:r>
            <a:r>
              <a:rPr lang="en-US" b="1" dirty="0">
                <a:latin typeface="Gill Sans MT"/>
              </a:rPr>
              <a:t>Ha</a:t>
            </a:r>
            <a:r>
              <a:rPr lang="en-US" dirty="0">
                <a:latin typeface="Gill Sans MT"/>
              </a:rPr>
              <a:t>ggai, </a:t>
            </a:r>
            <a:r>
              <a:rPr lang="en-US" b="1" dirty="0">
                <a:latin typeface="Gill Sans MT"/>
              </a:rPr>
              <a:t>Ze</a:t>
            </a:r>
            <a:r>
              <a:rPr lang="en-US" dirty="0">
                <a:latin typeface="Gill Sans MT"/>
              </a:rPr>
              <a:t>chariah, &amp; </a:t>
            </a:r>
            <a:r>
              <a:rPr lang="en-US" b="1" dirty="0">
                <a:solidFill>
                  <a:schemeClr val="bg1"/>
                </a:solidFill>
                <a:highlight>
                  <a:srgbClr val="FFFF00"/>
                </a:highlight>
                <a:latin typeface="Gill Sans MT"/>
              </a:rPr>
              <a:t>Ma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  <a:latin typeface="Gill Sans MT"/>
              </a:rPr>
              <a:t>lachi:  </a:t>
            </a:r>
            <a:r>
              <a:rPr lang="en-US" dirty="0">
                <a:latin typeface="Gill Sans MT"/>
              </a:rPr>
              <a:t>Revival, Prophecy, &amp; 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  <a:latin typeface="Gill Sans MT"/>
              </a:rPr>
              <a:t>Transition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#</a:t>
            </a:r>
            <a:r>
              <a:rPr lang="en-US" dirty="0">
                <a:latin typeface="Gill Sans MT"/>
              </a:rPr>
              <a:t>30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 – True Prophets in the New Testament:  Limited &amp; Temporary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#31 – False Prophets in the Old Testament and the New Testament                                                </a:t>
            </a:r>
            <a:endParaRPr lang="en-US" dirty="0"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820024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8F262-5FFF-FB1D-18AD-C79295C80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52DFB70-E317-4DC2-EF17-217E67A0F615}"/>
              </a:ext>
            </a:extLst>
          </p:cNvPr>
          <p:cNvSpPr txBox="1"/>
          <p:nvPr/>
        </p:nvSpPr>
        <p:spPr>
          <a:xfrm>
            <a:off x="44451" y="0"/>
            <a:ext cx="12147549" cy="68993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>
              <a:lnSpc>
                <a:spcPts val="1200"/>
              </a:lnSpc>
            </a:pPr>
            <a:endParaRPr lang="en-US" sz="24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algn="ctr">
              <a:lnSpc>
                <a:spcPts val="1200"/>
              </a:lnSpc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Malachi, The Way of Transition 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(Malachi = messenger)</a:t>
            </a: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Time: 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c. 415 BC	  </a:t>
            </a: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Place: 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Israel 5x    </a:t>
            </a: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To: 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the priests 3x (1:1-2:9)</a:t>
            </a:r>
          </a:p>
          <a:p>
            <a:pPr>
              <a:lnSpc>
                <a:spcPts val="1200"/>
              </a:lnSpc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							   	  	</a:t>
            </a: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							  </a:t>
            </a: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Transition from Old Testament to New Testament for Israel</a:t>
            </a: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For Israel/Jerusalem – not the Church/body of Christ/Bride/House</a:t>
            </a: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1-2 God’s last words for the sins of Israel</a:t>
            </a: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3-4 God’s last words before the 400 silent years</a:t>
            </a:r>
          </a:p>
          <a:p>
            <a:pPr>
              <a:lnSpc>
                <a:spcPts val="1200"/>
              </a:lnSpc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a. John the Baptist: 3:1a, 4:5-6 (Mt 11:10)</a:t>
            </a: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b. Jesus’ 2</a:t>
            </a:r>
            <a:r>
              <a:rPr lang="en-US" sz="2800" baseline="30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nd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Coming: 3:1b-6, 3:16-4:3 </a:t>
            </a: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c. Israel and Moses’ law: 3:7-15; 4:4</a:t>
            </a: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Decision: 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Are you ready to </a:t>
            </a: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tr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ansit to Jesus?</a:t>
            </a:r>
          </a:p>
        </p:txBody>
      </p:sp>
      <p:sp>
        <p:nvSpPr>
          <p:cNvPr id="5" name="AutoShape 4" descr="Huldah Gates - Madain Project (en)">
            <a:extLst>
              <a:ext uri="{FF2B5EF4-FFF2-40B4-BE49-F238E27FC236}">
                <a16:creationId xmlns:a16="http://schemas.microsoft.com/office/drawing/2014/main" id="{5FAD4F64-A2E4-FD84-BF95-15FE1DD54B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uldah Gate in Jerusalem | leonmauldin.blog">
            <a:extLst>
              <a:ext uri="{FF2B5EF4-FFF2-40B4-BE49-F238E27FC236}">
                <a16:creationId xmlns:a16="http://schemas.microsoft.com/office/drawing/2014/main" id="{3D624B43-EA76-56B1-015C-863EE56810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uldah Gate in Jerusalem | leonmauldin.blog">
            <a:extLst>
              <a:ext uri="{FF2B5EF4-FFF2-40B4-BE49-F238E27FC236}">
                <a16:creationId xmlns:a16="http://schemas.microsoft.com/office/drawing/2014/main" id="{9B9D32D6-AE9B-7DC2-0BAF-7682FEBD4E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Huldah Gate in Jerusalem | leonmauldin.blog">
            <a:extLst>
              <a:ext uri="{FF2B5EF4-FFF2-40B4-BE49-F238E27FC236}">
                <a16:creationId xmlns:a16="http://schemas.microsoft.com/office/drawing/2014/main" id="{41A9C740-18FE-47A8-D4AA-90F2428E62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Huldah Gate in Jerusalem | leonmauldin.blog">
            <a:extLst>
              <a:ext uri="{FF2B5EF4-FFF2-40B4-BE49-F238E27FC236}">
                <a16:creationId xmlns:a16="http://schemas.microsoft.com/office/drawing/2014/main" id="{B1130AD3-394C-0423-9C5B-6A4FAA210A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8A25EF-8F24-CA4C-6CAB-F9B73F001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5280" y="-2271487"/>
            <a:ext cx="211482" cy="14147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B6A6FB5-AE3E-216A-23E9-3DA0ECE0A4A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822604" y="51592"/>
            <a:ext cx="63249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FE8557-4C85-5C60-7806-69C7274443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297" b="14509"/>
          <a:stretch>
            <a:fillRect/>
          </a:stretch>
        </p:blipFill>
        <p:spPr>
          <a:xfrm>
            <a:off x="8199120" y="4339181"/>
            <a:ext cx="3915502" cy="2337409"/>
          </a:xfrm>
          <a:prstGeom prst="rect">
            <a:avLst/>
          </a:prstGeom>
        </p:spPr>
      </p:pic>
      <p:pic>
        <p:nvPicPr>
          <p:cNvPr id="13" name="Graphic 12" descr="Arrow Down with solid fill">
            <a:extLst>
              <a:ext uri="{FF2B5EF4-FFF2-40B4-BE49-F238E27FC236}">
                <a16:creationId xmlns:a16="http://schemas.microsoft.com/office/drawing/2014/main" id="{4C7A0BD3-7D8B-FAA1-5391-18206526E26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42995" y="4663841"/>
            <a:ext cx="715649" cy="715649"/>
          </a:xfrm>
          <a:prstGeom prst="rect">
            <a:avLst/>
          </a:prstGeom>
        </p:spPr>
      </p:pic>
      <p:pic>
        <p:nvPicPr>
          <p:cNvPr id="14" name="Graphic 13" descr="Arrow Down with solid fill">
            <a:extLst>
              <a:ext uri="{FF2B5EF4-FFF2-40B4-BE49-F238E27FC236}">
                <a16:creationId xmlns:a16="http://schemas.microsoft.com/office/drawing/2014/main" id="{3FFA28D1-D4D9-6427-D487-8BBA39C8E07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8602663" y="4118931"/>
            <a:ext cx="715649" cy="907814"/>
          </a:xfrm>
          <a:prstGeom prst="rect">
            <a:avLst/>
          </a:prstGeom>
        </p:spPr>
      </p:pic>
      <p:pic>
        <p:nvPicPr>
          <p:cNvPr id="15" name="Graphic 14" descr="Arrow Down with solid fill">
            <a:extLst>
              <a:ext uri="{FF2B5EF4-FFF2-40B4-BE49-F238E27FC236}">
                <a16:creationId xmlns:a16="http://schemas.microsoft.com/office/drawing/2014/main" id="{9A987377-E693-56E8-B1F0-4D34E3562F2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9743" y="4488666"/>
            <a:ext cx="715649" cy="715649"/>
          </a:xfrm>
          <a:prstGeom prst="rect">
            <a:avLst/>
          </a:prstGeom>
        </p:spPr>
      </p:pic>
      <p:pic>
        <p:nvPicPr>
          <p:cNvPr id="16" name="Graphic 15" descr="Acquisition with solid fill">
            <a:extLst>
              <a:ext uri="{FF2B5EF4-FFF2-40B4-BE49-F238E27FC236}">
                <a16:creationId xmlns:a16="http://schemas.microsoft.com/office/drawing/2014/main" id="{3C7FE8FE-7095-3266-8076-353FCA34CAF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9125795" y="3971097"/>
            <a:ext cx="1080689" cy="1234440"/>
          </a:xfrm>
          <a:prstGeom prst="rect">
            <a:avLst/>
          </a:prstGeom>
        </p:spPr>
      </p:pic>
      <p:pic>
        <p:nvPicPr>
          <p:cNvPr id="17" name="Graphic 16" descr="Acquisition with solid fill">
            <a:extLst>
              <a:ext uri="{FF2B5EF4-FFF2-40B4-BE49-F238E27FC236}">
                <a16:creationId xmlns:a16="http://schemas.microsoft.com/office/drawing/2014/main" id="{119466F8-F4F7-EE9C-D937-982D6DE5B47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0054523" y="3765800"/>
            <a:ext cx="1080690" cy="1080690"/>
          </a:xfrm>
          <a:prstGeom prst="rect">
            <a:avLst/>
          </a:prstGeom>
        </p:spPr>
      </p:pic>
      <p:pic>
        <p:nvPicPr>
          <p:cNvPr id="18" name="Graphic 17" descr="Acquisition with solid fill">
            <a:extLst>
              <a:ext uri="{FF2B5EF4-FFF2-40B4-BE49-F238E27FC236}">
                <a16:creationId xmlns:a16="http://schemas.microsoft.com/office/drawing/2014/main" id="{5DAABEF8-7AA3-0CE4-B6D0-C77BF3F1410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10831764" y="3815080"/>
            <a:ext cx="914400" cy="914400"/>
          </a:xfrm>
          <a:prstGeom prst="rect">
            <a:avLst/>
          </a:prstGeom>
        </p:spPr>
      </p:pic>
      <p:pic>
        <p:nvPicPr>
          <p:cNvPr id="19" name="Graphic 18" descr="Acquisition with solid fill">
            <a:extLst>
              <a:ext uri="{FF2B5EF4-FFF2-40B4-BE49-F238E27FC236}">
                <a16:creationId xmlns:a16="http://schemas.microsoft.com/office/drawing/2014/main" id="{76BF79E8-4C99-9190-BFE9-C9CAC2EAE97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10723425" y="5543837"/>
            <a:ext cx="657286" cy="914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6B09732-4040-2E5A-7DC1-8B67E80160E0}"/>
              </a:ext>
            </a:extLst>
          </p:cNvPr>
          <p:cNvSpPr txBox="1"/>
          <p:nvPr/>
        </p:nvSpPr>
        <p:spPr>
          <a:xfrm>
            <a:off x="8758479" y="3783688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J1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5CEA6D-8E51-56F0-9D01-4F1BA52ABE40}"/>
              </a:ext>
            </a:extLst>
          </p:cNvPr>
          <p:cNvSpPr txBox="1"/>
          <p:nvPr/>
        </p:nvSpPr>
        <p:spPr>
          <a:xfrm>
            <a:off x="10317948" y="3516868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J2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724A0B-8172-C3FE-4723-7118D5ED9A38}"/>
              </a:ext>
            </a:extLst>
          </p:cNvPr>
          <p:cNvSpPr txBox="1"/>
          <p:nvPr/>
        </p:nvSpPr>
        <p:spPr>
          <a:xfrm>
            <a:off x="9577487" y="3830320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Tr</a:t>
            </a:r>
          </a:p>
        </p:txBody>
      </p:sp>
    </p:spTree>
    <p:extLst>
      <p:ext uri="{BB962C8B-B14F-4D97-AF65-F5344CB8AC3E}">
        <p14:creationId xmlns:p14="http://schemas.microsoft.com/office/powerpoint/2010/main" val="4152078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CF19-2E4E-B1B3-D32C-DB46D7891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5" y="105355"/>
            <a:ext cx="1365813" cy="1564821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1200" dirty="0"/>
              <a:t>Old Testament True Prophets chart</a:t>
            </a:r>
            <a:br>
              <a:rPr lang="en-US" sz="1200" dirty="0"/>
            </a:b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/>
              <a:t>Hebrews</a:t>
            </a:r>
            <a:br>
              <a:rPr lang="en-US" sz="1200" dirty="0"/>
            </a:br>
            <a:r>
              <a:rPr lang="en-US" sz="1200"/>
              <a:t> 1:1-2, 11:32-40, 12:1-2</a:t>
            </a:r>
            <a:endParaRPr lang="en-US" sz="1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7B784E-FE43-507E-5DC4-D693A3D0DB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7654270"/>
              </p:ext>
            </p:extLst>
          </p:nvPr>
        </p:nvGraphicFramePr>
        <p:xfrm>
          <a:off x="1583498" y="14527"/>
          <a:ext cx="10600584" cy="6848065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27598">
                  <a:extLst>
                    <a:ext uri="{9D8B030D-6E8A-4147-A177-3AD203B41FA5}">
                      <a16:colId xmlns:a16="http://schemas.microsoft.com/office/drawing/2014/main" val="589848999"/>
                    </a:ext>
                  </a:extLst>
                </a:gridCol>
                <a:gridCol w="1052685">
                  <a:extLst>
                    <a:ext uri="{9D8B030D-6E8A-4147-A177-3AD203B41FA5}">
                      <a16:colId xmlns:a16="http://schemas.microsoft.com/office/drawing/2014/main" val="939651213"/>
                    </a:ext>
                  </a:extLst>
                </a:gridCol>
                <a:gridCol w="1314070">
                  <a:extLst>
                    <a:ext uri="{9D8B030D-6E8A-4147-A177-3AD203B41FA5}">
                      <a16:colId xmlns:a16="http://schemas.microsoft.com/office/drawing/2014/main" val="2504805489"/>
                    </a:ext>
                  </a:extLst>
                </a:gridCol>
                <a:gridCol w="1049961">
                  <a:extLst>
                    <a:ext uri="{9D8B030D-6E8A-4147-A177-3AD203B41FA5}">
                      <a16:colId xmlns:a16="http://schemas.microsoft.com/office/drawing/2014/main" val="1165422160"/>
                    </a:ext>
                  </a:extLst>
                </a:gridCol>
                <a:gridCol w="580257">
                  <a:extLst>
                    <a:ext uri="{9D8B030D-6E8A-4147-A177-3AD203B41FA5}">
                      <a16:colId xmlns:a16="http://schemas.microsoft.com/office/drawing/2014/main" val="3007881294"/>
                    </a:ext>
                  </a:extLst>
                </a:gridCol>
                <a:gridCol w="2325389">
                  <a:extLst>
                    <a:ext uri="{9D8B030D-6E8A-4147-A177-3AD203B41FA5}">
                      <a16:colId xmlns:a16="http://schemas.microsoft.com/office/drawing/2014/main" val="3206543794"/>
                    </a:ext>
                  </a:extLst>
                </a:gridCol>
                <a:gridCol w="601755">
                  <a:extLst>
                    <a:ext uri="{9D8B030D-6E8A-4147-A177-3AD203B41FA5}">
                      <a16:colId xmlns:a16="http://schemas.microsoft.com/office/drawing/2014/main" val="589018013"/>
                    </a:ext>
                  </a:extLst>
                </a:gridCol>
                <a:gridCol w="595550">
                  <a:extLst>
                    <a:ext uri="{9D8B030D-6E8A-4147-A177-3AD203B41FA5}">
                      <a16:colId xmlns:a16="http://schemas.microsoft.com/office/drawing/2014/main" val="1871569226"/>
                    </a:ext>
                  </a:extLst>
                </a:gridCol>
                <a:gridCol w="580977">
                  <a:extLst>
                    <a:ext uri="{9D8B030D-6E8A-4147-A177-3AD203B41FA5}">
                      <a16:colId xmlns:a16="http://schemas.microsoft.com/office/drawing/2014/main" val="450574153"/>
                    </a:ext>
                  </a:extLst>
                </a:gridCol>
                <a:gridCol w="707734">
                  <a:extLst>
                    <a:ext uri="{9D8B030D-6E8A-4147-A177-3AD203B41FA5}">
                      <a16:colId xmlns:a16="http://schemas.microsoft.com/office/drawing/2014/main" val="397686635"/>
                    </a:ext>
                  </a:extLst>
                </a:gridCol>
                <a:gridCol w="1227665">
                  <a:extLst>
                    <a:ext uri="{9D8B030D-6E8A-4147-A177-3AD203B41FA5}">
                      <a16:colId xmlns:a16="http://schemas.microsoft.com/office/drawing/2014/main" val="769116399"/>
                    </a:ext>
                  </a:extLst>
                </a:gridCol>
                <a:gridCol w="336943">
                  <a:extLst>
                    <a:ext uri="{9D8B030D-6E8A-4147-A177-3AD203B41FA5}">
                      <a16:colId xmlns:a16="http://schemas.microsoft.com/office/drawing/2014/main" val="4266611883"/>
                    </a:ext>
                  </a:extLst>
                </a:gridCol>
              </a:tblGrid>
              <a:tr h="317914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Name/ Scripture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Suffer-Persecute</a:t>
                      </a:r>
                    </a:p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/Scripture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King</a:t>
                      </a:r>
                    </a:p>
                    <a:p>
                      <a:pPr algn="l"/>
                      <a:r>
                        <a:rPr lang="en-US" sz="6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(Saul to Zedekiah)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Public/</a:t>
                      </a:r>
                    </a:p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Prophecy - Near/Far or None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Nation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Bless/ Curse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Vision/</a:t>
                      </a:r>
                    </a:p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Dream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Miracle</a:t>
                      </a:r>
                    </a:p>
                    <a:p>
                      <a:pPr algn="ctr"/>
                      <a:r>
                        <a:rPr lang="en-US" sz="600" baseline="0" dirty="0">
                          <a:solidFill>
                            <a:schemeClr val="bg1"/>
                          </a:solidFill>
                        </a:rPr>
                        <a:t>Prophet or God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Notes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Heb</a:t>
                      </a:r>
                    </a:p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11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102409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Samuel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 /1 Sam 1-28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Saul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Saul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after death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887159"/>
                  </a:ext>
                </a:extLst>
              </a:tr>
              <a:tr h="142321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Gad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Sam 22:25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Book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914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Nathan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Sam 7. 12.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David - 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Far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-seed of 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Solomon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3478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Asaph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No/Psalms 50, 73-83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Far/Tribulation and 1000-year reign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Revelation 6-20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731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 err="1">
                          <a:solidFill>
                            <a:schemeClr val="bg1"/>
                          </a:solidFill>
                        </a:rPr>
                        <a:t>Ahijah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11:29-39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- 1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Near/Jeroboam’s reign-son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Ki 14:1-26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069062"/>
                  </a:ext>
                </a:extLst>
              </a:tr>
              <a:tr h="19342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Shemaiah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12:22-24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Rehoboam - 1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Rehoboam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Book            931 BC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454416"/>
                  </a:ext>
                </a:extLst>
              </a:tr>
              <a:tr h="12010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 err="1">
                          <a:solidFill>
                            <a:schemeClr val="bg1"/>
                          </a:solidFill>
                        </a:rPr>
                        <a:t>Iddo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9:29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 - 1 </a:t>
                      </a:r>
                      <a:r>
                        <a:rPr lang="en-US" sz="900" baseline="30000" dirty="0" err="1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Seer for Jeroboam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Vision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Records      931 BC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97768"/>
                  </a:ext>
                </a:extLst>
              </a:tr>
              <a:tr h="19342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man of God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Kings 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–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Far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/King Josiah by name, c. 300 yrs., 13:2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Heal hand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Judah, 2 Ki 23:15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336028"/>
                  </a:ext>
                </a:extLst>
              </a:tr>
              <a:tr h="160347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old prophet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Kings 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–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man of God, lion and donkey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Liar-like Lot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685876"/>
                  </a:ext>
                </a:extLst>
              </a:tr>
              <a:tr h="186867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Azariah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15:1-7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Asa – 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rd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baseline="0" dirty="0">
                          <a:solidFill>
                            <a:schemeClr val="bg1"/>
                          </a:solidFill>
                        </a:rPr>
                        <a:t>None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war w/Ethiopia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454475"/>
                  </a:ext>
                </a:extLst>
              </a:tr>
              <a:tr h="16785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Hanani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16:7-10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Asa – 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rd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war w/Israel-Syria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594965"/>
                  </a:ext>
                </a:extLst>
              </a:tr>
              <a:tr h="10943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Jehu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16:1-13,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Baasha-3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rd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2 Chr 19:1-4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Son of Hanani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892223"/>
                  </a:ext>
                </a:extLst>
              </a:tr>
              <a:tr h="95539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Prophet -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20:13-36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Ahab-7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Near/Syria/man of God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Son of prophet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127629"/>
                  </a:ext>
                </a:extLst>
              </a:tr>
              <a:tr h="12605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Micaiah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Yes/1 Ki 22:1-28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Ahab-death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Near/400 to 1, 2 Chr  18:1-27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Lying spirit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33a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172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Elijah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Yes/1 Ki 17-2 Ki 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Omri, Ahab – 7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Near/3 ½ years  draught, 450 to 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B5/C3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Gentile widow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726094"/>
                  </a:ext>
                </a:extLst>
              </a:tr>
              <a:tr h="120379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Elisha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 3-13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Joram, Jehu – 8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None/gentile general, Lu 4:27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B11/C5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Jezebel-death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9701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Eliezer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Chronicles 20:37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Jehosophat -4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Near/alliance with Ahaziah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Fleet destroyed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17387"/>
                  </a:ext>
                </a:extLst>
              </a:tr>
              <a:tr h="145156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Jo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 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11-15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Joash -11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Far/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102261"/>
                  </a:ext>
                </a:extLst>
              </a:tr>
              <a:tr h="188243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Jonah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No/Jonah 1-4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Jehoash - 11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Near/40 days – repent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Nineveh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9 by God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Angry-carnal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9825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Am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14-15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II – 13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Near/c 45 yrs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5 Visions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Exile Assyria 722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641975"/>
                  </a:ext>
                </a:extLst>
              </a:tr>
              <a:tr h="8243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Ho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sea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15-18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II – 13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Near/c 40 yrs, Far/2700+ yrs (7x)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Gomer/3 children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363989"/>
                  </a:ext>
                </a:extLst>
              </a:tr>
              <a:tr h="8243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Oded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28:6-15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Ahaz-12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War victory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719329"/>
                  </a:ext>
                </a:extLst>
              </a:tr>
              <a:tr h="10319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Micah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Yes/rejection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Jotham-Hezekiah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 Assyria &amp; Babylon, Far  Jesus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5:2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N-S 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that day 25%, hear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502096"/>
                  </a:ext>
                </a:extLst>
              </a:tr>
              <a:tr h="207427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Isaiah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Yes/sawn </a:t>
                      </a:r>
                      <a:r>
                        <a:rPr lang="en-US" sz="900" baseline="0">
                          <a:solidFill>
                            <a:schemeClr val="bg1"/>
                          </a:solidFill>
                        </a:rPr>
                        <a:t>in half?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Uzziah-Hezekiah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 and Far/more than other prophets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3/time-185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Majesty, Royalty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121140"/>
                  </a:ext>
                </a:extLst>
              </a:tr>
              <a:tr h="152941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Nah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um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No/Nahum 1-3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Hezekiah-13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Personal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Near/30 -50 years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Nineveh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vision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Israel, 722 BC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33a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862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i="0" baseline="0" dirty="0">
                          <a:solidFill>
                            <a:schemeClr val="bg1"/>
                          </a:solidFill>
                        </a:rPr>
                        <a:t>Hab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akkuk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Zedekiah-20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Personal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 Babylon-Nebuchadnezzar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Trial to Triumph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630724"/>
                  </a:ext>
                </a:extLst>
              </a:tr>
              <a:tr h="21078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Zep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haniah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Josiah-16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Personal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Near-Babylon/Far 2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coming of Jesus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Trib &amp; 1000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728559"/>
                  </a:ext>
                </a:extLst>
              </a:tr>
              <a:tr h="8309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Huldah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22:11-20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Josiah-16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Near/13 years, Josiah’s grave 2 Ki 23:27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 Chr 34:18-28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9479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Jeremiah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Yes/no wife, pit, </a:t>
                      </a:r>
                      <a:r>
                        <a:rPr lang="en-US" sz="900" baseline="0" dirty="0" err="1">
                          <a:solidFill>
                            <a:schemeClr val="bg1"/>
                          </a:solidFill>
                        </a:rPr>
                        <a:t>etc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Josiah-Zedekiah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Near-Babylon, 586 BC/70-year captivity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Exile Babylon  586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526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Ezekiel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No/not </a:t>
                      </a:r>
                      <a:r>
                        <a:rPr lang="en-US" sz="900" baseline="0">
                          <a:solidFill>
                            <a:schemeClr val="bg1"/>
                          </a:solidFill>
                        </a:rPr>
                        <a:t>from people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Nebu – Babylon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Near, 586 BC/Far , 37-39 ,40-48 1000 yr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13 vision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18 signs, 8 parables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9698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Daniel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Yes/furnace &amp; lions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Nebu to Cyrus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aseline="0" dirty="0">
                          <a:solidFill>
                            <a:schemeClr val="bg1"/>
                          </a:solidFill>
                        </a:rPr>
                        <a:t>Near/Far, 1</a:t>
                      </a:r>
                      <a:r>
                        <a:rPr lang="en-US" sz="8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sz="800" baseline="0" dirty="0">
                          <a:solidFill>
                            <a:schemeClr val="bg1"/>
                          </a:solidFill>
                        </a:rPr>
                        <a:t> and 2</a:t>
                      </a:r>
                      <a:r>
                        <a:rPr lang="en-US" sz="800" baseline="30000" dirty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sz="800" baseline="0" dirty="0">
                          <a:solidFill>
                            <a:schemeClr val="bg1"/>
                          </a:solidFill>
                        </a:rPr>
                        <a:t> coming, Times of Gentiles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aseline="0" dirty="0">
                          <a:solidFill>
                            <a:schemeClr val="bg1"/>
                          </a:solidFill>
                        </a:rPr>
                        <a:t>Prophecy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 D, 3 V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Control &amp; Godliness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806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Obadiah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Zedekiah-20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Edom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09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Ha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ggai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Zerubbabel-Gov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Near/Far-2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coming &amp; 1000 , 2:6-9, 20-23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C2-B3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5 prophecy-113 days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4934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Ze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chariah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</a:t>
                      </a:r>
                      <a:r>
                        <a:rPr lang="en-US" sz="900" baseline="0" dirty="0" err="1">
                          <a:solidFill>
                            <a:schemeClr val="bg1"/>
                          </a:solidFill>
                        </a:rPr>
                        <a:t>btwn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 temple-altar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Zerubbabel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 Greece/Far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&amp; 2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coming, 9-14 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8 visions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Mt 23:35 death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001943"/>
                  </a:ext>
                </a:extLst>
              </a:tr>
              <a:tr h="117709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Ma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lachi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Zerubbabel?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1-2, Near-priests/3-4, Far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&amp; 2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coming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John the Baptist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381621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6BBC2EF9-5610-D3D2-6B31-24DB0C650054}"/>
              </a:ext>
            </a:extLst>
          </p:cNvPr>
          <p:cNvSpPr txBox="1">
            <a:spLocks/>
          </p:cNvSpPr>
          <p:nvPr/>
        </p:nvSpPr>
        <p:spPr>
          <a:xfrm>
            <a:off x="71749" y="1755279"/>
            <a:ext cx="1365813" cy="465826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Before </a:t>
            </a:r>
            <a:r>
              <a:rPr kumimoji="0" lang="en-US" sz="1200" b="1" i="0" u="sng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Samuel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Enoch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Genesis 5:24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Jude 1:14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Moses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Exodus 7:1 </a:t>
            </a: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Deut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 34:10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Acts 3:22,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7:37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Miriam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Exodus 15:20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Deborah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Judges 4:9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During &amp; after </a:t>
            </a:r>
            <a:r>
              <a:rPr kumimoji="0" lang="en-US" sz="1200" b="1" i="0" u="sng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Samuel</a:t>
            </a: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1 Samuel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19:18-24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2 Ki 4:38-41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Sons of the prophets-9x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D576A-5EA2-8490-2B6D-346A6939533D}"/>
              </a:ext>
            </a:extLst>
          </p:cNvPr>
          <p:cNvSpPr txBox="1"/>
          <p:nvPr/>
        </p:nvSpPr>
        <p:spPr>
          <a:xfrm>
            <a:off x="0" y="6433863"/>
            <a:ext cx="1451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Updated:   8 Mat</a:t>
            </a:r>
            <a:r>
              <a:rPr lang="en-US" sz="1000" dirty="0">
                <a:solidFill>
                  <a:prstClr val="black"/>
                </a:solidFill>
                <a:latin typeface="Rockwell" panose="02060603020205020403"/>
              </a:rPr>
              <a:t> 2026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W.H.</a:t>
            </a:r>
          </a:p>
        </p:txBody>
      </p:sp>
    </p:spTree>
    <p:extLst>
      <p:ext uri="{BB962C8B-B14F-4D97-AF65-F5344CB8AC3E}">
        <p14:creationId xmlns:p14="http://schemas.microsoft.com/office/powerpoint/2010/main" val="3104253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1C303-5981-435E-4F05-2BD1758F4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4B6F5C-E1A5-5E9D-A660-EADD2D7803F9}"/>
              </a:ext>
            </a:extLst>
          </p:cNvPr>
          <p:cNvSpPr txBox="1"/>
          <p:nvPr/>
        </p:nvSpPr>
        <p:spPr>
          <a:xfrm>
            <a:off x="0" y="0"/>
            <a:ext cx="12147549" cy="68781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>
              <a:lnSpc>
                <a:spcPts val="1200"/>
              </a:lnSpc>
            </a:pPr>
            <a:endParaRPr lang="en-US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endParaRPr lang="en-US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algn="ctr">
              <a:lnSpc>
                <a:spcPts val="1200"/>
              </a:lnSpc>
            </a:pP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Malachi, The Way of Transition 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(Malachi = messenger)</a:t>
            </a:r>
          </a:p>
          <a:p>
            <a:pPr>
              <a:lnSpc>
                <a:spcPts val="1200"/>
              </a:lnSpc>
            </a:pP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Time: 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c. 415 BC	  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Place: 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Israel 5x    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To: 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the priests 3x (1:1-2:9)</a:t>
            </a:r>
          </a:p>
          <a:p>
            <a:pPr>
              <a:lnSpc>
                <a:spcPts val="1200"/>
              </a:lnSpc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   	  	</a:t>
            </a:r>
          </a:p>
          <a:p>
            <a:pPr>
              <a:lnSpc>
                <a:spcPts val="1200"/>
              </a:lnSpc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							  </a:t>
            </a:r>
            <a:endParaRPr lang="en-US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Transition from Old Testament to New Testament for Israel</a:t>
            </a:r>
          </a:p>
          <a:p>
            <a:pPr>
              <a:lnSpc>
                <a:spcPts val="1200"/>
              </a:lnSpc>
            </a:pPr>
            <a:endParaRPr lang="en-US" sz="16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For Israel/Jerusalem – not the Church: body of Christ/Bride/Household </a:t>
            </a: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(fullness of the gentiles) 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1-2  God’s last words for the sins of Israel 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by priests &amp; men w/divorce (going to Gentiles, 1:11)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1:2-3 loved Jacob &amp; hated Esau (Romans 9:13, </a:t>
            </a:r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blessed both in Heb 11:20</a:t>
            </a: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) Heavenly eternal plan and purpose.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3-4  God’s last words before the 400 silent years </a:t>
            </a:r>
          </a:p>
          <a:p>
            <a:pPr>
              <a:lnSpc>
                <a:spcPts val="1200"/>
              </a:lnSpc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</a:p>
          <a:p>
            <a:pPr>
              <a:lnSpc>
                <a:spcPts val="1200"/>
              </a:lnSpc>
            </a:pP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a. John the Baptist: 3:1a, 4:5-6 (Elijah, Mt 11:10)</a:t>
            </a:r>
          </a:p>
          <a:p>
            <a:pPr>
              <a:lnSpc>
                <a:spcPts val="1200"/>
              </a:lnSpc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   </a:t>
            </a:r>
          </a:p>
          <a:p>
            <a:pPr>
              <a:lnSpc>
                <a:spcPts val="1200"/>
              </a:lnSpc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b. Jesus’ 2</a:t>
            </a:r>
            <a:r>
              <a:rPr lang="en-US" baseline="30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nd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Coming: 3:1b-6, 3:16-4:3 (4:5-6, both?)</a:t>
            </a:r>
          </a:p>
          <a:p>
            <a:pPr>
              <a:lnSpc>
                <a:spcPts val="1200"/>
              </a:lnSpc>
            </a:pP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c. 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Israel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and 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Moses’ law: 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3:7-15; 4:4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Past: 3:7a your fathers, 4:4-remember ye the law of  Moses.  </a:t>
            </a:r>
          </a:p>
          <a:p>
            <a:pPr>
              <a:lnSpc>
                <a:spcPts val="1200"/>
              </a:lnSpc>
            </a:pP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Present: 3:7b -10, 3:13-15 your, ye, we.  /no church – mystery/  </a:t>
            </a:r>
          </a:p>
          <a:p>
            <a:pPr>
              <a:lnSpc>
                <a:spcPts val="1200"/>
              </a:lnSpc>
            </a:pP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Future-1000: 13:11-12 fruitful and all nations /New Covenant, Jer 31:31</a:t>
            </a:r>
          </a:p>
          <a:p>
            <a:pPr>
              <a:lnSpc>
                <a:spcPts val="1200"/>
              </a:lnSpc>
            </a:pP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* </a:t>
            </a:r>
            <a:r>
              <a:rPr lang="en-US" sz="12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Mystery of the Church: Mt 4:11 parable</a:t>
            </a:r>
            <a:r>
              <a:rPr lang="en-US" sz="12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, Ro 11:25, </a:t>
            </a:r>
            <a:r>
              <a:rPr lang="en-US" sz="12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16:25 secret, 1 Cor 2:7, </a:t>
            </a:r>
            <a:r>
              <a:rPr lang="en-US" sz="12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15:51,</a:t>
            </a:r>
          </a:p>
          <a:p>
            <a:pPr marL="285750" indent="-285750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12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Eph</a:t>
            </a:r>
            <a:r>
              <a:rPr lang="en-US" sz="12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1:9, </a:t>
            </a:r>
            <a:r>
              <a:rPr lang="en-US" sz="12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3:3</a:t>
            </a:r>
            <a:r>
              <a:rPr lang="en-US" sz="12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-4, 3:9, </a:t>
            </a:r>
            <a:r>
              <a:rPr lang="en-US" sz="12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5:32 Christ-Church</a:t>
            </a:r>
            <a:r>
              <a:rPr lang="en-US" sz="12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, 6:19, Col 1:26-27, 2:2, 4:3, </a:t>
            </a:r>
            <a:r>
              <a:rPr lang="en-US" sz="12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2 Thes 2:7, </a:t>
            </a:r>
          </a:p>
          <a:p>
            <a:pPr>
              <a:lnSpc>
                <a:spcPts val="1200"/>
              </a:lnSpc>
            </a:pPr>
            <a:endParaRPr lang="en-US" sz="12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12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 Tim 3:9 Godliness, </a:t>
            </a:r>
            <a:r>
              <a:rPr lang="en-US" sz="12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3:16, Rev 1:20.  </a:t>
            </a:r>
            <a:r>
              <a:rPr lang="en-US" sz="12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Mystery of Tribulation: </a:t>
            </a:r>
            <a:r>
              <a:rPr lang="en-US" sz="12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Rev 10:7, 17:5, 17:7</a:t>
            </a:r>
          </a:p>
          <a:p>
            <a:pPr>
              <a:lnSpc>
                <a:spcPts val="1200"/>
              </a:lnSpc>
            </a:pPr>
            <a:endParaRPr lang="en-US" sz="12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Other transitions:  Ark, Exodus, Judges, Acts, Church, Tribulation</a:t>
            </a:r>
          </a:p>
          <a:p>
            <a:pPr>
              <a:lnSpc>
                <a:spcPts val="1200"/>
              </a:lnSpc>
            </a:pP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Decision:  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Are you ready to 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tr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ansit to Jesus?</a:t>
            </a:r>
          </a:p>
        </p:txBody>
      </p:sp>
      <p:sp>
        <p:nvSpPr>
          <p:cNvPr id="5" name="AutoShape 4" descr="Huldah Gates - Madain Project (en)">
            <a:extLst>
              <a:ext uri="{FF2B5EF4-FFF2-40B4-BE49-F238E27FC236}">
                <a16:creationId xmlns:a16="http://schemas.microsoft.com/office/drawing/2014/main" id="{A926D713-C567-E22D-A45F-D69AE2E6C5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uldah Gate in Jerusalem | leonmauldin.blog">
            <a:extLst>
              <a:ext uri="{FF2B5EF4-FFF2-40B4-BE49-F238E27FC236}">
                <a16:creationId xmlns:a16="http://schemas.microsoft.com/office/drawing/2014/main" id="{32D975D8-4F0E-29A4-3EAF-7C3C68A117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uldah Gate in Jerusalem | leonmauldin.blog">
            <a:extLst>
              <a:ext uri="{FF2B5EF4-FFF2-40B4-BE49-F238E27FC236}">
                <a16:creationId xmlns:a16="http://schemas.microsoft.com/office/drawing/2014/main" id="{08F9FE86-D3D8-9E84-363C-D87B87A416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Huldah Gate in Jerusalem | leonmauldin.blog">
            <a:extLst>
              <a:ext uri="{FF2B5EF4-FFF2-40B4-BE49-F238E27FC236}">
                <a16:creationId xmlns:a16="http://schemas.microsoft.com/office/drawing/2014/main" id="{1697C8AE-B16D-F68C-047B-FE89C07F47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Huldah Gate in Jerusalem | leonmauldin.blog">
            <a:extLst>
              <a:ext uri="{FF2B5EF4-FFF2-40B4-BE49-F238E27FC236}">
                <a16:creationId xmlns:a16="http://schemas.microsoft.com/office/drawing/2014/main" id="{5A109B07-88F9-7A90-C65F-C707F46B19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855614-0596-F9F1-1C7A-996AFF67B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5280" y="-2271487"/>
            <a:ext cx="211482" cy="14147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1C76D4D7-E2E6-18F7-CE8D-733591E4FD5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822604" y="51592"/>
            <a:ext cx="63249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AutoShape 2" descr="Image result for line graph to show the church age">
            <a:extLst>
              <a:ext uri="{FF2B5EF4-FFF2-40B4-BE49-F238E27FC236}">
                <a16:creationId xmlns:a16="http://schemas.microsoft.com/office/drawing/2014/main" id="{746FAE7E-E5DA-3C4B-9043-6E27D31C59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Image result for line graph to show the church age">
            <a:extLst>
              <a:ext uri="{FF2B5EF4-FFF2-40B4-BE49-F238E27FC236}">
                <a16:creationId xmlns:a16="http://schemas.microsoft.com/office/drawing/2014/main" id="{61E9094D-6745-4D04-DB27-68FF197E15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0" y="419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60E97C2-FC6E-7A81-5FA2-8E1ED6B6E8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297" b="14509"/>
          <a:stretch>
            <a:fillRect/>
          </a:stretch>
        </p:blipFill>
        <p:spPr>
          <a:xfrm>
            <a:off x="7073384" y="3566160"/>
            <a:ext cx="5047441" cy="3013135"/>
          </a:xfrm>
          <a:prstGeom prst="rect">
            <a:avLst/>
          </a:prstGeom>
        </p:spPr>
      </p:pic>
      <p:sp>
        <p:nvSpPr>
          <p:cNvPr id="15" name="AutoShape 6" descr="Image result for olivet to calvary graph">
            <a:extLst>
              <a:ext uri="{FF2B5EF4-FFF2-40B4-BE49-F238E27FC236}">
                <a16:creationId xmlns:a16="http://schemas.microsoft.com/office/drawing/2014/main" id="{FB25E55E-514A-8D7C-B3BF-CA4A300C97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10400" y="4343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Graphic 20" descr="Acquisition with solid fill">
            <a:extLst>
              <a:ext uri="{FF2B5EF4-FFF2-40B4-BE49-F238E27FC236}">
                <a16:creationId xmlns:a16="http://schemas.microsoft.com/office/drawing/2014/main" id="{210159F2-A954-4B52-4E15-D68D3E5DF6D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8515065" y="3878580"/>
            <a:ext cx="929640" cy="1234440"/>
          </a:xfrm>
          <a:prstGeom prst="rect">
            <a:avLst/>
          </a:prstGeom>
        </p:spPr>
      </p:pic>
      <p:pic>
        <p:nvPicPr>
          <p:cNvPr id="22" name="Graphic 21" descr="Acquisition with solid fill">
            <a:extLst>
              <a:ext uri="{FF2B5EF4-FFF2-40B4-BE49-F238E27FC236}">
                <a16:creationId xmlns:a16="http://schemas.microsoft.com/office/drawing/2014/main" id="{88FC306F-B400-6847-B7CD-ECBC090D19D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9610580" y="3406180"/>
            <a:ext cx="1080690" cy="1080690"/>
          </a:xfrm>
          <a:prstGeom prst="rect">
            <a:avLst/>
          </a:prstGeom>
        </p:spPr>
      </p:pic>
      <p:pic>
        <p:nvPicPr>
          <p:cNvPr id="26" name="Graphic 25" descr="Arrow Down with solid fill">
            <a:extLst>
              <a:ext uri="{FF2B5EF4-FFF2-40B4-BE49-F238E27FC236}">
                <a16:creationId xmlns:a16="http://schemas.microsoft.com/office/drawing/2014/main" id="{DA68D214-B484-9B59-9890-0AA83BB739D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47016" y="4334062"/>
            <a:ext cx="715649" cy="715649"/>
          </a:xfrm>
          <a:prstGeom prst="rect">
            <a:avLst/>
          </a:prstGeom>
        </p:spPr>
      </p:pic>
      <p:pic>
        <p:nvPicPr>
          <p:cNvPr id="27" name="Graphic 26" descr="Arrow Down with solid fill">
            <a:extLst>
              <a:ext uri="{FF2B5EF4-FFF2-40B4-BE49-F238E27FC236}">
                <a16:creationId xmlns:a16="http://schemas.microsoft.com/office/drawing/2014/main" id="{CCECBB1C-BCE9-E3EE-D41D-B421284EDFF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708433" y="3861078"/>
            <a:ext cx="715649" cy="715649"/>
          </a:xfrm>
          <a:prstGeom prst="rect">
            <a:avLst/>
          </a:prstGeom>
        </p:spPr>
      </p:pic>
      <p:pic>
        <p:nvPicPr>
          <p:cNvPr id="28" name="Graphic 27" descr="Arrow Down with solid fill">
            <a:extLst>
              <a:ext uri="{FF2B5EF4-FFF2-40B4-BE49-F238E27FC236}">
                <a16:creationId xmlns:a16="http://schemas.microsoft.com/office/drawing/2014/main" id="{7051C282-7A17-AF6E-B43F-83D04CD3A5F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66212" y="4158259"/>
            <a:ext cx="715649" cy="715649"/>
          </a:xfrm>
          <a:prstGeom prst="rect">
            <a:avLst/>
          </a:prstGeom>
        </p:spPr>
      </p:pic>
      <p:pic>
        <p:nvPicPr>
          <p:cNvPr id="30" name="Graphic 29" descr="Acquisition with solid fill">
            <a:extLst>
              <a:ext uri="{FF2B5EF4-FFF2-40B4-BE49-F238E27FC236}">
                <a16:creationId xmlns:a16="http://schemas.microsoft.com/office/drawing/2014/main" id="{EC7E95AD-9E9A-DC31-D0C6-864447BD29A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10367210" y="5405837"/>
            <a:ext cx="914400" cy="914400"/>
          </a:xfrm>
          <a:prstGeom prst="rect">
            <a:avLst/>
          </a:prstGeom>
        </p:spPr>
      </p:pic>
      <p:pic>
        <p:nvPicPr>
          <p:cNvPr id="34" name="Graphic 33" descr="Acquisition with solid fill">
            <a:extLst>
              <a:ext uri="{FF2B5EF4-FFF2-40B4-BE49-F238E27FC236}">
                <a16:creationId xmlns:a16="http://schemas.microsoft.com/office/drawing/2014/main" id="{F28AD241-4320-5DC2-A67F-EC4365274D3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0567062" y="34290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14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BB4624-683A-A538-CCF0-84BB434BC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936089C-1077-375A-276D-7C225C34A5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945829"/>
              </p:ext>
            </p:extLst>
          </p:nvPr>
        </p:nvGraphicFramePr>
        <p:xfrm>
          <a:off x="1591416" y="147003"/>
          <a:ext cx="10600584" cy="4193036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27598">
                  <a:extLst>
                    <a:ext uri="{9D8B030D-6E8A-4147-A177-3AD203B41FA5}">
                      <a16:colId xmlns:a16="http://schemas.microsoft.com/office/drawing/2014/main" val="589848999"/>
                    </a:ext>
                  </a:extLst>
                </a:gridCol>
                <a:gridCol w="1052685">
                  <a:extLst>
                    <a:ext uri="{9D8B030D-6E8A-4147-A177-3AD203B41FA5}">
                      <a16:colId xmlns:a16="http://schemas.microsoft.com/office/drawing/2014/main" val="939651213"/>
                    </a:ext>
                  </a:extLst>
                </a:gridCol>
                <a:gridCol w="1314070">
                  <a:extLst>
                    <a:ext uri="{9D8B030D-6E8A-4147-A177-3AD203B41FA5}">
                      <a16:colId xmlns:a16="http://schemas.microsoft.com/office/drawing/2014/main" val="2504805489"/>
                    </a:ext>
                  </a:extLst>
                </a:gridCol>
                <a:gridCol w="1049961">
                  <a:extLst>
                    <a:ext uri="{9D8B030D-6E8A-4147-A177-3AD203B41FA5}">
                      <a16:colId xmlns:a16="http://schemas.microsoft.com/office/drawing/2014/main" val="1165422160"/>
                    </a:ext>
                  </a:extLst>
                </a:gridCol>
                <a:gridCol w="580257">
                  <a:extLst>
                    <a:ext uri="{9D8B030D-6E8A-4147-A177-3AD203B41FA5}">
                      <a16:colId xmlns:a16="http://schemas.microsoft.com/office/drawing/2014/main" val="3007881294"/>
                    </a:ext>
                  </a:extLst>
                </a:gridCol>
                <a:gridCol w="2325389">
                  <a:extLst>
                    <a:ext uri="{9D8B030D-6E8A-4147-A177-3AD203B41FA5}">
                      <a16:colId xmlns:a16="http://schemas.microsoft.com/office/drawing/2014/main" val="3206543794"/>
                    </a:ext>
                  </a:extLst>
                </a:gridCol>
                <a:gridCol w="601755">
                  <a:extLst>
                    <a:ext uri="{9D8B030D-6E8A-4147-A177-3AD203B41FA5}">
                      <a16:colId xmlns:a16="http://schemas.microsoft.com/office/drawing/2014/main" val="589018013"/>
                    </a:ext>
                  </a:extLst>
                </a:gridCol>
                <a:gridCol w="595550">
                  <a:extLst>
                    <a:ext uri="{9D8B030D-6E8A-4147-A177-3AD203B41FA5}">
                      <a16:colId xmlns:a16="http://schemas.microsoft.com/office/drawing/2014/main" val="1871569226"/>
                    </a:ext>
                  </a:extLst>
                </a:gridCol>
                <a:gridCol w="580977">
                  <a:extLst>
                    <a:ext uri="{9D8B030D-6E8A-4147-A177-3AD203B41FA5}">
                      <a16:colId xmlns:a16="http://schemas.microsoft.com/office/drawing/2014/main" val="450574153"/>
                    </a:ext>
                  </a:extLst>
                </a:gridCol>
                <a:gridCol w="707734">
                  <a:extLst>
                    <a:ext uri="{9D8B030D-6E8A-4147-A177-3AD203B41FA5}">
                      <a16:colId xmlns:a16="http://schemas.microsoft.com/office/drawing/2014/main" val="397686635"/>
                    </a:ext>
                  </a:extLst>
                </a:gridCol>
                <a:gridCol w="1227665">
                  <a:extLst>
                    <a:ext uri="{9D8B030D-6E8A-4147-A177-3AD203B41FA5}">
                      <a16:colId xmlns:a16="http://schemas.microsoft.com/office/drawing/2014/main" val="769116399"/>
                    </a:ext>
                  </a:extLst>
                </a:gridCol>
                <a:gridCol w="336943">
                  <a:extLst>
                    <a:ext uri="{9D8B030D-6E8A-4147-A177-3AD203B41FA5}">
                      <a16:colId xmlns:a16="http://schemas.microsoft.com/office/drawing/2014/main" val="4266611883"/>
                    </a:ext>
                  </a:extLst>
                </a:gridCol>
              </a:tblGrid>
              <a:tr h="317914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Name/ Scripture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Suffer-Persecute</a:t>
                      </a:r>
                    </a:p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/Scripture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King</a:t>
                      </a:r>
                    </a:p>
                    <a:p>
                      <a:pPr algn="l"/>
                      <a:r>
                        <a:rPr lang="en-US" sz="6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(Saul to Zedekiah)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Public/</a:t>
                      </a:r>
                    </a:p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Prophecy - Near/Far or None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Nation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Bless/ Curse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Vision/</a:t>
                      </a:r>
                    </a:p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Dream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Miracle</a:t>
                      </a:r>
                    </a:p>
                    <a:p>
                      <a:pPr algn="ctr"/>
                      <a:r>
                        <a:rPr lang="en-US" sz="600" baseline="0" dirty="0">
                          <a:solidFill>
                            <a:schemeClr val="bg1"/>
                          </a:solidFill>
                        </a:rPr>
                        <a:t>Prophet or God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Notes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Heb</a:t>
                      </a:r>
                    </a:p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11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102409"/>
                  </a:ext>
                </a:extLst>
              </a:tr>
              <a:tr h="177528">
                <a:tc gridSpan="12"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New Testament True Prophets in the Gospels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414278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John the Baptist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225625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Jesus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7597294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Matthew 21:33-46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185062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45591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Anna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6425013"/>
                  </a:ext>
                </a:extLst>
              </a:tr>
              <a:tr h="177528">
                <a:tc gridSpan="12"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New Testament True Prophets in Acts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1327849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4 daughters of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Phillip the evangelist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1130244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4639025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Agabus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With Paul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1236901"/>
                  </a:ext>
                </a:extLst>
              </a:tr>
              <a:tr h="177528">
                <a:tc gridSpan="12"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New Testament True Prophets after the book of Acts (Romans to Revelation)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363978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Cor 12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173749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Cor 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210414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Cor 14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5327753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Ephesians 2:20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333683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Ephesians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9335494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997651"/>
                  </a:ext>
                </a:extLst>
              </a:tr>
              <a:tr h="177528">
                <a:tc gridSpan="12"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New Testament True Prophets in Revelation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405982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Revelation 11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490839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Revelation 19: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887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0943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02BD5BB-1028-FDF1-7448-0F9E6505DE41}"/>
              </a:ext>
            </a:extLst>
          </p:cNvPr>
          <p:cNvSpPr txBox="1"/>
          <p:nvPr/>
        </p:nvSpPr>
        <p:spPr>
          <a:xfrm>
            <a:off x="0" y="6433863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Updated:   8 Mar 2026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W.H.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6BE567A-44E7-C287-AFF7-0AB1BDD5C6E8}"/>
              </a:ext>
            </a:extLst>
          </p:cNvPr>
          <p:cNvSpPr txBox="1">
            <a:spLocks/>
          </p:cNvSpPr>
          <p:nvPr/>
        </p:nvSpPr>
        <p:spPr>
          <a:xfrm>
            <a:off x="81025" y="147003"/>
            <a:ext cx="1365813" cy="278459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/>
              <a:t>New Testament True Prophets</a:t>
            </a:r>
          </a:p>
          <a:p>
            <a:r>
              <a:rPr lang="en-US" sz="1200" dirty="0"/>
              <a:t>Chart </a:t>
            </a:r>
          </a:p>
          <a:p>
            <a:endParaRPr lang="en-US" sz="1200" dirty="0"/>
          </a:p>
          <a:p>
            <a:r>
              <a:rPr lang="en-US" sz="1200" dirty="0"/>
              <a:t>in the Gospels</a:t>
            </a:r>
          </a:p>
          <a:p>
            <a:endParaRPr lang="en-US" sz="1200" dirty="0"/>
          </a:p>
          <a:p>
            <a:r>
              <a:rPr lang="en-US" sz="1200" dirty="0"/>
              <a:t> Acts</a:t>
            </a:r>
          </a:p>
          <a:p>
            <a:endParaRPr lang="en-US" sz="1200" dirty="0"/>
          </a:p>
          <a:p>
            <a:r>
              <a:rPr lang="en-US" sz="1200" dirty="0"/>
              <a:t>Romans to Jude</a:t>
            </a:r>
          </a:p>
          <a:p>
            <a:endParaRPr lang="en-US" sz="1200" dirty="0"/>
          </a:p>
          <a:p>
            <a:r>
              <a:rPr lang="en-US" sz="1200" dirty="0"/>
              <a:t>Revelation</a:t>
            </a:r>
          </a:p>
        </p:txBody>
      </p:sp>
    </p:spTree>
    <p:extLst>
      <p:ext uri="{BB962C8B-B14F-4D97-AF65-F5344CB8AC3E}">
        <p14:creationId xmlns:p14="http://schemas.microsoft.com/office/powerpoint/2010/main" val="2875712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CA03E6-2AA7-9D33-F1CE-039E61075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0A4D0-69F6-5457-F107-DEF943BD2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3" y="87195"/>
            <a:ext cx="1365813" cy="3341805"/>
          </a:xfrm>
          <a:solidFill>
            <a:srgbClr val="FF0000"/>
          </a:solidFill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1200" dirty="0"/>
              <a:t>Old Testament  False Prophets chart</a:t>
            </a:r>
            <a:br>
              <a:rPr lang="en-US" sz="1200" dirty="0"/>
            </a:br>
            <a:r>
              <a:rPr lang="en-US" sz="1200" dirty="0"/>
              <a:t> </a:t>
            </a:r>
            <a:br>
              <a:rPr lang="en-US" sz="1200" dirty="0"/>
            </a:br>
            <a:r>
              <a:rPr lang="en-US" sz="1050" dirty="0">
                <a:solidFill>
                  <a:prstClr val="white"/>
                </a:solidFill>
              </a:rPr>
              <a:t>Failure of prediction (</a:t>
            </a:r>
            <a:r>
              <a:rPr lang="en-US" sz="1050" dirty="0" err="1">
                <a:solidFill>
                  <a:prstClr val="white"/>
                </a:solidFill>
              </a:rPr>
              <a:t>Deut</a:t>
            </a:r>
            <a:r>
              <a:rPr lang="en-US" sz="1050" dirty="0">
                <a:solidFill>
                  <a:prstClr val="white"/>
                </a:solidFill>
              </a:rPr>
              <a:t> 18:21-22) </a:t>
            </a:r>
            <a:br>
              <a:rPr lang="en-US" sz="1050" dirty="0">
                <a:solidFill>
                  <a:prstClr val="white"/>
                </a:solidFill>
              </a:rPr>
            </a:br>
            <a:br>
              <a:rPr lang="en-US" sz="1050" dirty="0">
                <a:solidFill>
                  <a:prstClr val="white"/>
                </a:solidFill>
              </a:rPr>
            </a:br>
            <a:r>
              <a:rPr lang="en-US" sz="1050" dirty="0">
                <a:solidFill>
                  <a:prstClr val="white"/>
                </a:solidFill>
              </a:rPr>
              <a:t>Lead to Idolatry</a:t>
            </a:r>
            <a:br>
              <a:rPr lang="en-US" sz="1050" dirty="0">
                <a:solidFill>
                  <a:prstClr val="white"/>
                </a:solidFill>
              </a:rPr>
            </a:br>
            <a:r>
              <a:rPr lang="en-US" sz="1050" dirty="0">
                <a:solidFill>
                  <a:prstClr val="white"/>
                </a:solidFill>
              </a:rPr>
              <a:t>(</a:t>
            </a:r>
            <a:r>
              <a:rPr lang="en-US" sz="1050" dirty="0" err="1">
                <a:solidFill>
                  <a:prstClr val="white"/>
                </a:solidFill>
              </a:rPr>
              <a:t>Deut</a:t>
            </a:r>
            <a:r>
              <a:rPr lang="en-US" sz="1050" dirty="0">
                <a:solidFill>
                  <a:prstClr val="white"/>
                </a:solidFill>
              </a:rPr>
              <a:t> 13:1-3)</a:t>
            </a:r>
            <a:br>
              <a:rPr lang="en-US" sz="1050" dirty="0">
                <a:solidFill>
                  <a:prstClr val="white"/>
                </a:solidFill>
              </a:rPr>
            </a:br>
            <a:br>
              <a:rPr lang="en-US" sz="1050" dirty="0">
                <a:solidFill>
                  <a:prstClr val="white"/>
                </a:solidFill>
              </a:rPr>
            </a:br>
            <a:r>
              <a:rPr lang="en-US" sz="1050" dirty="0">
                <a:solidFill>
                  <a:prstClr val="white"/>
                </a:solidFill>
              </a:rPr>
              <a:t>Message source</a:t>
            </a:r>
            <a:br>
              <a:rPr lang="en-US" sz="1050" dirty="0">
                <a:solidFill>
                  <a:prstClr val="white"/>
                </a:solidFill>
              </a:rPr>
            </a:br>
            <a:r>
              <a:rPr lang="en-US" sz="1050" dirty="0">
                <a:solidFill>
                  <a:prstClr val="white"/>
                </a:solidFill>
              </a:rPr>
              <a:t>(Eze 13:2, Jer 14:14) </a:t>
            </a:r>
            <a:br>
              <a:rPr lang="en-US" sz="1050" dirty="0">
                <a:solidFill>
                  <a:prstClr val="white"/>
                </a:solidFill>
              </a:rPr>
            </a:br>
            <a:br>
              <a:rPr lang="en-US" sz="1050" dirty="0">
                <a:solidFill>
                  <a:prstClr val="white"/>
                </a:solidFill>
              </a:rPr>
            </a:br>
            <a:r>
              <a:rPr lang="en-US" sz="1050" dirty="0">
                <a:solidFill>
                  <a:prstClr val="white"/>
                </a:solidFill>
              </a:rPr>
              <a:t>Greed</a:t>
            </a:r>
            <a:br>
              <a:rPr lang="en-US" sz="1050" dirty="0">
                <a:solidFill>
                  <a:prstClr val="white"/>
                </a:solidFill>
              </a:rPr>
            </a:br>
            <a:r>
              <a:rPr lang="en-US" sz="1050" dirty="0">
                <a:solidFill>
                  <a:prstClr val="white"/>
                </a:solidFill>
              </a:rPr>
              <a:t>(Micah 3:11)</a:t>
            </a:r>
            <a:endParaRPr lang="en-US" sz="1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0F15F90-A07F-EC3C-E403-824813E68A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292439"/>
              </p:ext>
            </p:extLst>
          </p:nvPr>
        </p:nvGraphicFramePr>
        <p:xfrm>
          <a:off x="1557963" y="91248"/>
          <a:ext cx="10600584" cy="2954356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27598">
                  <a:extLst>
                    <a:ext uri="{9D8B030D-6E8A-4147-A177-3AD203B41FA5}">
                      <a16:colId xmlns:a16="http://schemas.microsoft.com/office/drawing/2014/main" val="589848999"/>
                    </a:ext>
                  </a:extLst>
                </a:gridCol>
                <a:gridCol w="1052685">
                  <a:extLst>
                    <a:ext uri="{9D8B030D-6E8A-4147-A177-3AD203B41FA5}">
                      <a16:colId xmlns:a16="http://schemas.microsoft.com/office/drawing/2014/main" val="939651213"/>
                    </a:ext>
                  </a:extLst>
                </a:gridCol>
                <a:gridCol w="1314070">
                  <a:extLst>
                    <a:ext uri="{9D8B030D-6E8A-4147-A177-3AD203B41FA5}">
                      <a16:colId xmlns:a16="http://schemas.microsoft.com/office/drawing/2014/main" val="2504805489"/>
                    </a:ext>
                  </a:extLst>
                </a:gridCol>
                <a:gridCol w="1049961">
                  <a:extLst>
                    <a:ext uri="{9D8B030D-6E8A-4147-A177-3AD203B41FA5}">
                      <a16:colId xmlns:a16="http://schemas.microsoft.com/office/drawing/2014/main" val="1165422160"/>
                    </a:ext>
                  </a:extLst>
                </a:gridCol>
                <a:gridCol w="580257">
                  <a:extLst>
                    <a:ext uri="{9D8B030D-6E8A-4147-A177-3AD203B41FA5}">
                      <a16:colId xmlns:a16="http://schemas.microsoft.com/office/drawing/2014/main" val="3007881294"/>
                    </a:ext>
                  </a:extLst>
                </a:gridCol>
                <a:gridCol w="2325389">
                  <a:extLst>
                    <a:ext uri="{9D8B030D-6E8A-4147-A177-3AD203B41FA5}">
                      <a16:colId xmlns:a16="http://schemas.microsoft.com/office/drawing/2014/main" val="3206543794"/>
                    </a:ext>
                  </a:extLst>
                </a:gridCol>
                <a:gridCol w="601755">
                  <a:extLst>
                    <a:ext uri="{9D8B030D-6E8A-4147-A177-3AD203B41FA5}">
                      <a16:colId xmlns:a16="http://schemas.microsoft.com/office/drawing/2014/main" val="589018013"/>
                    </a:ext>
                  </a:extLst>
                </a:gridCol>
                <a:gridCol w="595550">
                  <a:extLst>
                    <a:ext uri="{9D8B030D-6E8A-4147-A177-3AD203B41FA5}">
                      <a16:colId xmlns:a16="http://schemas.microsoft.com/office/drawing/2014/main" val="1871569226"/>
                    </a:ext>
                  </a:extLst>
                </a:gridCol>
                <a:gridCol w="580977">
                  <a:extLst>
                    <a:ext uri="{9D8B030D-6E8A-4147-A177-3AD203B41FA5}">
                      <a16:colId xmlns:a16="http://schemas.microsoft.com/office/drawing/2014/main" val="450574153"/>
                    </a:ext>
                  </a:extLst>
                </a:gridCol>
                <a:gridCol w="707734">
                  <a:extLst>
                    <a:ext uri="{9D8B030D-6E8A-4147-A177-3AD203B41FA5}">
                      <a16:colId xmlns:a16="http://schemas.microsoft.com/office/drawing/2014/main" val="397686635"/>
                    </a:ext>
                  </a:extLst>
                </a:gridCol>
                <a:gridCol w="1227665">
                  <a:extLst>
                    <a:ext uri="{9D8B030D-6E8A-4147-A177-3AD203B41FA5}">
                      <a16:colId xmlns:a16="http://schemas.microsoft.com/office/drawing/2014/main" val="769116399"/>
                    </a:ext>
                  </a:extLst>
                </a:gridCol>
                <a:gridCol w="336943">
                  <a:extLst>
                    <a:ext uri="{9D8B030D-6E8A-4147-A177-3AD203B41FA5}">
                      <a16:colId xmlns:a16="http://schemas.microsoft.com/office/drawing/2014/main" val="4266611883"/>
                    </a:ext>
                  </a:extLst>
                </a:gridCol>
              </a:tblGrid>
              <a:tr h="17752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Name/ Scripture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Suffer-Persecute</a:t>
                      </a:r>
                    </a:p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/Scripture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King</a:t>
                      </a:r>
                    </a:p>
                    <a:p>
                      <a:pPr algn="l"/>
                      <a:r>
                        <a:rPr lang="en-US" sz="6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(Saul to Zedekiah)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Public/</a:t>
                      </a:r>
                    </a:p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Prophecy - Near/Far or None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Nation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Bless/ Curse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Vision/</a:t>
                      </a:r>
                    </a:p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Dream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Miracle</a:t>
                      </a:r>
                    </a:p>
                    <a:p>
                      <a:pPr algn="ctr"/>
                      <a:r>
                        <a:rPr lang="en-US" sz="600" baseline="0" dirty="0">
                          <a:solidFill>
                            <a:schemeClr val="bg1"/>
                          </a:solidFill>
                        </a:rPr>
                        <a:t>Prophet or God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Notes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314689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Hananiah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Opposed Jeremiah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Jeremiah 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887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Zedekiah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Misled Ahab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Kings 22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069062"/>
                  </a:ext>
                </a:extLst>
              </a:tr>
              <a:tr h="19342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450 prophets of Baal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Challenged Elijah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Kings 18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454416"/>
                  </a:ext>
                </a:extLst>
              </a:tr>
              <a:tr h="12010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Balaam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Numbers 22-24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Jude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97768"/>
                  </a:ext>
                </a:extLst>
              </a:tr>
              <a:tr h="19342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Shemaiah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Opposed Jeremiah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336028"/>
                  </a:ext>
                </a:extLst>
              </a:tr>
              <a:tr h="8243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False prophetesses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Ezekiel 13:17-23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719329"/>
                  </a:ext>
                </a:extLst>
              </a:tr>
              <a:tr h="10319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502096"/>
                  </a:ext>
                </a:extLst>
              </a:tr>
              <a:tr h="152941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Old Testament False prophets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862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6307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77109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09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4934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D42A1DB-27AD-0EDB-8DB8-25C066AF32FF}"/>
              </a:ext>
            </a:extLst>
          </p:cNvPr>
          <p:cNvSpPr txBox="1"/>
          <p:nvPr/>
        </p:nvSpPr>
        <p:spPr>
          <a:xfrm>
            <a:off x="0" y="6433863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Updated:   8 Mar 2026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W.H.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79DEAD4-5CE5-5409-D955-0D0929E2CC80}"/>
              </a:ext>
            </a:extLst>
          </p:cNvPr>
          <p:cNvSpPr txBox="1">
            <a:spLocks/>
          </p:cNvSpPr>
          <p:nvPr/>
        </p:nvSpPr>
        <p:spPr>
          <a:xfrm>
            <a:off x="81023" y="3639219"/>
            <a:ext cx="1365813" cy="2794643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New Testament  False Prophets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white"/>
                </a:solidFill>
                <a:latin typeface="Bookman Old Style" panose="02050604050505020204"/>
              </a:rPr>
              <a:t>CHART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 </a:t>
            </a:r>
            <a:b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</a:br>
            <a:r>
              <a:rPr kumimoji="0" lang="en-US" sz="105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2 Peter 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1464DD0-729B-F9ED-1BFD-E97C5D0F1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843801"/>
              </p:ext>
            </p:extLst>
          </p:nvPr>
        </p:nvGraphicFramePr>
        <p:xfrm>
          <a:off x="1535661" y="3182170"/>
          <a:ext cx="10600584" cy="3408406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27598">
                  <a:extLst>
                    <a:ext uri="{9D8B030D-6E8A-4147-A177-3AD203B41FA5}">
                      <a16:colId xmlns:a16="http://schemas.microsoft.com/office/drawing/2014/main" val="932183665"/>
                    </a:ext>
                  </a:extLst>
                </a:gridCol>
                <a:gridCol w="1052685">
                  <a:extLst>
                    <a:ext uri="{9D8B030D-6E8A-4147-A177-3AD203B41FA5}">
                      <a16:colId xmlns:a16="http://schemas.microsoft.com/office/drawing/2014/main" val="3824039113"/>
                    </a:ext>
                  </a:extLst>
                </a:gridCol>
                <a:gridCol w="1314070">
                  <a:extLst>
                    <a:ext uri="{9D8B030D-6E8A-4147-A177-3AD203B41FA5}">
                      <a16:colId xmlns:a16="http://schemas.microsoft.com/office/drawing/2014/main" val="1681789067"/>
                    </a:ext>
                  </a:extLst>
                </a:gridCol>
                <a:gridCol w="1049961">
                  <a:extLst>
                    <a:ext uri="{9D8B030D-6E8A-4147-A177-3AD203B41FA5}">
                      <a16:colId xmlns:a16="http://schemas.microsoft.com/office/drawing/2014/main" val="9332938"/>
                    </a:ext>
                  </a:extLst>
                </a:gridCol>
                <a:gridCol w="580257">
                  <a:extLst>
                    <a:ext uri="{9D8B030D-6E8A-4147-A177-3AD203B41FA5}">
                      <a16:colId xmlns:a16="http://schemas.microsoft.com/office/drawing/2014/main" val="3136132560"/>
                    </a:ext>
                  </a:extLst>
                </a:gridCol>
                <a:gridCol w="2325389">
                  <a:extLst>
                    <a:ext uri="{9D8B030D-6E8A-4147-A177-3AD203B41FA5}">
                      <a16:colId xmlns:a16="http://schemas.microsoft.com/office/drawing/2014/main" val="1789938213"/>
                    </a:ext>
                  </a:extLst>
                </a:gridCol>
                <a:gridCol w="601755">
                  <a:extLst>
                    <a:ext uri="{9D8B030D-6E8A-4147-A177-3AD203B41FA5}">
                      <a16:colId xmlns:a16="http://schemas.microsoft.com/office/drawing/2014/main" val="2570862626"/>
                    </a:ext>
                  </a:extLst>
                </a:gridCol>
                <a:gridCol w="595550">
                  <a:extLst>
                    <a:ext uri="{9D8B030D-6E8A-4147-A177-3AD203B41FA5}">
                      <a16:colId xmlns:a16="http://schemas.microsoft.com/office/drawing/2014/main" val="3286564896"/>
                    </a:ext>
                  </a:extLst>
                </a:gridCol>
                <a:gridCol w="580977">
                  <a:extLst>
                    <a:ext uri="{9D8B030D-6E8A-4147-A177-3AD203B41FA5}">
                      <a16:colId xmlns:a16="http://schemas.microsoft.com/office/drawing/2014/main" val="446551358"/>
                    </a:ext>
                  </a:extLst>
                </a:gridCol>
                <a:gridCol w="707734">
                  <a:extLst>
                    <a:ext uri="{9D8B030D-6E8A-4147-A177-3AD203B41FA5}">
                      <a16:colId xmlns:a16="http://schemas.microsoft.com/office/drawing/2014/main" val="607345436"/>
                    </a:ext>
                  </a:extLst>
                </a:gridCol>
                <a:gridCol w="1227665">
                  <a:extLst>
                    <a:ext uri="{9D8B030D-6E8A-4147-A177-3AD203B41FA5}">
                      <a16:colId xmlns:a16="http://schemas.microsoft.com/office/drawing/2014/main" val="3097700965"/>
                    </a:ext>
                  </a:extLst>
                </a:gridCol>
                <a:gridCol w="336943">
                  <a:extLst>
                    <a:ext uri="{9D8B030D-6E8A-4147-A177-3AD203B41FA5}">
                      <a16:colId xmlns:a16="http://schemas.microsoft.com/office/drawing/2014/main" val="2579307521"/>
                    </a:ext>
                  </a:extLst>
                </a:gridCol>
              </a:tblGrid>
              <a:tr h="317914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Name/ Scripture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Suffer-Persecute</a:t>
                      </a:r>
                    </a:p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/Scripture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King</a:t>
                      </a:r>
                    </a:p>
                    <a:p>
                      <a:pPr algn="l"/>
                      <a:r>
                        <a:rPr lang="en-US" sz="6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(Saul to Zedekiah)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Public/</a:t>
                      </a:r>
                    </a:p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Prophecy - Near/Far or None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Nation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Bless/ Curse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Vision/</a:t>
                      </a:r>
                    </a:p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Dream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Miracle</a:t>
                      </a:r>
                    </a:p>
                    <a:p>
                      <a:pPr algn="ctr"/>
                      <a:r>
                        <a:rPr lang="en-US" sz="600" baseline="0" dirty="0">
                          <a:solidFill>
                            <a:schemeClr val="bg1"/>
                          </a:solidFill>
                        </a:rPr>
                        <a:t>Prophet or God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Notes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664818"/>
                  </a:ext>
                </a:extLst>
              </a:tr>
              <a:tr h="177528">
                <a:tc gridSpan="12"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New Testament False Prophets in the Gospels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161360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Matthew 24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35114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New Testament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Matthew 7:15-20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859093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Mark 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False Christs – False prophets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1630608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New Testament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Matthew 7:15-20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646175"/>
                  </a:ext>
                </a:extLst>
              </a:tr>
              <a:tr h="177528">
                <a:tc gridSpan="12"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New Testament False Prophets in Acts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583771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Simon the </a:t>
                      </a:r>
                      <a:r>
                        <a:rPr lang="en-US" sz="900" baseline="0" dirty="0" err="1">
                          <a:solidFill>
                            <a:schemeClr val="bg1"/>
                          </a:solidFill>
                        </a:rPr>
                        <a:t>Sorcer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7231858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618482"/>
                  </a:ext>
                </a:extLst>
              </a:tr>
              <a:tr h="177528">
                <a:tc gridSpan="12"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New Testament False Prophets after the book of Acts (Romans to Revelation)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14259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Cor 14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595691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 Peter 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False teachers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22 attributes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0429245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7513639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 Cor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False apostles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9525737"/>
                  </a:ext>
                </a:extLst>
              </a:tr>
              <a:tr h="177528">
                <a:tc gridSpan="12"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New Testament  False Prophets in Revelation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205383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Beast of the earth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Revelation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4220717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950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519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613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2272E3B-CB80-4A22-9D66-E16027ED0E6E}">
  <we:reference id="wa200005566" version="3.0.0.2" store="en-US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3705CF02DF8540BC9025A980CBE32D" ma:contentTypeVersion="8" ma:contentTypeDescription="Create a new document." ma:contentTypeScope="" ma:versionID="7b59e85c8975facf180a11ca812390b4">
  <xsd:schema xmlns:xsd="http://www.w3.org/2001/XMLSchema" xmlns:xs="http://www.w3.org/2001/XMLSchema" xmlns:p="http://schemas.microsoft.com/office/2006/metadata/properties" xmlns:ns3="f98cc253-feff-40fd-b75e-dde241986d3d" xmlns:ns4="7ea62328-f9cb-43bf-99db-6009b3f2bb1b" targetNamespace="http://schemas.microsoft.com/office/2006/metadata/properties" ma:root="true" ma:fieldsID="9c119ad8aaef6563af41b60e6a070d4d" ns3:_="" ns4:_="">
    <xsd:import namespace="f98cc253-feff-40fd-b75e-dde241986d3d"/>
    <xsd:import namespace="7ea62328-f9cb-43bf-99db-6009b3f2bb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cc253-feff-40fd-b75e-dde241986d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62328-f9cb-43bf-99db-6009b3f2bb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325EC8-9F89-4198-8218-91A34E1356D1}">
  <ds:schemaRefs>
    <ds:schemaRef ds:uri="http://www.w3.org/XML/1998/namespace"/>
    <ds:schemaRef ds:uri="f98cc253-feff-40fd-b75e-dde241986d3d"/>
    <ds:schemaRef ds:uri="7ea62328-f9cb-43bf-99db-6009b3f2bb1b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7AA0E26-2B78-4EE7-BE01-956B14188E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8cc253-feff-40fd-b75e-dde241986d3d"/>
    <ds:schemaRef ds:uri="7ea62328-f9cb-43bf-99db-6009b3f2bb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4657AF-EFCA-425B-866D-F2B846C840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93534</TotalTime>
  <Words>2237</Words>
  <Application>Microsoft Office PowerPoint</Application>
  <PresentationFormat>Widescreen</PresentationFormat>
  <Paragraphs>712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Bookman Old Style</vt:lpstr>
      <vt:lpstr>Calibri</vt:lpstr>
      <vt:lpstr>Gill Sans MT</vt:lpstr>
      <vt:lpstr>Rockwell</vt:lpstr>
      <vt:lpstr>Verdana</vt:lpstr>
      <vt:lpstr>Damask</vt:lpstr>
      <vt:lpstr>PowerPoint Presentation</vt:lpstr>
      <vt:lpstr>PowerPoint Presentation</vt:lpstr>
      <vt:lpstr>Old Testament True Prophets chart   Hebrews  1:1-2, 11:32-40, 12:1-2</vt:lpstr>
      <vt:lpstr>PowerPoint Presentation</vt:lpstr>
      <vt:lpstr>PowerPoint Presentation</vt:lpstr>
      <vt:lpstr>Old Testament  False Prophets chart   Failure of prediction (Deut 18:21-22)   Lead to Idolatry (Deut 13:1-3)  Message source (Eze 13:2, Jer 14:14)   Greed (Micah 3:11)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Bill Heath</cp:lastModifiedBy>
  <cp:revision>1665</cp:revision>
  <cp:lastPrinted>2026-03-25T01:40:07Z</cp:lastPrinted>
  <dcterms:created xsi:type="dcterms:W3CDTF">2013-07-15T20:26:40Z</dcterms:created>
  <dcterms:modified xsi:type="dcterms:W3CDTF">2026-03-25T10:34:48Z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0x010100EF3705CF02DF8540BC9025A980CBE32D</vt:lpwstr>
  </property>
</Properties>
</file>