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7" r:id="rId6"/>
    <p:sldId id="398" r:id="rId7"/>
    <p:sldId id="399" r:id="rId8"/>
    <p:sldId id="395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47DFA-7D9B-413F-9FDC-B3D02B72BF01}" v="3" dt="2026-02-01T19:35:21.8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6" autoAdjust="0"/>
  </p:normalViewPr>
  <p:slideViewPr>
    <p:cSldViewPr snapToGrid="0" showGuides="1">
      <p:cViewPr>
        <p:scale>
          <a:sx n="36" d="100"/>
          <a:sy n="36" d="100"/>
        </p:scale>
        <p:origin x="1347" y="19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custSel addSld delSld modSld">
      <pc:chgData name="Bill Heath" userId="e5502471a9019beb" providerId="LiveId" clId="{813D262F-908F-4E50-9894-E380FCA4CA07}" dt="2026-02-06T14:10:15.678" v="844" actId="6549"/>
      <pc:docMkLst>
        <pc:docMk/>
      </pc:docMkLst>
      <pc:sldChg chg="modSp mod">
        <pc:chgData name="Bill Heath" userId="e5502471a9019beb" providerId="LiveId" clId="{813D262F-908F-4E50-9894-E380FCA4CA07}" dt="2026-02-06T14:07:38.267" v="814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2-01T01:01:02.329" v="1" actId="654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2-06T14:07:38.267" v="814" actId="6549"/>
          <ac:spMkLst>
            <pc:docMk/>
            <pc:sldMk cId="3667287670" sldId="391"/>
            <ac:spMk id="5" creationId="{2E06A6C3-916C-2396-307F-06C8C7472114}"/>
          </ac:spMkLst>
        </pc:spChg>
      </pc:sldChg>
      <pc:sldChg chg="modSp mod">
        <pc:chgData name="Bill Heath" userId="e5502471a9019beb" providerId="LiveId" clId="{813D262F-908F-4E50-9894-E380FCA4CA07}" dt="2026-02-01T20:15:59.567" v="642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2-01T20:15:59.567" v="642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add mod setBg">
        <pc:chgData name="Bill Heath" userId="e5502471a9019beb" providerId="LiveId" clId="{813D262F-908F-4E50-9894-E380FCA4CA07}" dt="2026-02-06T14:09:26.589" v="838" actId="1076"/>
        <pc:sldMkLst>
          <pc:docMk/>
          <pc:sldMk cId="523304880" sldId="397"/>
        </pc:sldMkLst>
        <pc:spChg chg="mod">
          <ac:chgData name="Bill Heath" userId="e5502471a9019beb" providerId="LiveId" clId="{813D262F-908F-4E50-9894-E380FCA4CA07}" dt="2026-02-06T14:04:52.907" v="757" actId="20577"/>
          <ac:spMkLst>
            <pc:docMk/>
            <pc:sldMk cId="523304880" sldId="397"/>
            <ac:spMk id="8" creationId="{8D103ACA-B756-C7BF-6775-62E103BD2DEC}"/>
          </ac:spMkLst>
        </pc:spChg>
        <pc:spChg chg="mod">
          <ac:chgData name="Bill Heath" userId="e5502471a9019beb" providerId="LiveId" clId="{813D262F-908F-4E50-9894-E380FCA4CA07}" dt="2026-02-06T14:09:26.589" v="838" actId="1076"/>
          <ac:spMkLst>
            <pc:docMk/>
            <pc:sldMk cId="523304880" sldId="397"/>
            <ac:spMk id="10" creationId="{2283BDC9-E4CB-765C-CD13-26B5C46D13A4}"/>
          </ac:spMkLst>
        </pc:spChg>
        <pc:spChg chg="mod">
          <ac:chgData name="Bill Heath" userId="e5502471a9019beb" providerId="LiveId" clId="{813D262F-908F-4E50-9894-E380FCA4CA07}" dt="2026-02-06T14:09:20.436" v="837" actId="1076"/>
          <ac:spMkLst>
            <pc:docMk/>
            <pc:sldMk cId="523304880" sldId="397"/>
            <ac:spMk id="11" creationId="{533BBF8C-BBEA-212F-4737-37BE403F48D8}"/>
          </ac:spMkLst>
        </pc:spChg>
        <pc:picChg chg="add del mod">
          <ac:chgData name="Bill Heath" userId="e5502471a9019beb" providerId="LiveId" clId="{813D262F-908F-4E50-9894-E380FCA4CA07}" dt="2026-02-06T14:04:04.263" v="711" actId="478"/>
          <ac:picMkLst>
            <pc:docMk/>
            <pc:sldMk cId="523304880" sldId="397"/>
            <ac:picMk id="4" creationId="{0647E48B-6B34-489B-6DA7-C3E93FBD2EA9}"/>
          </ac:picMkLst>
        </pc:picChg>
        <pc:picChg chg="add del mod">
          <ac:chgData name="Bill Heath" userId="e5502471a9019beb" providerId="LiveId" clId="{813D262F-908F-4E50-9894-E380FCA4CA07}" dt="2026-02-06T14:08:52.044" v="816" actId="478"/>
          <ac:picMkLst>
            <pc:docMk/>
            <pc:sldMk cId="523304880" sldId="397"/>
            <ac:picMk id="7" creationId="{0B1DD780-CA33-8E82-64B8-90F55F9FAB74}"/>
          </ac:picMkLst>
        </pc:picChg>
        <pc:picChg chg="add mod">
          <ac:chgData name="Bill Heath" userId="e5502471a9019beb" providerId="LiveId" clId="{813D262F-908F-4E50-9894-E380FCA4CA07}" dt="2026-02-01T20:15:36.989" v="640" actId="14100"/>
          <ac:picMkLst>
            <pc:docMk/>
            <pc:sldMk cId="523304880" sldId="397"/>
            <ac:picMk id="9" creationId="{784DDF97-A2E6-9223-109A-3547CB1AED99}"/>
          </ac:picMkLst>
        </pc:picChg>
        <pc:picChg chg="add del mod">
          <ac:chgData name="Bill Heath" userId="e5502471a9019beb" providerId="LiveId" clId="{813D262F-908F-4E50-9894-E380FCA4CA07}" dt="2026-02-06T14:01:30.050" v="644" actId="478"/>
          <ac:picMkLst>
            <pc:docMk/>
            <pc:sldMk cId="523304880" sldId="397"/>
            <ac:picMk id="13" creationId="{9B472ECE-7B22-0ED1-A410-29A1345FA54E}"/>
          </ac:picMkLst>
        </pc:picChg>
        <pc:picChg chg="add mod">
          <ac:chgData name="Bill Heath" userId="e5502471a9019beb" providerId="LiveId" clId="{813D262F-908F-4E50-9894-E380FCA4CA07}" dt="2026-02-06T14:09:13.774" v="836" actId="1038"/>
          <ac:picMkLst>
            <pc:docMk/>
            <pc:sldMk cId="523304880" sldId="397"/>
            <ac:picMk id="14" creationId="{4B7F16A7-8980-DAEC-6438-AEB98A6F2B95}"/>
          </ac:picMkLst>
        </pc:picChg>
      </pc:sldChg>
      <pc:sldChg chg="modSp add mod">
        <pc:chgData name="Bill Heath" userId="e5502471a9019beb" providerId="LiveId" clId="{813D262F-908F-4E50-9894-E380FCA4CA07}" dt="2026-02-06T14:10:15.678" v="844" actId="6549"/>
        <pc:sldMkLst>
          <pc:docMk/>
          <pc:sldMk cId="3659898907" sldId="398"/>
        </pc:sldMkLst>
        <pc:graphicFrameChg chg="modGraphic">
          <ac:chgData name="Bill Heath" userId="e5502471a9019beb" providerId="LiveId" clId="{813D262F-908F-4E50-9894-E380FCA4CA07}" dt="2026-02-06T14:10:15.678" v="844" actId="6549"/>
          <ac:graphicFrameMkLst>
            <pc:docMk/>
            <pc:sldMk cId="3659898907" sldId="398"/>
            <ac:graphicFrameMk id="2" creationId="{ABD50328-F40B-28C2-454F-A707C2071F6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56C2E-CED4-1283-FEA1-159948132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A06FC-B75D-97BF-EC15-6E06ADB62E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2B360A-CD0D-BEE1-BB32-02E50CE423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643F7-D53E-E947-2751-13FA23373E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24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</a:t>
            </a:r>
            <a:r>
              <a:rPr lang="en-US" sz="2000"/>
              <a:t>Feb 8, </a:t>
            </a:r>
            <a:r>
              <a:rPr lang="en-US" sz="2000" dirty="0"/>
              <a:t>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14.  The Widow’s Prayers (Luke 18:1- 8)</a:t>
            </a:r>
          </a:p>
          <a:p>
            <a:r>
              <a:rPr lang="en-US" sz="2400" dirty="0"/>
              <a:t>15.  The Pharisee &amp; the Tax Collector (Lu 18:9-14)</a:t>
            </a:r>
          </a:p>
          <a:p>
            <a:r>
              <a:rPr lang="en-US" sz="2400" dirty="0"/>
              <a:t>16.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63124" y="5477177"/>
            <a:ext cx="11981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02" y="9352"/>
            <a:ext cx="12049614" cy="11109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6863671" y="1158784"/>
            <a:ext cx="2944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Next Sunday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1571352" y="1158784"/>
            <a:ext cx="1446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4DDF97-A2E6-9223-109A-3547CB1AE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85" y="6240722"/>
            <a:ext cx="12087831" cy="5686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8E8789-8BDE-1D6F-1D69-8C4239E9DF7D}"/>
              </a:ext>
            </a:extLst>
          </p:cNvPr>
          <p:cNvSpPr txBox="1"/>
          <p:nvPr/>
        </p:nvSpPr>
        <p:spPr>
          <a:xfrm>
            <a:off x="10455008" y="2971747"/>
            <a:ext cx="17653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R6a,  Heaven and/or R6b Hell?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CFE061-F181-10A5-A5A4-D357D67395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616" y="1948914"/>
            <a:ext cx="10270620" cy="335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357372"/>
              </p:ext>
            </p:extLst>
          </p:nvPr>
        </p:nvGraphicFramePr>
        <p:xfrm>
          <a:off x="0" y="-12523"/>
          <a:ext cx="12192000" cy="68830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58240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98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0" dirty="0"/>
                        <a:t>Parable:   The Widow’s Prayers, Luke 18:1-8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6098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Pharisees:  When?                                17:20-21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Disciples:   Where?                              17:22-36 (37)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words:              18:1 Men ought always to pray and not to faint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word:  Avenge   18:3, 5, 7, 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Judge hears                                         18:1-5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God hears                                          18:6-7 (8)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When and where, and to whom do you pray?</a:t>
                      </a: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B3CE-6CBF-F026-5AA0-7E7917E27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CF6AB0-E185-598C-E9AF-D2C85008E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470874"/>
              </p:ext>
            </p:extLst>
          </p:nvPr>
        </p:nvGraphicFramePr>
        <p:xfrm>
          <a:off x="0" y="-20511"/>
          <a:ext cx="12192000" cy="68228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98372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319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                              </a:t>
                      </a:r>
                      <a:r>
                        <a:rPr lang="en-US" sz="2800" b="0" dirty="0"/>
                        <a:t>Parable:   The Widow’s Prayers, Luke 18:1-8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9929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Precursor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17:11-19  “And it came to pass” 10 lepers  healed – only 1 returns, and he is made whole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Pharisees:  When?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17:20-21  Not observed.  The kingdom of God is Jesus among them.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Disciples:   Where?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17:22-37  later with disciples &amp; only “as in the days of Noah” (Luke 21:1-4 the poor widow,  5-36)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17:28-33  Ate, drank, bought, sold, planted, &amp; built.   Fire &amp; brimstone.  Remember Lot’s wife.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17:34-36 one taken to death, later to the Lake of Fire, one left to enter the 1000-year reign of Christ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Parable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*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17:37  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body-eagles (Mt 24:28, Rev 19:17-21)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words:           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18:1        Men ought always to pray and not to faint </a:t>
                      </a: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(Nehemiah, Luke 11:1-4, *5-8, 9-10,11-13, Eph 6:18-20, 1 Thes 5:17)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word:  Avenge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18:3, 5, 7-8   When? Where?  Tribulation-2nd coming (Rev 6:10, 19:2) Church (Ro 12:19-21)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Judge hears         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18:2-5     Fears not God, nor regard 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          Widow troubles and wearies the judge by continually coming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          Widow:  always women </a:t>
                      </a: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(Anna-Luke 2:37, poor-Luke 21:1-44,  Acts 6:1-7, 1 Cor 7:8, 1 Tim 5:3-16,  James 1:27)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God hears           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18:6-7    The unjust judge contrasts to God and his own elect </a:t>
                      </a: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(Daniel &amp; David 3x daily, Paul 3x, Hebrews 4:16-18)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* 18:8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the Son of man comes, shall He find faith on the earth? (Mt 24:22,  Mk 13:20, 2 Th 2:1-12)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*              Directly applies to the tribulation saints at the return of Jesus Christ (Rev 19:11-16)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        When and where, and to whom do you pray?     </a:t>
                      </a:r>
                      <a:endParaRPr kumimoji="0" lang="en-US" sz="11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ABFCB3E8-0A03-EF9B-C0D0-CFDFBD85CA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(24),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schemas.microsoft.com/office/2006/documentManagement/types"/>
    <ds:schemaRef ds:uri="http://purl.org/dc/terms/"/>
    <ds:schemaRef ds:uri="f98cc253-feff-40fd-b75e-dde241986d3d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7ea62328-f9cb-43bf-99db-6009b3f2bb1b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11571</TotalTime>
  <Words>833</Words>
  <Application>Microsoft Office PowerPoint</Application>
  <PresentationFormat>Widescreen</PresentationFormat>
  <Paragraphs>93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45</cp:revision>
  <cp:lastPrinted>2026-02-08T12:32:48Z</cp:lastPrinted>
  <dcterms:created xsi:type="dcterms:W3CDTF">2013-07-15T20:26:40Z</dcterms:created>
  <dcterms:modified xsi:type="dcterms:W3CDTF">2026-02-08T12:33:24Z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