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0"/>
  </p:notesMasterIdLst>
  <p:sldIdLst>
    <p:sldId id="372" r:id="rId5"/>
    <p:sldId id="376" r:id="rId6"/>
    <p:sldId id="377" r:id="rId7"/>
    <p:sldId id="379" r:id="rId8"/>
    <p:sldId id="380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039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63E22-F476-74F9-5A32-41874B745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BA4A7E7-55CF-6F34-4A4C-1118CCD9F6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E0D775-D397-D469-6ADF-261E456105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A9F1F-1FBA-2539-1886-C748B5846D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709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2/1/2025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Feb 2, 2025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48000" y="1411706"/>
            <a:ext cx="6629400" cy="5170646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 – 12 Helps to Read the Bible in 2025 (1 John 2:12-14)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#2 – 12 Helps to Pray in 2025 (1 John 2:12-14)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#3 – Commitment to Daily Bible &amp; Prayer in 2025 (Psalm 52)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DESCRIPTIVE  SPIRITUAL LAWS                   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#4 – The Model  Young Church (1</a:t>
            </a:r>
            <a:r>
              <a:rPr lang="en-US" baseline="30000" dirty="0">
                <a:ea typeface="Cambria Math" panose="02040503050406030204" pitchFamily="18" charset="0"/>
              </a:rPr>
              <a:t>st</a:t>
            </a:r>
            <a:r>
              <a:rPr lang="en-US" dirty="0">
                <a:ea typeface="Cambria Math" panose="02040503050406030204" pitchFamily="18" charset="0"/>
              </a:rPr>
              <a:t> love) (1 Thes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#5 – The Model Ministers (character) (1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#6 – The Model Minister’s Heart (1 Thes 3)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PRESCRIPTIVE SPIRITUAL LAWS</a:t>
            </a:r>
          </a:p>
          <a:p>
            <a:r>
              <a:rPr lang="en-US" dirty="0">
                <a:ea typeface="Cambria Math" panose="02040503050406030204" pitchFamily="18" charset="0"/>
              </a:rPr>
              <a:t>#7 – Two Sins (1-12) &amp; the Rapture (13-18) (1 Thes 4)</a:t>
            </a:r>
          </a:p>
          <a:p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#8 – Rapture of the Church (1-11) &amp; Sanctification (12-28) (1 Thes 5)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BUILDS UPON 1 THESSALONIANS</a:t>
            </a:r>
          </a:p>
          <a:p>
            <a:r>
              <a:rPr lang="en-US" dirty="0">
                <a:ea typeface="Cambria Math" panose="02040503050406030204" pitchFamily="18" charset="0"/>
              </a:rPr>
              <a:t>#9 – Readiness for the Rapture of the Church (2 Thes 1)</a:t>
            </a:r>
          </a:p>
          <a:p>
            <a:r>
              <a:rPr lang="en-US" dirty="0">
                <a:ea typeface="Cambria Math" panose="02040503050406030204" pitchFamily="18" charset="0"/>
              </a:rPr>
              <a:t>#10 – Readiness for the Rapture of the Church (2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#11 – Readiness for the Rapture of the Church (2 Thes 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#12 – Review 1 and 2 Thessalonians and self-assessment</a:t>
            </a: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0" y="0"/>
            <a:ext cx="12192000" cy="7001917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Rapture of the Church (1-11) &amp; Sanctification (12-28) 1 Thessalonians 5 </a:t>
            </a: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dirty="0">
                <a:solidFill>
                  <a:srgbClr val="FFFFFF"/>
                </a:solidFill>
                <a:latin typeface="Gill Sans MT"/>
              </a:rPr>
              <a:t>                                   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/>
              <a:t>“times and seasons” </a:t>
            </a:r>
            <a:r>
              <a:rPr lang="en-US" sz="2400" dirty="0"/>
              <a:t>is for the Church at the Rapture before the Wrath of God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/>
              <a:t>5:1</a:t>
            </a:r>
            <a:r>
              <a:rPr lang="en-US" sz="2400" dirty="0"/>
              <a:t> But of the </a:t>
            </a:r>
            <a:r>
              <a:rPr lang="en-US" sz="2400" b="1" dirty="0">
                <a:effectLst/>
              </a:rPr>
              <a:t>times</a:t>
            </a:r>
            <a:r>
              <a:rPr lang="en-US" sz="2400" dirty="0"/>
              <a:t> and the </a:t>
            </a:r>
            <a:r>
              <a:rPr lang="en-US" sz="2400" b="1" dirty="0">
                <a:effectLst/>
              </a:rPr>
              <a:t>seasons</a:t>
            </a:r>
            <a:r>
              <a:rPr lang="en-US" sz="2400" dirty="0"/>
              <a:t>, brethren, ye have no need that I write unto you.</a:t>
            </a:r>
            <a:endParaRPr lang="en-US" sz="2400" b="1" i="1" dirty="0">
              <a:solidFill>
                <a:srgbClr val="FFFFFF"/>
              </a:solidFill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9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/>
              <a:t>Daniel 2:21</a:t>
            </a:r>
            <a:r>
              <a:rPr lang="en-US" sz="1600" dirty="0"/>
              <a:t> And he </a:t>
            </a:r>
            <a:r>
              <a:rPr lang="en-US" sz="1600" dirty="0" err="1"/>
              <a:t>changeth</a:t>
            </a:r>
            <a:r>
              <a:rPr lang="en-US" sz="1600" dirty="0"/>
              <a:t> the </a:t>
            </a:r>
            <a:r>
              <a:rPr lang="en-US" sz="1600" b="1" dirty="0">
                <a:effectLst/>
              </a:rPr>
              <a:t>times</a:t>
            </a:r>
            <a:r>
              <a:rPr lang="en-US" sz="1600" dirty="0"/>
              <a:t> and the </a:t>
            </a:r>
            <a:r>
              <a:rPr lang="en-US" sz="1600" b="1" dirty="0">
                <a:effectLst/>
              </a:rPr>
              <a:t>seasons</a:t>
            </a:r>
            <a:r>
              <a:rPr lang="en-US" sz="1600" dirty="0"/>
              <a:t>: he </a:t>
            </a:r>
            <a:r>
              <a:rPr lang="en-US" sz="1600" dirty="0" err="1"/>
              <a:t>removeth</a:t>
            </a:r>
            <a:r>
              <a:rPr lang="en-US" sz="1600" dirty="0"/>
              <a:t> kings, and </a:t>
            </a:r>
            <a:r>
              <a:rPr lang="en-US" sz="1600" dirty="0" err="1"/>
              <a:t>setteth</a:t>
            </a:r>
            <a:r>
              <a:rPr lang="en-US" sz="1600" dirty="0"/>
              <a:t> up kings: he giveth wisdom unto the wise, and knowledge to them that know understanding:   (</a:t>
            </a:r>
            <a:r>
              <a:rPr lang="en-US" sz="1600" b="1" dirty="0"/>
              <a:t>Daniel 7:25 </a:t>
            </a:r>
            <a:r>
              <a:rPr lang="en-US" sz="1600" dirty="0"/>
              <a:t>the antichrist shall think to change  times and laws, …)</a:t>
            </a:r>
            <a:br>
              <a:rPr lang="en-US" sz="1600" dirty="0"/>
            </a:br>
            <a:endParaRPr lang="en-US" sz="12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/>
              <a:t>Acts 1:7</a:t>
            </a:r>
            <a:r>
              <a:rPr lang="en-US" sz="1600" dirty="0"/>
              <a:t> And he said unto them, It is not for you to know the </a:t>
            </a:r>
            <a:r>
              <a:rPr lang="en-US" sz="1600" b="1" dirty="0">
                <a:effectLst/>
              </a:rPr>
              <a:t>times</a:t>
            </a:r>
            <a:r>
              <a:rPr lang="en-US" sz="1600" dirty="0"/>
              <a:t> or the </a:t>
            </a:r>
            <a:r>
              <a:rPr lang="en-US" sz="1600" b="1" dirty="0">
                <a:effectLst/>
              </a:rPr>
              <a:t>seasons</a:t>
            </a:r>
            <a:r>
              <a:rPr lang="en-US" sz="1600" dirty="0"/>
              <a:t>, which the Father hath put in his own power.</a:t>
            </a:r>
            <a:br>
              <a:rPr lang="en-US" sz="1400" dirty="0"/>
            </a:br>
            <a:endParaRPr lang="en-US" sz="1400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 sz="1400" dirty="0"/>
            </a:br>
            <a:r>
              <a:rPr lang="en-US" sz="2400" b="1" dirty="0"/>
              <a:t>“day and hour” </a:t>
            </a:r>
            <a:r>
              <a:rPr lang="en-US" sz="2400" dirty="0"/>
              <a:t>is for Israel and the Earth at the Return of Jesus Christ as King of Kings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lvl="0">
              <a:defRPr/>
            </a:pPr>
            <a:r>
              <a:rPr lang="en-US" sz="1600" b="1" u="sng" dirty="0"/>
              <a:t>Matthew 24-25</a:t>
            </a:r>
            <a:r>
              <a:rPr lang="en-US" sz="1600" b="1" dirty="0"/>
              <a:t>.   24:36</a:t>
            </a:r>
            <a:r>
              <a:rPr lang="en-US" sz="1600" dirty="0"/>
              <a:t> But of that </a:t>
            </a:r>
            <a:r>
              <a:rPr lang="en-US" sz="1600" b="1" dirty="0">
                <a:effectLst/>
              </a:rPr>
              <a:t>day</a:t>
            </a:r>
            <a:r>
              <a:rPr lang="en-US" sz="1600" dirty="0"/>
              <a:t> and </a:t>
            </a:r>
            <a:r>
              <a:rPr lang="en-US" sz="1600" b="1" dirty="0">
                <a:effectLst/>
              </a:rPr>
              <a:t>hour</a:t>
            </a:r>
            <a:r>
              <a:rPr lang="en-US" sz="1600" dirty="0"/>
              <a:t> </a:t>
            </a:r>
            <a:r>
              <a:rPr lang="en-US" sz="1600" dirty="0" err="1"/>
              <a:t>knoweth</a:t>
            </a:r>
            <a:r>
              <a:rPr lang="en-US" sz="1600" dirty="0"/>
              <a:t> no [man], no, not the angels of heaven, but my Father only.</a:t>
            </a:r>
            <a:br>
              <a:rPr lang="en-US" sz="1600" dirty="0"/>
            </a:br>
            <a:r>
              <a:rPr lang="en-US" sz="1600" dirty="0"/>
              <a:t>                            </a:t>
            </a:r>
            <a:r>
              <a:rPr lang="en-US" sz="1600" b="1" dirty="0"/>
              <a:t>24:50</a:t>
            </a:r>
            <a:r>
              <a:rPr lang="en-US" sz="1600" dirty="0"/>
              <a:t> The lord of that servant shall come in a </a:t>
            </a:r>
            <a:r>
              <a:rPr lang="en-US" sz="1600" b="1" dirty="0">
                <a:effectLst/>
              </a:rPr>
              <a:t>day</a:t>
            </a:r>
            <a:r>
              <a:rPr lang="en-US" sz="1600" dirty="0"/>
              <a:t> when he </a:t>
            </a:r>
            <a:r>
              <a:rPr lang="en-US" sz="1600" dirty="0" err="1"/>
              <a:t>looketh</a:t>
            </a:r>
            <a:r>
              <a:rPr lang="en-US" sz="1600" dirty="0"/>
              <a:t> not for [him], and in an </a:t>
            </a:r>
            <a:r>
              <a:rPr lang="en-US" sz="1600" b="1" dirty="0">
                <a:effectLst/>
              </a:rPr>
              <a:t>hour</a:t>
            </a:r>
            <a:r>
              <a:rPr lang="en-US" sz="1600" dirty="0"/>
              <a:t> that he is not aware of,</a:t>
            </a:r>
            <a:br>
              <a:rPr lang="en-US" sz="1600" dirty="0"/>
            </a:br>
            <a:r>
              <a:rPr lang="en-US" sz="1600" dirty="0"/>
              <a:t>                            </a:t>
            </a:r>
            <a:r>
              <a:rPr lang="en-US" sz="1600" b="1" dirty="0"/>
              <a:t>25:13</a:t>
            </a:r>
            <a:r>
              <a:rPr lang="en-US" sz="1600" dirty="0"/>
              <a:t> Watch therefore, for ye know neither the </a:t>
            </a:r>
            <a:r>
              <a:rPr lang="en-US" sz="1600" b="1" dirty="0">
                <a:effectLst/>
              </a:rPr>
              <a:t>day</a:t>
            </a:r>
            <a:r>
              <a:rPr lang="en-US" sz="1600" dirty="0"/>
              <a:t> nor the </a:t>
            </a:r>
            <a:r>
              <a:rPr lang="en-US" sz="1600" b="1" dirty="0">
                <a:effectLst/>
              </a:rPr>
              <a:t>hour</a:t>
            </a:r>
            <a:r>
              <a:rPr lang="en-US" sz="1600" dirty="0"/>
              <a:t> wherein the Son of man cometh.</a:t>
            </a:r>
            <a:br>
              <a:rPr lang="en-US" sz="1600" dirty="0"/>
            </a:br>
            <a:endParaRPr lang="en-US" sz="1600" dirty="0"/>
          </a:p>
          <a:p>
            <a:pPr lvl="0">
              <a:defRPr/>
            </a:pPr>
            <a:r>
              <a:rPr lang="en-US" sz="1600" b="1" u="sng" dirty="0"/>
              <a:t>Mark 13.</a:t>
            </a:r>
            <a:r>
              <a:rPr lang="en-US" sz="1600" b="1" dirty="0"/>
              <a:t>  13:32</a:t>
            </a:r>
            <a:r>
              <a:rPr lang="en-US" sz="1600" dirty="0"/>
              <a:t> But of that </a:t>
            </a:r>
            <a:r>
              <a:rPr lang="en-US" sz="1600" b="1" dirty="0">
                <a:effectLst/>
              </a:rPr>
              <a:t>day</a:t>
            </a:r>
            <a:r>
              <a:rPr lang="en-US" sz="1600" dirty="0"/>
              <a:t> and [that] </a:t>
            </a:r>
            <a:r>
              <a:rPr lang="en-US" sz="1600" b="1" dirty="0">
                <a:effectLst/>
              </a:rPr>
              <a:t>hour</a:t>
            </a:r>
            <a:r>
              <a:rPr lang="en-US" sz="1600" dirty="0"/>
              <a:t> </a:t>
            </a:r>
            <a:r>
              <a:rPr lang="en-US" sz="1600" dirty="0" err="1"/>
              <a:t>knoweth</a:t>
            </a:r>
            <a:r>
              <a:rPr lang="en-US" sz="1600" dirty="0"/>
              <a:t> no man, no, not the angels which are in heaven, neither the Son, but the Father.</a:t>
            </a:r>
            <a:br>
              <a:rPr lang="en-US" sz="1600" dirty="0"/>
            </a:br>
            <a:endParaRPr lang="en-US" sz="1600" dirty="0"/>
          </a:p>
          <a:p>
            <a:pPr lvl="0">
              <a:defRPr/>
            </a:pPr>
            <a:r>
              <a:rPr lang="en-US" sz="1600" b="1" u="sng" dirty="0"/>
              <a:t>Luke 12</a:t>
            </a:r>
            <a:r>
              <a:rPr lang="en-US" sz="1600" b="1" dirty="0"/>
              <a:t>.   12:46</a:t>
            </a:r>
            <a:r>
              <a:rPr lang="en-US" sz="1600" dirty="0"/>
              <a:t> The lord of that servant will come in a </a:t>
            </a:r>
            <a:r>
              <a:rPr lang="en-US" sz="1600" b="1" dirty="0">
                <a:effectLst/>
              </a:rPr>
              <a:t>day</a:t>
            </a:r>
            <a:r>
              <a:rPr lang="en-US" sz="1600" dirty="0"/>
              <a:t> when he </a:t>
            </a:r>
            <a:r>
              <a:rPr lang="en-US" sz="1600" dirty="0" err="1"/>
              <a:t>looketh</a:t>
            </a:r>
            <a:r>
              <a:rPr lang="en-US" sz="1600" dirty="0"/>
              <a:t> not for [him], and at an </a:t>
            </a:r>
            <a:r>
              <a:rPr lang="en-US" sz="1600" b="1" dirty="0">
                <a:effectLst/>
              </a:rPr>
              <a:t>hour</a:t>
            </a:r>
            <a:r>
              <a:rPr lang="en-US" sz="1600" dirty="0"/>
              <a:t> when he is not aware, and will cut him in sunder, and will appoint him his portion with the unbelievers.  (</a:t>
            </a:r>
            <a:r>
              <a:rPr lang="en-US" sz="1600" b="1" dirty="0"/>
              <a:t>Luke 17:20-37 </a:t>
            </a:r>
            <a:r>
              <a:rPr lang="en-US" sz="1600" dirty="0"/>
              <a:t>as it was in the days of Lot – Sodom.   </a:t>
            </a:r>
            <a:r>
              <a:rPr lang="en-US" sz="1600" b="1" dirty="0"/>
              <a:t>2 Peter 3:1-13</a:t>
            </a:r>
            <a:r>
              <a:rPr lang="en-US" sz="1600" dirty="0"/>
              <a:t> is the 2</a:t>
            </a:r>
            <a:r>
              <a:rPr lang="en-US" sz="1600" baseline="30000" dirty="0"/>
              <a:t>nd</a:t>
            </a:r>
            <a:r>
              <a:rPr lang="en-US" sz="1600" dirty="0"/>
              <a:t> coming, and 3:14-18 is the Church today until the rapture) </a:t>
            </a:r>
            <a:br>
              <a:rPr lang="en-US" sz="1600" dirty="0"/>
            </a:br>
            <a:endParaRPr lang="en-US" sz="1600" dirty="0"/>
          </a:p>
          <a:p>
            <a:pPr lvl="0">
              <a:defRPr/>
            </a:pPr>
            <a:r>
              <a:rPr lang="en-US" sz="1600" b="1" u="sng" dirty="0"/>
              <a:t>Revelation 9:15</a:t>
            </a:r>
            <a:r>
              <a:rPr lang="en-US" sz="1600" dirty="0"/>
              <a:t>  and the four angels were loosed, which were prepared for an </a:t>
            </a:r>
            <a:r>
              <a:rPr lang="en-US" sz="1600" b="1" dirty="0">
                <a:effectLst/>
              </a:rPr>
              <a:t>hour</a:t>
            </a:r>
            <a:r>
              <a:rPr lang="en-US" sz="1600" dirty="0"/>
              <a:t>, and a </a:t>
            </a:r>
            <a:r>
              <a:rPr lang="en-US" sz="1600" b="1" dirty="0">
                <a:effectLst/>
              </a:rPr>
              <a:t>day</a:t>
            </a:r>
            <a:r>
              <a:rPr lang="en-US" sz="1600" dirty="0"/>
              <a:t>, and a month, and a year, for to slay the third part of men.</a:t>
            </a:r>
            <a:endParaRPr lang="en-US" sz="16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5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E4F99F-276B-8530-0C82-4E0C66CF3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168" y="-25052"/>
            <a:ext cx="88436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93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DC20BD-0A72-80C0-BE17-2C938423E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6B7FD3-A137-426C-7F1C-4BE3891EBC7F}"/>
              </a:ext>
            </a:extLst>
          </p:cNvPr>
          <p:cNvSpPr txBox="1"/>
          <p:nvPr/>
        </p:nvSpPr>
        <p:spPr>
          <a:xfrm>
            <a:off x="0" y="10160"/>
            <a:ext cx="12192000" cy="7089120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Sanctification 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(1 Thessalonians 5:12-28) </a:t>
            </a: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20 Good works 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(Hebrews 10:24-25)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lang="en-US" sz="2000" baseline="30000" dirty="0"/>
              <a:t>12</a:t>
            </a:r>
            <a:r>
              <a:rPr lang="en-US" sz="2000" dirty="0"/>
              <a:t> know them which labor among you, and are over you in the Lord, and admonish you; </a:t>
            </a:r>
            <a:r>
              <a:rPr lang="en-US" sz="2000" baseline="30000" dirty="0"/>
              <a:t>13</a:t>
            </a:r>
            <a:r>
              <a:rPr lang="en-US" sz="2000" dirty="0"/>
              <a:t> And to esteem them very highly in love for their work's sake.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(2) be at peace among yourselves. </a:t>
            </a:r>
            <a:r>
              <a:rPr lang="en-US" sz="2000" baseline="30000" dirty="0"/>
              <a:t> 14</a:t>
            </a:r>
            <a:r>
              <a:rPr lang="en-US" sz="2000" dirty="0"/>
              <a:t> Now we exhort you, brethren, (3) warn them that are unruly,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(4) comfort the feebleminded,  (5) support the weak,  (6) be patient toward all [men].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(7) </a:t>
            </a:r>
            <a:r>
              <a:rPr lang="en-US" sz="2000" baseline="30000" dirty="0"/>
              <a:t>15</a:t>
            </a:r>
            <a:r>
              <a:rPr lang="en-US" sz="2000" dirty="0"/>
              <a:t> See that none render evil for evil unto any [man];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(8) but ever follow that which is good, both among yourselves,  (9) and to all [men].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(10) </a:t>
            </a:r>
            <a:r>
              <a:rPr lang="en-US" sz="2000" baseline="30000" dirty="0"/>
              <a:t>16</a:t>
            </a:r>
            <a:r>
              <a:rPr lang="en-US" sz="2000" dirty="0"/>
              <a:t> Rejoice evermore.  (11) </a:t>
            </a:r>
            <a:r>
              <a:rPr lang="en-US" sz="2000" baseline="30000" dirty="0"/>
              <a:t>17</a:t>
            </a:r>
            <a:r>
              <a:rPr lang="en-US" sz="2000" dirty="0"/>
              <a:t> Pray without ceasing.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(12) </a:t>
            </a:r>
            <a:r>
              <a:rPr lang="en-US" sz="2000" baseline="30000" dirty="0"/>
              <a:t>18</a:t>
            </a:r>
            <a:r>
              <a:rPr lang="en-US" sz="2000" dirty="0"/>
              <a:t> In every thing give thanks: for this is the will of God in Christ Jesus concerning you.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(13) </a:t>
            </a:r>
            <a:r>
              <a:rPr lang="en-US" sz="2000" baseline="30000" dirty="0"/>
              <a:t>19</a:t>
            </a:r>
            <a:r>
              <a:rPr lang="en-US" sz="2000" dirty="0"/>
              <a:t> Quench not the Spirit.   (14) </a:t>
            </a:r>
            <a:r>
              <a:rPr lang="en-US" sz="2000" baseline="30000" dirty="0"/>
              <a:t>20</a:t>
            </a:r>
            <a:r>
              <a:rPr lang="en-US" sz="2000" dirty="0"/>
              <a:t> Despise not prophesyings.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(15) </a:t>
            </a:r>
            <a:r>
              <a:rPr lang="en-US" sz="2000" baseline="30000" dirty="0"/>
              <a:t>21</a:t>
            </a:r>
            <a:r>
              <a:rPr lang="en-US" sz="2000" dirty="0"/>
              <a:t> Prove all things; hold fast that which is good.   (16) </a:t>
            </a:r>
            <a:r>
              <a:rPr lang="en-US" sz="2000" baseline="30000" dirty="0"/>
              <a:t>22</a:t>
            </a:r>
            <a:r>
              <a:rPr lang="en-US" sz="2000" dirty="0"/>
              <a:t> Abstain from all appearance of evil.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(17) </a:t>
            </a:r>
            <a:r>
              <a:rPr lang="en-US" sz="2000" baseline="30000" dirty="0"/>
              <a:t>23</a:t>
            </a:r>
            <a:r>
              <a:rPr lang="en-US" sz="2000" dirty="0"/>
              <a:t> And the very God of peace sanctify you wholly; and [I pray God] your whole spirit and soul and body be preserved blameless unto the coming of our Lord Jesus Christ.  </a:t>
            </a:r>
            <a:r>
              <a:rPr lang="en-US" sz="2000" baseline="30000" dirty="0"/>
              <a:t>24</a:t>
            </a:r>
            <a:r>
              <a:rPr lang="en-US" sz="2000" dirty="0"/>
              <a:t> Faithful [is] he that calleth you, who also will do [it].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(18) </a:t>
            </a:r>
            <a:r>
              <a:rPr lang="en-US" sz="2000" baseline="30000" dirty="0"/>
              <a:t>25</a:t>
            </a:r>
            <a:r>
              <a:rPr lang="en-US" sz="2000" dirty="0"/>
              <a:t> Brethren, pray for us.   (19) </a:t>
            </a:r>
            <a:r>
              <a:rPr lang="en-US" sz="2000" baseline="30000" dirty="0"/>
              <a:t>26</a:t>
            </a:r>
            <a:r>
              <a:rPr lang="en-US" sz="2000" dirty="0"/>
              <a:t> Greet all the brethren with an holy kiss.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/>
              <a:t>(20) </a:t>
            </a:r>
            <a:r>
              <a:rPr lang="en-US" sz="2000" baseline="30000" dirty="0"/>
              <a:t>27</a:t>
            </a:r>
            <a:r>
              <a:rPr lang="en-US" sz="2000" dirty="0"/>
              <a:t> I charge you by the Lord that this epistle be read unto all the holy brethren. </a:t>
            </a:r>
          </a:p>
          <a:p>
            <a:endParaRPr lang="en-US" sz="1600" baseline="30000" dirty="0"/>
          </a:p>
          <a:p>
            <a:r>
              <a:rPr lang="en-US" sz="2000" baseline="30000" dirty="0"/>
              <a:t>28</a:t>
            </a:r>
            <a:r>
              <a:rPr lang="en-US" sz="2000" dirty="0"/>
              <a:t> The grace of our Lord Jesus Christ [be] with you. Amen. </a:t>
            </a: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0717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778779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- 2025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                                               2 Peter 3:18</a:t>
            </a: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 the Old Testament, we learn (Romans 15:4), and we are admonished (1 Cor 10:1-13).  Also, we see the Lord Jesus Christ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 2:17, Heb 8:5, 10:1) in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Figures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models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(Heb  9:9, 11:19, 1 Peter 3:21), and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(i.e., Abel and Cain, Jacob and Esau, David and Absolom, Christ and antichrist).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(9), Philemon, James,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prayer.    </a:t>
            </a:r>
          </a:p>
          <a:p>
            <a:pPr>
              <a:defRPr/>
            </a:pPr>
            <a:endParaRPr lang="en-US" sz="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This week:  Psalm 57 and 2 Samuel 16:15 to 19:15.</a:t>
            </a: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Sunday:  2 Thessalonians 1 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207C0E-3C9C-45D4-8479-63E71002B4C9}">
  <ds:schemaRefs>
    <ds:schemaRef ds:uri="http://schemas.openxmlformats.org/package/2006/metadata/core-properties"/>
    <ds:schemaRef ds:uri="f98cc253-feff-40fd-b75e-dde241986d3d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7ea62328-f9cb-43bf-99db-6009b3f2bb1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50672</TotalTime>
  <Words>1263</Words>
  <Application>Microsoft Office PowerPoint</Application>
  <PresentationFormat>Widescreen</PresentationFormat>
  <Paragraphs>107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1495</cp:revision>
  <cp:lastPrinted>2025-02-02T03:21:19Z</cp:lastPrinted>
  <dcterms:created xsi:type="dcterms:W3CDTF">2013-07-15T20:26:40Z</dcterms:created>
  <dcterms:modified xsi:type="dcterms:W3CDTF">2025-02-02T03:21:54Z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