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1" r:id="rId1"/>
  </p:sldMasterIdLst>
  <p:notesMasterIdLst>
    <p:notesMasterId r:id="rId6"/>
  </p:notesMasterIdLst>
  <p:sldIdLst>
    <p:sldId id="364" r:id="rId2"/>
    <p:sldId id="366" r:id="rId3"/>
    <p:sldId id="367" r:id="rId4"/>
    <p:sldId id="263" r:id="rId5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C9DA1F-9C06-46A4-8A99-BC0A7DC41F13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518025"/>
            <a:ext cx="5683250" cy="36972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725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112C6F-2770-4703-98DB-2275B640CE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012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Fellowship Church by Bill Heath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1AD51A55-303F-4D54-AB99-832332D3BB80}" type="datetime1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Notes:  Core Scriptures to profit the souls of women with God's design, purpose, and beauty.  Genesis 1:27, Proverbs 31, Matthew 19:4, Romans 16:1-16, Ephesians 5:22-33, 1 Peter 3:1-7</a:t>
            </a:r>
          </a:p>
        </p:txBody>
      </p:sp>
    </p:spTree>
    <p:extLst>
      <p:ext uri="{BB962C8B-B14F-4D97-AF65-F5344CB8AC3E}">
        <p14:creationId xmlns:p14="http://schemas.microsoft.com/office/powerpoint/2010/main" val="27414375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5B67A-261F-9DE2-01F4-59766EB608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986B47-F04F-B032-5DF6-8D446B5791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02B05A-85D2-0B7B-8AD9-202775A37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583920-9796-51D7-7B01-4D3EE2469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246A3B-85BA-41E0-3E7D-D9310EBB2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208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0C598-BE26-A80B-0421-F1DB3A249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BFA8D7-95A0-8DD1-EEAE-F672E3F23D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029B2C-1ECB-2C63-5849-5FC6D25B0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DC0C92-6A66-42CE-7D8C-8B28F9A97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CE2458-12BE-2EA7-AFB3-C6C566D24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171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A91F562-B015-29AE-E68D-EFA1192ABC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0733EA-5D0A-426F-3B5C-3F2D18B27A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72CC72-024A-43EA-BF05-67E22683F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F16518-33A4-4532-1F2D-23A95CBFF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391F5-09BE-D072-E6C8-D4B52F999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149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6E646-2988-0016-83C8-ABBCC4160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FD27B3-9EB6-554C-DC5F-B0AFF5BFAC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08C58E-59EF-A80D-8A92-4C706C6EF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F09AE1-587A-B9A0-7536-7619B2350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845967-ED14-C0B2-E816-FD76E38F8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65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8B252F-E9F8-BEFE-E9AE-7E37A961D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8CAC0E-0E4E-9770-AA4F-17A9E007CC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A010F5-956E-532C-D62B-1EFB3D64F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651D6A-13B2-4634-882C-51D5BB896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AD65DB-599C-478A-4EF1-D72ED7E65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467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E8597-4776-2EBC-2786-AB3A655EF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6893AE-3EC4-9FBF-58A0-269E4ABDFF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28B258-33A4-9EDA-D199-A2A61B2571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A1376C-F755-7D1B-63F2-7723EBA20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710ADB-C96D-71AA-2670-A894894DD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C3B9D3-10CE-946A-C332-6C74ADEE1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699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545BD-8620-2E66-A3D4-F0A7ED633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0C2867-03F6-1394-4E3C-53C5351064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759B24-07FD-BF6D-5FEA-D3F2FCFD73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7EE568-E5A6-6D85-D7D9-EEA86715F1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3C2469-4709-B49E-67F5-BC86510DA3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339F942-C2FA-A491-6711-8AE66C9C1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0190FC4-6AEF-8B96-5C2B-36CD9A049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AB44438-44CE-DE86-0DC8-EBADDC931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939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3C6A5-DC17-8DFC-8CAC-9B9C8DD07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BE22BF-B2E4-0075-316E-353EE5B71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6168DB-DDBA-D74F-01C9-2801256FF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7DB4DE-C342-5C40-C8F5-53E8B40F9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88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93AEC7-2627-7021-F79E-BC57259D0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F61FD6-4987-E19E-1FC7-9F1CD4AA1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97F659-64E4-FC20-3A9E-1FAE44F4B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998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5A24DC-F02D-1BF9-8DFE-D8577A860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6AA109-5826-3716-750F-4F8B49FE1A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A15675-6163-1F32-8880-123F09C8B1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5BD302-85C7-639A-4C77-F1B19282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A09919-FAFA-6AE6-505C-1208FC895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AB3E96-0BC3-C140-64E7-162722506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993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FE0E4-325B-1AE4-6DA5-F7B5DED9E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668FD5C-1C6C-2DF5-40C9-FF8DDB2B1C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3EF42D-6042-2014-44AC-5AE0DD0EC7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BDF341-5281-90C2-8579-F66754169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8/2/2026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548D91-356D-C664-7BDE-B9305B84B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08FEE8-F0DF-4403-F170-7E5B96E62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957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C5926E-5C15-E9CC-DA68-B6349B0E4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D323C2-3787-4536-916E-1191EFEFF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1A4ADE-A51F-F14D-6E7C-2B6CDADE07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8/2/2026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586461-30A0-FC14-92B4-50ABD51C2A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1B6BA9-84F9-9FF4-92AA-3CBB92D1E0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47392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62" r:id="rId1"/>
    <p:sldLayoutId id="2147483863" r:id="rId2"/>
    <p:sldLayoutId id="2147483864" r:id="rId3"/>
    <p:sldLayoutId id="2147483865" r:id="rId4"/>
    <p:sldLayoutId id="2147483866" r:id="rId5"/>
    <p:sldLayoutId id="2147483867" r:id="rId6"/>
    <p:sldLayoutId id="2147483868" r:id="rId7"/>
    <p:sldLayoutId id="2147483869" r:id="rId8"/>
    <p:sldLayoutId id="2147483870" r:id="rId9"/>
    <p:sldLayoutId id="2147483871" r:id="rId10"/>
    <p:sldLayoutId id="21474838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acrobat.adobe.com/id/urn:aaid:sc:VA6C2:62337f6f-b828-4dcc-977f-9bca2246427e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E5C6185-BA62-417B-B11E-D6CE654AE4F5}"/>
              </a:ext>
            </a:extLst>
          </p:cNvPr>
          <p:cNvSpPr txBox="1"/>
          <p:nvPr/>
        </p:nvSpPr>
        <p:spPr>
          <a:xfrm>
            <a:off x="3579084" y="5991090"/>
            <a:ext cx="55765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Fellowship Church,  Sunday School,  August 2, 2026</a:t>
            </a:r>
          </a:p>
          <a:p>
            <a:pPr algn="ctr"/>
            <a:r>
              <a:rPr lang="en-US" sz="2000" dirty="0"/>
              <a:t>by brother Bill Heath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DB6C924B-D136-B41C-57F2-9E15057EFB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86919" y="136288"/>
            <a:ext cx="5816843" cy="577129"/>
          </a:xfrm>
        </p:spPr>
        <p:txBody>
          <a:bodyPr>
            <a:normAutofit lnSpcReduction="10000"/>
          </a:bodyPr>
          <a:lstStyle/>
          <a:p>
            <a:r>
              <a:rPr lang="en-US" sz="3600" dirty="0"/>
              <a:t>Straight &amp; Balanced</a:t>
            </a:r>
            <a:endParaRPr lang="en-US" sz="2000" dirty="0"/>
          </a:p>
        </p:txBody>
      </p:sp>
      <p:pic>
        <p:nvPicPr>
          <p:cNvPr id="4098" name="Picture 2" descr="Image result for balance">
            <a:extLst>
              <a:ext uri="{FF2B5EF4-FFF2-40B4-BE49-F238E27FC236}">
                <a16:creationId xmlns:a16="http://schemas.microsoft.com/office/drawing/2014/main" id="{94A68CC1-A35B-E44A-258F-98BB866D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247" y="2005184"/>
            <a:ext cx="2130894" cy="2649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Plumbline Bible">
            <a:extLst>
              <a:ext uri="{FF2B5EF4-FFF2-40B4-BE49-F238E27FC236}">
                <a16:creationId xmlns:a16="http://schemas.microsoft.com/office/drawing/2014/main" id="{9EEDE0C2-EE51-FBC3-E1C7-6D92032E0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537" y="2114550"/>
            <a:ext cx="2628899" cy="262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8B1BFC7-F1FB-7C24-B2DD-713F88A233D1}"/>
              </a:ext>
            </a:extLst>
          </p:cNvPr>
          <p:cNvSpPr txBox="1"/>
          <p:nvPr/>
        </p:nvSpPr>
        <p:spPr>
          <a:xfrm>
            <a:off x="3446868" y="873300"/>
            <a:ext cx="5896946" cy="485325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5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n-US" sz="2000" b="1" dirty="0">
                <a:latin typeface="Verdana" panose="020B0604030504040204" pitchFamily="34" charset="0"/>
                <a:ea typeface="Verdana" panose="020B0604030504040204" pitchFamily="34" charset="0"/>
              </a:rPr>
              <a:t>Spiritual Warfare </a:t>
            </a: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(6 of 8)</a:t>
            </a:r>
          </a:p>
          <a:p>
            <a:r>
              <a:rPr lang="en-US" sz="1050" u="sng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1. A Father’s Love (John 4:43-53)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2. Our God Squad (12 COs that love me)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3. Great Freedom in Warfare (John 8:32)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4. Men of Purity, Power, &amp; Praise in Warfare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5. I AM the Light of the World (John 8-9)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6. Quit You Like Men (Proverbs 31)</a:t>
            </a:r>
          </a:p>
          <a:p>
            <a:pPr>
              <a:lnSpc>
                <a:spcPct val="150000"/>
              </a:lnSpc>
            </a:pPr>
            <a:endParaRPr lang="en-US" sz="5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2000" b="1" u="sng" dirty="0">
                <a:latin typeface="Verdana" panose="020B0604030504040204" pitchFamily="34" charset="0"/>
                <a:ea typeface="Verdana" panose="020B0604030504040204" pitchFamily="34" charset="0"/>
              </a:rPr>
              <a:t>Ephesians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7. Prep for the Armor of God – part 1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8. Put on &amp; keep on the whole armor of God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82289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08414D9-10C1-A7CA-68F7-458A3690EF43}"/>
              </a:ext>
            </a:extLst>
          </p:cNvPr>
          <p:cNvSpPr txBox="1"/>
          <p:nvPr/>
        </p:nvSpPr>
        <p:spPr>
          <a:xfrm>
            <a:off x="8394437" y="2584153"/>
            <a:ext cx="3421621" cy="15485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50000"/>
              </a:lnSpc>
              <a:buNone/>
            </a:pPr>
            <a:r>
              <a:rPr lang="en-US" sz="2400" b="1" u="sng" dirty="0"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r>
              <a:rPr lang="en-US" sz="2400" b="1" u="sng" baseline="30000" dirty="0">
                <a:latin typeface="Verdana" panose="020B0604030504040204" pitchFamily="34" charset="0"/>
                <a:ea typeface="Verdana" panose="020B0604030504040204" pitchFamily="34" charset="0"/>
              </a:rPr>
              <a:t>rd</a:t>
            </a:r>
            <a:r>
              <a:rPr lang="en-US" sz="2400" b="1" u="sng" dirty="0">
                <a:latin typeface="Verdana" panose="020B0604030504040204" pitchFamily="34" charset="0"/>
                <a:ea typeface="Verdana" panose="020B0604030504040204" pitchFamily="34" charset="0"/>
              </a:rPr>
              <a:t> Stand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(practice)</a:t>
            </a:r>
          </a:p>
          <a:p>
            <a:pPr marL="0" marR="0">
              <a:lnSpc>
                <a:spcPct val="150000"/>
              </a:lnSpc>
              <a:buNone/>
            </a:pPr>
            <a:endParaRPr lang="en-US" sz="6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Ephesians 6:10-24</a:t>
            </a:r>
          </a:p>
          <a:p>
            <a:pPr marL="0" marR="0">
              <a:lnSpc>
                <a:spcPct val="150000"/>
              </a:lnSpc>
              <a:buNone/>
            </a:pPr>
            <a:endParaRPr lang="en-US" sz="105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7FA202-B113-E299-970F-8A93D4B4442B}"/>
              </a:ext>
            </a:extLst>
          </p:cNvPr>
          <p:cNvSpPr txBox="1"/>
          <p:nvPr/>
        </p:nvSpPr>
        <p:spPr>
          <a:xfrm>
            <a:off x="331979" y="2584153"/>
            <a:ext cx="3521567" cy="1264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u="sng" dirty="0"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r>
              <a:rPr lang="en-US" sz="2400" b="1" u="sng" baseline="30000" dirty="0">
                <a:latin typeface="Verdana" panose="020B0604030504040204" pitchFamily="34" charset="0"/>
                <a:ea typeface="Verdana" panose="020B0604030504040204" pitchFamily="34" charset="0"/>
              </a:rPr>
              <a:t>st</a:t>
            </a:r>
            <a:r>
              <a:rPr lang="en-US" sz="2400" b="1" u="sng" dirty="0">
                <a:latin typeface="Verdana" panose="020B0604030504040204" pitchFamily="34" charset="0"/>
                <a:ea typeface="Verdana" panose="020B0604030504040204" pitchFamily="34" charset="0"/>
              </a:rPr>
              <a:t> Sit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(doctrine)</a:t>
            </a:r>
          </a:p>
          <a:p>
            <a:pPr algn="ctr">
              <a:lnSpc>
                <a:spcPct val="150000"/>
              </a:lnSpc>
            </a:pPr>
            <a:endParaRPr lang="en-US" sz="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Ephesians 1:1-3:21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482C27F-C93E-690D-0F27-79C543CF7C43}"/>
              </a:ext>
            </a:extLst>
          </p:cNvPr>
          <p:cNvSpPr txBox="1"/>
          <p:nvPr/>
        </p:nvSpPr>
        <p:spPr>
          <a:xfrm>
            <a:off x="4437383" y="2584153"/>
            <a:ext cx="3317233" cy="1818126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u="sng" dirty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r>
              <a:rPr lang="en-US" sz="2400" b="1" u="sng" baseline="30000" dirty="0">
                <a:latin typeface="Verdana" panose="020B0604030504040204" pitchFamily="34" charset="0"/>
                <a:ea typeface="Verdana" panose="020B0604030504040204" pitchFamily="34" charset="0"/>
              </a:rPr>
              <a:t>nd</a:t>
            </a:r>
            <a:r>
              <a:rPr lang="en-US" sz="2400" b="1" u="sng" dirty="0">
                <a:latin typeface="Verdana" panose="020B0604030504040204" pitchFamily="34" charset="0"/>
                <a:ea typeface="Verdana" panose="020B0604030504040204" pitchFamily="34" charset="0"/>
              </a:rPr>
              <a:t> Walk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(practice)</a:t>
            </a:r>
          </a:p>
          <a:p>
            <a:pPr algn="ctr">
              <a:lnSpc>
                <a:spcPct val="150000"/>
              </a:lnSpc>
            </a:pPr>
            <a:endParaRPr lang="en-US" sz="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Ephesians 4:1-6:9</a:t>
            </a:r>
          </a:p>
          <a:p>
            <a:pPr>
              <a:lnSpc>
                <a:spcPct val="150000"/>
              </a:lnSpc>
            </a:pPr>
            <a:endParaRPr lang="en-US" sz="24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5D132EC-B44D-6FDC-151D-5BAF5EAA6081}"/>
              </a:ext>
            </a:extLst>
          </p:cNvPr>
          <p:cNvSpPr txBox="1"/>
          <p:nvPr/>
        </p:nvSpPr>
        <p:spPr>
          <a:xfrm>
            <a:off x="3474098" y="333144"/>
            <a:ext cx="52438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Prep for the armor of God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7E47F0-169D-8B12-8089-B26D7C1454D8}"/>
              </a:ext>
            </a:extLst>
          </p:cNvPr>
          <p:cNvSpPr txBox="1"/>
          <p:nvPr/>
        </p:nvSpPr>
        <p:spPr>
          <a:xfrm>
            <a:off x="2862942" y="5940081"/>
            <a:ext cx="64661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A divine order for following Jesus</a:t>
            </a:r>
          </a:p>
        </p:txBody>
      </p:sp>
    </p:spTree>
    <p:extLst>
      <p:ext uri="{BB962C8B-B14F-4D97-AF65-F5344CB8AC3E}">
        <p14:creationId xmlns:p14="http://schemas.microsoft.com/office/powerpoint/2010/main" val="2341961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70C0"/>
            </a:gs>
            <a:gs pos="53000">
              <a:srgbClr val="00B050"/>
            </a:gs>
            <a:gs pos="100000">
              <a:schemeClr val="bg2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F3530F-EECF-D144-3F2A-41F92EB96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636A17-A841-A34A-E9FB-22B9CD5F5FDB}"/>
              </a:ext>
            </a:extLst>
          </p:cNvPr>
          <p:cNvSpPr txBox="1"/>
          <p:nvPr/>
        </p:nvSpPr>
        <p:spPr>
          <a:xfrm>
            <a:off x="4050420" y="1134942"/>
            <a:ext cx="3521567" cy="4588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u="sng" dirty="0"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r>
              <a:rPr lang="en-US" sz="2400" b="1" u="sng" baseline="30000" dirty="0">
                <a:latin typeface="Verdana" panose="020B0604030504040204" pitchFamily="34" charset="0"/>
                <a:ea typeface="Verdana" panose="020B0604030504040204" pitchFamily="34" charset="0"/>
              </a:rPr>
              <a:t>st</a:t>
            </a:r>
            <a:r>
              <a:rPr lang="en-US" sz="2400" b="1" u="sng" dirty="0">
                <a:latin typeface="Verdana" panose="020B0604030504040204" pitchFamily="34" charset="0"/>
                <a:ea typeface="Verdana" panose="020B0604030504040204" pitchFamily="34" charset="0"/>
              </a:rPr>
              <a:t> Sit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(doctrine)</a:t>
            </a:r>
          </a:p>
          <a:p>
            <a:pPr algn="ctr">
              <a:lnSpc>
                <a:spcPct val="150000"/>
              </a:lnSpc>
            </a:pPr>
            <a:endParaRPr lang="en-US" sz="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Ephesians 1:1-3:21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Identity	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1:1-14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Prayer	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1:15-23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Sit 		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2:1-10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One	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2:11-22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Mystery	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3:1-13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Prayer	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3:14-21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E5966F-353A-0FFF-B572-56E301BEA816}"/>
              </a:ext>
            </a:extLst>
          </p:cNvPr>
          <p:cNvSpPr txBox="1"/>
          <p:nvPr/>
        </p:nvSpPr>
        <p:spPr>
          <a:xfrm>
            <a:off x="1388492" y="6379475"/>
            <a:ext cx="88454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God Squad:  Doctrine = </a:t>
            </a:r>
            <a:r>
              <a:rPr lang="en-US" sz="2400" dirty="0" err="1"/>
              <a:t>COntent</a:t>
            </a:r>
            <a:r>
              <a:rPr lang="en-US" sz="2400" dirty="0"/>
              <a:t> + </a:t>
            </a:r>
            <a:r>
              <a:rPr lang="en-US" sz="2400" dirty="0" err="1"/>
              <a:t>COntext</a:t>
            </a:r>
            <a:r>
              <a:rPr lang="en-US" sz="2400" dirty="0"/>
              <a:t> + </a:t>
            </a:r>
            <a:r>
              <a:rPr lang="en-US" sz="2400" dirty="0" err="1"/>
              <a:t>COncise</a:t>
            </a:r>
            <a:r>
              <a:rPr lang="en-US" sz="2400" dirty="0"/>
              <a:t> + </a:t>
            </a:r>
            <a:r>
              <a:rPr lang="en-US" sz="2400" dirty="0" err="1"/>
              <a:t>COncept</a:t>
            </a:r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E3F02A-4BA8-2A46-846A-18C3893B69E4}"/>
              </a:ext>
            </a:extLst>
          </p:cNvPr>
          <p:cNvSpPr txBox="1"/>
          <p:nvPr/>
        </p:nvSpPr>
        <p:spPr>
          <a:xfrm>
            <a:off x="1948543" y="64326"/>
            <a:ext cx="82949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Prepare to put on the whole armor of God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13C835-69ED-82F1-A8A6-B90D4343DA64}"/>
              </a:ext>
            </a:extLst>
          </p:cNvPr>
          <p:cNvSpPr txBox="1"/>
          <p:nvPr/>
        </p:nvSpPr>
        <p:spPr>
          <a:xfrm>
            <a:off x="225283" y="2690514"/>
            <a:ext cx="297498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Background to Ephesians</a:t>
            </a:r>
          </a:p>
          <a:p>
            <a:endParaRPr lang="en-US" sz="1200" b="1" dirty="0"/>
          </a:p>
          <a:p>
            <a:r>
              <a:rPr lang="en-US" sz="1200" dirty="0"/>
              <a:t>From:  God</a:t>
            </a:r>
          </a:p>
          <a:p>
            <a:r>
              <a:rPr lang="en-US" sz="1200" dirty="0"/>
              <a:t>To:  local church &amp; the faithful in Christ Jesus</a:t>
            </a:r>
          </a:p>
          <a:p>
            <a:r>
              <a:rPr lang="en-US" sz="1200" dirty="0"/>
              <a:t>Via:  Paul,  Apostle to the Gentiles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AFF76F-F790-05F1-D565-50F21E326C79}"/>
              </a:ext>
            </a:extLst>
          </p:cNvPr>
          <p:cNvSpPr txBox="1"/>
          <p:nvPr/>
        </p:nvSpPr>
        <p:spPr>
          <a:xfrm>
            <a:off x="8992948" y="2629901"/>
            <a:ext cx="31990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u="sng" dirty="0"/>
              <a:t>Time</a:t>
            </a:r>
            <a:r>
              <a:rPr lang="en-US" sz="1200" dirty="0"/>
              <a:t>         </a:t>
            </a:r>
            <a:r>
              <a:rPr lang="en-US" sz="1200" b="1" u="sng" dirty="0"/>
              <a:t>Place</a:t>
            </a:r>
            <a:r>
              <a:rPr lang="en-US" sz="1200" dirty="0"/>
              <a:t>	       </a:t>
            </a:r>
            <a:r>
              <a:rPr lang="en-US" sz="1200" b="1" u="sng" dirty="0"/>
              <a:t>Scripture</a:t>
            </a:r>
          </a:p>
          <a:p>
            <a:r>
              <a:rPr lang="en-US" sz="1200" dirty="0"/>
              <a:t>53-55 AD    Paul at Ephesus          Acts</a:t>
            </a:r>
          </a:p>
          <a:p>
            <a:r>
              <a:rPr lang="en-US" sz="1200" dirty="0"/>
              <a:t> *18:18-21 (22-28), 19:1-20:1 (3 yrs), 20:17-38</a:t>
            </a:r>
          </a:p>
          <a:p>
            <a:endParaRPr lang="en-US" sz="1200" dirty="0"/>
          </a:p>
          <a:p>
            <a:r>
              <a:rPr lang="en-US" sz="1200" dirty="0"/>
              <a:t>60-61 AD    Paul from Rome        Ephesians</a:t>
            </a:r>
          </a:p>
          <a:p>
            <a:r>
              <a:rPr lang="en-US" sz="1200" dirty="0"/>
              <a:t> c. 95 AD     John from Patmos     Revelation </a:t>
            </a:r>
          </a:p>
          <a:p>
            <a:r>
              <a:rPr lang="en-US" sz="1200" dirty="0"/>
              <a:t>                                                  2:1-7</a:t>
            </a:r>
          </a:p>
        </p:txBody>
      </p:sp>
    </p:spTree>
    <p:extLst>
      <p:ext uri="{BB962C8B-B14F-4D97-AF65-F5344CB8AC3E}">
        <p14:creationId xmlns:p14="http://schemas.microsoft.com/office/powerpoint/2010/main" val="21867220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93167" y="5390125"/>
            <a:ext cx="8033658" cy="1143000"/>
          </a:xfrm>
        </p:spPr>
        <p:txBody>
          <a:bodyPr>
            <a:noAutofit/>
          </a:bodyPr>
          <a:lstStyle/>
          <a:p>
            <a:pPr algn="ctr"/>
            <a:r>
              <a:rPr lang="en-US" sz="2800" dirty="0"/>
              <a:t>Put on and keep on the whole armor of God  </a:t>
            </a:r>
          </a:p>
          <a:p>
            <a:pPr algn="ctr"/>
            <a:r>
              <a:rPr lang="en-US" sz="2400" dirty="0"/>
              <a:t>HERE AND NOW!</a:t>
            </a:r>
          </a:p>
        </p:txBody>
      </p:sp>
      <p:pic>
        <p:nvPicPr>
          <p:cNvPr id="5" name="Picture 4" descr="A video game cover with a couple of people in armor&#10;&#10;AI-generated content may be incorrect.">
            <a:extLst>
              <a:ext uri="{FF2B5EF4-FFF2-40B4-BE49-F238E27FC236}">
                <a16:creationId xmlns:a16="http://schemas.microsoft.com/office/drawing/2014/main" id="{248B889B-8533-24F8-5FF8-C30A00F644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88"/>
          <a:stretch/>
        </p:blipFill>
        <p:spPr>
          <a:xfrm>
            <a:off x="4183071" y="821092"/>
            <a:ext cx="4330841" cy="4369897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53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21A0EE9-7762-9408-5CA4-12C73EDFDA21}"/>
              </a:ext>
            </a:extLst>
          </p:cNvPr>
          <p:cNvSpPr txBox="1"/>
          <p:nvPr/>
        </p:nvSpPr>
        <p:spPr>
          <a:xfrm>
            <a:off x="3604727" y="224185"/>
            <a:ext cx="56730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RD Bible</a:t>
            </a:r>
            <a:r>
              <a:rPr lang="en-US" sz="2400" dirty="0"/>
              <a:t> (test)</a:t>
            </a:r>
          </a:p>
        </p:txBody>
      </p:sp>
    </p:spTree>
    <p:extLst>
      <p:ext uri="{BB962C8B-B14F-4D97-AF65-F5344CB8AC3E}">
        <p14:creationId xmlns:p14="http://schemas.microsoft.com/office/powerpoint/2010/main" val="2359713749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atering Color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14D02"/>
      </a:accent1>
      <a:accent2>
        <a:srgbClr val="FDFBF2"/>
      </a:accent2>
      <a:accent3>
        <a:srgbClr val="F49201"/>
      </a:accent3>
      <a:accent4>
        <a:srgbClr val="F4ADE4"/>
      </a:accent4>
      <a:accent5>
        <a:srgbClr val="3841A4"/>
      </a:accent5>
      <a:accent6>
        <a:srgbClr val="068145"/>
      </a:accent6>
      <a:hlink>
        <a:srgbClr val="0563C1"/>
      </a:hlink>
      <a:folHlink>
        <a:srgbClr val="954F72"/>
      </a:folHlink>
    </a:clrScheme>
    <a:fontScheme name="Custom 114">
      <a:majorFont>
        <a:latin typeface="Aharoni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36814</TotalTime>
  <Words>321</Words>
  <Application>Microsoft Office PowerPoint</Application>
  <PresentationFormat>Widescreen</PresentationFormat>
  <Paragraphs>56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Aharoni</vt:lpstr>
      <vt:lpstr>Arial</vt:lpstr>
      <vt:lpstr>Calibri</vt:lpstr>
      <vt:lpstr>Gill Sans MT</vt:lpstr>
      <vt:lpstr>Verdana</vt:lpstr>
      <vt:lpstr>Theme1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William Heath</cp:lastModifiedBy>
  <cp:revision>1377</cp:revision>
  <cp:lastPrinted>2026-08-02T11:29:22Z</cp:lastPrinted>
  <dcterms:created xsi:type="dcterms:W3CDTF">2013-07-15T20:26:40Z</dcterms:created>
  <dcterms:modified xsi:type="dcterms:W3CDTF">2026-08-02T11:29:29Z</dcterms:modified>
</cp:coreProperties>
</file>