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76" r:id="rId6"/>
    <p:sldId id="382" r:id="rId7"/>
    <p:sldId id="38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86" autoAdjust="0"/>
    <p:restoredTop sz="88462" autoAdjust="0"/>
  </p:normalViewPr>
  <p:slideViewPr>
    <p:cSldViewPr snapToGrid="0">
      <p:cViewPr>
        <p:scale>
          <a:sx n="53" d="100"/>
          <a:sy n="53" d="100"/>
        </p:scale>
        <p:origin x="47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5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4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</a:t>
            </a:r>
            <a:r>
              <a:rPr lang="en-US" sz="2000"/>
              <a:t>Oct 20, </a:t>
            </a:r>
            <a:r>
              <a:rPr lang="en-US" sz="2000" dirty="0"/>
              <a:t>2024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-1270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67112" y="1202412"/>
            <a:ext cx="6756008" cy="545495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Law of Moses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4d – Mt Sinai (Law) the Tabernacle, </a:t>
            </a:r>
            <a:r>
              <a:rPr lang="en-US" sz="2000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Mt Sinai (Law) approaching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Mt Sinai (Law) living a holy life, </a:t>
            </a:r>
            <a:r>
              <a:rPr lang="en-US" sz="2000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000080"/>
                </a:highlight>
                <a:ea typeface="Cambria Math" panose="02040503050406030204" pitchFamily="18" charset="0"/>
              </a:rPr>
              <a:t>6a – Mt Sinai (Law) Prepare to Obey God, </a:t>
            </a:r>
            <a:r>
              <a:rPr lang="en-US" sz="2000" u="sng" dirty="0">
                <a:highlight>
                  <a:srgbClr val="000080"/>
                </a:highlight>
                <a:ea typeface="Cambria Math" panose="02040503050406030204" pitchFamily="18" charset="0"/>
              </a:rPr>
              <a:t>Numbers 1:1-10:10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000080"/>
                </a:highlight>
                <a:ea typeface="Cambria Math" panose="02040503050406030204" pitchFamily="18" charset="0"/>
              </a:rPr>
              <a:t>6b – The Desert of Disobedience, </a:t>
            </a:r>
            <a:r>
              <a:rPr lang="en-US" sz="2000" u="sng" dirty="0">
                <a:highlight>
                  <a:srgbClr val="000080"/>
                </a:highlight>
                <a:ea typeface="Cambria Math" panose="02040503050406030204" pitchFamily="18" charset="0"/>
              </a:rPr>
              <a:t>Numbers 10:11-25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6c – Preparing for Your Eternal Inheritance,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Numbers 26-36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7a – God loves me and I love God,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Deuteronomy 1-11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682855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Testament.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(1)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10:1-13  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(model) – Heb  9:9, 11:19, 1 Peter 3:21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- specific people that are Godly or Ungodly </a:t>
            </a:r>
          </a:p>
          <a:p>
            <a:pPr>
              <a:defRPr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2024 daily Bible reading schedule.   </a:t>
            </a:r>
          </a:p>
          <a:p>
            <a:pPr>
              <a:lnSpc>
                <a:spcPts val="1200"/>
              </a:lnSpc>
            </a:pP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81280" y="880526"/>
            <a:ext cx="1202943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Numbers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Preparation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Law of Moses</a:t>
            </a:r>
            <a:r>
              <a:rPr lang="en-US" sz="20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</a:t>
            </a:r>
            <a:r>
              <a:rPr lang="en-US" sz="20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New Testament</a:t>
            </a:r>
            <a:endParaRPr lang="en-US" sz="2000" b="1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26 		1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ORDER		Civil – inheritance 			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Acts 7:5, Romans 8:17</a:t>
            </a:r>
            <a:endParaRPr lang="en-US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               	</a:t>
            </a:r>
            <a:endParaRPr lang="en-US" sz="12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indent="-342900">
              <a:buFontTx/>
              <a:buAutoNum type="arabicPlain" startAt="27"/>
            </a:pP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 2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PRIESTS	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Moses – judgment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Matthew 5:3,  6:10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    		</a:t>
            </a:r>
            <a:r>
              <a:rPr lang="en-US" sz="1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(severity of sin and sins consequences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Corinthians 6:1-8 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     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 Korah, 250 princes, &amp; </a:t>
            </a:r>
            <a:r>
              <a:rPr lang="en-US" sz="1600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Zelophehad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		Revelation 1:6,  5:10</a:t>
            </a:r>
          </a:p>
          <a:p>
            <a:r>
              <a:rPr lang="en-US" sz="12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28-30		3</a:t>
            </a:r>
            <a:r>
              <a:rPr lang="en-US" b="1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rd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SEPARATION</a:t>
            </a:r>
            <a:r>
              <a:rPr lang="en-US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Offerings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&amp; Vows	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Peter 1:4, 3:7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2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					</a:t>
            </a: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31		4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PAST ENEMIES	Midianites &amp; Balaam	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Luke 20:14, 2 Cor 10:5-6 </a:t>
            </a:r>
          </a:p>
          <a:p>
            <a:pPr lvl="2"/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32-33		5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CONSECRATION	Remember past &amp; slay Canaanites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Eph 1:18, Rev 2-3 21:7</a:t>
            </a: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indent="-342900">
              <a:buAutoNum type="arabicPlain" startAt="8"/>
            </a:pPr>
            <a:endParaRPr lang="en-US" sz="12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34-35		6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REMEMBER	God’s provision &amp; protection        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Philippians 4:29</a:t>
            </a:r>
            <a:r>
              <a:rPr lang="en-US" sz="16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Col 3:24</a:t>
            </a:r>
          </a:p>
          <a:p>
            <a:r>
              <a:rPr lang="en-US" sz="12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        </a:t>
            </a:r>
            <a:endParaRPr lang="en-US" sz="11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36	 	7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COMMUNICATE	Changes and Counsel 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Acts 15, 28:28</a:t>
            </a:r>
          </a:p>
          <a:p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		            			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(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chief fathers with Moses           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Isaiah 65:1, Romans 9-10</a:t>
            </a:r>
          </a:p>
          <a:p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</a:rPr>
              <a:t>					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about </a:t>
            </a:r>
            <a:r>
              <a:rPr lang="en-US" sz="16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Zelophehad</a:t>
            </a:r>
            <a:r>
              <a:rPr lang="en-US" sz="1600" dirty="0" err="1">
                <a:latin typeface="Verdana" panose="020B0604030504040204" pitchFamily="34" charset="0"/>
                <a:ea typeface="Cambria Math" panose="02040503050406030204" pitchFamily="18" charset="0"/>
              </a:rPr>
              <a:t>’s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</a:rPr>
              <a:t> 5 daughters)</a:t>
            </a:r>
            <a:r>
              <a:rPr lang="en-US" sz="1600" b="1" dirty="0">
                <a:latin typeface="Verdana" panose="020B0604030504040204" pitchFamily="34" charset="0"/>
                <a:ea typeface="Cambria Math" panose="02040503050406030204" pitchFamily="18" charset="0"/>
              </a:rPr>
              <a:t> 	</a:t>
            </a:r>
            <a:r>
              <a:rPr lang="en-US" sz="1600" b="1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	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</a:rPr>
              <a:t>1 Cor 15:50, 1 Peter 3:9</a:t>
            </a:r>
            <a:endParaRPr lang="en-US" sz="1600" dirty="0">
              <a:effectLst/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Application: God is preparing me/you/us for an eternal inheritance.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As God prepared Israel for a physical inheritance (land of promise &amp; 1000), God prepares the Christians for a spiritual inheritance (1000 &amp; New Jerusalem, Rev 19-20, 21-22).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1DBD8-7CA2-66B5-D809-C190796E0891}"/>
              </a:ext>
            </a:extLst>
          </p:cNvPr>
          <p:cNvSpPr txBox="1"/>
          <p:nvPr/>
        </p:nvSpPr>
        <p:spPr>
          <a:xfrm>
            <a:off x="977264" y="98942"/>
            <a:ext cx="10069830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God is Preparing You for Your Eternal Inheritance, </a:t>
            </a:r>
            <a:r>
              <a:rPr lang="en-US" sz="2400" u="sng" dirty="0">
                <a:ea typeface="Cambria Math" panose="02040503050406030204" pitchFamily="18" charset="0"/>
              </a:rPr>
              <a:t>Numbers 26-36</a:t>
            </a:r>
          </a:p>
        </p:txBody>
      </p:sp>
    </p:spTree>
    <p:extLst>
      <p:ext uri="{BB962C8B-B14F-4D97-AF65-F5344CB8AC3E}">
        <p14:creationId xmlns:p14="http://schemas.microsoft.com/office/powerpoint/2010/main" val="16590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661738" y="29831"/>
            <a:ext cx="10888578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The Five Daughters of </a:t>
            </a:r>
            <a:r>
              <a:rPr lang="en-US" sz="2400" dirty="0" err="1">
                <a:ea typeface="Cambria Math" panose="02040503050406030204" pitchFamily="18" charset="0"/>
              </a:rPr>
              <a:t>Zelophehad</a:t>
            </a:r>
            <a:r>
              <a:rPr lang="en-US" sz="2400" dirty="0">
                <a:ea typeface="Cambria Math" panose="02040503050406030204" pitchFamily="18" charset="0"/>
              </a:rPr>
              <a:t> Request Moses ‘ Judgment about Inheritance</a:t>
            </a:r>
            <a:endParaRPr lang="en-US" sz="2400" u="sng" dirty="0">
              <a:ea typeface="Cambria Math" panose="020405030504060302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78712F-94BE-0096-C701-238E10FBA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6" y="936597"/>
            <a:ext cx="10589914" cy="58915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6E235E-4D34-193F-CA1B-48F67AA64450}"/>
              </a:ext>
            </a:extLst>
          </p:cNvPr>
          <p:cNvSpPr txBox="1"/>
          <p:nvPr/>
        </p:nvSpPr>
        <p:spPr>
          <a:xfrm>
            <a:off x="10672352" y="936597"/>
            <a:ext cx="1478290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Numbers  </a:t>
            </a:r>
          </a:p>
          <a:p>
            <a:r>
              <a:rPr lang="en-US" sz="1400" dirty="0"/>
              <a:t>26:29-34</a:t>
            </a:r>
          </a:p>
          <a:p>
            <a:endParaRPr lang="en-US" sz="1000" dirty="0"/>
          </a:p>
          <a:p>
            <a:r>
              <a:rPr lang="en-US" sz="1400" dirty="0"/>
              <a:t>27:1-11</a:t>
            </a:r>
          </a:p>
          <a:p>
            <a:r>
              <a:rPr lang="en-US" sz="1400" dirty="0"/>
              <a:t>Problem:</a:t>
            </a:r>
          </a:p>
          <a:p>
            <a:r>
              <a:rPr lang="en-US" sz="1400" dirty="0"/>
              <a:t>their father </a:t>
            </a:r>
          </a:p>
          <a:p>
            <a:r>
              <a:rPr lang="en-US" sz="1400" dirty="0"/>
              <a:t>died in his own </a:t>
            </a:r>
          </a:p>
          <a:p>
            <a:r>
              <a:rPr lang="en-US" sz="1400" dirty="0"/>
              <a:t>sin with no sons</a:t>
            </a:r>
          </a:p>
          <a:p>
            <a:r>
              <a:rPr lang="en-US" sz="1400" dirty="0"/>
              <a:t>Initial solution:</a:t>
            </a:r>
          </a:p>
          <a:p>
            <a:r>
              <a:rPr lang="en-US" sz="1400" dirty="0"/>
              <a:t>Moses asks </a:t>
            </a:r>
          </a:p>
          <a:p>
            <a:r>
              <a:rPr lang="en-US" sz="1400" dirty="0"/>
              <a:t>the LORD</a:t>
            </a:r>
          </a:p>
          <a:p>
            <a:r>
              <a:rPr lang="en-US" sz="1400" dirty="0"/>
              <a:t>and allows </a:t>
            </a:r>
          </a:p>
          <a:p>
            <a:r>
              <a:rPr lang="en-US" sz="1400" dirty="0"/>
              <a:t>their inheritance</a:t>
            </a:r>
          </a:p>
          <a:p>
            <a:endParaRPr lang="en-US" sz="1000" dirty="0"/>
          </a:p>
          <a:p>
            <a:r>
              <a:rPr lang="en-US" sz="1400" dirty="0"/>
              <a:t>36:1-12</a:t>
            </a:r>
          </a:p>
          <a:p>
            <a:r>
              <a:rPr lang="en-US" sz="1400" dirty="0"/>
              <a:t>Final  solution, </a:t>
            </a:r>
          </a:p>
          <a:p>
            <a:r>
              <a:rPr lang="en-US" sz="1400" dirty="0"/>
              <a:t>marry within the </a:t>
            </a:r>
          </a:p>
          <a:p>
            <a:r>
              <a:rPr lang="en-US" sz="1400" dirty="0"/>
              <a:t>tribe of Manasseh</a:t>
            </a:r>
          </a:p>
          <a:p>
            <a:endParaRPr lang="en-US" sz="1000" dirty="0"/>
          </a:p>
          <a:p>
            <a:r>
              <a:rPr lang="en-US" sz="1400" dirty="0"/>
              <a:t>Joshua</a:t>
            </a:r>
          </a:p>
          <a:p>
            <a:r>
              <a:rPr lang="en-US" sz="1400" dirty="0"/>
              <a:t>17:1-6</a:t>
            </a:r>
          </a:p>
          <a:p>
            <a:r>
              <a:rPr lang="en-US" sz="1400" dirty="0"/>
              <a:t>Their inheritance</a:t>
            </a:r>
          </a:p>
          <a:p>
            <a:r>
              <a:rPr lang="en-US" sz="1400" dirty="0"/>
              <a:t>land is distributed</a:t>
            </a:r>
          </a:p>
          <a:p>
            <a:endParaRPr lang="en-US" sz="1000" dirty="0"/>
          </a:p>
          <a:p>
            <a:r>
              <a:rPr lang="en-US" sz="1400" dirty="0"/>
              <a:t>1 Chronicles</a:t>
            </a:r>
          </a:p>
          <a:p>
            <a:r>
              <a:rPr lang="en-US" sz="1400" dirty="0"/>
              <a:t>7:15</a:t>
            </a:r>
          </a:p>
        </p:txBody>
      </p:sp>
    </p:spTree>
    <p:extLst>
      <p:ext uri="{BB962C8B-B14F-4D97-AF65-F5344CB8AC3E}">
        <p14:creationId xmlns:p14="http://schemas.microsoft.com/office/powerpoint/2010/main" val="30703594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terms/"/>
    <ds:schemaRef ds:uri="http://schemas.microsoft.com/office/2006/documentManagement/types"/>
    <ds:schemaRef ds:uri="http://purl.org/dc/elements/1.1/"/>
    <ds:schemaRef ds:uri="7ea62328-f9cb-43bf-99db-6009b3f2bb1b"/>
    <ds:schemaRef ds:uri="http://schemas.openxmlformats.org/package/2006/metadata/core-properties"/>
    <ds:schemaRef ds:uri="http://www.w3.org/XML/1998/namespace"/>
    <ds:schemaRef ds:uri="f98cc253-feff-40fd-b75e-dde241986d3d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80334</TotalTime>
  <Words>793</Words>
  <Application>Microsoft Office PowerPoint</Application>
  <PresentationFormat>Widescreen</PresentationFormat>
  <Paragraphs>113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1779</cp:revision>
  <cp:lastPrinted>2024-10-20T12:08:53Z</cp:lastPrinted>
  <dcterms:created xsi:type="dcterms:W3CDTF">2013-07-15T20:26:40Z</dcterms:created>
  <dcterms:modified xsi:type="dcterms:W3CDTF">2024-10-20T12:11:53Z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