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0"/>
  </p:notesMasterIdLst>
  <p:sldIdLst>
    <p:sldId id="391" r:id="rId5"/>
    <p:sldId id="393" r:id="rId6"/>
    <p:sldId id="392" r:id="rId7"/>
    <p:sldId id="394" r:id="rId8"/>
    <p:sldId id="395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C58ECE-5256-4D52-B87E-D15E2720551B}" v="345" dt="2025-08-31T03:17:18.3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813D262F-908F-4E50-9894-E380FCA4CA07}"/>
    <pc:docChg chg="undo custSel modSld sldOrd">
      <pc:chgData name="Bill Heath" userId="e5502471a9019beb" providerId="LiveId" clId="{813D262F-908F-4E50-9894-E380FCA4CA07}" dt="2025-08-31T03:23:42.440" v="5334" actId="1038"/>
      <pc:docMkLst>
        <pc:docMk/>
      </pc:docMkLst>
      <pc:sldChg chg="modSp mod">
        <pc:chgData name="Bill Heath" userId="e5502471a9019beb" providerId="LiveId" clId="{813D262F-908F-4E50-9894-E380FCA4CA07}" dt="2025-08-31T03:17:18.331" v="5268" actId="20577"/>
        <pc:sldMkLst>
          <pc:docMk/>
          <pc:sldMk cId="3667287670" sldId="391"/>
        </pc:sldMkLst>
        <pc:spChg chg="mod">
          <ac:chgData name="Bill Heath" userId="e5502471a9019beb" providerId="LiveId" clId="{813D262F-908F-4E50-9894-E380FCA4CA07}" dt="2025-08-24T17:37:52.747" v="3" actId="6549"/>
          <ac:spMkLst>
            <pc:docMk/>
            <pc:sldMk cId="3667287670" sldId="391"/>
            <ac:spMk id="2" creationId="{78ED4D35-0A64-C74A-376D-4AD69E51AFCE}"/>
          </ac:spMkLst>
        </pc:spChg>
        <pc:spChg chg="mod">
          <ac:chgData name="Bill Heath" userId="e5502471a9019beb" providerId="LiveId" clId="{813D262F-908F-4E50-9894-E380FCA4CA07}" dt="2025-08-30T01:30:45.269" v="4328" actId="14100"/>
          <ac:spMkLst>
            <pc:docMk/>
            <pc:sldMk cId="3667287670" sldId="391"/>
            <ac:spMk id="4" creationId="{DB6C924B-D136-B41C-57F2-9E15057EFBC5}"/>
          </ac:spMkLst>
        </pc:spChg>
        <pc:spChg chg="mod">
          <ac:chgData name="Bill Heath" userId="e5502471a9019beb" providerId="LiveId" clId="{813D262F-908F-4E50-9894-E380FCA4CA07}" dt="2025-08-30T01:48:37.320" v="4394" actId="404"/>
          <ac:spMkLst>
            <pc:docMk/>
            <pc:sldMk cId="3667287670" sldId="391"/>
            <ac:spMk id="8" creationId="{1B64E67B-35DB-C1DD-D14F-BAD52EDB3F3A}"/>
          </ac:spMkLst>
        </pc:spChg>
        <pc:graphicFrameChg chg="mod">
          <ac:chgData name="Bill Heath" userId="e5502471a9019beb" providerId="LiveId" clId="{813D262F-908F-4E50-9894-E380FCA4CA07}" dt="2025-08-31T03:17:18.331" v="5268" actId="20577"/>
          <ac:graphicFrameMkLst>
            <pc:docMk/>
            <pc:sldMk cId="3667287670" sldId="391"/>
            <ac:graphicFrameMk id="4102" creationId="{28F66BBF-B579-361C-14F8-F34EF300E14D}"/>
          </ac:graphicFrameMkLst>
        </pc:graphicFrameChg>
      </pc:sldChg>
      <pc:sldChg chg="addSp delSp modSp mod setBg setClrOvrMap">
        <pc:chgData name="Bill Heath" userId="e5502471a9019beb" providerId="LiveId" clId="{813D262F-908F-4E50-9894-E380FCA4CA07}" dt="2025-08-31T03:23:42.440" v="5334" actId="1038"/>
        <pc:sldMkLst>
          <pc:docMk/>
          <pc:sldMk cId="1314311035" sldId="392"/>
        </pc:sldMkLst>
        <pc:spChg chg="add">
          <ac:chgData name="Bill Heath" userId="e5502471a9019beb" providerId="LiveId" clId="{813D262F-908F-4E50-9894-E380FCA4CA07}" dt="2025-08-29T23:02:50.892" v="3408" actId="26606"/>
          <ac:spMkLst>
            <pc:docMk/>
            <pc:sldMk cId="1314311035" sldId="392"/>
            <ac:spMk id="11" creationId="{F3060C83-F051-4F0E-ABAD-AA0DFC48B218}"/>
          </ac:spMkLst>
        </pc:spChg>
        <pc:spChg chg="add">
          <ac:chgData name="Bill Heath" userId="e5502471a9019beb" providerId="LiveId" clId="{813D262F-908F-4E50-9894-E380FCA4CA07}" dt="2025-08-29T23:02:50.892" v="3408" actId="26606"/>
          <ac:spMkLst>
            <pc:docMk/>
            <pc:sldMk cId="1314311035" sldId="392"/>
            <ac:spMk id="13" creationId="{83C98ABE-055B-441F-B07E-44F97F083C39}"/>
          </ac:spMkLst>
        </pc:spChg>
        <pc:spChg chg="add">
          <ac:chgData name="Bill Heath" userId="e5502471a9019beb" providerId="LiveId" clId="{813D262F-908F-4E50-9894-E380FCA4CA07}" dt="2025-08-29T23:02:50.892" v="3408" actId="26606"/>
          <ac:spMkLst>
            <pc:docMk/>
            <pc:sldMk cId="1314311035" sldId="392"/>
            <ac:spMk id="15" creationId="{29FDB030-9B49-4CED-8CCD-4D99382388AC}"/>
          </ac:spMkLst>
        </pc:spChg>
        <pc:spChg chg="add">
          <ac:chgData name="Bill Heath" userId="e5502471a9019beb" providerId="LiveId" clId="{813D262F-908F-4E50-9894-E380FCA4CA07}" dt="2025-08-29T23:02:50.892" v="3408" actId="26606"/>
          <ac:spMkLst>
            <pc:docMk/>
            <pc:sldMk cId="1314311035" sldId="392"/>
            <ac:spMk id="17" creationId="{3783CA14-24A1-485C-8B30-D6A5D87987AD}"/>
          </ac:spMkLst>
        </pc:spChg>
        <pc:spChg chg="add">
          <ac:chgData name="Bill Heath" userId="e5502471a9019beb" providerId="LiveId" clId="{813D262F-908F-4E50-9894-E380FCA4CA07}" dt="2025-08-29T23:02:50.892" v="3408" actId="26606"/>
          <ac:spMkLst>
            <pc:docMk/>
            <pc:sldMk cId="1314311035" sldId="392"/>
            <ac:spMk id="19" creationId="{9A97C86A-04D6-40F7-AE84-31AB43E6A846}"/>
          </ac:spMkLst>
        </pc:spChg>
        <pc:spChg chg="add">
          <ac:chgData name="Bill Heath" userId="e5502471a9019beb" providerId="LiveId" clId="{813D262F-908F-4E50-9894-E380FCA4CA07}" dt="2025-08-29T23:02:50.892" v="3408" actId="26606"/>
          <ac:spMkLst>
            <pc:docMk/>
            <pc:sldMk cId="1314311035" sldId="392"/>
            <ac:spMk id="21" creationId="{FF9F2414-84E8-453E-B1F3-389FDE8192D9}"/>
          </ac:spMkLst>
        </pc:spChg>
        <pc:spChg chg="add">
          <ac:chgData name="Bill Heath" userId="e5502471a9019beb" providerId="LiveId" clId="{813D262F-908F-4E50-9894-E380FCA4CA07}" dt="2025-08-29T23:02:50.892" v="3408" actId="26606"/>
          <ac:spMkLst>
            <pc:docMk/>
            <pc:sldMk cId="1314311035" sldId="392"/>
            <ac:spMk id="23" creationId="{3ECA69A1-7536-43AC-85EF-C7106179F5ED}"/>
          </ac:spMkLst>
        </pc:spChg>
        <pc:picChg chg="add del">
          <ac:chgData name="Bill Heath" userId="e5502471a9019beb" providerId="LiveId" clId="{813D262F-908F-4E50-9894-E380FCA4CA07}" dt="2025-08-31T03:23:27.189" v="5298" actId="478"/>
          <ac:picMkLst>
            <pc:docMk/>
            <pc:sldMk cId="1314311035" sldId="392"/>
            <ac:picMk id="3" creationId="{5BC327F7-3745-6A1F-59CC-5516E214ED71}"/>
          </ac:picMkLst>
        </pc:picChg>
        <pc:picChg chg="add del mod">
          <ac:chgData name="Bill Heath" userId="e5502471a9019beb" providerId="LiveId" clId="{813D262F-908F-4E50-9894-E380FCA4CA07}" dt="2025-08-30T15:15:10.042" v="4710" actId="478"/>
          <ac:picMkLst>
            <pc:docMk/>
            <pc:sldMk cId="1314311035" sldId="392"/>
            <ac:picMk id="3" creationId="{F8C2E580-F331-1249-816E-DACCF0D0D377}"/>
          </ac:picMkLst>
        </pc:picChg>
        <pc:picChg chg="add del mod">
          <ac:chgData name="Bill Heath" userId="e5502471a9019beb" providerId="LiveId" clId="{813D262F-908F-4E50-9894-E380FCA4CA07}" dt="2025-08-30T15:19:43.313" v="4738" actId="478"/>
          <ac:picMkLst>
            <pc:docMk/>
            <pc:sldMk cId="1314311035" sldId="392"/>
            <ac:picMk id="4" creationId="{C04C94D9-5AA5-E73C-7054-078D3A412F95}"/>
          </ac:picMkLst>
        </pc:picChg>
        <pc:picChg chg="add mod">
          <ac:chgData name="Bill Heath" userId="e5502471a9019beb" providerId="LiveId" clId="{813D262F-908F-4E50-9894-E380FCA4CA07}" dt="2025-08-31T03:23:42.440" v="5334" actId="1038"/>
          <ac:picMkLst>
            <pc:docMk/>
            <pc:sldMk cId="1314311035" sldId="392"/>
            <ac:picMk id="5" creationId="{57F6879E-2358-369C-97A5-EE2A8995F9D8}"/>
          </ac:picMkLst>
        </pc:picChg>
        <pc:picChg chg="add del mod">
          <ac:chgData name="Bill Heath" userId="e5502471a9019beb" providerId="LiveId" clId="{813D262F-908F-4E50-9894-E380FCA4CA07}" dt="2025-08-30T02:59:39.759" v="4682" actId="478"/>
          <ac:picMkLst>
            <pc:docMk/>
            <pc:sldMk cId="1314311035" sldId="392"/>
            <ac:picMk id="6" creationId="{59C22290-2AB9-55F9-03C4-9EE2705BF7A4}"/>
          </ac:picMkLst>
        </pc:picChg>
        <pc:picChg chg="add del mod">
          <ac:chgData name="Bill Heath" userId="e5502471a9019beb" providerId="LiveId" clId="{813D262F-908F-4E50-9894-E380FCA4CA07}" dt="2025-08-30T15:34:30.891" v="5078" actId="478"/>
          <ac:picMkLst>
            <pc:docMk/>
            <pc:sldMk cId="1314311035" sldId="392"/>
            <ac:picMk id="6" creationId="{998E1943-1073-B787-B73A-1406A9288EAA}"/>
          </ac:picMkLst>
        </pc:picChg>
        <pc:picChg chg="add del mod">
          <ac:chgData name="Bill Heath" userId="e5502471a9019beb" providerId="LiveId" clId="{813D262F-908F-4E50-9894-E380FCA4CA07}" dt="2025-08-31T03:23:31.991" v="5299" actId="478"/>
          <ac:picMkLst>
            <pc:docMk/>
            <pc:sldMk cId="1314311035" sldId="392"/>
            <ac:picMk id="8" creationId="{3E0906D9-9F59-2D20-EEC3-F5B744572817}"/>
          </ac:picMkLst>
        </pc:picChg>
      </pc:sldChg>
      <pc:sldChg chg="ord">
        <pc:chgData name="Bill Heath" userId="e5502471a9019beb" providerId="LiveId" clId="{813D262F-908F-4E50-9894-E380FCA4CA07}" dt="2025-08-31T02:52:18.265" v="5242"/>
        <pc:sldMkLst>
          <pc:docMk/>
          <pc:sldMk cId="4273682000" sldId="393"/>
        </pc:sldMkLst>
      </pc:sldChg>
      <pc:sldChg chg="modSp mod">
        <pc:chgData name="Bill Heath" userId="e5502471a9019beb" providerId="LiveId" clId="{813D262F-908F-4E50-9894-E380FCA4CA07}" dt="2025-08-30T15:31:07.998" v="5054" actId="20577"/>
        <pc:sldMkLst>
          <pc:docMk/>
          <pc:sldMk cId="1411235284" sldId="394"/>
        </pc:sldMkLst>
        <pc:graphicFrameChg chg="mod modGraphic">
          <ac:chgData name="Bill Heath" userId="e5502471a9019beb" providerId="LiveId" clId="{813D262F-908F-4E50-9894-E380FCA4CA07}" dt="2025-08-30T15:31:07.998" v="5054" actId="20577"/>
          <ac:graphicFrameMkLst>
            <pc:docMk/>
            <pc:sldMk cId="1411235284" sldId="394"/>
            <ac:graphicFrameMk id="2" creationId="{39EA3FA5-EA19-BCD5-BA32-9A3E01888D79}"/>
          </ac:graphicFrameMkLst>
        </pc:graphicFrameChg>
      </pc:sldChg>
      <pc:sldChg chg="modSp mod">
        <pc:chgData name="Bill Heath" userId="e5502471a9019beb" providerId="LiveId" clId="{813D262F-908F-4E50-9894-E380FCA4CA07}" dt="2025-08-24T17:40:54.765" v="90" actId="6549"/>
        <pc:sldMkLst>
          <pc:docMk/>
          <pc:sldMk cId="2017112683" sldId="395"/>
        </pc:sldMkLst>
        <pc:spChg chg="mod">
          <ac:chgData name="Bill Heath" userId="e5502471a9019beb" providerId="LiveId" clId="{813D262F-908F-4E50-9894-E380FCA4CA07}" dt="2025-08-24T17:40:54.765" v="90" actId="6549"/>
          <ac:spMkLst>
            <pc:docMk/>
            <pc:sldMk cId="2017112683" sldId="395"/>
            <ac:spMk id="2" creationId="{E5B3625D-F528-4CA8-924C-1D328F94D20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33EA7-FC35-4F29-9609-CCCBA411E5D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6395EB-D212-4576-AD95-E0031CEE102B}">
      <dgm:prSet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/>
            <a:t>Asaph’s Parable</a:t>
          </a:r>
        </a:p>
        <a:p>
          <a:r>
            <a:rPr lang="en-US" dirty="0"/>
            <a:t>God’s Prophet and Psalmist at the Ark</a:t>
          </a:r>
        </a:p>
        <a:p>
          <a:r>
            <a:rPr lang="en-US"/>
            <a:t>(Psalm 68, 50, 73-83)</a:t>
          </a:r>
          <a:endParaRPr lang="en-US" dirty="0"/>
        </a:p>
      </dgm:t>
    </dgm:pt>
    <dgm:pt modelId="{BAB21EC9-4A22-4968-8D0D-3824B2256B04}" type="parTrans" cxnId="{D4EEE82B-2F8F-438D-9DC3-F48790E5C7A4}">
      <dgm:prSet/>
      <dgm:spPr/>
      <dgm:t>
        <a:bodyPr/>
        <a:lstStyle/>
        <a:p>
          <a:endParaRPr lang="en-US"/>
        </a:p>
      </dgm:t>
    </dgm:pt>
    <dgm:pt modelId="{05C68778-4295-443B-AEC7-A6A3560666AC}" type="sibTrans" cxnId="{D4EEE82B-2F8F-438D-9DC3-F48790E5C7A4}">
      <dgm:prSet/>
      <dgm:spPr/>
      <dgm:t>
        <a:bodyPr/>
        <a:lstStyle/>
        <a:p>
          <a:endParaRPr lang="en-US"/>
        </a:p>
      </dgm:t>
    </dgm:pt>
    <dgm:pt modelId="{CAD5E311-6805-484C-813C-C2524E7DBB52}">
      <dgm:prSet/>
      <dgm:spPr/>
      <dgm:t>
        <a:bodyPr/>
        <a:lstStyle/>
        <a:p>
          <a:r>
            <a:rPr lang="en-US" dirty="0"/>
            <a:t>Psalm 50, God Judges His People Israel (to bless or curse)</a:t>
          </a:r>
        </a:p>
        <a:p>
          <a:r>
            <a:rPr lang="en-US" dirty="0"/>
            <a:t>1 John 3:1-3 </a:t>
          </a:r>
        </a:p>
      </dgm:t>
    </dgm:pt>
    <dgm:pt modelId="{87057BB5-DE4A-4604-BC78-7EF9AC705FAE}" type="parTrans" cxnId="{275D0B7C-A9E4-4A26-A899-6A815CC05997}">
      <dgm:prSet/>
      <dgm:spPr/>
      <dgm:t>
        <a:bodyPr/>
        <a:lstStyle/>
        <a:p>
          <a:endParaRPr lang="en-US"/>
        </a:p>
      </dgm:t>
    </dgm:pt>
    <dgm:pt modelId="{1BEE50E5-EBC2-4BE6-91D0-5A8B5273218F}" type="sibTrans" cxnId="{275D0B7C-A9E4-4A26-A899-6A815CC05997}">
      <dgm:prSet/>
      <dgm:spPr/>
      <dgm:t>
        <a:bodyPr/>
        <a:lstStyle/>
        <a:p>
          <a:endParaRPr lang="en-US"/>
        </a:p>
      </dgm:t>
    </dgm:pt>
    <dgm:pt modelId="{041C9633-30F2-40FC-B7BE-F5ABA8B10FDA}">
      <dgm:prSet/>
      <dgm:spPr/>
      <dgm:t>
        <a:bodyPr/>
        <a:lstStyle/>
        <a:p>
          <a:r>
            <a:rPr lang="en-US" dirty="0"/>
            <a:t>Psalm 73, When I am Weak, I am Strong (look up, not around)</a:t>
          </a:r>
        </a:p>
        <a:p>
          <a:r>
            <a:rPr lang="en-US" dirty="0"/>
            <a:t> 2 Corinthians 12:10</a:t>
          </a:r>
        </a:p>
      </dgm:t>
    </dgm:pt>
    <dgm:pt modelId="{8B34A688-7E66-488F-A40B-372AD525E3B5}" type="parTrans" cxnId="{C21934FD-C5FB-4EF5-B2EE-082DC663D876}">
      <dgm:prSet/>
      <dgm:spPr/>
      <dgm:t>
        <a:bodyPr/>
        <a:lstStyle/>
        <a:p>
          <a:endParaRPr lang="en-US"/>
        </a:p>
      </dgm:t>
    </dgm:pt>
    <dgm:pt modelId="{592F92CC-BDCE-4B67-912A-E6BC318F53FA}" type="sibTrans" cxnId="{C21934FD-C5FB-4EF5-B2EE-082DC663D876}">
      <dgm:prSet/>
      <dgm:spPr/>
      <dgm:t>
        <a:bodyPr/>
        <a:lstStyle/>
        <a:p>
          <a:endParaRPr lang="en-US"/>
        </a:p>
      </dgm:t>
    </dgm:pt>
    <dgm:pt modelId="{37B6128F-5D17-4647-80CA-981D3151F3A0}">
      <dgm:prSet/>
      <dgm:spPr/>
      <dgm:t>
        <a:bodyPr/>
        <a:lstStyle/>
        <a:p>
          <a:r>
            <a:rPr lang="en-US" dirty="0"/>
            <a:t>Psalm 74, God Chastises Israel (sin allows the enemy in)</a:t>
          </a:r>
        </a:p>
        <a:p>
          <a:r>
            <a:rPr lang="en-US" dirty="0"/>
            <a:t> Hebrews 12</a:t>
          </a:r>
        </a:p>
      </dgm:t>
    </dgm:pt>
    <dgm:pt modelId="{2C7CA5FF-790A-41C5-851D-CA14692AC043}" type="parTrans" cxnId="{DFD8860C-AA00-4072-8C53-1B4C6A8E4139}">
      <dgm:prSet/>
      <dgm:spPr/>
      <dgm:t>
        <a:bodyPr/>
        <a:lstStyle/>
        <a:p>
          <a:endParaRPr lang="en-US"/>
        </a:p>
      </dgm:t>
    </dgm:pt>
    <dgm:pt modelId="{CDC242C6-683A-40D8-8EC7-0781C2B92BBE}" type="sibTrans" cxnId="{DFD8860C-AA00-4072-8C53-1B4C6A8E4139}">
      <dgm:prSet/>
      <dgm:spPr/>
      <dgm:t>
        <a:bodyPr/>
        <a:lstStyle/>
        <a:p>
          <a:endParaRPr lang="en-US"/>
        </a:p>
      </dgm:t>
    </dgm:pt>
    <dgm:pt modelId="{D383961F-70E8-4E83-9B3D-5532EEC12C37}">
      <dgm:prSet/>
      <dgm:spPr/>
      <dgm:t>
        <a:bodyPr/>
        <a:lstStyle/>
        <a:p>
          <a:r>
            <a:rPr lang="en-US" dirty="0"/>
            <a:t>Psalm 75, God shall Judge the Wicked (look at self first) </a:t>
          </a:r>
        </a:p>
        <a:p>
          <a:r>
            <a:rPr lang="en-US" dirty="0"/>
            <a:t>John 5:18-24</a:t>
          </a:r>
        </a:p>
      </dgm:t>
    </dgm:pt>
    <dgm:pt modelId="{7B3B9CF0-ADFA-4480-8CD6-1345FD3235DC}" type="parTrans" cxnId="{21D6A4C1-D1EA-491C-AB5E-9C2BA0BE5331}">
      <dgm:prSet/>
      <dgm:spPr/>
      <dgm:t>
        <a:bodyPr/>
        <a:lstStyle/>
        <a:p>
          <a:endParaRPr lang="en-US"/>
        </a:p>
      </dgm:t>
    </dgm:pt>
    <dgm:pt modelId="{483BA221-3E8A-4B92-AD06-E84CD3C16D5A}" type="sibTrans" cxnId="{21D6A4C1-D1EA-491C-AB5E-9C2BA0BE5331}">
      <dgm:prSet/>
      <dgm:spPr/>
      <dgm:t>
        <a:bodyPr/>
        <a:lstStyle/>
        <a:p>
          <a:endParaRPr lang="en-US"/>
        </a:p>
      </dgm:t>
    </dgm:pt>
    <dgm:pt modelId="{9A31C10F-8AEE-4836-822A-3BC251BB12D4}">
      <dgm:prSet/>
      <dgm:spPr/>
      <dgm:t>
        <a:bodyPr/>
        <a:lstStyle/>
        <a:p>
          <a:r>
            <a:rPr lang="en-US" dirty="0"/>
            <a:t>Psalm 76, God’s Wrath is Coming (Jesus’ 2</a:t>
          </a:r>
          <a:r>
            <a:rPr lang="en-US" baseline="30000" dirty="0"/>
            <a:t>nd</a:t>
          </a:r>
          <a:r>
            <a:rPr lang="en-US" dirty="0"/>
            <a:t> coming) </a:t>
          </a:r>
        </a:p>
        <a:p>
          <a:r>
            <a:rPr lang="en-US" dirty="0"/>
            <a:t>Hebrews 10:26-31</a:t>
          </a:r>
        </a:p>
      </dgm:t>
    </dgm:pt>
    <dgm:pt modelId="{8F22BF33-C16B-41CC-98A2-0B9314D99BD8}" type="parTrans" cxnId="{614DAA58-53C4-49A1-9236-FF78350FB1CC}">
      <dgm:prSet/>
      <dgm:spPr/>
      <dgm:t>
        <a:bodyPr/>
        <a:lstStyle/>
        <a:p>
          <a:endParaRPr lang="en-US"/>
        </a:p>
      </dgm:t>
    </dgm:pt>
    <dgm:pt modelId="{EF816975-7C3B-4996-9268-7A12477D6677}" type="sibTrans" cxnId="{614DAA58-53C4-49A1-9236-FF78350FB1CC}">
      <dgm:prSet/>
      <dgm:spPr/>
      <dgm:t>
        <a:bodyPr/>
        <a:lstStyle/>
        <a:p>
          <a:endParaRPr lang="en-US"/>
        </a:p>
      </dgm:t>
    </dgm:pt>
    <dgm:pt modelId="{E91B9F0D-E52A-480C-9ABF-12DE34399E7F}">
      <dgm:prSet/>
      <dgm:spPr/>
      <dgm:t>
        <a:bodyPr/>
        <a:lstStyle/>
        <a:p>
          <a:r>
            <a:rPr lang="en-US" dirty="0"/>
            <a:t>Psalm 77, Remember: Whom God Redeems, He Leads (trials) </a:t>
          </a:r>
        </a:p>
        <a:p>
          <a:r>
            <a:rPr lang="en-US" dirty="0"/>
            <a:t>2 Corinthians 12:10</a:t>
          </a:r>
        </a:p>
      </dgm:t>
    </dgm:pt>
    <dgm:pt modelId="{A89B139F-E7B0-426D-9EF3-50EA1B0591D7}" type="parTrans" cxnId="{8AFF78AD-CC78-4A9B-897D-FFEBE12A402A}">
      <dgm:prSet/>
      <dgm:spPr/>
      <dgm:t>
        <a:bodyPr/>
        <a:lstStyle/>
        <a:p>
          <a:endParaRPr lang="en-US"/>
        </a:p>
      </dgm:t>
    </dgm:pt>
    <dgm:pt modelId="{A04B14CD-F6C8-42E8-84E6-DA58AB4BADFC}" type="sibTrans" cxnId="{8AFF78AD-CC78-4A9B-897D-FFEBE12A402A}">
      <dgm:prSet/>
      <dgm:spPr/>
      <dgm:t>
        <a:bodyPr/>
        <a:lstStyle/>
        <a:p>
          <a:endParaRPr lang="en-US"/>
        </a:p>
      </dgm:t>
    </dgm:pt>
    <dgm:pt modelId="{CA6D5E3B-2383-4D5A-AC26-BF5214ABCCAE}">
      <dgm:prSet/>
      <dgm:spPr/>
      <dgm:t>
        <a:bodyPr/>
        <a:lstStyle/>
        <a:p>
          <a:r>
            <a:rPr lang="en-US" dirty="0"/>
            <a:t>Psalm 78, Sin Limits the Holy One of Israel (sin) </a:t>
          </a:r>
        </a:p>
        <a:p>
          <a:r>
            <a:rPr lang="en-US" dirty="0"/>
            <a:t>1 Corinthians 10:1-13</a:t>
          </a:r>
        </a:p>
      </dgm:t>
    </dgm:pt>
    <dgm:pt modelId="{49D1DFC5-4B1D-4C5D-9BBB-74DBED2984FB}" type="parTrans" cxnId="{0CDA89CF-2DC6-4686-846D-829E2616480E}">
      <dgm:prSet/>
      <dgm:spPr/>
      <dgm:t>
        <a:bodyPr/>
        <a:lstStyle/>
        <a:p>
          <a:endParaRPr lang="en-US"/>
        </a:p>
      </dgm:t>
    </dgm:pt>
    <dgm:pt modelId="{ED8FC2B6-BA5F-46E6-8D82-0CDB1622F059}" type="sibTrans" cxnId="{0CDA89CF-2DC6-4686-846D-829E2616480E}">
      <dgm:prSet/>
      <dgm:spPr/>
      <dgm:t>
        <a:bodyPr/>
        <a:lstStyle/>
        <a:p>
          <a:endParaRPr lang="en-US"/>
        </a:p>
      </dgm:t>
    </dgm:pt>
    <dgm:pt modelId="{9299BFA3-EA05-427E-9392-45B582F1D7E1}">
      <dgm:prSet/>
      <dgm:spPr/>
      <dgm:t>
        <a:bodyPr/>
        <a:lstStyle/>
        <a:p>
          <a:r>
            <a:rPr lang="en-US" dirty="0"/>
            <a:t>Psalm 79, National Prayer for Israel (Godly sorrow) </a:t>
          </a:r>
        </a:p>
        <a:p>
          <a:r>
            <a:rPr lang="en-US" dirty="0"/>
            <a:t>2 Corinthians 7:10</a:t>
          </a:r>
        </a:p>
      </dgm:t>
    </dgm:pt>
    <dgm:pt modelId="{EB32A6D1-025C-4CAE-B37A-FA7E4DDC58C3}" type="parTrans" cxnId="{745A8B27-49AC-4744-8B8A-3D8795FBD2F9}">
      <dgm:prSet/>
      <dgm:spPr/>
      <dgm:t>
        <a:bodyPr/>
        <a:lstStyle/>
        <a:p>
          <a:endParaRPr lang="en-US"/>
        </a:p>
      </dgm:t>
    </dgm:pt>
    <dgm:pt modelId="{792E3EE9-7674-4B65-911E-4307630D91A7}" type="sibTrans" cxnId="{745A8B27-49AC-4744-8B8A-3D8795FBD2F9}">
      <dgm:prSet/>
      <dgm:spPr/>
      <dgm:t>
        <a:bodyPr/>
        <a:lstStyle/>
        <a:p>
          <a:endParaRPr lang="en-US"/>
        </a:p>
      </dgm:t>
    </dgm:pt>
    <dgm:pt modelId="{4DEAF548-D8B5-4018-B880-B5C5D8390A68}">
      <dgm:prSet/>
      <dgm:spPr/>
      <dgm:t>
        <a:bodyPr/>
        <a:lstStyle/>
        <a:p>
          <a:r>
            <a:rPr lang="en-US" dirty="0"/>
            <a:t>Psalm 80, National Prayer for Israel (Sanctification)</a:t>
          </a:r>
        </a:p>
        <a:p>
          <a:r>
            <a:rPr lang="en-US" dirty="0"/>
            <a:t>Romans 6-8</a:t>
          </a:r>
        </a:p>
      </dgm:t>
    </dgm:pt>
    <dgm:pt modelId="{8AE715B0-9B35-436B-8FDD-93BC713FC242}" type="parTrans" cxnId="{52ED83CC-1CE6-4265-A114-1094E7733327}">
      <dgm:prSet/>
      <dgm:spPr/>
      <dgm:t>
        <a:bodyPr/>
        <a:lstStyle/>
        <a:p>
          <a:endParaRPr lang="en-US"/>
        </a:p>
      </dgm:t>
    </dgm:pt>
    <dgm:pt modelId="{A2120809-63E4-4503-AB06-6E9342C325B6}" type="sibTrans" cxnId="{52ED83CC-1CE6-4265-A114-1094E7733327}">
      <dgm:prSet/>
      <dgm:spPr/>
      <dgm:t>
        <a:bodyPr/>
        <a:lstStyle/>
        <a:p>
          <a:endParaRPr lang="en-US"/>
        </a:p>
      </dgm:t>
    </dgm:pt>
    <dgm:pt modelId="{DB8320CF-0167-4E54-8920-DCFDCC1C4F9B}">
      <dgm:prSet/>
      <dgm:spPr/>
      <dgm:t>
        <a:bodyPr/>
        <a:lstStyle/>
        <a:p>
          <a:r>
            <a:rPr lang="en-US"/>
            <a:t>Psalm 81,</a:t>
          </a:r>
        </a:p>
      </dgm:t>
    </dgm:pt>
    <dgm:pt modelId="{8017CC05-8A80-445F-848B-02D577AD8971}" type="parTrans" cxnId="{E80F84F7-61A8-4F80-96A4-B55E64604E38}">
      <dgm:prSet/>
      <dgm:spPr/>
      <dgm:t>
        <a:bodyPr/>
        <a:lstStyle/>
        <a:p>
          <a:endParaRPr lang="en-US"/>
        </a:p>
      </dgm:t>
    </dgm:pt>
    <dgm:pt modelId="{52B2552B-764A-4E55-8EB8-4F4EED41BA21}" type="sibTrans" cxnId="{E80F84F7-61A8-4F80-96A4-B55E64604E38}">
      <dgm:prSet/>
      <dgm:spPr/>
      <dgm:t>
        <a:bodyPr/>
        <a:lstStyle/>
        <a:p>
          <a:endParaRPr lang="en-US"/>
        </a:p>
      </dgm:t>
    </dgm:pt>
    <dgm:pt modelId="{9ABE2764-1C3D-430E-95AE-9FDC73007771}">
      <dgm:prSet/>
      <dgm:spPr/>
      <dgm:t>
        <a:bodyPr/>
        <a:lstStyle/>
        <a:p>
          <a:r>
            <a:rPr lang="en-US"/>
            <a:t>Psalm 82,</a:t>
          </a:r>
        </a:p>
      </dgm:t>
    </dgm:pt>
    <dgm:pt modelId="{BD8F1017-671C-4099-B05A-D0B35E5366EE}" type="parTrans" cxnId="{772DD864-AC1B-41C2-B981-6087D1A71663}">
      <dgm:prSet/>
      <dgm:spPr/>
      <dgm:t>
        <a:bodyPr/>
        <a:lstStyle/>
        <a:p>
          <a:endParaRPr lang="en-US"/>
        </a:p>
      </dgm:t>
    </dgm:pt>
    <dgm:pt modelId="{0B0F888F-3EC7-43BB-9622-284294A5D8F6}" type="sibTrans" cxnId="{772DD864-AC1B-41C2-B981-6087D1A71663}">
      <dgm:prSet/>
      <dgm:spPr/>
      <dgm:t>
        <a:bodyPr/>
        <a:lstStyle/>
        <a:p>
          <a:endParaRPr lang="en-US"/>
        </a:p>
      </dgm:t>
    </dgm:pt>
    <dgm:pt modelId="{2CC7A13C-434C-4A21-9118-4B0C6137A040}">
      <dgm:prSet/>
      <dgm:spPr/>
      <dgm:t>
        <a:bodyPr/>
        <a:lstStyle/>
        <a:p>
          <a:r>
            <a:rPr lang="en-US"/>
            <a:t>Psalm 83,</a:t>
          </a:r>
        </a:p>
      </dgm:t>
    </dgm:pt>
    <dgm:pt modelId="{A03E5B55-0F6C-4874-BCE6-C1330940E3AF}" type="parTrans" cxnId="{8B52FFE8-EF49-4A00-BA1F-D62A9DAC1723}">
      <dgm:prSet/>
      <dgm:spPr/>
      <dgm:t>
        <a:bodyPr/>
        <a:lstStyle/>
        <a:p>
          <a:endParaRPr lang="en-US"/>
        </a:p>
      </dgm:t>
    </dgm:pt>
    <dgm:pt modelId="{9C89B5C2-489D-44EA-A7C0-680059AB79FC}" type="sibTrans" cxnId="{8B52FFE8-EF49-4A00-BA1F-D62A9DAC1723}">
      <dgm:prSet/>
      <dgm:spPr/>
      <dgm:t>
        <a:bodyPr/>
        <a:lstStyle/>
        <a:p>
          <a:endParaRPr lang="en-US"/>
        </a:p>
      </dgm:t>
    </dgm:pt>
    <dgm:pt modelId="{DF4B7AFE-6F6A-4FB4-8C9E-280AAA1D2357}" type="pres">
      <dgm:prSet presAssocID="{AF333EA7-FC35-4F29-9609-CCCBA411E5D3}" presName="diagram" presStyleCnt="0">
        <dgm:presLayoutVars>
          <dgm:dir/>
          <dgm:resizeHandles val="exact"/>
        </dgm:presLayoutVars>
      </dgm:prSet>
      <dgm:spPr/>
    </dgm:pt>
    <dgm:pt modelId="{0996E49C-A895-4D1A-A77D-DF39E7343AC7}" type="pres">
      <dgm:prSet presAssocID="{1F6395EB-D212-4576-AD95-E0031CEE102B}" presName="node" presStyleLbl="node1" presStyleIdx="0" presStyleCnt="13">
        <dgm:presLayoutVars>
          <dgm:bulletEnabled val="1"/>
        </dgm:presLayoutVars>
      </dgm:prSet>
      <dgm:spPr/>
    </dgm:pt>
    <dgm:pt modelId="{853DF028-1BC5-42F1-91C5-A661016F049A}" type="pres">
      <dgm:prSet presAssocID="{05C68778-4295-443B-AEC7-A6A3560666AC}" presName="sibTrans" presStyleCnt="0"/>
      <dgm:spPr/>
    </dgm:pt>
    <dgm:pt modelId="{89633E9F-9EFE-43C8-AF16-1C054EB483DB}" type="pres">
      <dgm:prSet presAssocID="{CAD5E311-6805-484C-813C-C2524E7DBB52}" presName="node" presStyleLbl="node1" presStyleIdx="1" presStyleCnt="13">
        <dgm:presLayoutVars>
          <dgm:bulletEnabled val="1"/>
        </dgm:presLayoutVars>
      </dgm:prSet>
      <dgm:spPr/>
    </dgm:pt>
    <dgm:pt modelId="{887E75B2-DDBB-41B8-80A5-BD1877B62E1A}" type="pres">
      <dgm:prSet presAssocID="{1BEE50E5-EBC2-4BE6-91D0-5A8B5273218F}" presName="sibTrans" presStyleCnt="0"/>
      <dgm:spPr/>
    </dgm:pt>
    <dgm:pt modelId="{FF3CABA3-F21B-4FD2-BC18-9DEA8AF11AB7}" type="pres">
      <dgm:prSet presAssocID="{041C9633-30F2-40FC-B7BE-F5ABA8B10FDA}" presName="node" presStyleLbl="node1" presStyleIdx="2" presStyleCnt="13">
        <dgm:presLayoutVars>
          <dgm:bulletEnabled val="1"/>
        </dgm:presLayoutVars>
      </dgm:prSet>
      <dgm:spPr/>
    </dgm:pt>
    <dgm:pt modelId="{42E5934A-6C31-4715-9CD2-9739E5D9541F}" type="pres">
      <dgm:prSet presAssocID="{592F92CC-BDCE-4B67-912A-E6BC318F53FA}" presName="sibTrans" presStyleCnt="0"/>
      <dgm:spPr/>
    </dgm:pt>
    <dgm:pt modelId="{AB91002B-8F4A-494B-8ED6-34E6A3E774FC}" type="pres">
      <dgm:prSet presAssocID="{37B6128F-5D17-4647-80CA-981D3151F3A0}" presName="node" presStyleLbl="node1" presStyleIdx="3" presStyleCnt="13">
        <dgm:presLayoutVars>
          <dgm:bulletEnabled val="1"/>
        </dgm:presLayoutVars>
      </dgm:prSet>
      <dgm:spPr/>
    </dgm:pt>
    <dgm:pt modelId="{4208F2F1-4863-478B-9B07-D41077676149}" type="pres">
      <dgm:prSet presAssocID="{CDC242C6-683A-40D8-8EC7-0781C2B92BBE}" presName="sibTrans" presStyleCnt="0"/>
      <dgm:spPr/>
    </dgm:pt>
    <dgm:pt modelId="{46CDB7AC-E5E1-4CC4-9D4A-2437FF5EBDB6}" type="pres">
      <dgm:prSet presAssocID="{D383961F-70E8-4E83-9B3D-5532EEC12C37}" presName="node" presStyleLbl="node1" presStyleIdx="4" presStyleCnt="13">
        <dgm:presLayoutVars>
          <dgm:bulletEnabled val="1"/>
        </dgm:presLayoutVars>
      </dgm:prSet>
      <dgm:spPr/>
    </dgm:pt>
    <dgm:pt modelId="{291DDB45-7AF6-43FF-899C-9FCB33F48F76}" type="pres">
      <dgm:prSet presAssocID="{483BA221-3E8A-4B92-AD06-E84CD3C16D5A}" presName="sibTrans" presStyleCnt="0"/>
      <dgm:spPr/>
    </dgm:pt>
    <dgm:pt modelId="{B1A50AE6-9DA1-461E-8D4E-1152DDA0CDC2}" type="pres">
      <dgm:prSet presAssocID="{9A31C10F-8AEE-4836-822A-3BC251BB12D4}" presName="node" presStyleLbl="node1" presStyleIdx="5" presStyleCnt="13">
        <dgm:presLayoutVars>
          <dgm:bulletEnabled val="1"/>
        </dgm:presLayoutVars>
      </dgm:prSet>
      <dgm:spPr/>
    </dgm:pt>
    <dgm:pt modelId="{FE7F61FF-05F0-497A-8B34-DF67A49946F3}" type="pres">
      <dgm:prSet presAssocID="{EF816975-7C3B-4996-9268-7A12477D6677}" presName="sibTrans" presStyleCnt="0"/>
      <dgm:spPr/>
    </dgm:pt>
    <dgm:pt modelId="{91BEB18E-34FE-4A82-B8BA-F50E6B819A35}" type="pres">
      <dgm:prSet presAssocID="{E91B9F0D-E52A-480C-9ABF-12DE34399E7F}" presName="node" presStyleLbl="node1" presStyleIdx="6" presStyleCnt="13">
        <dgm:presLayoutVars>
          <dgm:bulletEnabled val="1"/>
        </dgm:presLayoutVars>
      </dgm:prSet>
      <dgm:spPr/>
    </dgm:pt>
    <dgm:pt modelId="{4D6A423A-42B9-4116-A6CA-A14112DE3AF1}" type="pres">
      <dgm:prSet presAssocID="{A04B14CD-F6C8-42E8-84E6-DA58AB4BADFC}" presName="sibTrans" presStyleCnt="0"/>
      <dgm:spPr/>
    </dgm:pt>
    <dgm:pt modelId="{A3B893BA-00D2-43AC-9974-EF0AD2CB1327}" type="pres">
      <dgm:prSet presAssocID="{CA6D5E3B-2383-4D5A-AC26-BF5214ABCCAE}" presName="node" presStyleLbl="node1" presStyleIdx="7" presStyleCnt="13">
        <dgm:presLayoutVars>
          <dgm:bulletEnabled val="1"/>
        </dgm:presLayoutVars>
      </dgm:prSet>
      <dgm:spPr/>
    </dgm:pt>
    <dgm:pt modelId="{A65E84F5-FBEC-4647-A31E-61C81BF02943}" type="pres">
      <dgm:prSet presAssocID="{ED8FC2B6-BA5F-46E6-8D82-0CDB1622F059}" presName="sibTrans" presStyleCnt="0"/>
      <dgm:spPr/>
    </dgm:pt>
    <dgm:pt modelId="{CAEB1E38-4178-4234-A4D0-49B04F278F16}" type="pres">
      <dgm:prSet presAssocID="{9299BFA3-EA05-427E-9392-45B582F1D7E1}" presName="node" presStyleLbl="node1" presStyleIdx="8" presStyleCnt="13">
        <dgm:presLayoutVars>
          <dgm:bulletEnabled val="1"/>
        </dgm:presLayoutVars>
      </dgm:prSet>
      <dgm:spPr/>
    </dgm:pt>
    <dgm:pt modelId="{026EDC7E-8101-40A7-BCC8-9E196B5C43B1}" type="pres">
      <dgm:prSet presAssocID="{792E3EE9-7674-4B65-911E-4307630D91A7}" presName="sibTrans" presStyleCnt="0"/>
      <dgm:spPr/>
    </dgm:pt>
    <dgm:pt modelId="{154F87DE-76B9-4D0F-9442-0BA5B9510727}" type="pres">
      <dgm:prSet presAssocID="{4DEAF548-D8B5-4018-B880-B5C5D8390A68}" presName="node" presStyleLbl="node1" presStyleIdx="9" presStyleCnt="13">
        <dgm:presLayoutVars>
          <dgm:bulletEnabled val="1"/>
        </dgm:presLayoutVars>
      </dgm:prSet>
      <dgm:spPr/>
    </dgm:pt>
    <dgm:pt modelId="{8176C0BB-A725-4B11-8F0F-0E6BD3ED934F}" type="pres">
      <dgm:prSet presAssocID="{A2120809-63E4-4503-AB06-6E9342C325B6}" presName="sibTrans" presStyleCnt="0"/>
      <dgm:spPr/>
    </dgm:pt>
    <dgm:pt modelId="{BCFF8501-5F16-4228-802D-0E59676792B5}" type="pres">
      <dgm:prSet presAssocID="{DB8320CF-0167-4E54-8920-DCFDCC1C4F9B}" presName="node" presStyleLbl="node1" presStyleIdx="10" presStyleCnt="13">
        <dgm:presLayoutVars>
          <dgm:bulletEnabled val="1"/>
        </dgm:presLayoutVars>
      </dgm:prSet>
      <dgm:spPr/>
    </dgm:pt>
    <dgm:pt modelId="{4426FE86-2861-4D16-B6F7-82B3F1FECC47}" type="pres">
      <dgm:prSet presAssocID="{52B2552B-764A-4E55-8EB8-4F4EED41BA21}" presName="sibTrans" presStyleCnt="0"/>
      <dgm:spPr/>
    </dgm:pt>
    <dgm:pt modelId="{49ADDA55-85D9-4440-87BA-628FFDCA947D}" type="pres">
      <dgm:prSet presAssocID="{9ABE2764-1C3D-430E-95AE-9FDC73007771}" presName="node" presStyleLbl="node1" presStyleIdx="11" presStyleCnt="13">
        <dgm:presLayoutVars>
          <dgm:bulletEnabled val="1"/>
        </dgm:presLayoutVars>
      </dgm:prSet>
      <dgm:spPr/>
    </dgm:pt>
    <dgm:pt modelId="{1AC2E48C-7FC9-458C-AD8E-CA8075753C0C}" type="pres">
      <dgm:prSet presAssocID="{0B0F888F-3EC7-43BB-9622-284294A5D8F6}" presName="sibTrans" presStyleCnt="0"/>
      <dgm:spPr/>
    </dgm:pt>
    <dgm:pt modelId="{17ED7E36-035F-4B4B-A446-10A1AF9872E9}" type="pres">
      <dgm:prSet presAssocID="{2CC7A13C-434C-4A21-9118-4B0C6137A040}" presName="node" presStyleLbl="node1" presStyleIdx="12" presStyleCnt="13">
        <dgm:presLayoutVars>
          <dgm:bulletEnabled val="1"/>
        </dgm:presLayoutVars>
      </dgm:prSet>
      <dgm:spPr/>
    </dgm:pt>
  </dgm:ptLst>
  <dgm:cxnLst>
    <dgm:cxn modelId="{31616601-25FA-4C73-9C17-0361A6219160}" type="presOf" srcId="{CAD5E311-6805-484C-813C-C2524E7DBB52}" destId="{89633E9F-9EFE-43C8-AF16-1C054EB483DB}" srcOrd="0" destOrd="0" presId="urn:microsoft.com/office/officeart/2005/8/layout/default"/>
    <dgm:cxn modelId="{E8FE1802-C2B1-4E37-B42E-6AC509C75461}" type="presOf" srcId="{4DEAF548-D8B5-4018-B880-B5C5D8390A68}" destId="{154F87DE-76B9-4D0F-9442-0BA5B9510727}" srcOrd="0" destOrd="0" presId="urn:microsoft.com/office/officeart/2005/8/layout/default"/>
    <dgm:cxn modelId="{DFD8860C-AA00-4072-8C53-1B4C6A8E4139}" srcId="{AF333EA7-FC35-4F29-9609-CCCBA411E5D3}" destId="{37B6128F-5D17-4647-80CA-981D3151F3A0}" srcOrd="3" destOrd="0" parTransId="{2C7CA5FF-790A-41C5-851D-CA14692AC043}" sibTransId="{CDC242C6-683A-40D8-8EC7-0781C2B92BBE}"/>
    <dgm:cxn modelId="{F438F113-A57D-4BF0-9D4D-C199FB2BCF27}" type="presOf" srcId="{D383961F-70E8-4E83-9B3D-5532EEC12C37}" destId="{46CDB7AC-E5E1-4CC4-9D4A-2437FF5EBDB6}" srcOrd="0" destOrd="0" presId="urn:microsoft.com/office/officeart/2005/8/layout/default"/>
    <dgm:cxn modelId="{E85F0E15-89F7-4D0A-9B33-C6977383D657}" type="presOf" srcId="{9ABE2764-1C3D-430E-95AE-9FDC73007771}" destId="{49ADDA55-85D9-4440-87BA-628FFDCA947D}" srcOrd="0" destOrd="0" presId="urn:microsoft.com/office/officeart/2005/8/layout/default"/>
    <dgm:cxn modelId="{5E6E371A-0642-46B3-A183-48A5B668FC7C}" type="presOf" srcId="{DB8320CF-0167-4E54-8920-DCFDCC1C4F9B}" destId="{BCFF8501-5F16-4228-802D-0E59676792B5}" srcOrd="0" destOrd="0" presId="urn:microsoft.com/office/officeart/2005/8/layout/default"/>
    <dgm:cxn modelId="{745A8B27-49AC-4744-8B8A-3D8795FBD2F9}" srcId="{AF333EA7-FC35-4F29-9609-CCCBA411E5D3}" destId="{9299BFA3-EA05-427E-9392-45B582F1D7E1}" srcOrd="8" destOrd="0" parTransId="{EB32A6D1-025C-4CAE-B37A-FA7E4DDC58C3}" sibTransId="{792E3EE9-7674-4B65-911E-4307630D91A7}"/>
    <dgm:cxn modelId="{D4EEE82B-2F8F-438D-9DC3-F48790E5C7A4}" srcId="{AF333EA7-FC35-4F29-9609-CCCBA411E5D3}" destId="{1F6395EB-D212-4576-AD95-E0031CEE102B}" srcOrd="0" destOrd="0" parTransId="{BAB21EC9-4A22-4968-8D0D-3824B2256B04}" sibTransId="{05C68778-4295-443B-AEC7-A6A3560666AC}"/>
    <dgm:cxn modelId="{772DD864-AC1B-41C2-B981-6087D1A71663}" srcId="{AF333EA7-FC35-4F29-9609-CCCBA411E5D3}" destId="{9ABE2764-1C3D-430E-95AE-9FDC73007771}" srcOrd="11" destOrd="0" parTransId="{BD8F1017-671C-4099-B05A-D0B35E5366EE}" sibTransId="{0B0F888F-3EC7-43BB-9622-284294A5D8F6}"/>
    <dgm:cxn modelId="{3F7D104E-7A85-44A0-ABBC-13B9DFCBCD6A}" type="presOf" srcId="{CA6D5E3B-2383-4D5A-AC26-BF5214ABCCAE}" destId="{A3B893BA-00D2-43AC-9974-EF0AD2CB1327}" srcOrd="0" destOrd="0" presId="urn:microsoft.com/office/officeart/2005/8/layout/default"/>
    <dgm:cxn modelId="{809DDB70-E827-44C3-903A-B39B97186BD8}" type="presOf" srcId="{9299BFA3-EA05-427E-9392-45B582F1D7E1}" destId="{CAEB1E38-4178-4234-A4D0-49B04F278F16}" srcOrd="0" destOrd="0" presId="urn:microsoft.com/office/officeart/2005/8/layout/default"/>
    <dgm:cxn modelId="{5E21EB74-4CD0-4E23-BC87-9DA5836D47E7}" type="presOf" srcId="{E91B9F0D-E52A-480C-9ABF-12DE34399E7F}" destId="{91BEB18E-34FE-4A82-B8BA-F50E6B819A35}" srcOrd="0" destOrd="0" presId="urn:microsoft.com/office/officeart/2005/8/layout/default"/>
    <dgm:cxn modelId="{614DAA58-53C4-49A1-9236-FF78350FB1CC}" srcId="{AF333EA7-FC35-4F29-9609-CCCBA411E5D3}" destId="{9A31C10F-8AEE-4836-822A-3BC251BB12D4}" srcOrd="5" destOrd="0" parTransId="{8F22BF33-C16B-41CC-98A2-0B9314D99BD8}" sibTransId="{EF816975-7C3B-4996-9268-7A12477D6677}"/>
    <dgm:cxn modelId="{275D0B7C-A9E4-4A26-A899-6A815CC05997}" srcId="{AF333EA7-FC35-4F29-9609-CCCBA411E5D3}" destId="{CAD5E311-6805-484C-813C-C2524E7DBB52}" srcOrd="1" destOrd="0" parTransId="{87057BB5-DE4A-4604-BC78-7EF9AC705FAE}" sibTransId="{1BEE50E5-EBC2-4BE6-91D0-5A8B5273218F}"/>
    <dgm:cxn modelId="{EF076E7E-CF5D-4DF1-9098-E6BAFA0DACA2}" type="presOf" srcId="{2CC7A13C-434C-4A21-9118-4B0C6137A040}" destId="{17ED7E36-035F-4B4B-A446-10A1AF9872E9}" srcOrd="0" destOrd="0" presId="urn:microsoft.com/office/officeart/2005/8/layout/default"/>
    <dgm:cxn modelId="{4A1EC982-B90C-446E-84E7-43F6B032C521}" type="presOf" srcId="{1F6395EB-D212-4576-AD95-E0031CEE102B}" destId="{0996E49C-A895-4D1A-A77D-DF39E7343AC7}" srcOrd="0" destOrd="0" presId="urn:microsoft.com/office/officeart/2005/8/layout/default"/>
    <dgm:cxn modelId="{9AEA5798-225A-49FA-8E73-FFFA5F24E4EC}" type="presOf" srcId="{041C9633-30F2-40FC-B7BE-F5ABA8B10FDA}" destId="{FF3CABA3-F21B-4FD2-BC18-9DEA8AF11AB7}" srcOrd="0" destOrd="0" presId="urn:microsoft.com/office/officeart/2005/8/layout/default"/>
    <dgm:cxn modelId="{8AFF78AD-CC78-4A9B-897D-FFEBE12A402A}" srcId="{AF333EA7-FC35-4F29-9609-CCCBA411E5D3}" destId="{E91B9F0D-E52A-480C-9ABF-12DE34399E7F}" srcOrd="6" destOrd="0" parTransId="{A89B139F-E7B0-426D-9EF3-50EA1B0591D7}" sibTransId="{A04B14CD-F6C8-42E8-84E6-DA58AB4BADFC}"/>
    <dgm:cxn modelId="{21D6A4C1-D1EA-491C-AB5E-9C2BA0BE5331}" srcId="{AF333EA7-FC35-4F29-9609-CCCBA411E5D3}" destId="{D383961F-70E8-4E83-9B3D-5532EEC12C37}" srcOrd="4" destOrd="0" parTransId="{7B3B9CF0-ADFA-4480-8CD6-1345FD3235DC}" sibTransId="{483BA221-3E8A-4B92-AD06-E84CD3C16D5A}"/>
    <dgm:cxn modelId="{52ED83CC-1CE6-4265-A114-1094E7733327}" srcId="{AF333EA7-FC35-4F29-9609-CCCBA411E5D3}" destId="{4DEAF548-D8B5-4018-B880-B5C5D8390A68}" srcOrd="9" destOrd="0" parTransId="{8AE715B0-9B35-436B-8FDD-93BC713FC242}" sibTransId="{A2120809-63E4-4503-AB06-6E9342C325B6}"/>
    <dgm:cxn modelId="{0CDA89CF-2DC6-4686-846D-829E2616480E}" srcId="{AF333EA7-FC35-4F29-9609-CCCBA411E5D3}" destId="{CA6D5E3B-2383-4D5A-AC26-BF5214ABCCAE}" srcOrd="7" destOrd="0" parTransId="{49D1DFC5-4B1D-4C5D-9BBB-74DBED2984FB}" sibTransId="{ED8FC2B6-BA5F-46E6-8D82-0CDB1622F059}"/>
    <dgm:cxn modelId="{467958E0-94B8-4E14-BD07-BCEF9865704E}" type="presOf" srcId="{AF333EA7-FC35-4F29-9609-CCCBA411E5D3}" destId="{DF4B7AFE-6F6A-4FB4-8C9E-280AAA1D2357}" srcOrd="0" destOrd="0" presId="urn:microsoft.com/office/officeart/2005/8/layout/default"/>
    <dgm:cxn modelId="{8B52FFE8-EF49-4A00-BA1F-D62A9DAC1723}" srcId="{AF333EA7-FC35-4F29-9609-CCCBA411E5D3}" destId="{2CC7A13C-434C-4A21-9118-4B0C6137A040}" srcOrd="12" destOrd="0" parTransId="{A03E5B55-0F6C-4874-BCE6-C1330940E3AF}" sibTransId="{9C89B5C2-489D-44EA-A7C0-680059AB79FC}"/>
    <dgm:cxn modelId="{3526B7EE-1A42-4BF9-8587-0ED71304F21B}" type="presOf" srcId="{37B6128F-5D17-4647-80CA-981D3151F3A0}" destId="{AB91002B-8F4A-494B-8ED6-34E6A3E774FC}" srcOrd="0" destOrd="0" presId="urn:microsoft.com/office/officeart/2005/8/layout/default"/>
    <dgm:cxn modelId="{35A9F6F3-11A5-47DF-8244-1295B1417FFB}" type="presOf" srcId="{9A31C10F-8AEE-4836-822A-3BC251BB12D4}" destId="{B1A50AE6-9DA1-461E-8D4E-1152DDA0CDC2}" srcOrd="0" destOrd="0" presId="urn:microsoft.com/office/officeart/2005/8/layout/default"/>
    <dgm:cxn modelId="{E80F84F7-61A8-4F80-96A4-B55E64604E38}" srcId="{AF333EA7-FC35-4F29-9609-CCCBA411E5D3}" destId="{DB8320CF-0167-4E54-8920-DCFDCC1C4F9B}" srcOrd="10" destOrd="0" parTransId="{8017CC05-8A80-445F-848B-02D577AD8971}" sibTransId="{52B2552B-764A-4E55-8EB8-4F4EED41BA21}"/>
    <dgm:cxn modelId="{C21934FD-C5FB-4EF5-B2EE-082DC663D876}" srcId="{AF333EA7-FC35-4F29-9609-CCCBA411E5D3}" destId="{041C9633-30F2-40FC-B7BE-F5ABA8B10FDA}" srcOrd="2" destOrd="0" parTransId="{8B34A688-7E66-488F-A40B-372AD525E3B5}" sibTransId="{592F92CC-BDCE-4B67-912A-E6BC318F53FA}"/>
    <dgm:cxn modelId="{130DAC77-894B-4E13-BCE9-F6A6EFCB867C}" type="presParOf" srcId="{DF4B7AFE-6F6A-4FB4-8C9E-280AAA1D2357}" destId="{0996E49C-A895-4D1A-A77D-DF39E7343AC7}" srcOrd="0" destOrd="0" presId="urn:microsoft.com/office/officeart/2005/8/layout/default"/>
    <dgm:cxn modelId="{FF901E40-7554-4EF8-A5F5-AEE4B301A2A2}" type="presParOf" srcId="{DF4B7AFE-6F6A-4FB4-8C9E-280AAA1D2357}" destId="{853DF028-1BC5-42F1-91C5-A661016F049A}" srcOrd="1" destOrd="0" presId="urn:microsoft.com/office/officeart/2005/8/layout/default"/>
    <dgm:cxn modelId="{D0AC4895-F5A4-4BCC-A8E3-F3EA70439DE9}" type="presParOf" srcId="{DF4B7AFE-6F6A-4FB4-8C9E-280AAA1D2357}" destId="{89633E9F-9EFE-43C8-AF16-1C054EB483DB}" srcOrd="2" destOrd="0" presId="urn:microsoft.com/office/officeart/2005/8/layout/default"/>
    <dgm:cxn modelId="{387422FD-6E02-463B-8BD0-A8002D62E58A}" type="presParOf" srcId="{DF4B7AFE-6F6A-4FB4-8C9E-280AAA1D2357}" destId="{887E75B2-DDBB-41B8-80A5-BD1877B62E1A}" srcOrd="3" destOrd="0" presId="urn:microsoft.com/office/officeart/2005/8/layout/default"/>
    <dgm:cxn modelId="{5FD321E8-2504-4BA2-8EE8-85ACA17441CC}" type="presParOf" srcId="{DF4B7AFE-6F6A-4FB4-8C9E-280AAA1D2357}" destId="{FF3CABA3-F21B-4FD2-BC18-9DEA8AF11AB7}" srcOrd="4" destOrd="0" presId="urn:microsoft.com/office/officeart/2005/8/layout/default"/>
    <dgm:cxn modelId="{87B35C11-B73C-4184-9BF8-A74B6CA211A1}" type="presParOf" srcId="{DF4B7AFE-6F6A-4FB4-8C9E-280AAA1D2357}" destId="{42E5934A-6C31-4715-9CD2-9739E5D9541F}" srcOrd="5" destOrd="0" presId="urn:microsoft.com/office/officeart/2005/8/layout/default"/>
    <dgm:cxn modelId="{A580E3F9-9636-466F-A30F-D9AD8F466497}" type="presParOf" srcId="{DF4B7AFE-6F6A-4FB4-8C9E-280AAA1D2357}" destId="{AB91002B-8F4A-494B-8ED6-34E6A3E774FC}" srcOrd="6" destOrd="0" presId="urn:microsoft.com/office/officeart/2005/8/layout/default"/>
    <dgm:cxn modelId="{28DCBED1-E663-4356-840F-9B3EF2D09DA9}" type="presParOf" srcId="{DF4B7AFE-6F6A-4FB4-8C9E-280AAA1D2357}" destId="{4208F2F1-4863-478B-9B07-D41077676149}" srcOrd="7" destOrd="0" presId="urn:microsoft.com/office/officeart/2005/8/layout/default"/>
    <dgm:cxn modelId="{47D4E5BA-8547-4003-AB7E-4212C6B97C4D}" type="presParOf" srcId="{DF4B7AFE-6F6A-4FB4-8C9E-280AAA1D2357}" destId="{46CDB7AC-E5E1-4CC4-9D4A-2437FF5EBDB6}" srcOrd="8" destOrd="0" presId="urn:microsoft.com/office/officeart/2005/8/layout/default"/>
    <dgm:cxn modelId="{23AD175F-1B2C-4851-8D40-91113B281FA6}" type="presParOf" srcId="{DF4B7AFE-6F6A-4FB4-8C9E-280AAA1D2357}" destId="{291DDB45-7AF6-43FF-899C-9FCB33F48F76}" srcOrd="9" destOrd="0" presId="urn:microsoft.com/office/officeart/2005/8/layout/default"/>
    <dgm:cxn modelId="{D831310F-1182-4EBD-8953-D31C47AC59B3}" type="presParOf" srcId="{DF4B7AFE-6F6A-4FB4-8C9E-280AAA1D2357}" destId="{B1A50AE6-9DA1-461E-8D4E-1152DDA0CDC2}" srcOrd="10" destOrd="0" presId="urn:microsoft.com/office/officeart/2005/8/layout/default"/>
    <dgm:cxn modelId="{DE9284F4-903F-487E-9EFA-D431DEEFABC6}" type="presParOf" srcId="{DF4B7AFE-6F6A-4FB4-8C9E-280AAA1D2357}" destId="{FE7F61FF-05F0-497A-8B34-DF67A49946F3}" srcOrd="11" destOrd="0" presId="urn:microsoft.com/office/officeart/2005/8/layout/default"/>
    <dgm:cxn modelId="{BA8080D5-CABC-4F69-818F-43B948677ED2}" type="presParOf" srcId="{DF4B7AFE-6F6A-4FB4-8C9E-280AAA1D2357}" destId="{91BEB18E-34FE-4A82-B8BA-F50E6B819A35}" srcOrd="12" destOrd="0" presId="urn:microsoft.com/office/officeart/2005/8/layout/default"/>
    <dgm:cxn modelId="{2308036A-1BE5-432D-A7DD-E85E229C52AF}" type="presParOf" srcId="{DF4B7AFE-6F6A-4FB4-8C9E-280AAA1D2357}" destId="{4D6A423A-42B9-4116-A6CA-A14112DE3AF1}" srcOrd="13" destOrd="0" presId="urn:microsoft.com/office/officeart/2005/8/layout/default"/>
    <dgm:cxn modelId="{2BD7CE03-FF6B-4197-9FC9-4E024716579C}" type="presParOf" srcId="{DF4B7AFE-6F6A-4FB4-8C9E-280AAA1D2357}" destId="{A3B893BA-00D2-43AC-9974-EF0AD2CB1327}" srcOrd="14" destOrd="0" presId="urn:microsoft.com/office/officeart/2005/8/layout/default"/>
    <dgm:cxn modelId="{4D0F84AA-D416-4B2B-A6C0-318090F64A2E}" type="presParOf" srcId="{DF4B7AFE-6F6A-4FB4-8C9E-280AAA1D2357}" destId="{A65E84F5-FBEC-4647-A31E-61C81BF02943}" srcOrd="15" destOrd="0" presId="urn:microsoft.com/office/officeart/2005/8/layout/default"/>
    <dgm:cxn modelId="{F46B93F8-B70A-41E8-B730-66631404EF8D}" type="presParOf" srcId="{DF4B7AFE-6F6A-4FB4-8C9E-280AAA1D2357}" destId="{CAEB1E38-4178-4234-A4D0-49B04F278F16}" srcOrd="16" destOrd="0" presId="urn:microsoft.com/office/officeart/2005/8/layout/default"/>
    <dgm:cxn modelId="{A08BA684-451E-4A2F-9E01-F6193636F90E}" type="presParOf" srcId="{DF4B7AFE-6F6A-4FB4-8C9E-280AAA1D2357}" destId="{026EDC7E-8101-40A7-BCC8-9E196B5C43B1}" srcOrd="17" destOrd="0" presId="urn:microsoft.com/office/officeart/2005/8/layout/default"/>
    <dgm:cxn modelId="{73C989B1-ED6E-46CF-8984-C0904E6E667C}" type="presParOf" srcId="{DF4B7AFE-6F6A-4FB4-8C9E-280AAA1D2357}" destId="{154F87DE-76B9-4D0F-9442-0BA5B9510727}" srcOrd="18" destOrd="0" presId="urn:microsoft.com/office/officeart/2005/8/layout/default"/>
    <dgm:cxn modelId="{2C95D593-BF92-43B4-9637-B1FA1F462341}" type="presParOf" srcId="{DF4B7AFE-6F6A-4FB4-8C9E-280AAA1D2357}" destId="{8176C0BB-A725-4B11-8F0F-0E6BD3ED934F}" srcOrd="19" destOrd="0" presId="urn:microsoft.com/office/officeart/2005/8/layout/default"/>
    <dgm:cxn modelId="{ACBB51D8-1AE0-4280-8440-3E5C2D1870E0}" type="presParOf" srcId="{DF4B7AFE-6F6A-4FB4-8C9E-280AAA1D2357}" destId="{BCFF8501-5F16-4228-802D-0E59676792B5}" srcOrd="20" destOrd="0" presId="urn:microsoft.com/office/officeart/2005/8/layout/default"/>
    <dgm:cxn modelId="{C86BB6BE-0EBC-4716-9BF2-2634F3F47577}" type="presParOf" srcId="{DF4B7AFE-6F6A-4FB4-8C9E-280AAA1D2357}" destId="{4426FE86-2861-4D16-B6F7-82B3F1FECC47}" srcOrd="21" destOrd="0" presId="urn:microsoft.com/office/officeart/2005/8/layout/default"/>
    <dgm:cxn modelId="{BCC04891-D4E6-4723-85DB-A9AE506C3B30}" type="presParOf" srcId="{DF4B7AFE-6F6A-4FB4-8C9E-280AAA1D2357}" destId="{49ADDA55-85D9-4440-87BA-628FFDCA947D}" srcOrd="22" destOrd="0" presId="urn:microsoft.com/office/officeart/2005/8/layout/default"/>
    <dgm:cxn modelId="{C8FE61A9-CD57-48D7-B6AB-EB97DF426B9B}" type="presParOf" srcId="{DF4B7AFE-6F6A-4FB4-8C9E-280AAA1D2357}" destId="{1AC2E48C-7FC9-458C-AD8E-CA8075753C0C}" srcOrd="23" destOrd="0" presId="urn:microsoft.com/office/officeart/2005/8/layout/default"/>
    <dgm:cxn modelId="{B31505E6-4017-4B36-A60E-948C1E5C55A9}" type="presParOf" srcId="{DF4B7AFE-6F6A-4FB4-8C9E-280AAA1D2357}" destId="{17ED7E36-035F-4B4B-A446-10A1AF9872E9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96E49C-A895-4D1A-A77D-DF39E7343AC7}">
      <dsp:nvSpPr>
        <dsp:cNvPr id="0" name=""/>
        <dsp:cNvSpPr/>
      </dsp:nvSpPr>
      <dsp:spPr>
        <a:xfrm>
          <a:off x="775061" y="2010"/>
          <a:ext cx="1515745" cy="909447"/>
        </a:xfrm>
        <a:prstGeom prst="rect">
          <a:avLst/>
        </a:prstGeom>
        <a:solidFill>
          <a:schemeClr val="accent3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Asaph’s Parable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God’s Prophet and Psalmist at the Ark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(Psalm 68, 50, 73-83)</a:t>
          </a:r>
          <a:endParaRPr lang="en-US" sz="1200" kern="1200" dirty="0"/>
        </a:p>
      </dsp:txBody>
      <dsp:txXfrm>
        <a:off x="775061" y="2010"/>
        <a:ext cx="1515745" cy="909447"/>
      </dsp:txXfrm>
    </dsp:sp>
    <dsp:sp modelId="{89633E9F-9EFE-43C8-AF16-1C054EB483DB}">
      <dsp:nvSpPr>
        <dsp:cNvPr id="0" name=""/>
        <dsp:cNvSpPr/>
      </dsp:nvSpPr>
      <dsp:spPr>
        <a:xfrm>
          <a:off x="2442382" y="2010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Psalm 50, God Judges His People Israel (to bless or curse)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 John 3:1-3 </a:t>
          </a:r>
        </a:p>
      </dsp:txBody>
      <dsp:txXfrm>
        <a:off x="2442382" y="2010"/>
        <a:ext cx="1515745" cy="909447"/>
      </dsp:txXfrm>
    </dsp:sp>
    <dsp:sp modelId="{FF3CABA3-F21B-4FD2-BC18-9DEA8AF11AB7}">
      <dsp:nvSpPr>
        <dsp:cNvPr id="0" name=""/>
        <dsp:cNvSpPr/>
      </dsp:nvSpPr>
      <dsp:spPr>
        <a:xfrm>
          <a:off x="4109702" y="2010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Psalm 73, When I am Weak, I am Strong (look up, not around)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 2 Corinthians 12:10</a:t>
          </a:r>
        </a:p>
      </dsp:txBody>
      <dsp:txXfrm>
        <a:off x="4109702" y="2010"/>
        <a:ext cx="1515745" cy="909447"/>
      </dsp:txXfrm>
    </dsp:sp>
    <dsp:sp modelId="{AB91002B-8F4A-494B-8ED6-34E6A3E774FC}">
      <dsp:nvSpPr>
        <dsp:cNvPr id="0" name=""/>
        <dsp:cNvSpPr/>
      </dsp:nvSpPr>
      <dsp:spPr>
        <a:xfrm>
          <a:off x="775061" y="1063032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Psalm 74, God Chastises Israel (sin allows the enemy in)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 Hebrews 12</a:t>
          </a:r>
        </a:p>
      </dsp:txBody>
      <dsp:txXfrm>
        <a:off x="775061" y="1063032"/>
        <a:ext cx="1515745" cy="909447"/>
      </dsp:txXfrm>
    </dsp:sp>
    <dsp:sp modelId="{46CDB7AC-E5E1-4CC4-9D4A-2437FF5EBDB6}">
      <dsp:nvSpPr>
        <dsp:cNvPr id="0" name=""/>
        <dsp:cNvSpPr/>
      </dsp:nvSpPr>
      <dsp:spPr>
        <a:xfrm>
          <a:off x="2442382" y="1063032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Psalm 75, God shall Judge the Wicked (look at self first)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John 5:18-24</a:t>
          </a:r>
        </a:p>
      </dsp:txBody>
      <dsp:txXfrm>
        <a:off x="2442382" y="1063032"/>
        <a:ext cx="1515745" cy="909447"/>
      </dsp:txXfrm>
    </dsp:sp>
    <dsp:sp modelId="{B1A50AE6-9DA1-461E-8D4E-1152DDA0CDC2}">
      <dsp:nvSpPr>
        <dsp:cNvPr id="0" name=""/>
        <dsp:cNvSpPr/>
      </dsp:nvSpPr>
      <dsp:spPr>
        <a:xfrm>
          <a:off x="4109702" y="1063032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Psalm 76, God’s Wrath is Coming (Jesus’ 2</a:t>
          </a:r>
          <a:r>
            <a:rPr lang="en-US" sz="1200" kern="1200" baseline="30000" dirty="0"/>
            <a:t>nd</a:t>
          </a:r>
          <a:r>
            <a:rPr lang="en-US" sz="1200" kern="1200" dirty="0"/>
            <a:t> coming)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Hebrews 10:26-31</a:t>
          </a:r>
        </a:p>
      </dsp:txBody>
      <dsp:txXfrm>
        <a:off x="4109702" y="1063032"/>
        <a:ext cx="1515745" cy="909447"/>
      </dsp:txXfrm>
    </dsp:sp>
    <dsp:sp modelId="{91BEB18E-34FE-4A82-B8BA-F50E6B819A35}">
      <dsp:nvSpPr>
        <dsp:cNvPr id="0" name=""/>
        <dsp:cNvSpPr/>
      </dsp:nvSpPr>
      <dsp:spPr>
        <a:xfrm>
          <a:off x="775061" y="2124054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Psalm 77, Remember: Whom God Redeems, He Leads (trials)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 Corinthians 12:10</a:t>
          </a:r>
        </a:p>
      </dsp:txBody>
      <dsp:txXfrm>
        <a:off x="775061" y="2124054"/>
        <a:ext cx="1515745" cy="909447"/>
      </dsp:txXfrm>
    </dsp:sp>
    <dsp:sp modelId="{A3B893BA-00D2-43AC-9974-EF0AD2CB1327}">
      <dsp:nvSpPr>
        <dsp:cNvPr id="0" name=""/>
        <dsp:cNvSpPr/>
      </dsp:nvSpPr>
      <dsp:spPr>
        <a:xfrm>
          <a:off x="2442382" y="2124054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Psalm 78, Sin Limits the Holy One of Israel (sin)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 Corinthians 10:1-13</a:t>
          </a:r>
        </a:p>
      </dsp:txBody>
      <dsp:txXfrm>
        <a:off x="2442382" y="2124054"/>
        <a:ext cx="1515745" cy="909447"/>
      </dsp:txXfrm>
    </dsp:sp>
    <dsp:sp modelId="{CAEB1E38-4178-4234-A4D0-49B04F278F16}">
      <dsp:nvSpPr>
        <dsp:cNvPr id="0" name=""/>
        <dsp:cNvSpPr/>
      </dsp:nvSpPr>
      <dsp:spPr>
        <a:xfrm>
          <a:off x="4109702" y="2124054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Psalm 79, National Prayer for Israel (Godly sorrow)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 Corinthians 7:10</a:t>
          </a:r>
        </a:p>
      </dsp:txBody>
      <dsp:txXfrm>
        <a:off x="4109702" y="2124054"/>
        <a:ext cx="1515745" cy="909447"/>
      </dsp:txXfrm>
    </dsp:sp>
    <dsp:sp modelId="{154F87DE-76B9-4D0F-9442-0BA5B9510727}">
      <dsp:nvSpPr>
        <dsp:cNvPr id="0" name=""/>
        <dsp:cNvSpPr/>
      </dsp:nvSpPr>
      <dsp:spPr>
        <a:xfrm>
          <a:off x="775061" y="3185076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Psalm 80, National Prayer for Israel (Sanctification)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Romans 6-8</a:t>
          </a:r>
        </a:p>
      </dsp:txBody>
      <dsp:txXfrm>
        <a:off x="775061" y="3185076"/>
        <a:ext cx="1515745" cy="909447"/>
      </dsp:txXfrm>
    </dsp:sp>
    <dsp:sp modelId="{BCFF8501-5F16-4228-802D-0E59676792B5}">
      <dsp:nvSpPr>
        <dsp:cNvPr id="0" name=""/>
        <dsp:cNvSpPr/>
      </dsp:nvSpPr>
      <dsp:spPr>
        <a:xfrm>
          <a:off x="2442382" y="3185076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Psalm 81,</a:t>
          </a:r>
        </a:p>
      </dsp:txBody>
      <dsp:txXfrm>
        <a:off x="2442382" y="3185076"/>
        <a:ext cx="1515745" cy="909447"/>
      </dsp:txXfrm>
    </dsp:sp>
    <dsp:sp modelId="{49ADDA55-85D9-4440-87BA-628FFDCA947D}">
      <dsp:nvSpPr>
        <dsp:cNvPr id="0" name=""/>
        <dsp:cNvSpPr/>
      </dsp:nvSpPr>
      <dsp:spPr>
        <a:xfrm>
          <a:off x="4109702" y="3185076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Psalm 82,</a:t>
          </a:r>
        </a:p>
      </dsp:txBody>
      <dsp:txXfrm>
        <a:off x="4109702" y="3185076"/>
        <a:ext cx="1515745" cy="909447"/>
      </dsp:txXfrm>
    </dsp:sp>
    <dsp:sp modelId="{17ED7E36-035F-4B4B-A446-10A1AF9872E9}">
      <dsp:nvSpPr>
        <dsp:cNvPr id="0" name=""/>
        <dsp:cNvSpPr/>
      </dsp:nvSpPr>
      <dsp:spPr>
        <a:xfrm>
          <a:off x="2442382" y="4246098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Psalm 83,</a:t>
          </a:r>
        </a:p>
      </dsp:txBody>
      <dsp:txXfrm>
        <a:off x="2442382" y="4246098"/>
        <a:ext cx="1515745" cy="909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480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009" y="3417931"/>
            <a:ext cx="7512459" cy="279703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480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8/30/2025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3FFF1-7E34-ACE1-0C59-D2504E5E4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C30DB0-61DD-65AE-8D88-1E7FC7E699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988B57-1C63-DA74-9D27-3E9D450997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2FDBB-91B8-C096-BC59-4AF4DBDA53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7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F8B3C-DA10-3F4E-B6BF-328A11736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143CBA-99BE-4CF4-F697-FC28E6E03D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080A9B4-CF81-9320-5727-6D23538B43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59A09-C5F5-030F-F321-DECD7E1C25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12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69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8/30/2025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jpe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hyperlink" Target="https://www.youtube.com/watch?v=4LZbvexG6Ec" TargetMode="External"/><Relationship Id="rId10" Type="http://schemas.microsoft.com/office/2007/relationships/diagramDrawing" Target="../diagrams/drawing1.xml"/><Relationship Id="rId4" Type="http://schemas.openxmlformats.org/officeDocument/2006/relationships/image" Target="../media/image2.jpeg"/><Relationship Id="rId9" Type="http://schemas.openxmlformats.org/officeDocument/2006/relationships/diagramColors" Target="../diagrams/colors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143219"/>
            <a:ext cx="3692116" cy="1163254"/>
          </a:xfrm>
        </p:spPr>
        <p:txBody>
          <a:bodyPr>
            <a:normAutofit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endParaRPr lang="en-US" sz="2000" b="1" dirty="0"/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3" y="4145808"/>
            <a:ext cx="29004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2 Kings 21:13, Ps 5:8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4:25-27,  Amos 7:7-8 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August 31, 2025                                                      	                                       B. Heath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64E67B-35DB-C1DD-D14F-BAD52EDB3F3A}"/>
              </a:ext>
            </a:extLst>
          </p:cNvPr>
          <p:cNvSpPr txBox="1"/>
          <p:nvPr/>
        </p:nvSpPr>
        <p:spPr>
          <a:xfrm>
            <a:off x="40640" y="462865"/>
            <a:ext cx="61341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Casting Crowns - Start Right Here (Lyric Video)</a:t>
            </a:r>
            <a:endParaRPr lang="en-US" sz="1400" dirty="0"/>
          </a:p>
        </p:txBody>
      </p:sp>
      <p:graphicFrame>
        <p:nvGraphicFramePr>
          <p:cNvPr id="4102" name="Subtitle 3">
            <a:extLst>
              <a:ext uri="{FF2B5EF4-FFF2-40B4-BE49-F238E27FC236}">
                <a16:creationId xmlns:a16="http://schemas.microsoft.com/office/drawing/2014/main" id="{28F66BBF-B579-361C-14F8-F34EF300E1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4694790"/>
              </p:ext>
            </p:extLst>
          </p:nvPr>
        </p:nvGraphicFramePr>
        <p:xfrm>
          <a:off x="3129003" y="1419514"/>
          <a:ext cx="6400510" cy="5157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667287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42EC4D-BDA8-D832-0D4D-50524375B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638CC9-EA61-DA27-569D-E928125A2462}"/>
              </a:ext>
            </a:extLst>
          </p:cNvPr>
          <p:cNvSpPr txBox="1"/>
          <p:nvPr/>
        </p:nvSpPr>
        <p:spPr>
          <a:xfrm>
            <a:off x="21601" y="50824"/>
            <a:ext cx="12170399" cy="6840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WHAT ABOUT ASAPH?                                       </a:t>
            </a:r>
          </a:p>
          <a:p>
            <a:endParaRPr lang="en-US" sz="1050" b="1" dirty="0"/>
          </a:p>
          <a:p>
            <a:endParaRPr lang="en-US" sz="4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Asaph is “collector” in Hebrew </a:t>
            </a:r>
          </a:p>
          <a:p>
            <a:endParaRPr lang="en-US" sz="900" b="1" dirty="0"/>
          </a:p>
          <a:p>
            <a:r>
              <a:rPr lang="en-US" sz="3200" b="1" dirty="0"/>
              <a:t>2.  Asaph wrote 12 psalms:  50, 73-83 </a:t>
            </a:r>
            <a:r>
              <a:rPr lang="en-US" sz="2000" dirty="0"/>
              <a:t>(around 50 years with David and Solomon)</a:t>
            </a:r>
          </a:p>
          <a:p>
            <a:endParaRPr lang="en-US" sz="900" b="1" dirty="0"/>
          </a:p>
          <a:p>
            <a:r>
              <a:rPr lang="en-US" sz="3200" b="1" dirty="0"/>
              <a:t>3.  Asaph led the music at the ark in Jerusalem </a:t>
            </a:r>
            <a:r>
              <a:rPr lang="en-US" sz="2800" dirty="0"/>
              <a:t>(1 Chr 16:1, 4-7, 37)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900" b="1" dirty="0"/>
          </a:p>
          <a:p>
            <a:pPr marL="514350" indent="-514350">
              <a:buAutoNum type="arabicPeriod" startAt="4"/>
            </a:pPr>
            <a:r>
              <a:rPr lang="en-US" sz="3200" b="1" dirty="0"/>
              <a:t>Asaph is a prophet and the chief musician </a:t>
            </a:r>
            <a:r>
              <a:rPr lang="en-US" sz="2800" dirty="0"/>
              <a:t>(appointed by the King</a:t>
            </a:r>
          </a:p>
          <a:p>
            <a:r>
              <a:rPr lang="en-US" sz="2800" dirty="0"/>
              <a:t>      David, 1 Chr 25:1-2, then appointed by God, 1 Chr 25:8-9a)</a:t>
            </a:r>
          </a:p>
          <a:p>
            <a:endParaRPr lang="en-US" sz="900" dirty="0"/>
          </a:p>
          <a:p>
            <a:pPr marL="514350" indent="-514350">
              <a:buAutoNum type="arabicPeriod" startAt="5"/>
            </a:pPr>
            <a:r>
              <a:rPr lang="en-US" sz="3200" b="1" dirty="0"/>
              <a:t>Asaph’s sons </a:t>
            </a:r>
            <a:r>
              <a:rPr lang="en-US" sz="2400" dirty="0"/>
              <a:t>(</a:t>
            </a:r>
            <a:r>
              <a:rPr lang="en-US" sz="2000" dirty="0"/>
              <a:t>Jehosophat’s singers in one battle, 2 Chr 20:21)</a:t>
            </a:r>
            <a:r>
              <a:rPr lang="en-US" sz="3200" dirty="0"/>
              <a:t> </a:t>
            </a:r>
            <a:r>
              <a:rPr lang="en-US" sz="2800" dirty="0"/>
              <a:t>(Praise:  Hezekiah’s singers    </a:t>
            </a:r>
          </a:p>
          <a:p>
            <a:r>
              <a:rPr lang="en-US" sz="2800" dirty="0"/>
              <a:t>      2 Chr 29:30,  Singers, Ezra 2:41.  Cymbals, Ezra 3:10.  Singers, Neh 11:22. </a:t>
            </a:r>
          </a:p>
          <a:p>
            <a:r>
              <a:rPr lang="en-US" sz="2800" dirty="0"/>
              <a:t>      Singers remembered with David and Asaph, &amp; the porters.  Neh 12:46-47)</a:t>
            </a:r>
          </a:p>
          <a:p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Matthew 13:35 quotes Asaph in Psalm 78:2 </a:t>
            </a:r>
            <a:r>
              <a:rPr lang="en-US" sz="2800" dirty="0"/>
              <a:t>(Asaph is a </a:t>
            </a:r>
            <a:r>
              <a:rPr lang="en-US" sz="2800" b="1" dirty="0"/>
              <a:t>prophet</a:t>
            </a:r>
            <a:r>
              <a:rPr lang="en-US" sz="2800" dirty="0"/>
              <a:t>       Jesus quotes after His 1</a:t>
            </a:r>
            <a:r>
              <a:rPr lang="en-US" sz="2800" baseline="30000" dirty="0"/>
              <a:t>st</a:t>
            </a:r>
            <a:r>
              <a:rPr lang="en-US" sz="2800" dirty="0"/>
              <a:t> four </a:t>
            </a:r>
            <a:r>
              <a:rPr lang="en-US" sz="2800" b="1" dirty="0"/>
              <a:t>parables </a:t>
            </a:r>
            <a:r>
              <a:rPr lang="en-US" sz="2800" dirty="0"/>
              <a:t>about the </a:t>
            </a:r>
            <a:r>
              <a:rPr lang="en-US" sz="2800" b="1" dirty="0"/>
              <a:t>kingdom of heaven</a:t>
            </a:r>
            <a:r>
              <a:rPr lang="en-US" sz="2800" dirty="0"/>
              <a:t>) </a:t>
            </a:r>
          </a:p>
          <a:p>
            <a:endParaRPr lang="en-US" sz="400" b="1" dirty="0"/>
          </a:p>
          <a:p>
            <a:r>
              <a:rPr lang="en-US" sz="2400" dirty="0"/>
              <a:t>											</a:t>
            </a:r>
            <a:r>
              <a:rPr lang="en-US" sz="1200" dirty="0"/>
              <a:t>updated 23 Aug 2025 (WH)</a:t>
            </a:r>
          </a:p>
        </p:txBody>
      </p:sp>
    </p:spTree>
    <p:extLst>
      <p:ext uri="{BB962C8B-B14F-4D97-AF65-F5344CB8AC3E}">
        <p14:creationId xmlns:p14="http://schemas.microsoft.com/office/powerpoint/2010/main" val="427368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CCB62B-EF89-5B14-4870-46177D657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F6879E-2358-369C-97A5-EE2A8995F9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9014" y="0"/>
            <a:ext cx="90674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311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6BAA8-1C56-1E7E-D4F9-D2191605E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EA3FA5-EA19-BCD5-BA32-9A3E01888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24635"/>
              </p:ext>
            </p:extLst>
          </p:nvPr>
        </p:nvGraphicFramePr>
        <p:xfrm>
          <a:off x="8878" y="4552"/>
          <a:ext cx="12191999" cy="68440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13114">
                  <a:extLst>
                    <a:ext uri="{9D8B030D-6E8A-4147-A177-3AD203B41FA5}">
                      <a16:colId xmlns:a16="http://schemas.microsoft.com/office/drawing/2014/main" val="1074821787"/>
                    </a:ext>
                  </a:extLst>
                </a:gridCol>
                <a:gridCol w="10678885">
                  <a:extLst>
                    <a:ext uri="{9D8B030D-6E8A-4147-A177-3AD203B41FA5}">
                      <a16:colId xmlns:a16="http://schemas.microsoft.com/office/drawing/2014/main" val="31360493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  <a:p>
                      <a:pPr algn="ctr"/>
                      <a:r>
                        <a:rPr lang="en-US" sz="2800" b="0" dirty="0"/>
                        <a:t>Psalm 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" b="1" dirty="0"/>
                        <a:t>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National Prophetic Prayer of Sanctification </a:t>
                      </a:r>
                      <a:r>
                        <a:rPr lang="en-US" sz="2800" b="0" dirty="0"/>
                        <a:t>(Romans  6-8)</a:t>
                      </a:r>
                      <a:endParaRPr lang="en-US" sz="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0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(+)  1-3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 ear, Shepherd of Israel 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(Isaiah 59:1) 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God hears Asaph, turn us again, stir up Thy strength, shine</a:t>
                      </a:r>
                      <a:endParaRPr lang="en-US" sz="2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418536"/>
                  </a:ext>
                </a:extLst>
              </a:tr>
              <a:tr h="1723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(-)   4-6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God is angry 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(Isaiah 59:2, James 4) 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God is against their prayer, tears, strife,  our enemies laugh among themselves</a:t>
                      </a:r>
                      <a:endParaRPr lang="en-US" sz="2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3357159"/>
                  </a:ext>
                </a:extLst>
              </a:tr>
              <a:tr h="1723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(+)  7-11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Turn us again 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(Isaiah 53:2) 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vine-Egypt, planted, deep root, filled the land-Canaan, Mediterranean sea to Euphrates River</a:t>
                      </a:r>
                      <a:endParaRPr lang="en-US" sz="2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9587970"/>
                  </a:ext>
                </a:extLst>
              </a:tr>
              <a:tr h="1723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(-) 12-16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Return, we beseech Thee 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(Isaiah 53:5, 10, 12b) 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broken hedges, God look down, visit this vine</a:t>
                      </a:r>
                      <a:endParaRPr lang="en-US" sz="2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699194"/>
                  </a:ext>
                </a:extLst>
              </a:tr>
              <a:tr h="1723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(+)17-19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will not go back from Thee 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(Isaiah 53:12a)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Thy right hand, Son of Man, strong for Thyself</a:t>
                      </a:r>
                      <a:endParaRPr lang="en-US" sz="2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5770952"/>
                  </a:ext>
                </a:extLst>
              </a:tr>
              <a:tr h="5907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Key words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24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God-29x: 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Shepherd of Israel-1x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God-1x, LORD God of hosts-2, God of hosts-1x,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Son of man-1x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Thou, Thee, Thine-23x.   God in Psalm 79 is 27x.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God’s character:  4x-shine forth, Thy face to shine-3x.  5x-Thy strength-1x, strong,-2x, Thy right hand-2x.  3x-Save us, saved, saved.  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Enemy 7x:  neighbors (3x, 79-80), enemies,  heathen-3x.  boar, wild beast-2x (80:6, 12-13).   they, them, their-2x.              Enemy in Psalm 79 is 15x.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Enemies’ character:  strife, laugh, pluck, waste, devour.   3x:  Babylon 586 BC, Rome 70 AD, world govt, future.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Israel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-36x:   Joseph, Ephraim, Benjamin, Manasseh-4x.   Vine-2x/vineyard-1x (3 of 6x in psalms).   Flock-1x.   Thy people-1x. it-7x.  she, her-4x. 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we, us, our-14x.  they, them, their-2x.                                                                                                                            </a:t>
                      </a:r>
                      <a:r>
                        <a:rPr lang="en-US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Jacob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Psalm 79 is 19x.</a:t>
                      </a:r>
                    </a:p>
                    <a:p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5x-turn us again-3x, return we beseech Thee-1x,  we will not go back from Thee-1x.   Israel is not forsaken, neither is the NT believer (Mt 28:20b)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80:14-16:  Look down from heaven, visit this vine You planted, burned with fire &amp; cut down-they perish at the rebuke of Thy countenance. </a:t>
                      </a:r>
                    </a:p>
                    <a:p>
                      <a:endParaRPr lang="en-US" sz="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659592"/>
                  </a:ext>
                </a:extLst>
              </a:tr>
              <a:tr h="46888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400" b="1" dirty="0"/>
                        <a:t>Decision</a:t>
                      </a:r>
                    </a:p>
                    <a:p>
                      <a:pPr marL="0" indent="0">
                        <a:buNone/>
                      </a:pP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Should I consecrate all my life or some area to God now?</a:t>
                      </a:r>
                    </a:p>
                    <a:p>
                      <a:r>
                        <a:rPr lang="en-US" sz="2000" b="0" dirty="0"/>
                        <a:t>(Romans 6:1, 7:1, 12:1-2)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474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/>
                        <a:t>Next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Sept 7, Justin - Ephesians 4:1-3.     Sept 14, Psalm 81 by Asaph (10</a:t>
                      </a:r>
                      <a:r>
                        <a:rPr lang="en-US" sz="1600" baseline="30000" dirty="0"/>
                        <a:t>th </a:t>
                      </a:r>
                      <a:r>
                        <a:rPr lang="en-US" sz="1600" dirty="0"/>
                        <a:t>of 12).   Sept 21, Psalm 82 and Q &amp; A session.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4128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23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871112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Ruth, Esther, Psalms (4), Psalm 68, Asaph (9),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 Peter (4), 2 John,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5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Sep 1-7:  2 Chronicles 7:1-9:21 (Mon-Sat), Psalm 88 (Sun)</a:t>
            </a: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95561" y="3570509"/>
            <a:ext cx="4273294" cy="223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11268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4386A9D-4554-439F-B911-9357214AFBF1}">
  <we:reference id="wa104381063" version="1.0.0.1" store="en-US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207C0E-3C9C-45D4-8479-63E71002B4C9}">
  <ds:schemaRefs>
    <ds:schemaRef ds:uri="http://schemas.microsoft.com/office/infopath/2007/PartnerControls"/>
    <ds:schemaRef ds:uri="http://purl.org/dc/terms/"/>
    <ds:schemaRef ds:uri="http://www.w3.org/XML/1998/namespace"/>
    <ds:schemaRef ds:uri="http://schemas.openxmlformats.org/package/2006/metadata/core-properties"/>
    <ds:schemaRef ds:uri="f98cc253-feff-40fd-b75e-dde241986d3d"/>
    <ds:schemaRef ds:uri="http://schemas.microsoft.com/office/2006/documentManagement/types"/>
    <ds:schemaRef ds:uri="http://purl.org/dc/elements/1.1/"/>
    <ds:schemaRef ds:uri="http://schemas.microsoft.com/office/2006/metadata/properties"/>
    <ds:schemaRef ds:uri="7ea62328-f9cb-43bf-99db-6009b3f2bb1b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79681</TotalTime>
  <Words>1052</Words>
  <Application>Microsoft Office PowerPoint</Application>
  <PresentationFormat>Widescreen</PresentationFormat>
  <Paragraphs>123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Aharoni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1794</cp:revision>
  <cp:lastPrinted>2025-08-30T15:50:34Z</cp:lastPrinted>
  <dcterms:created xsi:type="dcterms:W3CDTF">2013-07-15T20:26:40Z</dcterms:created>
  <dcterms:modified xsi:type="dcterms:W3CDTF">2025-08-31T03:23:50Z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