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10"/>
  </p:notesMasterIdLst>
  <p:sldIdLst>
    <p:sldId id="391" r:id="rId5"/>
    <p:sldId id="393" r:id="rId6"/>
    <p:sldId id="394" r:id="rId7"/>
    <p:sldId id="396" r:id="rId8"/>
    <p:sldId id="395" r:id="rId9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59F58C-FA23-4147-B094-6DC934893C53}" v="11" dt="2026-01-11T01:14:11.3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45" d="100"/>
          <a:sy n="45" d="100"/>
        </p:scale>
        <p:origin x="1005" y="-41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undo custSel addSld delSld modSld">
      <pc:chgData name="Bill Heath" userId="e5502471a9019beb" providerId="LiveId" clId="{813D262F-908F-4E50-9894-E380FCA4CA07}" dt="2026-01-11T21:37:46.507" v="2734" actId="6549"/>
      <pc:docMkLst>
        <pc:docMk/>
      </pc:docMkLst>
      <pc:sldChg chg="modSp mod">
        <pc:chgData name="Bill Heath" userId="e5502471a9019beb" providerId="LiveId" clId="{813D262F-908F-4E50-9894-E380FCA4CA07}" dt="2026-01-11T01:11:21.995" v="2252" actId="20577"/>
        <pc:sldMkLst>
          <pc:docMk/>
          <pc:sldMk cId="3667287670" sldId="391"/>
        </pc:sldMkLst>
        <pc:spChg chg="mod">
          <ac:chgData name="Bill Heath" userId="e5502471a9019beb" providerId="LiveId" clId="{813D262F-908F-4E50-9894-E380FCA4CA07}" dt="2026-01-11T01:11:21.995" v="2252" actId="20577"/>
          <ac:spMkLst>
            <pc:docMk/>
            <pc:sldMk cId="3667287670" sldId="391"/>
            <ac:spMk id="5" creationId="{2E06A6C3-916C-2396-307F-06C8C7472114}"/>
          </ac:spMkLst>
        </pc:spChg>
      </pc:sldChg>
      <pc:sldChg chg="addSp delSp modSp mod">
        <pc:chgData name="Bill Heath" userId="e5502471a9019beb" providerId="LiveId" clId="{813D262F-908F-4E50-9894-E380FCA4CA07}" dt="2026-01-11T01:31:15.267" v="2671" actId="1076"/>
        <pc:sldMkLst>
          <pc:docMk/>
          <pc:sldMk cId="4273682000" sldId="393"/>
        </pc:sldMkLst>
        <pc:spChg chg="mod">
          <ac:chgData name="Bill Heath" userId="e5502471a9019beb" providerId="LiveId" clId="{813D262F-908F-4E50-9894-E380FCA4CA07}" dt="2026-01-11T01:12:20.430" v="2263" actId="1076"/>
          <ac:spMkLst>
            <pc:docMk/>
            <pc:sldMk cId="4273682000" sldId="393"/>
            <ac:spMk id="8" creationId="{8D103ACA-B756-C7BF-6775-62E103BD2DEC}"/>
          </ac:spMkLst>
        </pc:spChg>
        <pc:spChg chg="add mod">
          <ac:chgData name="Bill Heath" userId="e5502471a9019beb" providerId="LiveId" clId="{813D262F-908F-4E50-9894-E380FCA4CA07}" dt="2026-01-11T01:12:38.288" v="2265" actId="1076"/>
          <ac:spMkLst>
            <pc:docMk/>
            <pc:sldMk cId="4273682000" sldId="393"/>
            <ac:spMk id="10" creationId="{2283BDC9-E4CB-765C-CD13-26B5C46D13A4}"/>
          </ac:spMkLst>
        </pc:spChg>
        <pc:spChg chg="add mod">
          <ac:chgData name="Bill Heath" userId="e5502471a9019beb" providerId="LiveId" clId="{813D262F-908F-4E50-9894-E380FCA4CA07}" dt="2026-01-11T01:31:15.267" v="2671" actId="1076"/>
          <ac:spMkLst>
            <pc:docMk/>
            <pc:sldMk cId="4273682000" sldId="393"/>
            <ac:spMk id="11" creationId="{533BBF8C-BBEA-212F-4737-37BE403F48D8}"/>
          </ac:spMkLst>
        </pc:spChg>
        <pc:spChg chg="add mod">
          <ac:chgData name="Bill Heath" userId="e5502471a9019beb" providerId="LiveId" clId="{813D262F-908F-4E50-9894-E380FCA4CA07}" dt="2026-01-11T01:13:22.283" v="2294" actId="1037"/>
          <ac:spMkLst>
            <pc:docMk/>
            <pc:sldMk cId="4273682000" sldId="393"/>
            <ac:spMk id="12" creationId="{EE94203C-0D00-2B2D-801A-E2E1C0470256}"/>
          </ac:spMkLst>
        </pc:spChg>
        <pc:spChg chg="add mod">
          <ac:chgData name="Bill Heath" userId="e5502471a9019beb" providerId="LiveId" clId="{813D262F-908F-4E50-9894-E380FCA4CA07}" dt="2026-01-10T22:06:44.104" v="886"/>
          <ac:spMkLst>
            <pc:docMk/>
            <pc:sldMk cId="4273682000" sldId="393"/>
            <ac:spMk id="13" creationId="{63A24211-FB2C-4E19-7ABF-D9A995EB68E6}"/>
          </ac:spMkLst>
        </pc:spChg>
        <pc:spChg chg="add mod">
          <ac:chgData name="Bill Heath" userId="e5502471a9019beb" providerId="LiveId" clId="{813D262F-908F-4E50-9894-E380FCA4CA07}" dt="2026-01-10T22:32:33.637" v="1172" actId="1037"/>
          <ac:spMkLst>
            <pc:docMk/>
            <pc:sldMk cId="4273682000" sldId="393"/>
            <ac:spMk id="22" creationId="{C1271CD8-51E3-08D3-8501-4AC15BC914ED}"/>
          </ac:spMkLst>
        </pc:spChg>
        <pc:picChg chg="add mod">
          <ac:chgData name="Bill Heath" userId="e5502471a9019beb" providerId="LiveId" clId="{813D262F-908F-4E50-9894-E380FCA4CA07}" dt="2026-01-11T01:31:05.964" v="2670" actId="1076"/>
          <ac:picMkLst>
            <pc:docMk/>
            <pc:sldMk cId="4273682000" sldId="393"/>
            <ac:picMk id="4" creationId="{2854D7A1-6ABE-B656-4B4F-DDCB4F8C0D67}"/>
          </ac:picMkLst>
        </pc:picChg>
        <pc:picChg chg="add del mod">
          <ac:chgData name="Bill Heath" userId="e5502471a9019beb" providerId="LiveId" clId="{813D262F-908F-4E50-9894-E380FCA4CA07}" dt="2026-01-10T22:13:14.799" v="893" actId="478"/>
          <ac:picMkLst>
            <pc:docMk/>
            <pc:sldMk cId="4273682000" sldId="393"/>
            <ac:picMk id="4" creationId="{785E952F-802D-8918-0F39-8A5692F8EBAF}"/>
          </ac:picMkLst>
        </pc:picChg>
        <pc:picChg chg="mod">
          <ac:chgData name="Bill Heath" userId="e5502471a9019beb" providerId="LiveId" clId="{813D262F-908F-4E50-9894-E380FCA4CA07}" dt="2026-01-10T22:29:23.016" v="1076" actId="1076"/>
          <ac:picMkLst>
            <pc:docMk/>
            <pc:sldMk cId="4273682000" sldId="393"/>
            <ac:picMk id="6" creationId="{A187FF0C-E781-CD57-D6B5-CE984F04741C}"/>
          </ac:picMkLst>
        </pc:picChg>
        <pc:picChg chg="add del mod">
          <ac:chgData name="Bill Heath" userId="e5502471a9019beb" providerId="LiveId" clId="{813D262F-908F-4E50-9894-E380FCA4CA07}" dt="2026-01-10T22:23:25.018" v="916" actId="478"/>
          <ac:picMkLst>
            <pc:docMk/>
            <pc:sldMk cId="4273682000" sldId="393"/>
            <ac:picMk id="9" creationId="{F96892FC-F332-D8B6-0EBA-F90A76032AEE}"/>
          </ac:picMkLst>
        </pc:picChg>
        <pc:picChg chg="add del mod">
          <ac:chgData name="Bill Heath" userId="e5502471a9019beb" providerId="LiveId" clId="{813D262F-908F-4E50-9894-E380FCA4CA07}" dt="2026-01-10T22:24:03.837" v="943" actId="478"/>
          <ac:picMkLst>
            <pc:docMk/>
            <pc:sldMk cId="4273682000" sldId="393"/>
            <ac:picMk id="15" creationId="{3901575E-0893-51C7-02CD-40753B2303EC}"/>
          </ac:picMkLst>
        </pc:picChg>
        <pc:picChg chg="add mod">
          <ac:chgData name="Bill Heath" userId="e5502471a9019beb" providerId="LiveId" clId="{813D262F-908F-4E50-9894-E380FCA4CA07}" dt="2026-01-11T01:12:56.571" v="2268" actId="14100"/>
          <ac:picMkLst>
            <pc:docMk/>
            <pc:sldMk cId="4273682000" sldId="393"/>
            <ac:picMk id="19" creationId="{8BF6A3E9-298F-5351-033D-175CB89296AD}"/>
          </ac:picMkLst>
        </pc:picChg>
        <pc:picChg chg="add del mod">
          <ac:chgData name="Bill Heath" userId="e5502471a9019beb" providerId="LiveId" clId="{813D262F-908F-4E50-9894-E380FCA4CA07}" dt="2026-01-11T01:11:35.419" v="2255" actId="478"/>
          <ac:picMkLst>
            <pc:docMk/>
            <pc:sldMk cId="4273682000" sldId="393"/>
            <ac:picMk id="21" creationId="{8FB58032-F0B0-5C23-D74E-E9DEBD5861B3}"/>
          </ac:picMkLst>
        </pc:picChg>
        <pc:picChg chg="add mod">
          <ac:chgData name="Bill Heath" userId="e5502471a9019beb" providerId="LiveId" clId="{813D262F-908F-4E50-9894-E380FCA4CA07}" dt="2026-01-11T01:12:29.497" v="2264" actId="1076"/>
          <ac:picMkLst>
            <pc:docMk/>
            <pc:sldMk cId="4273682000" sldId="393"/>
            <ac:picMk id="24" creationId="{0915B122-2372-BCD8-154A-E5811BE6C76D}"/>
          </ac:picMkLst>
        </pc:picChg>
      </pc:sldChg>
      <pc:sldChg chg="addSp delSp modSp mod">
        <pc:chgData name="Bill Heath" userId="e5502471a9019beb" providerId="LiveId" clId="{813D262F-908F-4E50-9894-E380FCA4CA07}" dt="2026-01-11T21:36:02.470" v="2682" actId="403"/>
        <pc:sldMkLst>
          <pc:docMk/>
          <pc:sldMk cId="1411235284" sldId="394"/>
        </pc:sldMkLst>
        <pc:spChg chg="add">
          <ac:chgData name="Bill Heath" userId="e5502471a9019beb" providerId="LiveId" clId="{813D262F-908F-4E50-9894-E380FCA4CA07}" dt="2026-01-09T23:32:21.062" v="61"/>
          <ac:spMkLst>
            <pc:docMk/>
            <pc:sldMk cId="1411235284" sldId="394"/>
            <ac:spMk id="3" creationId="{B30627E1-4C37-5B48-85CA-9B5B64310447}"/>
          </ac:spMkLst>
        </pc:spChg>
        <pc:graphicFrameChg chg="mod modGraphic">
          <ac:chgData name="Bill Heath" userId="e5502471a9019beb" providerId="LiveId" clId="{813D262F-908F-4E50-9894-E380FCA4CA07}" dt="2026-01-11T21:36:02.470" v="2682" actId="403"/>
          <ac:graphicFrameMkLst>
            <pc:docMk/>
            <pc:sldMk cId="1411235284" sldId="394"/>
            <ac:graphicFrameMk id="2" creationId="{39EA3FA5-EA19-BCD5-BA32-9A3E01888D79}"/>
          </ac:graphicFrameMkLst>
        </pc:graphicFrameChg>
        <pc:picChg chg="mod modCrop">
          <ac:chgData name="Bill Heath" userId="e5502471a9019beb" providerId="LiveId" clId="{813D262F-908F-4E50-9894-E380FCA4CA07}" dt="2026-01-11T01:24:00.077" v="2580" actId="1038"/>
          <ac:picMkLst>
            <pc:docMk/>
            <pc:sldMk cId="1411235284" sldId="394"/>
            <ac:picMk id="4" creationId="{986537C2-4DF5-3CFA-20FF-24953DA7FF35}"/>
          </ac:picMkLst>
        </pc:picChg>
      </pc:sldChg>
      <pc:sldChg chg="del">
        <pc:chgData name="Bill Heath" userId="e5502471a9019beb" providerId="LiveId" clId="{813D262F-908F-4E50-9894-E380FCA4CA07}" dt="2026-01-10T22:32:55.469" v="1173" actId="47"/>
        <pc:sldMkLst>
          <pc:docMk/>
          <pc:sldMk cId="123880092" sldId="396"/>
        </pc:sldMkLst>
      </pc:sldChg>
      <pc:sldChg chg="modSp add mod">
        <pc:chgData name="Bill Heath" userId="e5502471a9019beb" providerId="LiveId" clId="{813D262F-908F-4E50-9894-E380FCA4CA07}" dt="2026-01-11T21:37:46.507" v="2734" actId="6549"/>
        <pc:sldMkLst>
          <pc:docMk/>
          <pc:sldMk cId="538997389" sldId="396"/>
        </pc:sldMkLst>
        <pc:graphicFrameChg chg="modGraphic">
          <ac:chgData name="Bill Heath" userId="e5502471a9019beb" providerId="LiveId" clId="{813D262F-908F-4E50-9894-E380FCA4CA07}" dt="2026-01-11T21:37:46.507" v="2734" actId="6549"/>
          <ac:graphicFrameMkLst>
            <pc:docMk/>
            <pc:sldMk cId="538997389" sldId="396"/>
            <ac:graphicFrameMk id="2" creationId="{938A0F2A-436E-4491-4A3A-1395EBBA9562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FAB051-C0DA-4525-B8DB-9813C67DCEB9}">
      <dgm:prSet/>
      <dgm:spPr/>
      <dgm:t>
        <a:bodyPr/>
        <a:lstStyle/>
        <a:p>
          <a:endParaRPr lang="en-US"/>
        </a:p>
      </dgm:t>
    </dgm:pt>
    <dgm:pt modelId="{45AF26B9-17D9-40ED-9902-4CE9CB91EED1}" type="parTrans" cxnId="{6F23F469-1F9A-4DB2-B64C-E2D6C47B5966}">
      <dgm:prSet/>
      <dgm:spPr/>
      <dgm:t>
        <a:bodyPr/>
        <a:lstStyle/>
        <a:p>
          <a:endParaRPr lang="en-US"/>
        </a:p>
      </dgm:t>
    </dgm:pt>
    <dgm:pt modelId="{89F98E16-FA66-4896-81CD-77B520642822}" type="sibTrans" cxnId="{6F23F469-1F9A-4DB2-B64C-E2D6C47B5966}">
      <dgm:prSet/>
      <dgm:spPr/>
      <dgm:t>
        <a:bodyPr/>
        <a:lstStyle/>
        <a:p>
          <a:endParaRPr lang="en-US"/>
        </a:p>
      </dgm:t>
    </dgm:pt>
    <dgm:pt modelId="{7C7C8AE0-A7C6-43C0-A15E-A1B0E32FE898}" type="pres">
      <dgm:prSet presAssocID="{AF333EA7-FC35-4F29-9609-CCCBA411E5D3}" presName="vert0" presStyleCnt="0">
        <dgm:presLayoutVars>
          <dgm:dir/>
          <dgm:animOne val="branch"/>
          <dgm:animLvl val="lvl"/>
        </dgm:presLayoutVars>
      </dgm:prSet>
      <dgm:spPr/>
    </dgm:pt>
    <dgm:pt modelId="{43D47E37-5F0D-4926-904C-E2DF7F28E80F}" type="pres">
      <dgm:prSet presAssocID="{81FAB051-C0DA-4525-B8DB-9813C67DCEB9}" presName="thickLine" presStyleLbl="alignNode1" presStyleIdx="0" presStyleCnt="1"/>
      <dgm:spPr/>
    </dgm:pt>
    <dgm:pt modelId="{B0C3F972-EDBB-4DAC-BB4B-7197E7729283}" type="pres">
      <dgm:prSet presAssocID="{81FAB051-C0DA-4525-B8DB-9813C67DCEB9}" presName="horz1" presStyleCnt="0"/>
      <dgm:spPr/>
    </dgm:pt>
    <dgm:pt modelId="{20AADE60-D4C6-4D4E-8164-D5A54385FBFC}" type="pres">
      <dgm:prSet presAssocID="{81FAB051-C0DA-4525-B8DB-9813C67DCEB9}" presName="tx1" presStyleLbl="revTx" presStyleIdx="0" presStyleCnt="1"/>
      <dgm:spPr/>
    </dgm:pt>
    <dgm:pt modelId="{CF627ED8-8783-4DFD-ADFD-DCD1EFBC76B6}" type="pres">
      <dgm:prSet presAssocID="{81FAB051-C0DA-4525-B8DB-9813C67DCEB9}" presName="vert1" presStyleCnt="0"/>
      <dgm:spPr/>
    </dgm:pt>
  </dgm:ptLst>
  <dgm:cxnLst>
    <dgm:cxn modelId="{6F23F469-1F9A-4DB2-B64C-E2D6C47B5966}" srcId="{AF333EA7-FC35-4F29-9609-CCCBA411E5D3}" destId="{81FAB051-C0DA-4525-B8DB-9813C67DCEB9}" srcOrd="0" destOrd="0" parTransId="{45AF26B9-17D9-40ED-9902-4CE9CB91EED1}" sibTransId="{89F98E16-FA66-4896-81CD-77B520642822}"/>
    <dgm:cxn modelId="{F5F9748A-6F92-41D8-80B3-C08C8265BEA4}" type="presOf" srcId="{AF333EA7-FC35-4F29-9609-CCCBA411E5D3}" destId="{7C7C8AE0-A7C6-43C0-A15E-A1B0E32FE898}" srcOrd="0" destOrd="0" presId="urn:microsoft.com/office/officeart/2008/layout/LinedList"/>
    <dgm:cxn modelId="{9BC1A0EC-B337-4A83-8F77-22461F55EA4B}" type="presOf" srcId="{81FAB051-C0DA-4525-B8DB-9813C67DCEB9}" destId="{20AADE60-D4C6-4D4E-8164-D5A54385FBFC}" srcOrd="0" destOrd="0" presId="urn:microsoft.com/office/officeart/2008/layout/LinedList"/>
    <dgm:cxn modelId="{B7276278-C570-496E-A9C1-49920F8F7C98}" type="presParOf" srcId="{7C7C8AE0-A7C6-43C0-A15E-A1B0E32FE898}" destId="{43D47E37-5F0D-4926-904C-E2DF7F28E80F}" srcOrd="0" destOrd="0" presId="urn:microsoft.com/office/officeart/2008/layout/LinedList"/>
    <dgm:cxn modelId="{F3D5B445-4D8E-4D7C-99A3-57D49558CB90}" type="presParOf" srcId="{7C7C8AE0-A7C6-43C0-A15E-A1B0E32FE898}" destId="{B0C3F972-EDBB-4DAC-BB4B-7197E7729283}" srcOrd="1" destOrd="0" presId="urn:microsoft.com/office/officeart/2008/layout/LinedList"/>
    <dgm:cxn modelId="{C929FA71-B9B6-4B40-A263-28482F34EE6E}" type="presParOf" srcId="{B0C3F972-EDBB-4DAC-BB4B-7197E7729283}" destId="{20AADE60-D4C6-4D4E-8164-D5A54385FBFC}" srcOrd="0" destOrd="0" presId="urn:microsoft.com/office/officeart/2008/layout/LinedList"/>
    <dgm:cxn modelId="{2A1872AF-C419-4DF6-9D83-1779BE06EE69}" type="presParOf" srcId="{B0C3F972-EDBB-4DAC-BB4B-7197E7729283}" destId="{CF627ED8-8783-4DFD-ADFD-DCD1EFBC76B6}" srcOrd="1" destOrd="0" presId="urn:microsoft.com/office/officeart/2008/layout/LinedList"/>
  </dgm:cxnLst>
  <dgm:bg/>
  <dgm:whole>
    <a:ln w="38100">
      <a:solidFill>
        <a:schemeClr val="accent1"/>
      </a:solidFill>
    </a:ln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47E37-5F0D-4926-904C-E2DF7F28E80F}">
      <dsp:nvSpPr>
        <dsp:cNvPr id="0" name=""/>
        <dsp:cNvSpPr/>
      </dsp:nvSpPr>
      <dsp:spPr>
        <a:xfrm>
          <a:off x="0" y="0"/>
          <a:ext cx="653081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AADE60-D4C6-4D4E-8164-D5A54385FBFC}">
      <dsp:nvSpPr>
        <dsp:cNvPr id="0" name=""/>
        <dsp:cNvSpPr/>
      </dsp:nvSpPr>
      <dsp:spPr>
        <a:xfrm>
          <a:off x="0" y="0"/>
          <a:ext cx="6530813" cy="5157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0" y="0"/>
        <a:ext cx="6530813" cy="51575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769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92B022-0107-2ECE-5BBD-A2FF7A84B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257388-CBE2-E3AE-03BC-500D016C00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A8563C-423F-1F5C-56B5-682211455A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4B17AF-3213-43EF-02A3-6A4BD07DBC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9409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bing.com/videos/riverview/relatedvideo?&amp;q=parables+in+blues+new+wine+in+old+bottles&amp;&amp;mid=07E04DA31226A6C2E15B07E04DA31226A6C2E15B&amp;&amp;FORM=VRDGAR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587812"/>
            <a:ext cx="3692116" cy="696888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Straight &amp; Balanced</a:t>
            </a:r>
          </a:p>
          <a:p>
            <a:r>
              <a:rPr lang="en-US" sz="2000"/>
              <a:t>(Luke 3:4-6)</a:t>
            </a:r>
            <a:endParaRPr lang="en-US" sz="2000">
              <a:highlight>
                <a:srgbClr val="FFFF00"/>
              </a:highlight>
            </a:endParaRPr>
          </a:p>
          <a:p>
            <a:endParaRPr lang="en-US" sz="2000" b="1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11706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19514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2 Kings 21:13, Ps 5:8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4:25-27,  Amos 7:7-8 Isaiah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2 Timothy 3:10, 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68" y="4141028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Proverbs 20:10</a:t>
            </a:r>
            <a:endParaRPr lang="en-US" sz="200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Daniel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/>
              <a:t>NT:  Hebrews 12:1</a:t>
            </a:r>
          </a:p>
          <a:p>
            <a:r>
              <a:rPr lang="en-US" sz="2000"/>
              <a:t>1 Cor 3:11-15</a:t>
            </a:r>
          </a:p>
          <a:p>
            <a:r>
              <a:rPr lang="en-US" sz="2000"/>
              <a:t>Philippians 4:5</a:t>
            </a:r>
          </a:p>
          <a:p>
            <a:r>
              <a:rPr lang="en-US" sz="2000"/>
              <a:t>James 3:17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Jan 11, 2026                   </a:t>
            </a:r>
            <a:r>
              <a:rPr lang="en-US" sz="2000" b="1" dirty="0"/>
              <a:t>2 Peter 3:18 Sunday School</a:t>
            </a:r>
            <a:r>
              <a:rPr lang="en-US" sz="2000" dirty="0"/>
              <a:t>	    		          Bill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2559971"/>
              </p:ext>
            </p:extLst>
          </p:nvPr>
        </p:nvGraphicFramePr>
        <p:xfrm>
          <a:off x="3080563" y="1460474"/>
          <a:ext cx="6530813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hlinkClick r:id="rId10"/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3692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/>
              <a:t>Music:  Parables in Blues</a:t>
            </a:r>
            <a:endParaRPr lang="en-US" sz="20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06A6C3-916C-2396-307F-06C8C7472114}"/>
              </a:ext>
            </a:extLst>
          </p:cNvPr>
          <p:cNvSpPr txBox="1"/>
          <p:nvPr/>
        </p:nvSpPr>
        <p:spPr>
          <a:xfrm>
            <a:off x="3080563" y="1493038"/>
            <a:ext cx="6520072" cy="5013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Jesus Teaches in Parables</a:t>
            </a:r>
          </a:p>
          <a:p>
            <a:pPr algn="ctr"/>
            <a:endParaRPr lang="en-US" sz="1200" dirty="0"/>
          </a:p>
          <a:p>
            <a:pPr>
              <a:lnSpc>
                <a:spcPct val="150000"/>
              </a:lnSpc>
            </a:pPr>
            <a:r>
              <a:rPr lang="en-US" sz="2400" dirty="0"/>
              <a:t>11.  The Prodigal Steward (Luke 16:1-13)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12.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13.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14.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15.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16.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17.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18.</a:t>
            </a:r>
          </a:p>
        </p:txBody>
      </p: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5FFFA0-A986-5052-3541-2A5CA19F6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103ACA-B756-C7BF-6775-62E103BD2DEC}"/>
              </a:ext>
            </a:extLst>
          </p:cNvPr>
          <p:cNvSpPr txBox="1"/>
          <p:nvPr/>
        </p:nvSpPr>
        <p:spPr>
          <a:xfrm>
            <a:off x="63124" y="5477177"/>
            <a:ext cx="11981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A parable is an earthly story with a heavenly truth.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87FF0C-E781-CD57-D6B5-CE984F0474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907" y="77353"/>
            <a:ext cx="12049614" cy="11109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DA54D57-DA00-8C07-8E9D-C943CAC20C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24" y="6169604"/>
            <a:ext cx="11981217" cy="54953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283BDC9-E4CB-765C-CD13-26B5C46D13A4}"/>
              </a:ext>
            </a:extLst>
          </p:cNvPr>
          <p:cNvSpPr txBox="1"/>
          <p:nvPr/>
        </p:nvSpPr>
        <p:spPr>
          <a:xfrm>
            <a:off x="9270230" y="1987388"/>
            <a:ext cx="20240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Next Sunday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3BBF8C-BBEA-212F-4737-37BE403F48D8}"/>
              </a:ext>
            </a:extLst>
          </p:cNvPr>
          <p:cNvSpPr txBox="1"/>
          <p:nvPr/>
        </p:nvSpPr>
        <p:spPr>
          <a:xfrm>
            <a:off x="5655544" y="2053037"/>
            <a:ext cx="10256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Today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E94203C-0D00-2B2D-801A-E2E1C0470256}"/>
              </a:ext>
            </a:extLst>
          </p:cNvPr>
          <p:cNvSpPr txBox="1"/>
          <p:nvPr/>
        </p:nvSpPr>
        <p:spPr>
          <a:xfrm>
            <a:off x="975915" y="2071987"/>
            <a:ext cx="1911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Last Sunday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8BF6A3E9-298F-5351-033D-175CB89296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10" y="2565406"/>
            <a:ext cx="3737954" cy="2441114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C1271CD8-51E3-08D3-8501-4AC15BC914ED}"/>
              </a:ext>
            </a:extLst>
          </p:cNvPr>
          <p:cNvSpPr txBox="1"/>
          <p:nvPr/>
        </p:nvSpPr>
        <p:spPr>
          <a:xfrm>
            <a:off x="283322" y="1535890"/>
            <a:ext cx="116178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Luke 14:1-17:10 has 6 parables in one day as a dinner guest at a Pharisee’s home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915B122-2372-BCD8-154A-E5811BE6C76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30290" y="2390393"/>
            <a:ext cx="3503897" cy="271269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1AD206E-215B-D2E9-88A5-6C277D86B7F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55331" y="2521460"/>
            <a:ext cx="3981521" cy="2654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8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D6BAA8-1C56-1E7E-D4F9-D2191605E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9EA3FA5-EA19-BCD5-BA32-9A3E01888D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471889"/>
              </p:ext>
            </p:extLst>
          </p:nvPr>
        </p:nvGraphicFramePr>
        <p:xfrm>
          <a:off x="-263" y="24130"/>
          <a:ext cx="12181112" cy="68503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81336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0399776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72151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" b="1" dirty="0"/>
                        <a:t>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dirty="0"/>
                        <a:t>Parable:   The Prodigal Steward, Luke 16:1-13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14779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Complexity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Application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Title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16:1-2  A rich man notifies his steward, you are fired (in 2 weeks)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16:3-7  The steward prepares for his future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16:8-13  Ye cannot serve God and mammon  (Matthew 6:24 - $, pray, fast)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words to understand - Wisdom and steward/stewardship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4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Linking passage:  16:14-18  </a:t>
                      </a:r>
                      <a:endParaRPr lang="en-US" sz="36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</a:tbl>
          </a:graphicData>
        </a:graphic>
      </p:graphicFrame>
      <p:sp>
        <p:nvSpPr>
          <p:cNvPr id="3" name="AutoShape 2" descr="Image result for luke 16:1-13">
            <a:extLst>
              <a:ext uri="{FF2B5EF4-FFF2-40B4-BE49-F238E27FC236}">
                <a16:creationId xmlns:a16="http://schemas.microsoft.com/office/drawing/2014/main" id="{B30627E1-4C37-5B48-85CA-9B5B6431044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6537C2-4DF5-3CFA-20FF-24953DA7FF3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849" r="15126" b="44962"/>
          <a:stretch>
            <a:fillRect/>
          </a:stretch>
        </p:blipFill>
        <p:spPr>
          <a:xfrm>
            <a:off x="8083142" y="1631932"/>
            <a:ext cx="4023812" cy="184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235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700A2-890A-43A9-C304-3C9BDE8A6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38A0F2A-436E-4491-4A3A-1395EBBA95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773295"/>
              </p:ext>
            </p:extLst>
          </p:nvPr>
        </p:nvGraphicFramePr>
        <p:xfrm>
          <a:off x="-263" y="24130"/>
          <a:ext cx="12181112" cy="706017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81336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0399776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71095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" b="1" dirty="0"/>
                        <a:t>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dirty="0"/>
                        <a:t>Parable:   The Prodigal Steward, Luke 16:1-13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63362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Complexity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Application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Title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16:1-2  A rich man notifies his steward, you are fired (in 2 weeks)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Rich man=God.  Steward=Pharisees.  Hear/ Waste.  Stewardship = Israel.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16:3-7  The unfaithful steward prepares for his future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resolved.  $.  Bargains with debtors, 100/50, 100/80.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16:8-13  Ye cannot serve God and mammon  </a:t>
                      </a:r>
                      <a:r>
                        <a:rPr lang="en-US" sz="32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(Matthew 6:24 - $, pray, fast)</a:t>
                      </a:r>
                      <a:endParaRPr lang="en-US" sz="40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8-9  God commends the financially wise of this world.  Why?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10-12  Faithful-4x.  Another man’s riches – your own/trust/true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13  </a:t>
                      </a:r>
                      <a:r>
                        <a:rPr lang="en-US" sz="32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servant can serve two masters.  Love-hate, hold-despise the other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Note:  Jesus increased in wisdom &amp; favor with God &amp; man, Luke 2:52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en-US" sz="36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Wisdom: </a:t>
                      </a:r>
                      <a:r>
                        <a:rPr lang="en-US" sz="36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Cor 1-3, 1:30 is after baptized with the Holy Spirit.  1 Pet 4:7-11</a:t>
                      </a:r>
                      <a:endParaRPr lang="en-US" sz="24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Linking passage:  16:14-18  </a:t>
                      </a:r>
                      <a:r>
                        <a:rPr lang="en-US" sz="36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covetous Pharisees hear and deride Jesus 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Marriage-divorce-adultery.  16:18, Mt 5:32, Romans 7:1-6.                                 Treasure in heaven.  2 Cor 9:6-7, Titus 1:7.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</a:tbl>
          </a:graphicData>
        </a:graphic>
      </p:graphicFrame>
      <p:sp>
        <p:nvSpPr>
          <p:cNvPr id="3" name="AutoShape 2" descr="Image result for luke 16:1-13">
            <a:extLst>
              <a:ext uri="{FF2B5EF4-FFF2-40B4-BE49-F238E27FC236}">
                <a16:creationId xmlns:a16="http://schemas.microsoft.com/office/drawing/2014/main" id="{E730658E-A3CB-8F05-BB2D-60F33ECC982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3DA22A-D20D-B117-3FBA-943681F2979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849" r="15126" b="44962"/>
          <a:stretch>
            <a:fillRect/>
          </a:stretch>
        </p:blipFill>
        <p:spPr>
          <a:xfrm>
            <a:off x="10249069" y="1901952"/>
            <a:ext cx="1809116" cy="828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997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0"/>
            <a:ext cx="12192000" cy="6871112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Sunday School  Through the Bible</a:t>
            </a: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(2023 - 2025)</a:t>
            </a:r>
            <a:r>
              <a:rPr kumimoji="0" lang="en-US" sz="2800" b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 Ruth, Esther, Psalms (4), Psalm 68 (3), Asaph (12), Proverbs, Ecclesiastes,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Mark, Parables (10), Colossians, 1-2 Thessalonians (10), Ephesians, Philemon, James, 2 Peter (4), 2 John, Jude 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5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Invitation to Fellowship Church 2026 daily schedule for Bible and prayer</a:t>
            </a:r>
          </a:p>
          <a:p>
            <a:pPr>
              <a:defRPr/>
            </a:pP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1 Corinthians </a:t>
            </a: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– January and February 2026 (60-day daily word &amp; prayer)</a:t>
            </a:r>
            <a:endParaRPr lang="en-US" sz="12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087447" y="3679361"/>
            <a:ext cx="4273294" cy="223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68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C26FB12-DDF0-459A-8AB5-62FB0B2C6A79}">
  <ds:schemaRefs>
    <ds:schemaRef ds:uri="7ea62328-f9cb-43bf-99db-6009b3f2bb1b"/>
    <ds:schemaRef ds:uri="f98cc253-feff-40fd-b75e-dde241986d3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207C0E-3C9C-45D4-8479-63E71002B4C9}">
  <ds:schemaRefs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www.w3.org/XML/1998/namespace"/>
    <ds:schemaRef ds:uri="http://purl.org/dc/elements/1.1/"/>
    <ds:schemaRef ds:uri="http://purl.org/dc/dcmitype/"/>
    <ds:schemaRef ds:uri="http://schemas.microsoft.com/office/2006/metadata/properties"/>
    <ds:schemaRef ds:uri="f98cc253-feff-40fd-b75e-dde241986d3d"/>
    <ds:schemaRef ds:uri="http://schemas.openxmlformats.org/package/2006/metadata/core-properties"/>
    <ds:schemaRef ds:uri="7ea62328-f9cb-43bf-99db-6009b3f2bb1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9003</TotalTime>
  <Words>616</Words>
  <Application>Microsoft Office PowerPoint</Application>
  <PresentationFormat>Widescreen</PresentationFormat>
  <Paragraphs>111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Bill Heath</cp:lastModifiedBy>
  <cp:revision>17</cp:revision>
  <cp:lastPrinted>2026-01-11T13:18:52Z</cp:lastPrinted>
  <dcterms:created xsi:type="dcterms:W3CDTF">2013-07-15T20:26:40Z</dcterms:created>
  <dcterms:modified xsi:type="dcterms:W3CDTF">2026-01-11T21:37:55Z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