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8"/>
  </p:notesMasterIdLst>
  <p:sldIdLst>
    <p:sldId id="376" r:id="rId5"/>
    <p:sldId id="382" r:id="rId6"/>
    <p:sldId id="383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D1F9B-BC4B-420A-B047-FCC27896951A}" v="4" dt="2026-02-16T03:22:45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1138" y="45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">
      <pc:chgData name="Bill Heath" userId="e5502471a9019beb" providerId="LiveId" clId="{813D262F-908F-4E50-9894-E380FCA4CA07}" dt="2026-02-16T03:23:08.756" v="262" actId="1035"/>
      <pc:docMkLst>
        <pc:docMk/>
      </pc:docMkLst>
      <pc:sldChg chg="modSp mod">
        <pc:chgData name="Bill Heath" userId="e5502471a9019beb" providerId="LiveId" clId="{813D262F-908F-4E50-9894-E380FCA4CA07}" dt="2026-02-15T22:14:30.892" v="21" actId="20577"/>
        <pc:sldMkLst>
          <pc:docMk/>
          <pc:sldMk cId="1928839089" sldId="376"/>
        </pc:sldMkLst>
        <pc:spChg chg="mod">
          <ac:chgData name="Bill Heath" userId="e5502471a9019beb" providerId="LiveId" clId="{813D262F-908F-4E50-9894-E380FCA4CA07}" dt="2026-02-15T22:14:30.892" v="21" actId="20577"/>
          <ac:spMkLst>
            <pc:docMk/>
            <pc:sldMk cId="1928839089" sldId="376"/>
            <ac:spMk id="9" creationId="{3E5C6185-BA62-417B-B11E-D6CE654AE4F5}"/>
          </ac:spMkLst>
        </pc:spChg>
      </pc:sldChg>
      <pc:sldChg chg="addSp modSp mod">
        <pc:chgData name="Bill Heath" userId="e5502471a9019beb" providerId="LiveId" clId="{813D262F-908F-4E50-9894-E380FCA4CA07}" dt="2026-02-16T03:23:08.756" v="262" actId="1035"/>
        <pc:sldMkLst>
          <pc:docMk/>
          <pc:sldMk cId="522827454" sldId="382"/>
        </pc:sldMkLst>
        <pc:spChg chg="add mod">
          <ac:chgData name="Bill Heath" userId="e5502471a9019beb" providerId="LiveId" clId="{813D262F-908F-4E50-9894-E380FCA4CA07}" dt="2026-02-16T03:21:52.760" v="189" actId="14100"/>
          <ac:spMkLst>
            <pc:docMk/>
            <pc:sldMk cId="522827454" sldId="382"/>
            <ac:spMk id="2" creationId="{F0983B31-9524-9066-4FC5-263A81E75176}"/>
          </ac:spMkLst>
        </pc:spChg>
        <pc:spChg chg="mod">
          <ac:chgData name="Bill Heath" userId="e5502471a9019beb" providerId="LiveId" clId="{813D262F-908F-4E50-9894-E380FCA4CA07}" dt="2026-02-16T03:23:08.756" v="262" actId="1035"/>
          <ac:spMkLst>
            <pc:docMk/>
            <pc:sldMk cId="522827454" sldId="382"/>
            <ac:spMk id="7" creationId="{DF900E41-422E-AFD3-6E17-5BA9E42030B1}"/>
          </ac:spMkLst>
        </pc:spChg>
        <pc:graphicFrameChg chg="add mod">
          <ac:chgData name="Bill Heath" userId="e5502471a9019beb" providerId="LiveId" clId="{813D262F-908F-4E50-9894-E380FCA4CA07}" dt="2026-02-16T03:22:45.449" v="245" actId="14100"/>
          <ac:graphicFrameMkLst>
            <pc:docMk/>
            <pc:sldMk cId="522827454" sldId="382"/>
            <ac:graphicFrameMk id="3" creationId="{1AA7C2B4-9CBE-594C-BDE0-401E85A23431}"/>
          </ac:graphicFrameMkLst>
        </pc:graphicFrameChg>
      </pc:sldChg>
      <pc:sldChg chg="add del">
        <pc:chgData name="Bill Heath" userId="e5502471a9019beb" providerId="LiveId" clId="{813D262F-908F-4E50-9894-E380FCA4CA07}" dt="2026-01-31T00:14:31.608" v="5" actId="2696"/>
        <pc:sldMkLst>
          <pc:docMk/>
          <pc:sldMk cId="3104253408" sldId="383"/>
        </pc:sldMkLst>
      </pc:sldChg>
      <pc:sldChg chg="add del">
        <pc:chgData name="Bill Heath" userId="e5502471a9019beb" providerId="LiveId" clId="{813D262F-908F-4E50-9894-E380FCA4CA07}" dt="2026-01-31T00:14:27.886" v="4" actId="2696"/>
        <pc:sldMkLst>
          <pc:docMk/>
          <pc:sldMk cId="364367156" sldId="385"/>
        </pc:sldMkLst>
      </pc:sldChg>
      <pc:sldChg chg="add del">
        <pc:chgData name="Bill Heath" userId="e5502471a9019beb" providerId="LiveId" clId="{813D262F-908F-4E50-9894-E380FCA4CA07}" dt="2026-01-31T00:14:26.966" v="3" actId="2696"/>
        <pc:sldMkLst>
          <pc:docMk/>
          <pc:sldMk cId="3653555180" sldId="3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2/24/2026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Feb 25, 2026 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53" y="0"/>
            <a:ext cx="92329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</a:t>
            </a:r>
            <a:r>
              <a:rPr lang="en-US" dirty="0">
                <a:latin typeface="Gill Sans MT"/>
              </a:rPr>
              <a:t>– Ezekiel:  Watchman on 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</a:t>
            </a:r>
            <a:r>
              <a:rPr lang="en-US" dirty="0">
                <a:latin typeface="Gill Sans MT"/>
              </a:rPr>
              <a:t>Daniel:  Prophet of Self-control and Godliness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Ha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ggai,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Ze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chariah,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Revival,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True Prophets in the New Testament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False Prophets in the Old Testament and the New Testament 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883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31530" y="-198469"/>
            <a:ext cx="12147549" cy="6899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Title: The Way of True Revival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Haggai in Hebrew “My festival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”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520 BC  &gt; 4 months.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Past-present-future, 3500 yrs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.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Place: Jerusalem, Temple built “from this day upward”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Old Testament Temple				New Testament Temple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                                         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Moses (the lawgiver)					1.  Jesus	(better than Moses)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Jew </a:t>
            </a: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(until the birth of Jesus)</a:t>
            </a: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			2.  Gentiles (all people)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One nation (Israel)						3.  All nations (the world)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Physical (seen)							4.  Spiritual (unseen)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External  (Jesus concealed)			5.  Internal (Jesus revealed)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514350" indent="-514350">
              <a:lnSpc>
                <a:spcPts val="1200"/>
              </a:lnSpc>
              <a:buAutoNum type="arabicPeriod"/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Temporary (in time)					6.  Eternal (outside of time)</a:t>
            </a:r>
          </a:p>
          <a:p>
            <a:pPr marL="514350" indent="-514350">
              <a:lnSpc>
                <a:spcPts val="1200"/>
              </a:lnSpc>
              <a:buAutoNum type="arabicPeriod"/>
            </a:pPr>
            <a:endParaRPr lang="en-US" sz="2800" dirty="0">
              <a:solidFill>
                <a:schemeClr val="bg1"/>
              </a:solidFill>
              <a:effectLst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a typeface="Cambria Math" panose="02040503050406030204" pitchFamily="18" charset="0"/>
                <a:cs typeface="Wingdings 3" panose="05040102010807070707" pitchFamily="18" charset="2"/>
              </a:rPr>
              <a:t>7.   Little temples (in Babylon)			7.  My body and the Body of Christ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           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Application:  Quit ye like men, 1 Cor 16:13-14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(3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of 5 parts) </a:t>
            </a: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                   Day by day, hour by hour, in 2026 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0983B31-9524-9066-4FC5-263A81E7517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2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6"/>
            <a:ext cx="1365813" cy="147960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OT True Prophets chart</a:t>
            </a:r>
            <a:br>
              <a:rPr lang="en-US" sz="1200" dirty="0"/>
            </a:br>
            <a:r>
              <a:rPr lang="en-US" sz="1200" dirty="0"/>
              <a:t> in respect to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 dirty="0"/>
              <a:t> 11:1-3, 11:6,</a:t>
            </a:r>
            <a:br>
              <a:rPr lang="en-US" sz="1200" dirty="0"/>
            </a:br>
            <a:r>
              <a:rPr lang="en-US" sz="1200" dirty="0"/>
              <a:t>11:32-40, 12:1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40690"/>
              </p:ext>
            </p:extLst>
          </p:nvPr>
        </p:nvGraphicFramePr>
        <p:xfrm>
          <a:off x="1583498" y="-12367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in half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Yes/furnace &amp; lions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to Cyrus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Near/Far, 1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2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coming, Times of Gentiles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D, 3 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Control &amp; Godliness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Obadiah</a:t>
                      </a:r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Near/Far-2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&amp; 1000 , 2:6-9, 20-23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C2-B3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prophecy-113 days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690497"/>
            <a:ext cx="1365813" cy="472304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22 Feb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http://schemas.microsoft.com/office/2006/documentManagement/types"/>
    <ds:schemaRef ds:uri="f98cc253-feff-40fd-b75e-dde241986d3d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ea62328-f9cb-43bf-99db-6009b3f2bb1b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88436</TotalTime>
  <Words>1552</Words>
  <Application>Microsoft Office PowerPoint</Application>
  <PresentationFormat>Widescreen</PresentationFormat>
  <Paragraphs>511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Bookman Old Style</vt:lpstr>
      <vt:lpstr>Calibri</vt:lpstr>
      <vt:lpstr>Cambria Math</vt:lpstr>
      <vt:lpstr>Gill Sans MT</vt:lpstr>
      <vt:lpstr>Rockwell</vt:lpstr>
      <vt:lpstr>Verdana</vt:lpstr>
      <vt:lpstr>Damask</vt:lpstr>
      <vt:lpstr>PowerPoint Presentation</vt:lpstr>
      <vt:lpstr>PowerPoint Presentation</vt:lpstr>
      <vt:lpstr>OT True Prophets chart  in respect to Hebrews  11:1-3, 11:6, 11:32-40, 12:1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1663</cp:revision>
  <cp:lastPrinted>2026-02-24T13:50:12Z</cp:lastPrinted>
  <dcterms:created xsi:type="dcterms:W3CDTF">2013-07-15T20:26:40Z</dcterms:created>
  <dcterms:modified xsi:type="dcterms:W3CDTF">2026-02-24T14:04:34Z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