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9" r:id="rId1"/>
  </p:sldMasterIdLst>
  <p:notesMasterIdLst>
    <p:notesMasterId r:id="rId4"/>
  </p:notesMasterIdLst>
  <p:sldIdLst>
    <p:sldId id="394" r:id="rId2"/>
    <p:sldId id="395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DA1F-9C06-46A4-8A99-BC0A7DC41F1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12C6F-2770-4703-98DB-2275B640C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52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52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66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0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2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82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5227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43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4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15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34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49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89944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729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688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091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6164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0743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12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4474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872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4704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35512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798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17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4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98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63BC6-FEFA-9970-0305-EDA5D955E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C4449-F3BE-C835-73F3-9FBEA825F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A7213-3488-9A5A-AA9F-85574199B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5DB59-2AF0-CF32-ACF8-E3F8E7D9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C2CE7-D74B-53D3-843B-05C421D5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0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719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  <p:sldLayoutId id="2147483991" r:id="rId22"/>
    <p:sldLayoutId id="2147483992" r:id="rId23"/>
    <p:sldLayoutId id="2147483993" r:id="rId24"/>
    <p:sldLayoutId id="2147483994" r:id="rId25"/>
    <p:sldLayoutId id="2147483995" r:id="rId26"/>
    <p:sldLayoutId id="2147483996" r:id="rId27"/>
    <p:sldLayoutId id="2147483997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4D83C-FCA0-2499-36BF-896A828D9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64684#y1">
            <a:extLst>
              <a:ext uri="{FF2B5EF4-FFF2-40B4-BE49-F238E27FC236}">
                <a16:creationId xmlns:a16="http://schemas.microsoft.com/office/drawing/2014/main" id="{B44A6BAD-AD2B-39CB-9134-68E58F437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396" y="998425"/>
            <a:ext cx="5190744" cy="51907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AF9F4D-EE82-E8C0-A64C-48AC20731CCF}"/>
              </a:ext>
            </a:extLst>
          </p:cNvPr>
          <p:cNvSpPr txBox="1"/>
          <p:nvPr/>
        </p:nvSpPr>
        <p:spPr>
          <a:xfrm>
            <a:off x="2367642" y="222555"/>
            <a:ext cx="7456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600" dirty="0">
                <a:effectLst/>
                <a:latin typeface="+mn-lt"/>
                <a:ea typeface="Cambria Math" panose="02040503050406030204" pitchFamily="18" charset="0"/>
                <a:cs typeface="Calibri" panose="020F0502020204030204" pitchFamily="34" charset="0"/>
              </a:rPr>
              <a:t>The Wheel of Eternal Life for the Christ Follower 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8ED25-0C4B-08F3-2D82-8C042C71D015}"/>
              </a:ext>
            </a:extLst>
          </p:cNvPr>
          <p:cNvSpPr txBox="1"/>
          <p:nvPr/>
        </p:nvSpPr>
        <p:spPr>
          <a:xfrm>
            <a:off x="475862" y="1071123"/>
            <a:ext cx="519074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Conception to born again</a:t>
            </a:r>
          </a:p>
          <a:p>
            <a:endParaRPr lang="en-US" sz="2800" b="1" dirty="0"/>
          </a:p>
          <a:p>
            <a:r>
              <a:rPr lang="en-US" sz="2800" b="1" dirty="0"/>
              <a:t>1</a:t>
            </a:r>
            <a:r>
              <a:rPr lang="en-US" sz="2800" b="1" baseline="30000" dirty="0"/>
              <a:t>st</a:t>
            </a:r>
            <a:r>
              <a:rPr lang="en-US" sz="2800" b="1" dirty="0"/>
              <a:t> Salvation is unconditional	</a:t>
            </a:r>
          </a:p>
          <a:p>
            <a:endParaRPr lang="en-US" sz="2800" b="1" dirty="0"/>
          </a:p>
          <a:p>
            <a:r>
              <a:rPr lang="en-US" sz="2800" b="1" dirty="0"/>
              <a:t>2</a:t>
            </a:r>
            <a:r>
              <a:rPr lang="en-US" sz="2800" b="1" baseline="30000" dirty="0"/>
              <a:t>nd</a:t>
            </a:r>
            <a:r>
              <a:rPr lang="en-US" sz="2800" b="1" dirty="0"/>
              <a:t> Sanctification is conditional</a:t>
            </a:r>
          </a:p>
          <a:p>
            <a:endParaRPr lang="en-US" sz="2800" b="1" dirty="0"/>
          </a:p>
          <a:p>
            <a:r>
              <a:rPr lang="en-US" sz="2800" b="1" u="sng" dirty="0"/>
              <a:t>The Judgment Seat of Christ</a:t>
            </a:r>
          </a:p>
          <a:p>
            <a:r>
              <a:rPr lang="en-US" sz="2800" b="1" dirty="0"/>
              <a:t>1 Corinthains 3:11-15</a:t>
            </a:r>
          </a:p>
          <a:p>
            <a:r>
              <a:rPr lang="en-US" sz="2800" b="1" dirty="0"/>
              <a:t>2 Corinthians 5:10-11</a:t>
            </a:r>
          </a:p>
          <a:p>
            <a:r>
              <a:rPr lang="en-US" sz="2800" b="1" dirty="0"/>
              <a:t>2 Timothy 2:19-21</a:t>
            </a:r>
          </a:p>
          <a:p>
            <a:r>
              <a:rPr lang="en-US" sz="2800" b="1" dirty="0"/>
              <a:t>2 Timothy 4:7</a:t>
            </a:r>
          </a:p>
          <a:p>
            <a:endParaRPr lang="en-US" sz="2800" b="1" dirty="0"/>
          </a:p>
          <a:p>
            <a:r>
              <a:rPr lang="en-US" sz="2800" b="1" dirty="0"/>
              <a:t>3</a:t>
            </a:r>
            <a:r>
              <a:rPr lang="en-US" sz="2800" b="1" baseline="30000" dirty="0"/>
              <a:t>rd</a:t>
            </a:r>
            <a:r>
              <a:rPr lang="en-US" sz="2800" b="1" dirty="0"/>
              <a:t> Glory is unconditional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A1DF93-407C-55C6-8FE7-5A452878C42D}"/>
              </a:ext>
            </a:extLst>
          </p:cNvPr>
          <p:cNvSpPr txBox="1"/>
          <p:nvPr/>
        </p:nvSpPr>
        <p:spPr>
          <a:xfrm>
            <a:off x="6370022" y="6395657"/>
            <a:ext cx="5821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Sep 15, 2026, Fellowship Church, White Plains, W. Heath</a:t>
            </a:r>
          </a:p>
        </p:txBody>
      </p:sp>
    </p:spTree>
    <p:extLst>
      <p:ext uri="{BB962C8B-B14F-4D97-AF65-F5344CB8AC3E}">
        <p14:creationId xmlns:p14="http://schemas.microsoft.com/office/powerpoint/2010/main" val="315095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808AD-688C-B418-94BD-5DD26DEC8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image depicts a pothole on a quiet, empty road during a calm evening or early morning, with the road bordered by a fence and distant houses.&#10;&#10;AI-generated content may be incorrect.">
            <a:extLst>
              <a:ext uri="{FF2B5EF4-FFF2-40B4-BE49-F238E27FC236}">
                <a16:creationId xmlns:a16="http://schemas.microsoft.com/office/drawing/2014/main" id="{B42B98B4-F03B-97C4-CA7F-442A64DD39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03"/>
          <a:stretch>
            <a:fillRect/>
          </a:stretch>
        </p:blipFill>
        <p:spPr>
          <a:xfrm>
            <a:off x="7210589" y="343713"/>
            <a:ext cx="4627982" cy="2470860"/>
          </a:xfrm>
          <a:prstGeom prst="rect">
            <a:avLst/>
          </a:prstGeom>
        </p:spPr>
      </p:pic>
      <p:pic>
        <p:nvPicPr>
          <p:cNvPr id="10" name="Picture 9" descr="The image depicts a scenic, curving mountain road surrounded by lush, verdant forests, with a distant, cloudy sky and rolling hills in the background.&#10;&#10;AI-generated content may be incorrect.">
            <a:extLst>
              <a:ext uri="{FF2B5EF4-FFF2-40B4-BE49-F238E27FC236}">
                <a16:creationId xmlns:a16="http://schemas.microsoft.com/office/drawing/2014/main" id="{C94EC672-BB35-5B86-4892-3796D3800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420" y="3505076"/>
            <a:ext cx="5279151" cy="2962789"/>
          </a:xfrm>
          <a:prstGeom prst="rect">
            <a:avLst/>
          </a:prstGeom>
        </p:spPr>
      </p:pic>
      <p:pic>
        <p:nvPicPr>
          <p:cNvPr id="11" name="Picture 10" descr="The image shows a neatly painted zebra crossing with a yellow and black pattern on a paved sidewalk, bordered by a neatly trimmed green lawn and some bushes.&#10;&#10;AI-generated content may be incorrect.">
            <a:extLst>
              <a:ext uri="{FF2B5EF4-FFF2-40B4-BE49-F238E27FC236}">
                <a16:creationId xmlns:a16="http://schemas.microsoft.com/office/drawing/2014/main" id="{2D31807E-1290-F4E6-3797-D544849AA1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494"/>
          <a:stretch>
            <a:fillRect/>
          </a:stretch>
        </p:blipFill>
        <p:spPr>
          <a:xfrm>
            <a:off x="1263057" y="4011574"/>
            <a:ext cx="4175540" cy="2456291"/>
          </a:xfrm>
          <a:prstGeom prst="rect">
            <a:avLst/>
          </a:prstGeom>
        </p:spPr>
      </p:pic>
      <p:pic>
        <p:nvPicPr>
          <p:cNvPr id="2" name="Picture 1" descr="A Straight, Narrow Road Stretches into the Horizon between Expansive ...">
            <a:extLst>
              <a:ext uri="{FF2B5EF4-FFF2-40B4-BE49-F238E27FC236}">
                <a16:creationId xmlns:a16="http://schemas.microsoft.com/office/drawing/2014/main" id="{8AD6B1A2-BC01-F575-152B-9F0B2A2FB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139" y="289991"/>
            <a:ext cx="3163077" cy="31630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BF15E3-E52D-DF85-F39D-EBD75F1A3A32}"/>
              </a:ext>
            </a:extLst>
          </p:cNvPr>
          <p:cNvSpPr txBox="1"/>
          <p:nvPr/>
        </p:nvSpPr>
        <p:spPr>
          <a:xfrm>
            <a:off x="472868" y="1582280"/>
            <a:ext cx="729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1</a:t>
            </a:r>
            <a:r>
              <a:rPr lang="en-US" sz="3200" b="1" baseline="30000" dirty="0"/>
              <a:t>st</a:t>
            </a:r>
            <a:r>
              <a:rPr lang="en-US" sz="3200" b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BEAB4-24B1-8AD0-1355-C8119A3D03C7}"/>
              </a:ext>
            </a:extLst>
          </p:cNvPr>
          <p:cNvSpPr txBox="1"/>
          <p:nvPr/>
        </p:nvSpPr>
        <p:spPr>
          <a:xfrm>
            <a:off x="503658" y="4687889"/>
            <a:ext cx="760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  <a:r>
              <a:rPr lang="en-US" sz="3200" b="1" baseline="30000" dirty="0"/>
              <a:t>rd</a:t>
            </a:r>
            <a:r>
              <a:rPr lang="en-US" sz="3200" b="1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BF5969-E446-C34D-2E93-6DCA86268250}"/>
              </a:ext>
            </a:extLst>
          </p:cNvPr>
          <p:cNvSpPr txBox="1"/>
          <p:nvPr/>
        </p:nvSpPr>
        <p:spPr>
          <a:xfrm>
            <a:off x="5889854" y="1579143"/>
            <a:ext cx="817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2</a:t>
            </a:r>
            <a:r>
              <a:rPr lang="en-US" sz="3200" b="1" baseline="30000" dirty="0"/>
              <a:t>nd</a:t>
            </a:r>
            <a:r>
              <a:rPr lang="en-US" sz="3200" b="1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FF6290-C224-0462-5D56-DC9D210E9CCE}"/>
              </a:ext>
            </a:extLst>
          </p:cNvPr>
          <p:cNvSpPr txBox="1"/>
          <p:nvPr/>
        </p:nvSpPr>
        <p:spPr>
          <a:xfrm>
            <a:off x="5775221" y="4694082"/>
            <a:ext cx="747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4</a:t>
            </a:r>
            <a:r>
              <a:rPr lang="en-US" sz="3200" b="1" baseline="30000" dirty="0"/>
              <a:t>th</a:t>
            </a:r>
            <a:r>
              <a:rPr lang="en-US" sz="3200" b="1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9B737-22E3-13B2-7618-412C7BB41813}"/>
              </a:ext>
            </a:extLst>
          </p:cNvPr>
          <p:cNvSpPr txBox="1"/>
          <p:nvPr/>
        </p:nvSpPr>
        <p:spPr>
          <a:xfrm>
            <a:off x="8194460" y="743823"/>
            <a:ext cx="3046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Temptations</a:t>
            </a:r>
          </a:p>
          <a:p>
            <a:pPr algn="ctr"/>
            <a:r>
              <a:rPr lang="en-US" sz="2000" b="1" dirty="0"/>
              <a:t>1 Cor 10:13, Heb 4:14-16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37AB74-281C-AABA-FCC2-2DADD8C93DAB}"/>
              </a:ext>
            </a:extLst>
          </p:cNvPr>
          <p:cNvSpPr txBox="1"/>
          <p:nvPr/>
        </p:nvSpPr>
        <p:spPr>
          <a:xfrm>
            <a:off x="7510255" y="4303168"/>
            <a:ext cx="3230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Turns</a:t>
            </a:r>
          </a:p>
          <a:p>
            <a:r>
              <a:rPr lang="en-US" sz="2000" b="1" dirty="0"/>
              <a:t>Psalm 119:105, John 21:18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C61336-3038-0384-F793-AB9F959F2036}"/>
              </a:ext>
            </a:extLst>
          </p:cNvPr>
          <p:cNvSpPr txBox="1"/>
          <p:nvPr/>
        </p:nvSpPr>
        <p:spPr>
          <a:xfrm>
            <a:off x="1404863" y="3949228"/>
            <a:ext cx="37039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Trials</a:t>
            </a:r>
          </a:p>
          <a:p>
            <a:r>
              <a:rPr lang="en-US" sz="2000" b="1" dirty="0"/>
              <a:t>1 Peter,  Job 13:15, James 5:11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C367DD-28BE-C157-EA29-2D817F34B927}"/>
              </a:ext>
            </a:extLst>
          </p:cNvPr>
          <p:cNvSpPr txBox="1"/>
          <p:nvPr/>
        </p:nvSpPr>
        <p:spPr>
          <a:xfrm>
            <a:off x="2796671" y="289991"/>
            <a:ext cx="166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Born again</a:t>
            </a:r>
            <a:endParaRPr lang="en-US" sz="2000" b="1" dirty="0"/>
          </a:p>
          <a:p>
            <a:r>
              <a:rPr lang="en-US" sz="2000" b="1" dirty="0"/>
              <a:t> John 3:3-8</a:t>
            </a:r>
          </a:p>
        </p:txBody>
      </p:sp>
    </p:spTree>
    <p:extLst>
      <p:ext uri="{BB962C8B-B14F-4D97-AF65-F5344CB8AC3E}">
        <p14:creationId xmlns:p14="http://schemas.microsoft.com/office/powerpoint/2010/main" val="2332095994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49611</TotalTime>
  <Words>88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Arial Nova Light</vt:lpstr>
      <vt:lpstr>Calibri</vt:lpstr>
      <vt:lpstr>Dark Gradient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William Heath</cp:lastModifiedBy>
  <cp:revision>1593</cp:revision>
  <cp:lastPrinted>2026-09-15T18:14:07Z</cp:lastPrinted>
  <dcterms:created xsi:type="dcterms:W3CDTF">2013-07-15T20:26:40Z</dcterms:created>
  <dcterms:modified xsi:type="dcterms:W3CDTF">2026-09-15T18:14:28Z</dcterms:modified>
</cp:coreProperties>
</file>