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4"/>
  </p:notesMasterIdLst>
  <p:sldIdLst>
    <p:sldId id="364" r:id="rId2"/>
    <p:sldId id="366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6/2/2026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3743063" y="6292366"/>
            <a:ext cx="5091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Fellowship Church,  June 3, 2026, by Bill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8643" y="203201"/>
            <a:ext cx="6720674" cy="1407538"/>
          </a:xfrm>
        </p:spPr>
        <p:txBody>
          <a:bodyPr>
            <a:normAutofit/>
          </a:bodyPr>
          <a:lstStyle/>
          <a:p>
            <a:r>
              <a:rPr lang="en-US" sz="3200" dirty="0"/>
              <a:t>Straight and Balanced</a:t>
            </a:r>
            <a:endParaRPr lang="en-US" sz="1800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773" y="1706377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4" y="1736858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864798" y="4719200"/>
            <a:ext cx="22266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</a:t>
            </a:r>
            <a:r>
              <a:rPr lang="en-US" sz="2000" dirty="0" err="1"/>
              <a:t>Deut</a:t>
            </a:r>
            <a:r>
              <a:rPr lang="en-US" sz="2000" dirty="0"/>
              <a:t> 25:13-16  </a:t>
            </a:r>
          </a:p>
          <a:p>
            <a:r>
              <a:rPr lang="en-US" sz="2000" dirty="0"/>
              <a:t>Daniel 5:25-28</a:t>
            </a:r>
          </a:p>
          <a:p>
            <a:endParaRPr lang="en-US" sz="2000" dirty="0"/>
          </a:p>
          <a:p>
            <a:r>
              <a:rPr lang="en-US" sz="2000" dirty="0"/>
              <a:t>NT:  Hebrews12:1</a:t>
            </a:r>
          </a:p>
          <a:p>
            <a:r>
              <a:rPr lang="en-US" sz="2000" dirty="0"/>
              <a:t>1 Cor 3:11-15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151349" y="4701541"/>
            <a:ext cx="27882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Ps 5:8, </a:t>
            </a:r>
            <a:r>
              <a:rPr lang="en-US" sz="2000" dirty="0" err="1"/>
              <a:t>Pr</a:t>
            </a:r>
            <a:r>
              <a:rPr lang="en-US" sz="2000" dirty="0"/>
              <a:t> 4:25-27</a:t>
            </a:r>
          </a:p>
          <a:p>
            <a:r>
              <a:rPr lang="en-US" sz="2000" dirty="0"/>
              <a:t>Amos 7:7-8, Is 28:13, 17</a:t>
            </a:r>
          </a:p>
          <a:p>
            <a:endParaRPr lang="en-US" sz="2000" dirty="0"/>
          </a:p>
          <a:p>
            <a:r>
              <a:rPr lang="en-US" sz="2000" dirty="0"/>
              <a:t>NT:  Mt 3:3, Acts 9:11 </a:t>
            </a:r>
          </a:p>
          <a:p>
            <a:r>
              <a:rPr lang="en-US" sz="2000" dirty="0"/>
              <a:t>Hebrews 12:13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980207" y="1716538"/>
            <a:ext cx="6720674" cy="44012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3200" u="sng" dirty="0"/>
              <a:t>Contend for the Faith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Jude</a:t>
            </a:r>
          </a:p>
          <a:p>
            <a:pPr algn="ctr"/>
            <a:endParaRPr lang="en-US" sz="3200" dirty="0"/>
          </a:p>
          <a:p>
            <a:pPr algn="ctr"/>
            <a:endParaRPr lang="en-US" sz="1200" u="sng" dirty="0"/>
          </a:p>
          <a:p>
            <a:pPr algn="ctr"/>
            <a:r>
              <a:rPr lang="en-US" sz="3200" dirty="0"/>
              <a:t>half-brother of Jesus Christ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to the “called”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Church and Tribulation saints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22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F4905-AEA6-4B29-4A0B-5BD1F1EFA797}"/>
              </a:ext>
            </a:extLst>
          </p:cNvPr>
          <p:cNvSpPr txBox="1"/>
          <p:nvPr/>
        </p:nvSpPr>
        <p:spPr>
          <a:xfrm>
            <a:off x="371669" y="274290"/>
            <a:ext cx="11448661" cy="63094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</a:schemeClr>
                </a:solidFill>
              </a:rPr>
              <a:t>Straight</a:t>
            </a:r>
          </a:p>
          <a:p>
            <a:pPr algn="ctr"/>
            <a:endParaRPr lang="en-US" sz="10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Good – verses 1-3, 20-25.  Doctrine.  </a:t>
            </a:r>
          </a:p>
          <a:p>
            <a:pPr algn="ctr"/>
            <a:endParaRPr lang="en-US" sz="1600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Evil – verses 4-19, 18 traits.  Reprove. 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Genesis, Exodus, and Numbers (the law and Old Testament saints) 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Egypt, </a:t>
            </a: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fallen angels</a:t>
            </a: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, Sodom &amp; Gomorrah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Archangel Michael, the devil,</a:t>
            </a: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 Moses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Cain, Balaam, Korah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Enoch, Adam, </a:t>
            </a: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saints</a:t>
            </a:r>
            <a:endParaRPr lang="en-US" sz="2800" u="sng" dirty="0">
              <a:effectLst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b="1" dirty="0">
                <a:solidFill>
                  <a:schemeClr val="tx1">
                    <a:lumMod val="95000"/>
                  </a:schemeClr>
                </a:solidFill>
              </a:rPr>
              <a:t>Balanced </a:t>
            </a:r>
          </a:p>
          <a:p>
            <a:pPr algn="ctr"/>
            <a:endParaRPr lang="en-US" sz="105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be wise unto that which is good, </a:t>
            </a: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and simple concerning evil (Romans 16:19)</a:t>
            </a:r>
            <a:endParaRPr lang="en-US" sz="1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9611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33620</TotalTime>
  <Words>189</Words>
  <Application>Microsoft Office PowerPoint</Application>
  <PresentationFormat>Widescreen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Arial</vt:lpstr>
      <vt:lpstr>Calibri</vt:lpstr>
      <vt:lpstr>Cambria Math</vt:lpstr>
      <vt:lpstr>Gill Sans MT</vt:lpstr>
      <vt:lpstr>Theme1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1320</cp:revision>
  <cp:lastPrinted>2023-11-05T10:58:16Z</cp:lastPrinted>
  <dcterms:created xsi:type="dcterms:W3CDTF">2013-07-15T20:26:40Z</dcterms:created>
  <dcterms:modified xsi:type="dcterms:W3CDTF">2026-06-03T03:18:58Z</dcterms:modified>
</cp:coreProperties>
</file>