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4"/>
  </p:sldMasterIdLst>
  <p:notesMasterIdLst>
    <p:notesMasterId r:id="rId9"/>
  </p:notesMasterIdLst>
  <p:sldIdLst>
    <p:sldId id="391" r:id="rId5"/>
    <p:sldId id="393" r:id="rId6"/>
    <p:sldId id="394" r:id="rId7"/>
    <p:sldId id="395" r:id="rId8"/>
  </p:sldIdLst>
  <p:sldSz cx="12192000" cy="685800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085BF52-3046-2463-5A42-3056237DDF1B}" name="Bill Heath" initials="BH" userId="e5502471a9019be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E553FB-A250-4A87-8451-97D56150EE93}" v="4" dt="2025-11-11T22:52:22.8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ll Heath" userId="e5502471a9019beb" providerId="LiveId" clId="{813D262F-908F-4E50-9894-E380FCA4CA07}"/>
    <pc:docChg chg="undo custSel addSld delSld modSld sldOrd">
      <pc:chgData name="Bill Heath" userId="e5502471a9019beb" providerId="LiveId" clId="{813D262F-908F-4E50-9894-E380FCA4CA07}" dt="2025-11-12T02:13:27.207" v="7685" actId="6549"/>
      <pc:docMkLst>
        <pc:docMk/>
      </pc:docMkLst>
      <pc:sldChg chg="modSp mod">
        <pc:chgData name="Bill Heath" userId="e5502471a9019beb" providerId="LiveId" clId="{813D262F-908F-4E50-9894-E380FCA4CA07}" dt="2025-11-12T02:13:11.749" v="7668" actId="20577"/>
        <pc:sldMkLst>
          <pc:docMk/>
          <pc:sldMk cId="3667287670" sldId="391"/>
        </pc:sldMkLst>
        <pc:spChg chg="mod">
          <ac:chgData name="Bill Heath" userId="e5502471a9019beb" providerId="LiveId" clId="{813D262F-908F-4E50-9894-E380FCA4CA07}" dt="2025-11-12T02:04:56.970" v="7651" actId="6549"/>
          <ac:spMkLst>
            <pc:docMk/>
            <pc:sldMk cId="3667287670" sldId="391"/>
            <ac:spMk id="2" creationId="{78ED4D35-0A64-C74A-376D-4AD69E51AFCE}"/>
          </ac:spMkLst>
        </pc:spChg>
        <pc:graphicFrameChg chg="mod modGraphic">
          <ac:chgData name="Bill Heath" userId="e5502471a9019beb" providerId="LiveId" clId="{813D262F-908F-4E50-9894-E380FCA4CA07}" dt="2025-11-12T02:13:11.749" v="7668" actId="20577"/>
          <ac:graphicFrameMkLst>
            <pc:docMk/>
            <pc:sldMk cId="3667287670" sldId="391"/>
            <ac:graphicFrameMk id="4102" creationId="{28F66BBF-B579-361C-14F8-F34EF300E14D}"/>
          </ac:graphicFrameMkLst>
        </pc:graphicFrameChg>
      </pc:sldChg>
      <pc:sldChg chg="addSp delSp modSp mod ord">
        <pc:chgData name="Bill Heath" userId="e5502471a9019beb" providerId="LiveId" clId="{813D262F-908F-4E50-9894-E380FCA4CA07}" dt="2025-11-12T01:44:30.852" v="7606" actId="1036"/>
        <pc:sldMkLst>
          <pc:docMk/>
          <pc:sldMk cId="4273682000" sldId="393"/>
        </pc:sldMkLst>
        <pc:spChg chg="mod">
          <ac:chgData name="Bill Heath" userId="e5502471a9019beb" providerId="LiveId" clId="{813D262F-908F-4E50-9894-E380FCA4CA07}" dt="2025-11-12T01:44:23.664" v="7599" actId="1076"/>
          <ac:spMkLst>
            <pc:docMk/>
            <pc:sldMk cId="4273682000" sldId="393"/>
            <ac:spMk id="8" creationId="{8D103ACA-B756-C7BF-6775-62E103BD2DEC}"/>
          </ac:spMkLst>
        </pc:spChg>
        <pc:picChg chg="add del mod">
          <ac:chgData name="Bill Heath" userId="e5502471a9019beb" providerId="LiveId" clId="{813D262F-908F-4E50-9894-E380FCA4CA07}" dt="2025-11-11T22:58:20.901" v="7429" actId="478"/>
          <ac:picMkLst>
            <pc:docMk/>
            <pc:sldMk cId="4273682000" sldId="393"/>
            <ac:picMk id="4" creationId="{480DC3B6-1F47-0D80-5EA2-94B9679CD7D9}"/>
          </ac:picMkLst>
        </pc:picChg>
        <pc:picChg chg="add mod">
          <ac:chgData name="Bill Heath" userId="e5502471a9019beb" providerId="LiveId" clId="{813D262F-908F-4E50-9894-E380FCA4CA07}" dt="2025-11-12T01:21:36.815" v="7586" actId="14100"/>
          <ac:picMkLst>
            <pc:docMk/>
            <pc:sldMk cId="4273682000" sldId="393"/>
            <ac:picMk id="4" creationId="{7DF9CB69-02AC-B0C4-69F3-270D6DB3648B}"/>
          </ac:picMkLst>
        </pc:picChg>
        <pc:picChg chg="add del mod">
          <ac:chgData name="Bill Heath" userId="e5502471a9019beb" providerId="LiveId" clId="{813D262F-908F-4E50-9894-E380FCA4CA07}" dt="2025-11-11T22:15:26.300" v="6604" actId="478"/>
          <ac:picMkLst>
            <pc:docMk/>
            <pc:sldMk cId="4273682000" sldId="393"/>
            <ac:picMk id="5" creationId="{D545F118-38D9-99D4-CCE5-9DC030AE571D}"/>
          </ac:picMkLst>
        </pc:picChg>
        <pc:picChg chg="add mod">
          <ac:chgData name="Bill Heath" userId="e5502471a9019beb" providerId="LiveId" clId="{813D262F-908F-4E50-9894-E380FCA4CA07}" dt="2025-11-12T01:44:30.852" v="7606" actId="1036"/>
          <ac:picMkLst>
            <pc:docMk/>
            <pc:sldMk cId="4273682000" sldId="393"/>
            <ac:picMk id="5" creationId="{E23F2F97-4A32-F352-38DD-B828CB799788}"/>
          </ac:picMkLst>
        </pc:picChg>
        <pc:picChg chg="add del mod">
          <ac:chgData name="Bill Heath" userId="e5502471a9019beb" providerId="LiveId" clId="{813D262F-908F-4E50-9894-E380FCA4CA07}" dt="2025-11-11T23:17:46.601" v="7485" actId="478"/>
          <ac:picMkLst>
            <pc:docMk/>
            <pc:sldMk cId="4273682000" sldId="393"/>
            <ac:picMk id="9" creationId="{A36D2D5F-EFB5-03D1-CFEC-D7E304FD3A5B}"/>
          </ac:picMkLst>
        </pc:picChg>
        <pc:picChg chg="del mod">
          <ac:chgData name="Bill Heath" userId="e5502471a9019beb" providerId="LiveId" clId="{813D262F-908F-4E50-9894-E380FCA4CA07}" dt="2025-11-11T23:19:15.239" v="7505" actId="478"/>
          <ac:picMkLst>
            <pc:docMk/>
            <pc:sldMk cId="4273682000" sldId="393"/>
            <ac:picMk id="10" creationId="{580892BF-932F-81F3-2019-08A811A09B4E}"/>
          </ac:picMkLst>
        </pc:picChg>
        <pc:picChg chg="add del mod">
          <ac:chgData name="Bill Heath" userId="e5502471a9019beb" providerId="LiveId" clId="{813D262F-908F-4E50-9894-E380FCA4CA07}" dt="2025-11-12T01:43:48.721" v="7588" actId="478"/>
          <ac:picMkLst>
            <pc:docMk/>
            <pc:sldMk cId="4273682000" sldId="393"/>
            <ac:picMk id="12" creationId="{80BF413C-F0F1-34BD-6063-B3F7A0C95481}"/>
          </ac:picMkLst>
        </pc:picChg>
        <pc:picChg chg="add del mod">
          <ac:chgData name="Bill Heath" userId="e5502471a9019beb" providerId="LiveId" clId="{813D262F-908F-4E50-9894-E380FCA4CA07}" dt="2025-11-12T01:21:13.610" v="7583" actId="478"/>
          <ac:picMkLst>
            <pc:docMk/>
            <pc:sldMk cId="4273682000" sldId="393"/>
            <ac:picMk id="14" creationId="{D296FBB7-8D41-E3D1-76B9-4176B6072248}"/>
          </ac:picMkLst>
        </pc:picChg>
      </pc:sldChg>
      <pc:sldChg chg="modSp add mod">
        <pc:chgData name="Bill Heath" userId="e5502471a9019beb" providerId="LiveId" clId="{813D262F-908F-4E50-9894-E380FCA4CA07}" dt="2025-11-12T02:13:27.207" v="7685" actId="6549"/>
        <pc:sldMkLst>
          <pc:docMk/>
          <pc:sldMk cId="1411235284" sldId="394"/>
        </pc:sldMkLst>
        <pc:graphicFrameChg chg="modGraphic">
          <ac:chgData name="Bill Heath" userId="e5502471a9019beb" providerId="LiveId" clId="{813D262F-908F-4E50-9894-E380FCA4CA07}" dt="2025-11-12T02:13:27.207" v="7685" actId="6549"/>
          <ac:graphicFrameMkLst>
            <pc:docMk/>
            <pc:sldMk cId="1411235284" sldId="394"/>
            <ac:graphicFrameMk id="2" creationId="{39EA3FA5-EA19-BCD5-BA32-9A3E01888D79}"/>
          </ac:graphicFrameMkLst>
        </pc:graphicFrameChg>
      </pc:sldChg>
      <pc:sldChg chg="modSp mod">
        <pc:chgData name="Bill Heath" userId="e5502471a9019beb" providerId="LiveId" clId="{813D262F-908F-4E50-9894-E380FCA4CA07}" dt="2025-11-11T22:50:07.059" v="7407" actId="6549"/>
        <pc:sldMkLst>
          <pc:docMk/>
          <pc:sldMk cId="2017112683" sldId="395"/>
        </pc:sldMkLst>
        <pc:spChg chg="mod">
          <ac:chgData name="Bill Heath" userId="e5502471a9019beb" providerId="LiveId" clId="{813D262F-908F-4E50-9894-E380FCA4CA07}" dt="2025-11-11T22:50:07.059" v="7407" actId="6549"/>
          <ac:spMkLst>
            <pc:docMk/>
            <pc:sldMk cId="2017112683" sldId="395"/>
            <ac:spMk id="2" creationId="{E5B3625D-F528-4CA8-924C-1D328F94D205}"/>
          </ac:spMkLst>
        </pc:spChg>
      </pc:sldChg>
      <pc:sldChg chg="addSp delSp modSp del mod ord">
        <pc:chgData name="Bill Heath" userId="e5502471a9019beb" providerId="LiveId" clId="{813D262F-908F-4E50-9894-E380FCA4CA07}" dt="2025-11-11T22:18:05.032" v="6716" actId="47"/>
        <pc:sldMkLst>
          <pc:docMk/>
          <pc:sldMk cId="1698766355" sldId="39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F333EA7-FC35-4F29-9609-CCCBA411E5D3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F6395EB-D212-4576-AD95-E0031CEE102B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pPr algn="ctr"/>
          <a:r>
            <a:rPr lang="en-US" sz="2400" dirty="0"/>
            <a:t>Jesus Teaches in Parables</a:t>
          </a:r>
        </a:p>
        <a:p>
          <a:pPr algn="l"/>
          <a:r>
            <a:rPr lang="en-US" sz="2400" dirty="0"/>
            <a:t>1.  New Wine in New Bottles (Luke 5:37-39)</a:t>
          </a:r>
        </a:p>
        <a:p>
          <a:pPr algn="l"/>
          <a:r>
            <a:rPr lang="en-US" sz="2400" dirty="0"/>
            <a:t>2.  Let us Bind the Strong Man (Mark 3:23-30)</a:t>
          </a:r>
        </a:p>
        <a:p>
          <a:pPr algn="l"/>
          <a:r>
            <a:rPr lang="en-US" sz="2400" dirty="0"/>
            <a:t>3.  Is My Foundation on Rock? (Lu 6:46-49)</a:t>
          </a:r>
        </a:p>
        <a:p>
          <a:pPr algn="l"/>
          <a:r>
            <a:rPr lang="en-US" sz="2400" dirty="0"/>
            <a:t>4.  </a:t>
          </a:r>
          <a:r>
            <a:rPr lang="en-US" sz="2400" b="0" dirty="0"/>
            <a:t>Asaph’s Secret Revealed (Mt 13:1-52) </a:t>
          </a:r>
          <a:endParaRPr lang="en-US" sz="2400" dirty="0"/>
        </a:p>
        <a:p>
          <a:pPr algn="l"/>
          <a:r>
            <a:rPr lang="en-US" sz="2400" dirty="0"/>
            <a:t>5. </a:t>
          </a:r>
        </a:p>
        <a:p>
          <a:pPr algn="l"/>
          <a:r>
            <a:rPr lang="en-US" sz="2400" dirty="0"/>
            <a:t>6.</a:t>
          </a:r>
        </a:p>
        <a:p>
          <a:pPr algn="l"/>
          <a:r>
            <a:rPr lang="en-US" sz="2400" dirty="0"/>
            <a:t>7.</a:t>
          </a:r>
        </a:p>
        <a:p>
          <a:pPr algn="l"/>
          <a:r>
            <a:rPr lang="en-US" sz="2400" dirty="0"/>
            <a:t>8.</a:t>
          </a:r>
        </a:p>
        <a:p>
          <a:pPr algn="l"/>
          <a:r>
            <a:rPr lang="en-US" sz="2400" dirty="0"/>
            <a:t>9.</a:t>
          </a:r>
        </a:p>
        <a:p>
          <a:pPr algn="l"/>
          <a:r>
            <a:rPr lang="en-US" sz="2400" dirty="0"/>
            <a:t>10.</a:t>
          </a:r>
        </a:p>
      </dgm:t>
    </dgm:pt>
    <dgm:pt modelId="{BAB21EC9-4A22-4968-8D0D-3824B2256B04}" type="parTrans" cxnId="{D4EEE82B-2F8F-438D-9DC3-F48790E5C7A4}">
      <dgm:prSet/>
      <dgm:spPr/>
      <dgm:t>
        <a:bodyPr/>
        <a:lstStyle/>
        <a:p>
          <a:endParaRPr lang="en-US" sz="3200"/>
        </a:p>
      </dgm:t>
    </dgm:pt>
    <dgm:pt modelId="{05C68778-4295-443B-AEC7-A6A3560666AC}" type="sibTrans" cxnId="{D4EEE82B-2F8F-438D-9DC3-F48790E5C7A4}">
      <dgm:prSet/>
      <dgm:spPr/>
      <dgm:t>
        <a:bodyPr/>
        <a:lstStyle/>
        <a:p>
          <a:endParaRPr lang="en-US" sz="3200"/>
        </a:p>
      </dgm:t>
    </dgm:pt>
    <dgm:pt modelId="{DF4B7AFE-6F6A-4FB4-8C9E-280AAA1D2357}" type="pres">
      <dgm:prSet presAssocID="{AF333EA7-FC35-4F29-9609-CCCBA411E5D3}" presName="diagram" presStyleCnt="0">
        <dgm:presLayoutVars>
          <dgm:dir/>
          <dgm:resizeHandles val="exact"/>
        </dgm:presLayoutVars>
      </dgm:prSet>
      <dgm:spPr/>
    </dgm:pt>
    <dgm:pt modelId="{0996E49C-A895-4D1A-A77D-DF39E7343AC7}" type="pres">
      <dgm:prSet presAssocID="{1F6395EB-D212-4576-AD95-E0031CEE102B}" presName="node" presStyleLbl="node1" presStyleIdx="0" presStyleCnt="1" custScaleY="134301" custLinFactNeighborX="-191" custLinFactNeighborY="-27254">
        <dgm:presLayoutVars>
          <dgm:bulletEnabled val="1"/>
        </dgm:presLayoutVars>
      </dgm:prSet>
      <dgm:spPr/>
    </dgm:pt>
  </dgm:ptLst>
  <dgm:cxnLst>
    <dgm:cxn modelId="{D4EEE82B-2F8F-438D-9DC3-F48790E5C7A4}" srcId="{AF333EA7-FC35-4F29-9609-CCCBA411E5D3}" destId="{1F6395EB-D212-4576-AD95-E0031CEE102B}" srcOrd="0" destOrd="0" parTransId="{BAB21EC9-4A22-4968-8D0D-3824B2256B04}" sibTransId="{05C68778-4295-443B-AEC7-A6A3560666AC}"/>
    <dgm:cxn modelId="{4A1EC982-B90C-446E-84E7-43F6B032C521}" type="presOf" srcId="{1F6395EB-D212-4576-AD95-E0031CEE102B}" destId="{0996E49C-A895-4D1A-A77D-DF39E7343AC7}" srcOrd="0" destOrd="0" presId="urn:microsoft.com/office/officeart/2005/8/layout/default"/>
    <dgm:cxn modelId="{467958E0-94B8-4E14-BD07-BCEF9865704E}" type="presOf" srcId="{AF333EA7-FC35-4F29-9609-CCCBA411E5D3}" destId="{DF4B7AFE-6F6A-4FB4-8C9E-280AAA1D2357}" srcOrd="0" destOrd="0" presId="urn:microsoft.com/office/officeart/2005/8/layout/default"/>
    <dgm:cxn modelId="{130DAC77-894B-4E13-BCE9-F6A6EFCB867C}" type="presParOf" srcId="{DF4B7AFE-6F6A-4FB4-8C9E-280AAA1D2357}" destId="{0996E49C-A895-4D1A-A77D-DF39E7343AC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96E49C-A895-4D1A-A77D-DF39E7343AC7}">
      <dsp:nvSpPr>
        <dsp:cNvPr id="0" name=""/>
        <dsp:cNvSpPr/>
      </dsp:nvSpPr>
      <dsp:spPr>
        <a:xfrm>
          <a:off x="0" y="0"/>
          <a:ext cx="6394259" cy="5152532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Jesus Teaches in Parables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1.  New Wine in New Bottles (Luke 5:37-39)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2.  Let us Bind the Strong Man (Mark 3:23-30)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3.  Is My Foundation on Rock? (Lu 6:46-49)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4.  </a:t>
          </a:r>
          <a:r>
            <a:rPr lang="en-US" sz="2400" b="0" kern="1200" dirty="0"/>
            <a:t>Asaph’s Secret Revealed (Mt 13:1-52) </a:t>
          </a:r>
          <a:endParaRPr lang="en-US" sz="2400" kern="1200" dirty="0"/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5. 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6.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7.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8.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9.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10.</a:t>
          </a:r>
        </a:p>
      </dsp:txBody>
      <dsp:txXfrm>
        <a:off x="0" y="0"/>
        <a:ext cx="6394259" cy="51525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7480" y="0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8009" y="3417931"/>
            <a:ext cx="7512459" cy="2797035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7480" y="6746992"/>
            <a:ext cx="4068899" cy="355484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3FFF1-7E34-ACE1-0C59-D2504E5E48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FC30DB0-61DD-65AE-8D88-1E7FC7E699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988B57-1C63-DA74-9D27-3E9D45099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F2FDBB-91B8-C096-BC59-4AF4DBDA5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7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(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112C6F-2770-4703-98DB-2275B640CE0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69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A873E6-8AF2-DA17-17D6-215E9911C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DE250D-A825-CDBF-6B26-E5B4E464C8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79970D-837C-2142-2503-FC1CDA17F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2AD346-063D-FBC4-A31D-CA7A965D9B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4265">
              <a:defRPr/>
            </a:pPr>
            <a:fld id="{EF112C6F-2770-4703-98DB-2275B640CE06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4265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99919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11/11/2025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hyperlink" Target="https://www.bing.com/videos/riverview/relatedvideo?&amp;q=parables+in+blues+new+wine+in+old+bottles&amp;&amp;mid=07E04DA31226A6C2E15B07E04DA31226A6C2E15B&amp;&amp;FORM=VRDGAR" TargetMode="External"/><Relationship Id="rId4" Type="http://schemas.openxmlformats.org/officeDocument/2006/relationships/image" Target="../media/image2.jpe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thelivingmessage.com/category/praye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81551" y="587812"/>
            <a:ext cx="3692116" cy="69688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Straight &amp; Balanced</a:t>
            </a:r>
          </a:p>
          <a:p>
            <a:r>
              <a:rPr lang="en-US" sz="2000" dirty="0"/>
              <a:t>(Luke 3:4-6)</a:t>
            </a:r>
            <a:endParaRPr lang="en-US" sz="2000" dirty="0">
              <a:highlight>
                <a:srgbClr val="FFFF00"/>
              </a:highlight>
            </a:endParaRPr>
          </a:p>
          <a:p>
            <a:endParaRPr lang="en-US" sz="2000" b="1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4160" y="1411706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20" y="1419514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8AD6C3-4B79-CE1B-8F8C-D1C6D35B7DD9}"/>
              </a:ext>
            </a:extLst>
          </p:cNvPr>
          <p:cNvSpPr txBox="1"/>
          <p:nvPr/>
        </p:nvSpPr>
        <p:spPr>
          <a:xfrm>
            <a:off x="107773" y="4145808"/>
            <a:ext cx="2900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2 Kings 21:13, Ps 5:8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4:25-27,  Amos 7:7-8 Isaiah 28:13, 17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NT:  Mt 3:3,  Acts 9:11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Hebrews 12:13, Jude 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1 Corinthians 15:1-4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dirty="0">
                <a:solidFill>
                  <a:srgbClr val="FFFFFF"/>
                </a:solidFill>
                <a:latin typeface="Gill Sans MT"/>
              </a:rPr>
              <a:t>2 Timothy 3:10, 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John 7:16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5FEE1DC-AA74-6F54-F6AB-79A605AFA571}"/>
              </a:ext>
            </a:extLst>
          </p:cNvPr>
          <p:cNvSpPr txBox="1"/>
          <p:nvPr/>
        </p:nvSpPr>
        <p:spPr>
          <a:xfrm>
            <a:off x="9849868" y="4141028"/>
            <a:ext cx="226274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OT: 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Deut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25:13-16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Proverbs 20:10</a:t>
            </a:r>
            <a:endParaRPr lang="en-US" sz="2000" dirty="0">
              <a:solidFill>
                <a:srgbClr val="FFFFFF"/>
              </a:solidFill>
              <a:latin typeface="Gill Sans M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Daniel 5:25-28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  <a:p>
            <a:r>
              <a:rPr lang="en-US" sz="2000" dirty="0"/>
              <a:t>NT:  Hebrews 12:1</a:t>
            </a:r>
          </a:p>
          <a:p>
            <a:r>
              <a:rPr lang="en-US" sz="2000" dirty="0"/>
              <a:t>1 Cor 3:11-15</a:t>
            </a:r>
          </a:p>
          <a:p>
            <a:r>
              <a:rPr lang="en-US" sz="2000" dirty="0"/>
              <a:t>Philippians 4:5</a:t>
            </a:r>
          </a:p>
          <a:p>
            <a:r>
              <a:rPr lang="en-US" sz="2000" dirty="0"/>
              <a:t>James 3:17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ED4D35-0A64-C74A-376D-4AD69E51AFCE}"/>
              </a:ext>
            </a:extLst>
          </p:cNvPr>
          <p:cNvSpPr txBox="1"/>
          <p:nvPr/>
        </p:nvSpPr>
        <p:spPr>
          <a:xfrm>
            <a:off x="40640" y="-20636"/>
            <a:ext cx="12151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Fellowship Church,  </a:t>
            </a:r>
            <a:r>
              <a:rPr lang="en-US" sz="2000"/>
              <a:t>November 16, 2025         </a:t>
            </a:r>
            <a:r>
              <a:rPr lang="en-US" sz="2000" b="1"/>
              <a:t>2 </a:t>
            </a:r>
            <a:r>
              <a:rPr lang="en-US" sz="2000" b="1" dirty="0"/>
              <a:t>Peter 3:18 Sunday School</a:t>
            </a:r>
            <a:r>
              <a:rPr lang="en-US" sz="2000" dirty="0"/>
              <a:t>	    			B. Heath</a:t>
            </a:r>
          </a:p>
        </p:txBody>
      </p:sp>
      <p:graphicFrame>
        <p:nvGraphicFramePr>
          <p:cNvPr id="4102" name="Subtitle 3">
            <a:extLst>
              <a:ext uri="{FF2B5EF4-FFF2-40B4-BE49-F238E27FC236}">
                <a16:creationId xmlns:a16="http://schemas.microsoft.com/office/drawing/2014/main" id="{28F66BBF-B579-361C-14F8-F34EF300E1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32676515"/>
              </p:ext>
            </p:extLst>
          </p:nvPr>
        </p:nvGraphicFramePr>
        <p:xfrm>
          <a:off x="3153716" y="1411706"/>
          <a:ext cx="6400510" cy="5157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TextBox 2">
            <a:hlinkClick r:id="rId10"/>
            <a:extLst>
              <a:ext uri="{FF2B5EF4-FFF2-40B4-BE49-F238E27FC236}">
                <a16:creationId xmlns:a16="http://schemas.microsoft.com/office/drawing/2014/main" id="{ECAA9CEE-F783-0376-28EE-9E7F183F3D85}"/>
              </a:ext>
            </a:extLst>
          </p:cNvPr>
          <p:cNvSpPr txBox="1"/>
          <p:nvPr/>
        </p:nvSpPr>
        <p:spPr>
          <a:xfrm>
            <a:off x="40639" y="587812"/>
            <a:ext cx="36921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Music:  Parables in Blues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67287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2EC4D-BDA8-D832-0D4D-50524375B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35FFFA0-A986-5052-3541-2A5CA19F66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09" y="-1088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103ACA-B756-C7BF-6775-62E103BD2DEC}"/>
              </a:ext>
            </a:extLst>
          </p:cNvPr>
          <p:cNvSpPr txBox="1"/>
          <p:nvPr/>
        </p:nvSpPr>
        <p:spPr>
          <a:xfrm>
            <a:off x="83122" y="4213038"/>
            <a:ext cx="1213718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Next Sunday, 2 Tim 2:15 challenge.  Read parable (12) about The Mouth Defiles.   Remember your mouth and words you said before you received Jesus Christ as your personal Savior (John 1:12).  </a:t>
            </a:r>
          </a:p>
          <a:p>
            <a:endParaRPr lang="en-US" sz="12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How does this affect you today?  (No wrong answer)   </a:t>
            </a:r>
          </a:p>
          <a:p>
            <a:endParaRPr lang="en-US" sz="6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______________________________________________________________________________________________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Open Mic for 1 to 2-minute testimonies!   _______________________________________________________________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87FF0C-E781-CD57-D6B5-CE984F0474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09" y="56723"/>
            <a:ext cx="12049614" cy="83161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DF9CB69-02AC-B0C4-69F3-270D6DB364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9960" y="6411686"/>
            <a:ext cx="11530395" cy="3895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3F2F97-4A32-F352-38DD-B828CB7997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752" y="975429"/>
            <a:ext cx="11989221" cy="3011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82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D6BAA8-1C56-1E7E-D4F9-D2191605E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9EA3FA5-EA19-BCD5-BA32-9A3E01888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9052"/>
              </p:ext>
            </p:extLst>
          </p:nvPr>
        </p:nvGraphicFramePr>
        <p:xfrm>
          <a:off x="10888" y="0"/>
          <a:ext cx="12181112" cy="690051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33491">
                  <a:extLst>
                    <a:ext uri="{9D8B030D-6E8A-4147-A177-3AD203B41FA5}">
                      <a16:colId xmlns:a16="http://schemas.microsoft.com/office/drawing/2014/main" val="1074821787"/>
                    </a:ext>
                  </a:extLst>
                </a:gridCol>
                <a:gridCol w="10447621">
                  <a:extLst>
                    <a:ext uri="{9D8B030D-6E8A-4147-A177-3AD203B41FA5}">
                      <a16:colId xmlns:a16="http://schemas.microsoft.com/office/drawing/2014/main" val="3136049357"/>
                    </a:ext>
                  </a:extLst>
                </a:gridCol>
              </a:tblGrid>
              <a:tr h="95943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" b="1" dirty="0"/>
                        <a:t>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0" dirty="0"/>
                        <a:t>Matthew 13:1-52,  Asaph’s </a:t>
                      </a:r>
                      <a:r>
                        <a:rPr lang="en-US" sz="4000" b="0"/>
                        <a:t>Secret Revealed </a:t>
                      </a:r>
                      <a:endParaRPr lang="en-US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280864"/>
                  </a:ext>
                </a:extLst>
              </a:tr>
              <a:tr h="1903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Parables 1-4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(to the multitude of people, for Israel and the church)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600" b="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13:1-9,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13:18-23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(1st)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Sower, the Seed, &amp; the Soils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(Mark 4:10, 4:13, Luke 8:8-100 fold, cried)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13:10-17</a:t>
                      </a:r>
                      <a:r>
                        <a:rPr lang="en-US" sz="2800" b="1" kern="1200" baseline="300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2800" b="0" kern="1200" baseline="300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Purpose:  </a:t>
                      </a:r>
                      <a:r>
                        <a:rPr lang="en-US" sz="2800" b="0" u="sng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the disciples to know the mysteries of the kingdom of heaven</a:t>
                      </a:r>
                      <a:r>
                        <a:rPr lang="en-US" sz="2800" b="0" u="none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2800" b="0" u="sng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heart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13:15)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13:24-30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13:36-43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(2nd)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Tares &amp; the Wheat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(wicked &amp; good seed.  End of the </a:t>
                      </a:r>
                      <a:r>
                        <a:rPr lang="en-US" sz="2800" b="0" u="sng" kern="1200" baseline="300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world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, angels, fire)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13:31-32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(3rd)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Mustard Seed –Tree and the Birds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(tree is unnatural, birds are wicked-13:4, 19)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13:33. 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(4th) </a:t>
                      </a:r>
                      <a:r>
                        <a:rPr lang="en-US" sz="2800" b="1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Woman Hid Leaven in Flour </a:t>
                      </a:r>
                      <a:r>
                        <a:rPr lang="en-US" sz="2800" b="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(leaven is deceit as Pharisees and Herod)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3357159"/>
                  </a:ext>
                </a:extLst>
              </a:tr>
              <a:tr h="10040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Mt 13:35 </a:t>
                      </a: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(34)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Ps 78:2 </a:t>
                      </a:r>
                      <a:r>
                        <a:rPr lang="en-US" sz="20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Jesus said, That it might be fulfilled which was spoken by the prophet (Asaph), saying, </a:t>
                      </a:r>
                      <a:r>
                        <a:rPr lang="en-US" sz="1600" b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open My mouth in parables</a:t>
                      </a: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1600" b="0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utter things which have been </a:t>
                      </a:r>
                      <a:r>
                        <a:rPr lang="en-US" sz="1600" b="1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kept secret</a:t>
                      </a:r>
                      <a:r>
                        <a:rPr lang="en-US" sz="1600" b="1" u="non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the </a:t>
                      </a:r>
                      <a:r>
                        <a:rPr lang="en-US" sz="1600" b="1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</a:t>
                      </a:r>
                      <a:r>
                        <a:rPr lang="en-US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the </a:t>
                      </a:r>
                      <a:r>
                        <a:rPr lang="en-US" sz="1600" b="1" u="sng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world</a:t>
                      </a:r>
                      <a:r>
                        <a:rPr lang="en-US" sz="16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will open my mouth in a parable, I will utter dark sayings of old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Which we have heard &amp; known, &amp; our fathers have told us.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699194"/>
                  </a:ext>
                </a:extLst>
              </a:tr>
              <a:tr h="14102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Parables 5-7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(to 12 Apostles and disciples, for the church)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13:44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 (5th)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Treasure Hid in a Field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(Luke 14:33, found, routine)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13:45-46. 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(6th)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Pearl of Great Price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(Luke 14:33, seeking, business)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13:47-50.  </a:t>
                      </a:r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(7th) </a:t>
                      </a:r>
                      <a:r>
                        <a:rPr lang="en-US" sz="2000" b="1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Angels Separate the Wicked from Good 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(End of the </a:t>
                      </a:r>
                      <a:r>
                        <a:rPr lang="en-US" sz="1800" b="0" i="0" u="sng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world</a:t>
                      </a:r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, angels, fire. </a:t>
                      </a: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Rev 20:11-15)</a:t>
                      </a:r>
                      <a:endParaRPr lang="en-US" sz="2000" b="0" i="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3868108"/>
                  </a:ext>
                </a:extLst>
              </a:tr>
              <a:tr h="6204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Key words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Parable(s) - 12x in Matthew 13.  Kingdom of heaven – 8x.  (Householder - 2x, 13:27, 52.  Asaph the prophet for the nation Israel, Psalm 78:2-3, and Jesus and those “in Christ” for the individual, local church; Jews and Gentiles, </a:t>
                      </a:r>
                      <a:r>
                        <a:rPr lang="en-US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Matthew 13:34-35).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3659592"/>
                  </a:ext>
                </a:extLst>
              </a:tr>
              <a:tr h="79180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/>
                        <a:t>Decision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300" b="0" dirty="0"/>
                    </a:p>
                    <a:p>
                      <a:r>
                        <a:rPr lang="en-US" sz="2000" b="1" dirty="0"/>
                        <a:t>13:51-52.  </a:t>
                      </a:r>
                      <a:r>
                        <a:rPr lang="en-US" sz="2000" b="0" dirty="0"/>
                        <a:t>See, hear, and understand a scribe (pastor, teacher, brother or sister in Christ) who is a Householder of the kingdom of heaven w/treasures </a:t>
                      </a:r>
                      <a:r>
                        <a:rPr lang="en-US" sz="2000" b="1" dirty="0"/>
                        <a:t>new </a:t>
                      </a:r>
                      <a:r>
                        <a:rPr lang="en-US" sz="2000" b="0" dirty="0"/>
                        <a:t>&amp; old (</a:t>
                      </a:r>
                      <a:r>
                        <a:rPr lang="en-US" sz="2000" b="1" dirty="0"/>
                        <a:t>New</a:t>
                      </a:r>
                      <a:r>
                        <a:rPr lang="en-US" sz="2000" b="0" dirty="0"/>
                        <a:t> Testament &amp; Old</a:t>
                      </a:r>
                      <a:r>
                        <a:rPr lang="en-US" sz="2000" b="1" dirty="0"/>
                        <a:t> </a:t>
                      </a:r>
                      <a:r>
                        <a:rPr lang="en-US" sz="2000" b="0" dirty="0"/>
                        <a:t>Testament)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4745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23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63A36-2055-CEBC-E6BB-D5442A1DF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5B3625D-F528-4CA8-924C-1D328F94D205}"/>
              </a:ext>
            </a:extLst>
          </p:cNvPr>
          <p:cNvSpPr txBox="1"/>
          <p:nvPr/>
        </p:nvSpPr>
        <p:spPr>
          <a:xfrm>
            <a:off x="0" y="0"/>
            <a:ext cx="12192000" cy="6871112"/>
          </a:xfrm>
          <a:prstGeom prst="rect">
            <a:avLst/>
          </a:prstGeom>
          <a:solidFill>
            <a:srgbClr val="002060"/>
          </a:solidFill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                   </a:t>
            </a:r>
            <a:r>
              <a:rPr kumimoji="0" lang="en-US" sz="2800" b="1" i="1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Sunday School  Through the Bible</a:t>
            </a:r>
            <a:r>
              <a:rPr kumimoji="0" lang="en-US" sz="2800" b="1" i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(2023 - 2025)</a:t>
            </a:r>
            <a:r>
              <a:rPr kumimoji="0" lang="en-US" sz="2800" b="1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50" b="1" i="1" dirty="0">
              <a:solidFill>
                <a:srgbClr val="FFFFFF"/>
              </a:solidFill>
              <a:latin typeface="Gill Sans MT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Grow in grace, and in the knowledge of our Lord and Savior Jesus Christ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 i="1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                                    2 Peter 3:18</a:t>
            </a:r>
            <a:r>
              <a:rPr lang="en-US" sz="20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                  </a:t>
            </a:r>
            <a:endParaRPr lang="en-US" sz="2400" b="1" dirty="0">
              <a:solidFill>
                <a:srgbClr val="FFFFFF">
                  <a:lumMod val="95000"/>
                </a:srgbClr>
              </a:solidFill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COMPLETED books of the Bible</a:t>
            </a:r>
          </a:p>
          <a:p>
            <a:pPr>
              <a:defRPr/>
            </a:pPr>
            <a:endParaRPr lang="en-US" sz="11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Old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Genesis (4), Exodus (4), Leviticus (2), Numbers (3), Deuteronomy (5), Ruth, Esther, Psalms (4), Psalm 68, Asaph (12), Proverbs, Ecclesiastes, Amos, Obadiah, Malachi  </a:t>
            </a:r>
          </a:p>
          <a:p>
            <a:pPr>
              <a:defRPr/>
            </a:pPr>
            <a:endParaRPr lang="en-US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000" b="1" dirty="0">
                <a:latin typeface="Verdana" panose="020B0604030504040204" pitchFamily="34" charset="0"/>
                <a:ea typeface="Verdana" panose="020B0604030504040204" pitchFamily="34" charset="0"/>
              </a:rPr>
              <a:t>New Testament: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 Mark, Parables (6), Colossians, 1-2 Thessalonians (10), Ephesians, Philemon, James, 2 Peter (4), 2 John, Jude </a:t>
            </a: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4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20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endParaRPr lang="en-US" sz="5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Invitation to Fellowship Church 2025 daily schedule for Bible and prayer</a:t>
            </a:r>
          </a:p>
          <a:p>
            <a:pPr>
              <a:defRPr/>
            </a:pPr>
            <a:r>
              <a:rPr lang="en-US" sz="2400" b="1" dirty="0">
                <a:solidFill>
                  <a:srgbClr val="FFFFFF">
                    <a:lumMod val="95000"/>
                  </a:srgbClr>
                </a:solidFill>
                <a:latin typeface="Verdana" panose="020B0604030504040204" pitchFamily="34" charset="0"/>
                <a:ea typeface="Verdana" panose="020B0604030504040204" pitchFamily="34" charset="0"/>
                <a:cs typeface="Wingdings 3" panose="05040102010807070707" pitchFamily="18" charset="2"/>
              </a:rPr>
              <a:t>Nov 17-23:  Hebrews 1-3 (Mon-Sat), Psalm 101 (Sun)</a:t>
            </a:r>
            <a:endParaRPr lang="en-US" sz="1200" b="1" dirty="0">
              <a:solidFill>
                <a:srgbClr val="FFFFFF">
                  <a:lumMod val="95000"/>
                </a:srgbClr>
              </a:solidFill>
              <a:latin typeface="Verdana" panose="020B0604030504040204" pitchFamily="34" charset="0"/>
              <a:ea typeface="Verdana" panose="020B0604030504040204" pitchFamily="34" charset="0"/>
              <a:cs typeface="Wingdings 3" panose="05040102010807070707" pitchFamily="18" charset="2"/>
            </a:endParaRPr>
          </a:p>
        </p:txBody>
      </p:sp>
      <p:pic>
        <p:nvPicPr>
          <p:cNvPr id="4" name="Picture 3" descr="A person with their arms raised in the air&#10;&#10;Description automatically generated">
            <a:extLst>
              <a:ext uri="{FF2B5EF4-FFF2-40B4-BE49-F238E27FC236}">
                <a16:creationId xmlns:a16="http://schemas.microsoft.com/office/drawing/2014/main" id="{BE629133-1241-426F-B22A-5118E02B2A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87447" y="3679361"/>
            <a:ext cx="4273294" cy="2232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11268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4386A9D-4554-439F-B911-9357214AFBF1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3705CF02DF8540BC9025A980CBE32D" ma:contentTypeVersion="8" ma:contentTypeDescription="Create a new document." ma:contentTypeScope="" ma:versionID="7b59e85c8975facf180a11ca812390b4">
  <xsd:schema xmlns:xsd="http://www.w3.org/2001/XMLSchema" xmlns:xs="http://www.w3.org/2001/XMLSchema" xmlns:p="http://schemas.microsoft.com/office/2006/metadata/properties" xmlns:ns3="f98cc253-feff-40fd-b75e-dde241986d3d" xmlns:ns4="7ea62328-f9cb-43bf-99db-6009b3f2bb1b" targetNamespace="http://schemas.microsoft.com/office/2006/metadata/properties" ma:root="true" ma:fieldsID="9c119ad8aaef6563af41b60e6a070d4d" ns3:_="" ns4:_="">
    <xsd:import namespace="f98cc253-feff-40fd-b75e-dde241986d3d"/>
    <xsd:import namespace="7ea62328-f9cb-43bf-99db-6009b3f2bb1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8cc253-feff-40fd-b75e-dde241986d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a62328-f9cb-43bf-99db-6009b3f2bb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09D4569-AD80-4ADC-9EDD-472BB2761B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26FB12-DDF0-459A-8AB5-62FB0B2C6A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8cc253-feff-40fd-b75e-dde241986d3d"/>
    <ds:schemaRef ds:uri="7ea62328-f9cb-43bf-99db-6009b3f2bb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6207C0E-3C9C-45D4-8479-63E71002B4C9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f98cc253-feff-40fd-b75e-dde241986d3d"/>
    <ds:schemaRef ds:uri="http://purl.org/dc/dcmitype/"/>
    <ds:schemaRef ds:uri="http://purl.org/dc/elements/1.1/"/>
    <ds:schemaRef ds:uri="http://schemas.openxmlformats.org/package/2006/metadata/core-properties"/>
    <ds:schemaRef ds:uri="7ea62328-f9cb-43bf-99db-6009b3f2bb1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95632</TotalTime>
  <Words>799</Words>
  <Application>Microsoft Office PowerPoint</Application>
  <PresentationFormat>Widescreen</PresentationFormat>
  <Paragraphs>87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Aharoni</vt:lpstr>
      <vt:lpstr>Arial</vt:lpstr>
      <vt:lpstr>Calibri</vt:lpstr>
      <vt:lpstr>Gill Sans MT</vt:lpstr>
      <vt:lpstr>Verdana</vt:lpstr>
      <vt:lpstr>Theme1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1805</cp:revision>
  <cp:lastPrinted>2025-11-11T22:45:08Z</cp:lastPrinted>
  <dcterms:created xsi:type="dcterms:W3CDTF">2013-07-15T20:26:40Z</dcterms:created>
  <dcterms:modified xsi:type="dcterms:W3CDTF">2025-11-12T02:13:27Z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0x010100EF3705CF02DF8540BC9025A980CBE32D</vt:lpwstr>
  </property>
</Properties>
</file>