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1" r:id="rId4"/>
  </p:sldMasterIdLst>
  <p:notesMasterIdLst>
    <p:notesMasterId r:id="rId9"/>
  </p:notesMasterIdLst>
  <p:sldIdLst>
    <p:sldId id="391" r:id="rId5"/>
    <p:sldId id="393" r:id="rId6"/>
    <p:sldId id="396" r:id="rId7"/>
    <p:sldId id="395" r:id="rId8"/>
  </p:sldIdLst>
  <p:sldSz cx="12192000" cy="6858000"/>
  <p:notesSz cx="9388475" cy="7102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085BF52-3046-2463-5A42-3056237DDF1B}" name="Bill Heath" initials="BH" userId="e5502471a9019beb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5D6EA3-73ED-40A1-B3C3-76B080EA1374}" v="9" dt="2025-11-02T01:19:14.77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3447" autoAdjust="0"/>
  </p:normalViewPr>
  <p:slideViewPr>
    <p:cSldViewPr snapToGrid="0">
      <p:cViewPr varScale="1">
        <p:scale>
          <a:sx n="59" d="100"/>
          <a:sy n="59" d="100"/>
        </p:scale>
        <p:origin x="8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ill Heath" userId="e5502471a9019beb" providerId="LiveId" clId="{813D262F-908F-4E50-9894-E380FCA4CA07}"/>
    <pc:docChg chg="undo custSel modSld">
      <pc:chgData name="Bill Heath" userId="e5502471a9019beb" providerId="LiveId" clId="{813D262F-908F-4E50-9894-E380FCA4CA07}" dt="2025-11-02T12:16:05.276" v="6596" actId="1036"/>
      <pc:docMkLst>
        <pc:docMk/>
      </pc:docMkLst>
      <pc:sldChg chg="modSp mod">
        <pc:chgData name="Bill Heath" userId="e5502471a9019beb" providerId="LiveId" clId="{813D262F-908F-4E50-9894-E380FCA4CA07}" dt="2025-11-02T00:37:21.008" v="6344" actId="20577"/>
        <pc:sldMkLst>
          <pc:docMk/>
          <pc:sldMk cId="3667287670" sldId="391"/>
        </pc:sldMkLst>
        <pc:graphicFrameChg chg="modGraphic">
          <ac:chgData name="Bill Heath" userId="e5502471a9019beb" providerId="LiveId" clId="{813D262F-908F-4E50-9894-E380FCA4CA07}" dt="2025-11-02T00:37:21.008" v="6344" actId="20577"/>
          <ac:graphicFrameMkLst>
            <pc:docMk/>
            <pc:sldMk cId="3667287670" sldId="391"/>
            <ac:graphicFrameMk id="4102" creationId="{28F66BBF-B579-361C-14F8-F34EF300E14D}"/>
          </ac:graphicFrameMkLst>
        </pc:graphicFrameChg>
      </pc:sldChg>
      <pc:sldChg chg="addSp delSp modSp mod">
        <pc:chgData name="Bill Heath" userId="e5502471a9019beb" providerId="LiveId" clId="{813D262F-908F-4E50-9894-E380FCA4CA07}" dt="2025-11-02T12:16:05.276" v="6596" actId="1036"/>
        <pc:sldMkLst>
          <pc:docMk/>
          <pc:sldMk cId="4273682000" sldId="393"/>
        </pc:sldMkLst>
        <pc:spChg chg="add mod">
          <ac:chgData name="Bill Heath" userId="e5502471a9019beb" providerId="LiveId" clId="{813D262F-908F-4E50-9894-E380FCA4CA07}" dt="2025-11-01T23:54:46.931" v="6179" actId="6549"/>
          <ac:spMkLst>
            <pc:docMk/>
            <pc:sldMk cId="4273682000" sldId="393"/>
            <ac:spMk id="8" creationId="{8D103ACA-B756-C7BF-6775-62E103BD2DEC}"/>
          </ac:spMkLst>
        </pc:spChg>
        <pc:picChg chg="add del mod">
          <ac:chgData name="Bill Heath" userId="e5502471a9019beb" providerId="LiveId" clId="{813D262F-908F-4E50-9894-E380FCA4CA07}" dt="2025-11-02T09:38:15.383" v="6479" actId="478"/>
          <ac:picMkLst>
            <pc:docMk/>
            <pc:sldMk cId="4273682000" sldId="393"/>
            <ac:picMk id="4" creationId="{34520A8E-2573-3F2D-EE29-15C6FF08A9DA}"/>
          </ac:picMkLst>
        </pc:picChg>
        <pc:picChg chg="add del mod">
          <ac:chgData name="Bill Heath" userId="e5502471a9019beb" providerId="LiveId" clId="{813D262F-908F-4E50-9894-E380FCA4CA07}" dt="2025-11-01T23:38:55.500" v="6088" actId="478"/>
          <ac:picMkLst>
            <pc:docMk/>
            <pc:sldMk cId="4273682000" sldId="393"/>
            <ac:picMk id="4" creationId="{5D1CDC32-61A4-8898-D1AA-BCE564BF3912}"/>
          </ac:picMkLst>
        </pc:picChg>
        <pc:picChg chg="add del mod">
          <ac:chgData name="Bill Heath" userId="e5502471a9019beb" providerId="LiveId" clId="{813D262F-908F-4E50-9894-E380FCA4CA07}" dt="2025-11-01T20:48:06.094" v="2637" actId="478"/>
          <ac:picMkLst>
            <pc:docMk/>
            <pc:sldMk cId="4273682000" sldId="393"/>
            <ac:picMk id="4" creationId="{8BCB2DF2-D34A-8078-997A-412F2B252B41}"/>
          </ac:picMkLst>
        </pc:picChg>
        <pc:picChg chg="add mod">
          <ac:chgData name="Bill Heath" userId="e5502471a9019beb" providerId="LiveId" clId="{813D262F-908F-4E50-9894-E380FCA4CA07}" dt="2025-11-02T12:16:05.276" v="6596" actId="1036"/>
          <ac:picMkLst>
            <pc:docMk/>
            <pc:sldMk cId="4273682000" sldId="393"/>
            <ac:picMk id="4" creationId="{E1009A42-BA73-076C-9017-1B424BB09C9E}"/>
          </ac:picMkLst>
        </pc:picChg>
        <pc:picChg chg="add del mod">
          <ac:chgData name="Bill Heath" userId="e5502471a9019beb" providerId="LiveId" clId="{813D262F-908F-4E50-9894-E380FCA4CA07}" dt="2025-11-02T00:18:40.523" v="6269" actId="478"/>
          <ac:picMkLst>
            <pc:docMk/>
            <pc:sldMk cId="4273682000" sldId="393"/>
            <ac:picMk id="4" creationId="{FFD859E5-00ED-88CE-DF9F-4FB8203EDF54}"/>
          </ac:picMkLst>
        </pc:picChg>
        <pc:picChg chg="add del mod">
          <ac:chgData name="Bill Heath" userId="e5502471a9019beb" providerId="LiveId" clId="{813D262F-908F-4E50-9894-E380FCA4CA07}" dt="2025-11-02T09:47:05.918" v="6500" actId="478"/>
          <ac:picMkLst>
            <pc:docMk/>
            <pc:sldMk cId="4273682000" sldId="393"/>
            <ac:picMk id="5" creationId="{31E977CA-5D78-860E-81CB-E1F0CB5841EB}"/>
          </ac:picMkLst>
        </pc:picChg>
        <pc:picChg chg="add del mod">
          <ac:chgData name="Bill Heath" userId="e5502471a9019beb" providerId="LiveId" clId="{813D262F-908F-4E50-9894-E380FCA4CA07}" dt="2025-11-01T20:50:35.643" v="2669" actId="478"/>
          <ac:picMkLst>
            <pc:docMk/>
            <pc:sldMk cId="4273682000" sldId="393"/>
            <ac:picMk id="5" creationId="{A46C71DF-D77D-43C1-3C09-DCE390E8C2B4}"/>
          </ac:picMkLst>
        </pc:picChg>
        <pc:picChg chg="add del mod">
          <ac:chgData name="Bill Heath" userId="e5502471a9019beb" providerId="LiveId" clId="{813D262F-908F-4E50-9894-E380FCA4CA07}" dt="2025-11-02T00:37:33.002" v="6346" actId="478"/>
          <ac:picMkLst>
            <pc:docMk/>
            <pc:sldMk cId="4273682000" sldId="393"/>
            <ac:picMk id="5" creationId="{CECA1BE3-B53B-D8D5-E740-09E4DC1F5843}"/>
          </ac:picMkLst>
        </pc:picChg>
        <pc:picChg chg="add mod">
          <ac:chgData name="Bill Heath" userId="e5502471a9019beb" providerId="LiveId" clId="{813D262F-908F-4E50-9894-E380FCA4CA07}" dt="2025-11-01T23:39:23.726" v="6131" actId="1035"/>
          <ac:picMkLst>
            <pc:docMk/>
            <pc:sldMk cId="4273682000" sldId="393"/>
            <ac:picMk id="6" creationId="{A187FF0C-E781-CD57-D6B5-CE984F04741C}"/>
          </ac:picMkLst>
        </pc:picChg>
        <pc:picChg chg="add del mod">
          <ac:chgData name="Bill Heath" userId="e5502471a9019beb" providerId="LiveId" clId="{813D262F-908F-4E50-9894-E380FCA4CA07}" dt="2025-11-01T22:05:13.089" v="4721" actId="478"/>
          <ac:picMkLst>
            <pc:docMk/>
            <pc:sldMk cId="4273682000" sldId="393"/>
            <ac:picMk id="7" creationId="{55B47650-AD5F-8FD5-AC72-A2A9BE0BC3D2}"/>
          </ac:picMkLst>
        </pc:picChg>
        <pc:picChg chg="add del mod">
          <ac:chgData name="Bill Heath" userId="e5502471a9019beb" providerId="LiveId" clId="{813D262F-908F-4E50-9894-E380FCA4CA07}" dt="2025-11-02T12:15:41.377" v="6551" actId="478"/>
          <ac:picMkLst>
            <pc:docMk/>
            <pc:sldMk cId="4273682000" sldId="393"/>
            <ac:picMk id="9" creationId="{FBB64F19-5A9B-1126-583C-55B05D253FC4}"/>
          </ac:picMkLst>
        </pc:picChg>
        <pc:picChg chg="add mod">
          <ac:chgData name="Bill Heath" userId="e5502471a9019beb" providerId="LiveId" clId="{813D262F-908F-4E50-9894-E380FCA4CA07}" dt="2025-11-01T22:21:41.524" v="5313" actId="1035"/>
          <ac:picMkLst>
            <pc:docMk/>
            <pc:sldMk cId="4273682000" sldId="393"/>
            <ac:picMk id="10" creationId="{580892BF-932F-81F3-2019-08A811A09B4E}"/>
          </ac:picMkLst>
        </pc:picChg>
        <pc:picChg chg="add del mod">
          <ac:chgData name="Bill Heath" userId="e5502471a9019beb" providerId="LiveId" clId="{813D262F-908F-4E50-9894-E380FCA4CA07}" dt="2025-11-01T23:36:09.290" v="6048" actId="478"/>
          <ac:picMkLst>
            <pc:docMk/>
            <pc:sldMk cId="4273682000" sldId="393"/>
            <ac:picMk id="11" creationId="{8D8C9EB0-6850-AA03-47B4-85C971EC96CC}"/>
          </ac:picMkLst>
        </pc:picChg>
        <pc:picChg chg="add del mod">
          <ac:chgData name="Bill Heath" userId="e5502471a9019beb" providerId="LiveId" clId="{813D262F-908F-4E50-9894-E380FCA4CA07}" dt="2025-11-01T22:53:52.837" v="5990" actId="478"/>
          <ac:picMkLst>
            <pc:docMk/>
            <pc:sldMk cId="4273682000" sldId="393"/>
            <ac:picMk id="13" creationId="{15C15768-C7F4-DABA-5A3D-201C3892917B}"/>
          </ac:picMkLst>
        </pc:picChg>
        <pc:picChg chg="add del mod">
          <ac:chgData name="Bill Heath" userId="e5502471a9019beb" providerId="LiveId" clId="{813D262F-908F-4E50-9894-E380FCA4CA07}" dt="2025-11-02T00:01:24.320" v="6181" actId="478"/>
          <ac:picMkLst>
            <pc:docMk/>
            <pc:sldMk cId="4273682000" sldId="393"/>
            <ac:picMk id="15" creationId="{3BB3CA0B-EF19-D4AD-642A-5AB7C2E7B513}"/>
          </ac:picMkLst>
        </pc:picChg>
        <pc:picChg chg="add del mod">
          <ac:chgData name="Bill Heath" userId="e5502471a9019beb" providerId="LiveId" clId="{813D262F-908F-4E50-9894-E380FCA4CA07}" dt="2025-11-01T01:37:55.385" v="1933" actId="478"/>
          <ac:picMkLst>
            <pc:docMk/>
            <pc:sldMk cId="4273682000" sldId="393"/>
            <ac:picMk id="15" creationId="{F8CFE931-5A49-A096-AE76-4779BF2F2BB8}"/>
          </ac:picMkLst>
        </pc:picChg>
      </pc:sldChg>
      <pc:sldChg chg="modSp mod">
        <pc:chgData name="Bill Heath" userId="e5502471a9019beb" providerId="LiveId" clId="{813D262F-908F-4E50-9894-E380FCA4CA07}" dt="2025-11-02T10:51:31.854" v="6549" actId="1038"/>
        <pc:sldMkLst>
          <pc:docMk/>
          <pc:sldMk cId="1698766355" sldId="396"/>
        </pc:sldMkLst>
        <pc:spChg chg="mod">
          <ac:chgData name="Bill Heath" userId="e5502471a9019beb" providerId="LiveId" clId="{813D262F-908F-4E50-9894-E380FCA4CA07}" dt="2025-11-02T10:51:31.854" v="6549" actId="1038"/>
          <ac:spMkLst>
            <pc:docMk/>
            <pc:sldMk cId="1698766355" sldId="396"/>
            <ac:spMk id="3" creationId="{C9E33060-EFED-D946-E6DE-8762BD8A89B2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F333EA7-FC35-4F29-9609-CCCBA411E5D3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F6395EB-D212-4576-AD95-E0031CEE102B}">
      <dgm:prSet custT="1"/>
      <dgm:spPr>
        <a:solidFill>
          <a:schemeClr val="accent6">
            <a:lumMod val="50000"/>
          </a:schemeClr>
        </a:solidFill>
      </dgm:spPr>
      <dgm:t>
        <a:bodyPr/>
        <a:lstStyle/>
        <a:p>
          <a:pPr algn="ctr"/>
          <a:r>
            <a:rPr lang="en-US" sz="2400" dirty="0"/>
            <a:t>Jesus Teaches in Parables</a:t>
          </a:r>
        </a:p>
        <a:p>
          <a:pPr algn="l"/>
          <a:r>
            <a:rPr lang="en-US" sz="2400" dirty="0"/>
            <a:t>1.  New Wine in New Bottles (Luke 5:37-39)</a:t>
          </a:r>
        </a:p>
        <a:p>
          <a:pPr algn="l"/>
          <a:r>
            <a:rPr lang="en-US" sz="2400" dirty="0"/>
            <a:t>2.  Let us Bind the Strong Man (Mark 3:23-30)</a:t>
          </a:r>
        </a:p>
        <a:p>
          <a:pPr algn="l"/>
          <a:r>
            <a:rPr lang="en-US" sz="2400" dirty="0"/>
            <a:t>3.</a:t>
          </a:r>
        </a:p>
        <a:p>
          <a:pPr algn="l"/>
          <a:r>
            <a:rPr lang="en-US" sz="2400" dirty="0"/>
            <a:t>4.</a:t>
          </a:r>
        </a:p>
        <a:p>
          <a:pPr algn="l"/>
          <a:r>
            <a:rPr lang="en-US" sz="2400" dirty="0"/>
            <a:t>5. </a:t>
          </a:r>
        </a:p>
        <a:p>
          <a:pPr algn="l"/>
          <a:r>
            <a:rPr lang="en-US" sz="2400" dirty="0"/>
            <a:t>6.</a:t>
          </a:r>
        </a:p>
        <a:p>
          <a:pPr algn="l"/>
          <a:r>
            <a:rPr lang="en-US" sz="2400" dirty="0"/>
            <a:t>7.</a:t>
          </a:r>
        </a:p>
        <a:p>
          <a:pPr algn="l"/>
          <a:r>
            <a:rPr lang="en-US" sz="2400" dirty="0"/>
            <a:t>8.</a:t>
          </a:r>
        </a:p>
        <a:p>
          <a:pPr algn="l"/>
          <a:r>
            <a:rPr lang="en-US" sz="2400" dirty="0"/>
            <a:t>9.</a:t>
          </a:r>
        </a:p>
        <a:p>
          <a:pPr algn="l"/>
          <a:r>
            <a:rPr lang="en-US" sz="2400" dirty="0"/>
            <a:t>10.</a:t>
          </a:r>
        </a:p>
      </dgm:t>
    </dgm:pt>
    <dgm:pt modelId="{BAB21EC9-4A22-4968-8D0D-3824B2256B04}" type="parTrans" cxnId="{D4EEE82B-2F8F-438D-9DC3-F48790E5C7A4}">
      <dgm:prSet/>
      <dgm:spPr/>
      <dgm:t>
        <a:bodyPr/>
        <a:lstStyle/>
        <a:p>
          <a:endParaRPr lang="en-US" sz="3200"/>
        </a:p>
      </dgm:t>
    </dgm:pt>
    <dgm:pt modelId="{05C68778-4295-443B-AEC7-A6A3560666AC}" type="sibTrans" cxnId="{D4EEE82B-2F8F-438D-9DC3-F48790E5C7A4}">
      <dgm:prSet/>
      <dgm:spPr/>
      <dgm:t>
        <a:bodyPr/>
        <a:lstStyle/>
        <a:p>
          <a:endParaRPr lang="en-US" sz="3200"/>
        </a:p>
      </dgm:t>
    </dgm:pt>
    <dgm:pt modelId="{DF4B7AFE-6F6A-4FB4-8C9E-280AAA1D2357}" type="pres">
      <dgm:prSet presAssocID="{AF333EA7-FC35-4F29-9609-CCCBA411E5D3}" presName="diagram" presStyleCnt="0">
        <dgm:presLayoutVars>
          <dgm:dir/>
          <dgm:resizeHandles val="exact"/>
        </dgm:presLayoutVars>
      </dgm:prSet>
      <dgm:spPr/>
    </dgm:pt>
    <dgm:pt modelId="{0996E49C-A895-4D1A-A77D-DF39E7343AC7}" type="pres">
      <dgm:prSet presAssocID="{1F6395EB-D212-4576-AD95-E0031CEE102B}" presName="node" presStyleLbl="node1" presStyleIdx="0" presStyleCnt="1" custScaleY="134301" custLinFactNeighborX="-191" custLinFactNeighborY="-27254">
        <dgm:presLayoutVars>
          <dgm:bulletEnabled val="1"/>
        </dgm:presLayoutVars>
      </dgm:prSet>
      <dgm:spPr/>
    </dgm:pt>
  </dgm:ptLst>
  <dgm:cxnLst>
    <dgm:cxn modelId="{D4EEE82B-2F8F-438D-9DC3-F48790E5C7A4}" srcId="{AF333EA7-FC35-4F29-9609-CCCBA411E5D3}" destId="{1F6395EB-D212-4576-AD95-E0031CEE102B}" srcOrd="0" destOrd="0" parTransId="{BAB21EC9-4A22-4968-8D0D-3824B2256B04}" sibTransId="{05C68778-4295-443B-AEC7-A6A3560666AC}"/>
    <dgm:cxn modelId="{4A1EC982-B90C-446E-84E7-43F6B032C521}" type="presOf" srcId="{1F6395EB-D212-4576-AD95-E0031CEE102B}" destId="{0996E49C-A895-4D1A-A77D-DF39E7343AC7}" srcOrd="0" destOrd="0" presId="urn:microsoft.com/office/officeart/2005/8/layout/default"/>
    <dgm:cxn modelId="{467958E0-94B8-4E14-BD07-BCEF9865704E}" type="presOf" srcId="{AF333EA7-FC35-4F29-9609-CCCBA411E5D3}" destId="{DF4B7AFE-6F6A-4FB4-8C9E-280AAA1D2357}" srcOrd="0" destOrd="0" presId="urn:microsoft.com/office/officeart/2005/8/layout/default"/>
    <dgm:cxn modelId="{130DAC77-894B-4E13-BCE9-F6A6EFCB867C}" type="presParOf" srcId="{DF4B7AFE-6F6A-4FB4-8C9E-280AAA1D2357}" destId="{0996E49C-A895-4D1A-A77D-DF39E7343AC7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96E49C-A895-4D1A-A77D-DF39E7343AC7}">
      <dsp:nvSpPr>
        <dsp:cNvPr id="0" name=""/>
        <dsp:cNvSpPr/>
      </dsp:nvSpPr>
      <dsp:spPr>
        <a:xfrm>
          <a:off x="0" y="0"/>
          <a:ext cx="6394259" cy="5152532"/>
        </a:xfrm>
        <a:prstGeom prst="rect">
          <a:avLst/>
        </a:prstGeom>
        <a:solidFill>
          <a:schemeClr val="accent6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Jesus Teaches in Parables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1.  New Wine in New Bottles (Luke 5:37-39)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2.  Let us Bind the Strong Man (Mark 3:23-30)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3.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4.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5. 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6.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7.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8.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9.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10.</a:t>
          </a:r>
        </a:p>
      </dsp:txBody>
      <dsp:txXfrm>
        <a:off x="0" y="0"/>
        <a:ext cx="6394259" cy="51525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068899" cy="355484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317480" y="0"/>
            <a:ext cx="4068899" cy="355484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r">
              <a:defRPr sz="1200"/>
            </a:lvl1pPr>
          </a:lstStyle>
          <a:p>
            <a:fld id="{0AC9DA1F-9C06-46A4-8A99-BC0A7DC41F13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63813" y="887413"/>
            <a:ext cx="4260850" cy="23971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6" tIns="45713" rIns="91426" bIns="4571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8009" y="3417931"/>
            <a:ext cx="7512459" cy="2797035"/>
          </a:xfrm>
          <a:prstGeom prst="rect">
            <a:avLst/>
          </a:prstGeom>
        </p:spPr>
        <p:txBody>
          <a:bodyPr vert="horz" lIns="91426" tIns="45713" rIns="91426" bIns="4571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6746992"/>
            <a:ext cx="4068899" cy="355484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317480" y="6746992"/>
            <a:ext cx="4068899" cy="355484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r">
              <a:defRPr sz="1200"/>
            </a:lvl1pPr>
          </a:lstStyle>
          <a:p>
            <a:fld id="{EF112C6F-2770-4703-98DB-2275B640C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012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Fellowship Church by Bill Heath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1AD51A55-303F-4D54-AB99-832332D3BB80}" type="datetime1">
              <a:rPr lang="en-US" smtClean="0"/>
              <a:t>11/2/2025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Notes:  Core Scriptures to profit the souls of women with God's design, purpose, and beauty.  Genesis 1:27, Proverbs 31, Matthew 19:4, Romans 16:1-16, Ephesians 5:22-33, 1 Peter 3:1-7</a:t>
            </a:r>
          </a:p>
        </p:txBody>
      </p:sp>
    </p:spTree>
    <p:extLst>
      <p:ext uri="{BB962C8B-B14F-4D97-AF65-F5344CB8AC3E}">
        <p14:creationId xmlns:p14="http://schemas.microsoft.com/office/powerpoint/2010/main" val="27414375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43FFF1-7E34-ACE1-0C59-D2504E5E48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FC30DB0-61DD-65AE-8D88-1E7FC7E699B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0988B57-1C63-DA74-9D27-3E9D450997B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F2FDBB-91B8-C096-BC59-4AF4DBDA53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112C6F-2770-4703-98DB-2275B640CE0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777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FE18E7-D92B-72D9-5C02-ED3F71C6D9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6933926-E04F-3F8A-CF97-6AD081A949D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F290DCD-C0C1-65AF-6973-8F64B8E68A4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CEDA28-6F96-67FF-3FCB-8B9A193FEED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112C6F-2770-4703-98DB-2275B640CE0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6615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A873E6-8AF2-DA17-17D6-215E9911CC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DDE250D-A825-CDBF-6B26-E5B4E464C8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B79970D-837C-2142-2503-FC1CDA17F8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2AD346-063D-FBC4-A31D-CA7A965D9B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14265">
              <a:defRPr/>
            </a:pPr>
            <a:fld id="{EF112C6F-2770-4703-98DB-2275B640CE06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14265">
                <a:defRPr/>
              </a:pPr>
              <a:t>4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999190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5B67A-261F-9DE2-01F4-59766EB608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986B47-F04F-B032-5DF6-8D446B5791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02B05A-85D2-0B7B-8AD9-202775A37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583920-9796-51D7-7B01-4D3EE2469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246A3B-85BA-41E0-3E7D-D9310EBB2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208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B0C598-BE26-A80B-0421-F1DB3A249A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BFA8D7-95A0-8DD1-EEAE-F672E3F23D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029B2C-1ECB-2C63-5849-5FC6D25B0E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DC0C92-6A66-42CE-7D8C-8B28F9A97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CE2458-12BE-2EA7-AFB3-C6C566D24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171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A91F562-B015-29AE-E68D-EFA1192ABC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0733EA-5D0A-426F-3B5C-3F2D18B27A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72CC72-024A-43EA-BF05-67E22683F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F16518-33A4-4532-1F2D-23A95CBFF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2391F5-09BE-D072-E6C8-D4B52F999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149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F6E646-2988-0016-83C8-ABBCC4160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FD27B3-9EB6-554C-DC5F-B0AFF5BFAC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08C58E-59EF-A80D-8A92-4C706C6EF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F09AE1-587A-B9A0-7536-7619B2350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845967-ED14-C0B2-E816-FD76E38F84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065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8B252F-E9F8-BEFE-E9AE-7E37A961D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8CAC0E-0E4E-9770-AA4F-17A9E007CC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A010F5-956E-532C-D62B-1EFB3D64F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651D6A-13B2-4634-882C-51D5BB8969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AD65DB-599C-478A-4EF1-D72ED7E65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467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AE8597-4776-2EBC-2786-AB3A655EF4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6893AE-3EC4-9FBF-58A0-269E4ABDFF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28B258-33A4-9EDA-D199-A2A61B2571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A1376C-F755-7D1B-63F2-7723EBA209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710ADB-C96D-71AA-2670-A894894DD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C3B9D3-10CE-946A-C332-6C74ADEE1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699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545BD-8620-2E66-A3D4-F0A7ED633F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0C2867-03F6-1394-4E3C-53C5351064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759B24-07FD-BF6D-5FEA-D3F2FCFD73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7EE568-E5A6-6D85-D7D9-EEA86715F1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3C2469-4709-B49E-67F5-BC86510DA3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39F942-C2FA-A491-6711-8AE66C9C1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190FC4-6AEF-8B96-5C2B-36CD9A049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AB44438-44CE-DE86-0DC8-EBADDC931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939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33C6A5-DC17-8DFC-8CAC-9B9C8DD077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4BE22BF-B2E4-0075-316E-353EE5B71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6168DB-DDBA-D74F-01C9-2801256FF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7DB4DE-C342-5C40-C8F5-53E8B40F9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8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893AEC7-2627-7021-F79E-BC57259D0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F61FD6-4987-E19E-1FC7-9F1CD4AA1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97F659-64E4-FC20-3A9E-1FAE44F4B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998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5A24DC-F02D-1BF9-8DFE-D8577A8609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6AA109-5826-3716-750F-4F8B49FE1A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A15675-6163-1F32-8880-123F09C8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5BD302-85C7-639A-4C77-F1B19282A0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A09919-FAFA-6AE6-505C-1208FC895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AB3E96-0BC3-C140-64E7-162722506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993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8FE0E4-325B-1AE4-6DA5-F7B5DED9E5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668FD5C-1C6C-2DF5-40C9-FF8DDB2B1C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3EF42D-6042-2014-44AC-5AE0DD0EC7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BDF341-5281-90C2-8579-F66754169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pPr/>
              <a:t>11/2/2025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548D91-356D-C664-7BDE-B9305B84B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08FEE8-F0DF-4403-F170-7E5B96E624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957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C5926E-5C15-E9CC-DA68-B6349B0E4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D323C2-3787-4536-916E-1191EFEFF7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1A4ADE-A51F-F14D-6E7C-2B6CDADE07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B53A7-3209-46A6-9454-F38EAC8F11E7}" type="datetimeFigureOut">
              <a:rPr lang="en-US" smtClean="0"/>
              <a:pPr/>
              <a:t>11/2/2025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586461-30A0-FC14-92B4-50ABD51C2A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1B6BA9-84F9-9FF4-92AA-3CBB92D1E0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4739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62" r:id="rId1"/>
    <p:sldLayoutId id="2147483863" r:id="rId2"/>
    <p:sldLayoutId id="2147483864" r:id="rId3"/>
    <p:sldLayoutId id="2147483865" r:id="rId4"/>
    <p:sldLayoutId id="2147483866" r:id="rId5"/>
    <p:sldLayoutId id="2147483867" r:id="rId6"/>
    <p:sldLayoutId id="2147483868" r:id="rId7"/>
    <p:sldLayoutId id="2147483869" r:id="rId8"/>
    <p:sldLayoutId id="2147483870" r:id="rId9"/>
    <p:sldLayoutId id="2147483871" r:id="rId10"/>
    <p:sldLayoutId id="21474838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jpe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10" Type="http://schemas.openxmlformats.org/officeDocument/2006/relationships/hyperlink" Target="https://www.bing.com/videos/riverview/relatedvideo?&amp;q=parables+in+blues+new+wine+in+old+bottles&amp;&amp;mid=07E04DA31226A6C2E15B07E04DA31226A6C2E15B&amp;&amp;FORM=VRDGAR" TargetMode="External"/><Relationship Id="rId4" Type="http://schemas.openxmlformats.org/officeDocument/2006/relationships/image" Target="../media/image2.jpeg"/><Relationship Id="rId9" Type="http://schemas.microsoft.com/office/2007/relationships/diagramDrawing" Target="../diagrams/drawin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thelivingmessage.com/category/praye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>
            <a:extLst>
              <a:ext uri="{FF2B5EF4-FFF2-40B4-BE49-F238E27FC236}">
                <a16:creationId xmlns:a16="http://schemas.microsoft.com/office/drawing/2014/main" id="{DB6C924B-D136-B41C-57F2-9E15057EFB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81551" y="587812"/>
            <a:ext cx="3692116" cy="69688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Straight &amp; Balanced</a:t>
            </a:r>
          </a:p>
          <a:p>
            <a:r>
              <a:rPr lang="en-US" sz="2000" dirty="0"/>
              <a:t>(Luke 3:4-6)</a:t>
            </a:r>
            <a:endParaRPr lang="en-US" sz="2000" dirty="0">
              <a:highlight>
                <a:srgbClr val="FFFF00"/>
              </a:highlight>
            </a:endParaRPr>
          </a:p>
          <a:p>
            <a:endParaRPr lang="en-US" sz="2000" b="1" dirty="0"/>
          </a:p>
        </p:txBody>
      </p:sp>
      <p:pic>
        <p:nvPicPr>
          <p:cNvPr id="4098" name="Picture 2" descr="Image result for balance">
            <a:extLst>
              <a:ext uri="{FF2B5EF4-FFF2-40B4-BE49-F238E27FC236}">
                <a16:creationId xmlns:a16="http://schemas.microsoft.com/office/drawing/2014/main" id="{94A68CC1-A35B-E44A-258F-98BB866D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84160" y="1411706"/>
            <a:ext cx="2130894" cy="2649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Plumbline Bible">
            <a:extLst>
              <a:ext uri="{FF2B5EF4-FFF2-40B4-BE49-F238E27FC236}">
                <a16:creationId xmlns:a16="http://schemas.microsoft.com/office/drawing/2014/main" id="{9EEDE0C2-EE51-FBC3-E1C7-6D92032E06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620" y="1419514"/>
            <a:ext cx="2628899" cy="2628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C8AD6C3-4B79-CE1B-8F8C-D1C6D35B7DD9}"/>
              </a:ext>
            </a:extLst>
          </p:cNvPr>
          <p:cNvSpPr txBox="1"/>
          <p:nvPr/>
        </p:nvSpPr>
        <p:spPr>
          <a:xfrm>
            <a:off x="107773" y="4145808"/>
            <a:ext cx="290046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OT:  2 Kings 21:13, Ps 5:8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Pr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4:25-27,  Amos 7:7-8 Isaiah 28:13, 17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NT:  Mt 3:3,  Acts 9:11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Hebrews 12:13, Jude 3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>
                <a:solidFill>
                  <a:srgbClr val="FFFFFF"/>
                </a:solidFill>
                <a:latin typeface="Gill Sans MT"/>
              </a:rPr>
              <a:t>1 Corinthians 15:1-4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>
                <a:solidFill>
                  <a:srgbClr val="FFFFFF"/>
                </a:solidFill>
                <a:latin typeface="Gill Sans MT"/>
              </a:rPr>
              <a:t>2 Timothy 3:10, 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John 7:16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5FEE1DC-AA74-6F54-F6AB-79A605AFA571}"/>
              </a:ext>
            </a:extLst>
          </p:cNvPr>
          <p:cNvSpPr txBox="1"/>
          <p:nvPr/>
        </p:nvSpPr>
        <p:spPr>
          <a:xfrm>
            <a:off x="9849868" y="4141028"/>
            <a:ext cx="226274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OT: 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Deut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25:13-16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Proverbs 20:10</a:t>
            </a:r>
            <a:endParaRPr lang="en-US" sz="2000" dirty="0">
              <a:solidFill>
                <a:srgbClr val="FFFFFF"/>
              </a:solidFill>
              <a:latin typeface="Gill Sans MT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Daniel 5:25-28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  <a:p>
            <a:r>
              <a:rPr lang="en-US" sz="2000" dirty="0"/>
              <a:t>NT:  Hebrews 12:1</a:t>
            </a:r>
          </a:p>
          <a:p>
            <a:r>
              <a:rPr lang="en-US" sz="2000" dirty="0"/>
              <a:t>1 Cor 3:11-15</a:t>
            </a:r>
          </a:p>
          <a:p>
            <a:r>
              <a:rPr lang="en-US" sz="2000" dirty="0"/>
              <a:t>Philippians 4:5</a:t>
            </a:r>
          </a:p>
          <a:p>
            <a:r>
              <a:rPr lang="en-US" sz="2000" dirty="0"/>
              <a:t>James 3:17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8ED4D35-0A64-C74A-376D-4AD69E51AFCE}"/>
              </a:ext>
            </a:extLst>
          </p:cNvPr>
          <p:cNvSpPr txBox="1"/>
          <p:nvPr/>
        </p:nvSpPr>
        <p:spPr>
          <a:xfrm>
            <a:off x="40640" y="-20636"/>
            <a:ext cx="121513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Fellowship Church,  November 2, 2025              </a:t>
            </a:r>
            <a:r>
              <a:rPr lang="en-US" sz="2000" b="1" dirty="0"/>
              <a:t>2 Peter 3:18 Sunday School</a:t>
            </a:r>
            <a:r>
              <a:rPr lang="en-US" sz="2000" dirty="0"/>
              <a:t>	    			B. Heath</a:t>
            </a:r>
          </a:p>
        </p:txBody>
      </p:sp>
      <p:graphicFrame>
        <p:nvGraphicFramePr>
          <p:cNvPr id="4102" name="Subtitle 3">
            <a:extLst>
              <a:ext uri="{FF2B5EF4-FFF2-40B4-BE49-F238E27FC236}">
                <a16:creationId xmlns:a16="http://schemas.microsoft.com/office/drawing/2014/main" id="{28F66BBF-B579-361C-14F8-F34EF300E14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39568811"/>
              </p:ext>
            </p:extLst>
          </p:nvPr>
        </p:nvGraphicFramePr>
        <p:xfrm>
          <a:off x="3153716" y="1411706"/>
          <a:ext cx="6400510" cy="51575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TextBox 2">
            <a:hlinkClick r:id="rId10"/>
            <a:extLst>
              <a:ext uri="{FF2B5EF4-FFF2-40B4-BE49-F238E27FC236}">
                <a16:creationId xmlns:a16="http://schemas.microsoft.com/office/drawing/2014/main" id="{ECAA9CEE-F783-0376-28EE-9E7F183F3D85}"/>
              </a:ext>
            </a:extLst>
          </p:cNvPr>
          <p:cNvSpPr txBox="1"/>
          <p:nvPr/>
        </p:nvSpPr>
        <p:spPr>
          <a:xfrm>
            <a:off x="40639" y="587812"/>
            <a:ext cx="369211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Music:  Parables in Blues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6672876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E42EC4D-BDA8-D832-0D4D-50524375BF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A35FFFA0-A986-5052-3541-2A5CA19F66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09" y="-10885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D103ACA-B756-C7BF-6775-62E103BD2DEC}"/>
              </a:ext>
            </a:extLst>
          </p:cNvPr>
          <p:cNvSpPr txBox="1"/>
          <p:nvPr/>
        </p:nvSpPr>
        <p:spPr>
          <a:xfrm>
            <a:off x="28309" y="3871427"/>
            <a:ext cx="1213718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Next Sunday, 2 Tim 2:15 challenge.  Read parable (4) about The House Built on the Rock or Sand and write who Jesus speaks 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“To” ___________________________ and what is the eternal spiritual “Truth”_________________________________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_____________________________________________________________________________________________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_____________________________________________________________________________________________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80892BF-932F-81F3-2019-08A811A09B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309" y="6095432"/>
            <a:ext cx="12137187" cy="63893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187FF0C-E781-CD57-D6B5-CE984F04741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209" y="56723"/>
            <a:ext cx="12049614" cy="8316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E1009A42-BA73-076C-9017-1B424BB09C9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2673" y="1162082"/>
            <a:ext cx="10998768" cy="2168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36820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620921C-EF8F-BCB8-5573-423403FCAB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E822BB57-9882-0068-E093-073B7712F6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09" y="-10885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9E33060-EFED-D946-E6DE-8762BD8A89B2}"/>
              </a:ext>
            </a:extLst>
          </p:cNvPr>
          <p:cNvSpPr txBox="1"/>
          <p:nvPr/>
        </p:nvSpPr>
        <p:spPr>
          <a:xfrm>
            <a:off x="338117" y="119290"/>
            <a:ext cx="11460592" cy="66171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Let us Bind the Strong Man (Satan-demons)</a:t>
            </a:r>
          </a:p>
          <a:p>
            <a:pPr algn="ctr"/>
            <a:r>
              <a:rPr lang="en-US" sz="2400" b="1" dirty="0">
                <a:solidFill>
                  <a:schemeClr val="bg1"/>
                </a:solidFill>
              </a:rPr>
              <a:t>Mark 3:23-30 </a:t>
            </a:r>
            <a:endParaRPr lang="en-US" sz="2400" dirty="0">
              <a:solidFill>
                <a:schemeClr val="bg1"/>
              </a:solidFill>
            </a:endParaRPr>
          </a:p>
          <a:p>
            <a:endParaRPr lang="en-US" sz="2000" dirty="0">
              <a:solidFill>
                <a:schemeClr val="bg1"/>
              </a:solidFill>
            </a:endParaRPr>
          </a:p>
          <a:p>
            <a:r>
              <a:rPr lang="en-US" sz="2000" dirty="0">
                <a:solidFill>
                  <a:schemeClr val="bg1"/>
                </a:solidFill>
              </a:rPr>
              <a:t>Background:  Jesus prays and ordains 12,  then sends the 12 with power to heal sickness and cast out demons, then Jesus heals all in a crowded house where His friends said He is beside Himself, then the scribes accuse that Jesus, by the prince of the demons, cast out demons.  Jesus replies to the scribes:</a:t>
            </a:r>
            <a:endParaRPr lang="en-US" sz="2000" b="1" dirty="0">
              <a:solidFill>
                <a:schemeClr val="bg1"/>
              </a:solidFill>
            </a:endParaRPr>
          </a:p>
          <a:p>
            <a:endParaRPr lang="en-US" sz="2000" dirty="0">
              <a:solidFill>
                <a:schemeClr val="bg1"/>
              </a:solidFill>
            </a:endParaRPr>
          </a:p>
          <a:p>
            <a:r>
              <a:rPr lang="en-US" sz="2000" dirty="0">
                <a:solidFill>
                  <a:schemeClr val="bg1"/>
                </a:solidFill>
              </a:rPr>
              <a:t>Part 1, </a:t>
            </a:r>
            <a:r>
              <a:rPr lang="en-US" sz="2000" b="1" dirty="0">
                <a:solidFill>
                  <a:schemeClr val="bg1"/>
                </a:solidFill>
              </a:rPr>
              <a:t>23-26.   </a:t>
            </a:r>
            <a:r>
              <a:rPr lang="en-US" sz="2000" dirty="0">
                <a:solidFill>
                  <a:schemeClr val="bg1"/>
                </a:solidFill>
              </a:rPr>
              <a:t>Satan cannot cast out Satan (demons).  (Matthew 7:21-23, Mark 9:28-29, Luke 10:17-20)</a:t>
            </a:r>
          </a:p>
          <a:p>
            <a:endParaRPr lang="en-US" sz="1200" dirty="0">
              <a:solidFill>
                <a:schemeClr val="bg1"/>
              </a:solidFill>
            </a:endParaRPr>
          </a:p>
          <a:p>
            <a:r>
              <a:rPr lang="en-US" sz="2000" dirty="0">
                <a:solidFill>
                  <a:schemeClr val="bg1"/>
                </a:solidFill>
              </a:rPr>
              <a:t>	Truth:  Satan’s demons can give a deceptive show, but only God casts out demons through Jesus. </a:t>
            </a:r>
          </a:p>
          <a:p>
            <a:endParaRPr lang="en-US" sz="2000" dirty="0">
              <a:solidFill>
                <a:schemeClr val="bg1"/>
              </a:solidFill>
            </a:endParaRPr>
          </a:p>
          <a:p>
            <a:r>
              <a:rPr lang="en-US" sz="2000" dirty="0">
                <a:solidFill>
                  <a:schemeClr val="bg1"/>
                </a:solidFill>
              </a:rPr>
              <a:t>Part 2, </a:t>
            </a:r>
            <a:r>
              <a:rPr lang="en-US" sz="2000" b="1" dirty="0">
                <a:solidFill>
                  <a:schemeClr val="bg1"/>
                </a:solidFill>
              </a:rPr>
              <a:t>27.   </a:t>
            </a:r>
            <a:r>
              <a:rPr lang="en-US" sz="2000" dirty="0">
                <a:solidFill>
                  <a:schemeClr val="bg1"/>
                </a:solidFill>
              </a:rPr>
              <a:t>Let us bind the strong man (Satan-demons).  (Gal 2:20, Ph 4:13, 19, 2 Tim 2:9, Heb 12:1-2, 1 Jn 4:4)</a:t>
            </a:r>
          </a:p>
          <a:p>
            <a:r>
              <a:rPr lang="en-US" sz="1200" dirty="0">
                <a:solidFill>
                  <a:schemeClr val="bg1"/>
                </a:solidFill>
              </a:rPr>
              <a:t>  </a:t>
            </a:r>
          </a:p>
          <a:p>
            <a:r>
              <a:rPr lang="en-US" sz="2000" dirty="0">
                <a:solidFill>
                  <a:schemeClr val="bg1"/>
                </a:solidFill>
              </a:rPr>
              <a:t>	Testimony: How to bind the enemy.  (Philippians 2:5-11, James 4:7-10, Ephesians 6:10-18)</a:t>
            </a:r>
          </a:p>
          <a:p>
            <a:endParaRPr lang="en-US" sz="2000" dirty="0">
              <a:solidFill>
                <a:schemeClr val="bg1"/>
              </a:solidFill>
            </a:endParaRPr>
          </a:p>
          <a:p>
            <a:r>
              <a:rPr lang="en-US" sz="2000" dirty="0">
                <a:solidFill>
                  <a:schemeClr val="bg1"/>
                </a:solidFill>
              </a:rPr>
              <a:t>Part 3, </a:t>
            </a:r>
            <a:r>
              <a:rPr lang="en-US" sz="2000" b="1" dirty="0">
                <a:solidFill>
                  <a:schemeClr val="bg1"/>
                </a:solidFill>
              </a:rPr>
              <a:t>28-30. </a:t>
            </a:r>
            <a:r>
              <a:rPr lang="en-US" sz="2000" dirty="0">
                <a:solidFill>
                  <a:schemeClr val="bg1"/>
                </a:solidFill>
              </a:rPr>
              <a:t> Demons blaspheme the Holy Ghost.  (Mt 11:23-24, Jn 5:36, 2 Cor 10:5, Heb 10:29).  </a:t>
            </a:r>
          </a:p>
          <a:p>
            <a:endParaRPr lang="en-US" sz="1200" dirty="0">
              <a:solidFill>
                <a:schemeClr val="bg1"/>
              </a:solidFill>
            </a:endParaRPr>
          </a:p>
          <a:p>
            <a:r>
              <a:rPr lang="en-US" sz="2000" dirty="0">
                <a:solidFill>
                  <a:schemeClr val="bg1"/>
                </a:solidFill>
              </a:rPr>
              <a:t>	Truth:  Only the scribes and Pharisees in Jesus’ life can blaspheme the Holy Ghost. </a:t>
            </a:r>
          </a:p>
          <a:p>
            <a:endParaRPr lang="en-US" sz="2000" dirty="0">
              <a:solidFill>
                <a:schemeClr val="bg1"/>
              </a:solidFill>
            </a:endParaRPr>
          </a:p>
          <a:p>
            <a:r>
              <a:rPr lang="en-US" sz="2000" b="1" dirty="0">
                <a:solidFill>
                  <a:schemeClr val="bg1"/>
                </a:solidFill>
              </a:rPr>
              <a:t>Decision:   What must I do to “bind the strong man”?  1</a:t>
            </a:r>
            <a:r>
              <a:rPr lang="en-US" sz="2000" b="1" baseline="30000" dirty="0">
                <a:solidFill>
                  <a:schemeClr val="bg1"/>
                </a:solidFill>
              </a:rPr>
              <a:t>st</a:t>
            </a:r>
            <a:r>
              <a:rPr lang="en-US" sz="2000" b="1" dirty="0">
                <a:solidFill>
                  <a:schemeClr val="bg1"/>
                </a:solidFill>
              </a:rPr>
              <a:t> in me, then in others.  </a:t>
            </a:r>
          </a:p>
          <a:p>
            <a:endParaRPr lang="en-US" sz="2000" b="1" dirty="0">
              <a:solidFill>
                <a:schemeClr val="bg1"/>
              </a:solidFill>
            </a:endParaRPr>
          </a:p>
          <a:p>
            <a:r>
              <a:rPr lang="en-US" sz="2000" b="1" dirty="0">
                <a:solidFill>
                  <a:schemeClr val="bg1"/>
                </a:solidFill>
              </a:rPr>
              <a:t>_______________________________________________________________________________________</a:t>
            </a:r>
            <a:endParaRPr 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87663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963A36-2055-CEBC-E6BB-D5442A1DF3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5B3625D-F528-4CA8-924C-1D328F94D205}"/>
              </a:ext>
            </a:extLst>
          </p:cNvPr>
          <p:cNvSpPr txBox="1"/>
          <p:nvPr/>
        </p:nvSpPr>
        <p:spPr>
          <a:xfrm>
            <a:off x="0" y="0"/>
            <a:ext cx="12192000" cy="6871112"/>
          </a:xfrm>
          <a:prstGeom prst="rect">
            <a:avLst/>
          </a:prstGeom>
          <a:solidFill>
            <a:srgbClr val="002060"/>
          </a:solidFill>
          <a:ln w="317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1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                   </a:t>
            </a:r>
            <a:r>
              <a:rPr kumimoji="0" lang="en-US" sz="2800" b="1" i="1" u="sng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Sunday School  Through the Bible</a:t>
            </a:r>
            <a:r>
              <a:rPr kumimoji="0" lang="en-US" sz="2800" b="1" i="1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(2023 - 2025)</a:t>
            </a:r>
            <a:r>
              <a:rPr kumimoji="0" lang="en-US" sz="2800" b="1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050" b="1" i="1" dirty="0">
              <a:solidFill>
                <a:srgbClr val="FFFFFF"/>
              </a:solidFill>
              <a:latin typeface="Gill Sans MT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i="1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   Grow in grace, and in the knowledge of our Lord and Savior Jesus Christ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i="1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                                                  2 Peter 3:18</a:t>
            </a:r>
            <a:r>
              <a:rPr lang="en-US" sz="2000" b="1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              </a:t>
            </a:r>
            <a:endParaRPr lang="en-US" sz="2400" b="1" dirty="0">
              <a:solidFill>
                <a:srgbClr val="FFFFFF">
                  <a:lumMod val="95000"/>
                </a:srgbClr>
              </a:solidFill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000" b="1" dirty="0">
                <a:latin typeface="Verdana" panose="020B0604030504040204" pitchFamily="34" charset="0"/>
                <a:ea typeface="Verdana" panose="020B0604030504040204" pitchFamily="34" charset="0"/>
              </a:rPr>
              <a:t>COMPLETED books of the Bible</a:t>
            </a:r>
          </a:p>
          <a:p>
            <a:pPr>
              <a:defRPr/>
            </a:pPr>
            <a:endParaRPr lang="en-US" sz="11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000" b="1" dirty="0">
                <a:latin typeface="Verdana" panose="020B0604030504040204" pitchFamily="34" charset="0"/>
                <a:ea typeface="Verdana" panose="020B0604030504040204" pitchFamily="34" charset="0"/>
              </a:rPr>
              <a:t>Old Testament: 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 Genesis (4), Exodus (4), Leviticus (2), Numbers (3), Deuteronomy (5), Ruth, Esther, Psalms (4), Psalm 68, Asaph (12), Proverbs, Ecclesiastes, Amos, Obadiah, Malachi  </a:t>
            </a:r>
          </a:p>
          <a:p>
            <a:pPr>
              <a:defRPr/>
            </a:pPr>
            <a:endParaRPr lang="en-US" sz="11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000" b="1" dirty="0">
                <a:latin typeface="Verdana" panose="020B0604030504040204" pitchFamily="34" charset="0"/>
                <a:ea typeface="Verdana" panose="020B0604030504040204" pitchFamily="34" charset="0"/>
              </a:rPr>
              <a:t>New Testament: 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 Mark, Parables (4), Colossians, 1-2 Thessalonians (10), Ephesians, Philemon, James, 2 Peter (4), 2 John, Jude </a:t>
            </a:r>
          </a:p>
          <a:p>
            <a:pPr>
              <a:defRPr/>
            </a:pPr>
            <a:endParaRPr lang="en-US" sz="24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24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24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24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20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24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20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5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400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Invitation to Fellowship Church 2025 daily schedule for Bible and prayer</a:t>
            </a:r>
          </a:p>
          <a:p>
            <a:pPr>
              <a:defRPr/>
            </a:pPr>
            <a:r>
              <a:rPr lang="en-US" sz="2400" b="1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  <a:cs typeface="Wingdings 3" panose="05040102010807070707" pitchFamily="18" charset="2"/>
              </a:rPr>
              <a:t>Oct 3-9:  2 Chronicles 33:21-34:33 (Mon-Sat), Psalm 99 (Sun)</a:t>
            </a:r>
            <a:endParaRPr lang="en-US" sz="12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  <a:cs typeface="Wingdings 3" panose="05040102010807070707" pitchFamily="18" charset="2"/>
            </a:endParaRPr>
          </a:p>
        </p:txBody>
      </p:sp>
      <p:pic>
        <p:nvPicPr>
          <p:cNvPr id="4" name="Picture 3" descr="A person with their arms raised in the air&#10;&#10;Description automatically generated">
            <a:extLst>
              <a:ext uri="{FF2B5EF4-FFF2-40B4-BE49-F238E27FC236}">
                <a16:creationId xmlns:a16="http://schemas.microsoft.com/office/drawing/2014/main" id="{BE629133-1241-426F-B22A-5118E02B2A0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4087447" y="3679361"/>
            <a:ext cx="4273294" cy="2232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7112683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Catering Colors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F14D02"/>
      </a:accent1>
      <a:accent2>
        <a:srgbClr val="FDFBF2"/>
      </a:accent2>
      <a:accent3>
        <a:srgbClr val="F49201"/>
      </a:accent3>
      <a:accent4>
        <a:srgbClr val="F4ADE4"/>
      </a:accent4>
      <a:accent5>
        <a:srgbClr val="3841A4"/>
      </a:accent5>
      <a:accent6>
        <a:srgbClr val="068145"/>
      </a:accent6>
      <a:hlink>
        <a:srgbClr val="0563C1"/>
      </a:hlink>
      <a:folHlink>
        <a:srgbClr val="954F72"/>
      </a:folHlink>
    </a:clrScheme>
    <a:fontScheme name="Custom 114">
      <a:majorFont>
        <a:latin typeface="Aharoni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525" row="1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84386A9D-4554-439F-B911-9357214AFBF1}">
  <we:reference id="wa104381063" version="1.0.0.1" store="en-US" storeType="OMEX"/>
  <we:alternateReferences>
    <we:reference id="wa104381063" version="1.0.0.1" store="wa104381063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F3705CF02DF8540BC9025A980CBE32D" ma:contentTypeVersion="8" ma:contentTypeDescription="Create a new document." ma:contentTypeScope="" ma:versionID="7b59e85c8975facf180a11ca812390b4">
  <xsd:schema xmlns:xsd="http://www.w3.org/2001/XMLSchema" xmlns:xs="http://www.w3.org/2001/XMLSchema" xmlns:p="http://schemas.microsoft.com/office/2006/metadata/properties" xmlns:ns3="f98cc253-feff-40fd-b75e-dde241986d3d" xmlns:ns4="7ea62328-f9cb-43bf-99db-6009b3f2bb1b" targetNamespace="http://schemas.microsoft.com/office/2006/metadata/properties" ma:root="true" ma:fieldsID="9c119ad8aaef6563af41b60e6a070d4d" ns3:_="" ns4:_="">
    <xsd:import namespace="f98cc253-feff-40fd-b75e-dde241986d3d"/>
    <xsd:import namespace="7ea62328-f9cb-43bf-99db-6009b3f2bb1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8cc253-feff-40fd-b75e-dde241986d3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a62328-f9cb-43bf-99db-6009b3f2bb1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09D4569-AD80-4ADC-9EDD-472BB2761BC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C26FB12-DDF0-459A-8AB5-62FB0B2C6A7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98cc253-feff-40fd-b75e-dde241986d3d"/>
    <ds:schemaRef ds:uri="7ea62328-f9cb-43bf-99db-6009b3f2bb1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6207C0E-3C9C-45D4-8479-63E71002B4C9}">
  <ds:schemaRefs>
    <ds:schemaRef ds:uri="f98cc253-feff-40fd-b75e-dde241986d3d"/>
    <ds:schemaRef ds:uri="http://schemas.microsoft.com/office/2006/documentManagement/types"/>
    <ds:schemaRef ds:uri="http://purl.org/dc/dcmitype/"/>
    <ds:schemaRef ds:uri="http://purl.org/dc/terms/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7ea62328-f9cb-43bf-99db-6009b3f2bb1b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94099</TotalTime>
  <Words>596</Words>
  <Application>Microsoft Office PowerPoint</Application>
  <PresentationFormat>Widescreen</PresentationFormat>
  <Paragraphs>82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Aharoni</vt:lpstr>
      <vt:lpstr>Arial</vt:lpstr>
      <vt:lpstr>Calibri</vt:lpstr>
      <vt:lpstr>Gill Sans MT</vt:lpstr>
      <vt:lpstr>Verdana</vt:lpstr>
      <vt:lpstr>Theme1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Bill Heath</cp:lastModifiedBy>
  <cp:revision>1804</cp:revision>
  <cp:lastPrinted>2025-11-02T01:22:08Z</cp:lastPrinted>
  <dcterms:created xsi:type="dcterms:W3CDTF">2013-07-15T20:26:40Z</dcterms:created>
  <dcterms:modified xsi:type="dcterms:W3CDTF">2025-11-02T12:16:07Z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0x010100EF3705CF02DF8540BC9025A980CBE32D</vt:lpwstr>
  </property>
</Properties>
</file>