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4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07952A-BD86-4769-85B4-6FC2EC3E5714}" v="15" dt="2025-12-14T12:55:20.6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modSld">
      <pc:chgData name="Bill Heath" userId="e5502471a9019beb" providerId="LiveId" clId="{813D262F-908F-4E50-9894-E380FCA4CA07}" dt="2025-12-14T13:08:43.962" v="2858" actId="1036"/>
      <pc:docMkLst>
        <pc:docMk/>
      </pc:docMkLst>
      <pc:sldChg chg="modSp mod">
        <pc:chgData name="Bill Heath" userId="e5502471a9019beb" providerId="LiveId" clId="{813D262F-908F-4E50-9894-E380FCA4CA07}" dt="2025-12-14T13:05:43.062" v="2817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2-12T21:35:02.369" v="503" actId="6549"/>
          <ac:spMkLst>
            <pc:docMk/>
            <pc:sldMk cId="3667287670" sldId="391"/>
            <ac:spMk id="2" creationId="{78ED4D35-0A64-C74A-376D-4AD69E51AFCE}"/>
          </ac:spMkLst>
        </pc:spChg>
        <pc:graphicFrameChg chg="mod modGraphic">
          <ac:chgData name="Bill Heath" userId="e5502471a9019beb" providerId="LiveId" clId="{813D262F-908F-4E50-9894-E380FCA4CA07}" dt="2025-12-14T13:05:43.062" v="2817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</pc:sldChg>
      <pc:sldChg chg="addSp delSp modSp mod">
        <pc:chgData name="Bill Heath" userId="e5502471a9019beb" providerId="LiveId" clId="{813D262F-908F-4E50-9894-E380FCA4CA07}" dt="2025-12-14T13:08:43.962" v="2858" actId="1036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12-13T16:09:33.214" v="1047" actId="6549"/>
          <ac:spMkLst>
            <pc:docMk/>
            <pc:sldMk cId="4273682000" sldId="393"/>
            <ac:spMk id="8" creationId="{8D103ACA-B756-C7BF-6775-62E103BD2DEC}"/>
          </ac:spMkLst>
        </pc:spChg>
        <pc:picChg chg="add del mod">
          <ac:chgData name="Bill Heath" userId="e5502471a9019beb" providerId="LiveId" clId="{813D262F-908F-4E50-9894-E380FCA4CA07}" dt="2025-12-13T16:02:08.763" v="868" actId="478"/>
          <ac:picMkLst>
            <pc:docMk/>
            <pc:sldMk cId="4273682000" sldId="393"/>
            <ac:picMk id="4" creationId="{5D995FB2-4D3F-241D-6988-DFA76E6C6CDE}"/>
          </ac:picMkLst>
        </pc:picChg>
        <pc:picChg chg="add del mod">
          <ac:chgData name="Bill Heath" userId="e5502471a9019beb" providerId="LiveId" clId="{813D262F-908F-4E50-9894-E380FCA4CA07}" dt="2025-12-14T13:08:19.583" v="2819" actId="478"/>
          <ac:picMkLst>
            <pc:docMk/>
            <pc:sldMk cId="4273682000" sldId="393"/>
            <ac:picMk id="4" creationId="{77C30A6F-3FF2-C5AB-1C46-68EE933137F5}"/>
          </ac:picMkLst>
        </pc:picChg>
        <pc:picChg chg="add del mod">
          <ac:chgData name="Bill Heath" userId="e5502471a9019beb" providerId="LiveId" clId="{813D262F-908F-4E50-9894-E380FCA4CA07}" dt="2025-12-14T13:00:00.606" v="2777" actId="478"/>
          <ac:picMkLst>
            <pc:docMk/>
            <pc:sldMk cId="4273682000" sldId="393"/>
            <ac:picMk id="7" creationId="{87476A7F-185C-12C7-13B8-B14F9A0E21CC}"/>
          </ac:picMkLst>
        </pc:picChg>
        <pc:picChg chg="add mod">
          <ac:chgData name="Bill Heath" userId="e5502471a9019beb" providerId="LiveId" clId="{813D262F-908F-4E50-9894-E380FCA4CA07}" dt="2025-12-14T13:08:43.962" v="2858" actId="1036"/>
          <ac:picMkLst>
            <pc:docMk/>
            <pc:sldMk cId="4273682000" sldId="393"/>
            <ac:picMk id="9" creationId="{3196EBB0-DB11-C9BB-1156-DCD02D05F3B8}"/>
          </ac:picMkLst>
        </pc:picChg>
        <pc:picChg chg="add del mod">
          <ac:chgData name="Bill Heath" userId="e5502471a9019beb" providerId="LiveId" clId="{813D262F-908F-4E50-9894-E380FCA4CA07}" dt="2025-12-13T15:58:52.171" v="749" actId="478"/>
          <ac:picMkLst>
            <pc:docMk/>
            <pc:sldMk cId="4273682000" sldId="393"/>
            <ac:picMk id="9" creationId="{78045A11-E648-8E94-D4A4-5A6BA523A6F2}"/>
          </ac:picMkLst>
        </pc:picChg>
      </pc:sldChg>
      <pc:sldChg chg="delSp modSp mod modNotesTx">
        <pc:chgData name="Bill Heath" userId="e5502471a9019beb" providerId="LiveId" clId="{813D262F-908F-4E50-9894-E380FCA4CA07}" dt="2025-12-14T12:35:39.078" v="2736" actId="20577"/>
        <pc:sldMkLst>
          <pc:docMk/>
          <pc:sldMk cId="1411235284" sldId="394"/>
        </pc:sldMkLst>
        <pc:graphicFrameChg chg="mod modGraphic">
          <ac:chgData name="Bill Heath" userId="e5502471a9019beb" providerId="LiveId" clId="{813D262F-908F-4E50-9894-E380FCA4CA07}" dt="2025-12-14T12:35:39.078" v="2736" actId="20577"/>
          <ac:graphicFrameMkLst>
            <pc:docMk/>
            <pc:sldMk cId="1411235284" sldId="394"/>
            <ac:graphicFrameMk id="2" creationId="{39EA3FA5-EA19-BCD5-BA32-9A3E01888D79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 Wine in New Bottles (Luke 5:37-39)</a:t>
          </a:r>
        </a:p>
        <a:p>
          <a:pPr algn="l"/>
          <a:r>
            <a:rPr lang="en-US" sz="2400" dirty="0"/>
            <a:t>2.  Let us Bind the Strong Man (Mark 3:23-30)</a:t>
          </a:r>
        </a:p>
        <a:p>
          <a:pPr algn="l"/>
          <a:r>
            <a:rPr lang="en-US" sz="2400" dirty="0"/>
            <a:t>3.  Is My House Built on Rock? (Luke 6:46-49)</a:t>
          </a:r>
        </a:p>
        <a:p>
          <a:pPr algn="l"/>
          <a:r>
            <a:rPr lang="en-US" sz="2400" dirty="0"/>
            <a:t>4.  </a:t>
          </a:r>
          <a:r>
            <a:rPr lang="en-US" sz="2400" b="0" u="sng" dirty="0"/>
            <a:t>Asaph’s Secret Revealed (Matthew 13:1-52) </a:t>
          </a:r>
        </a:p>
        <a:p>
          <a:pPr algn="l"/>
          <a:r>
            <a:rPr lang="en-US" sz="2400" dirty="0"/>
            <a:t>5.  Defiled Eating &amp; Words (Mark 7:1-23)</a:t>
          </a:r>
        </a:p>
        <a:p>
          <a:pPr algn="l"/>
          <a:r>
            <a:rPr lang="en-US" sz="2400" dirty="0"/>
            <a:t>6. Workers’ Time in the Vineyard  (Mt 20:1-16)</a:t>
          </a:r>
        </a:p>
        <a:p>
          <a:pPr algn="l"/>
          <a:r>
            <a:rPr lang="en-US" sz="2400" dirty="0"/>
            <a:t>7.  Rich Fool or Rich Toward God (Luke 12:13-21)</a:t>
          </a:r>
        </a:p>
        <a:p>
          <a:pPr algn="l"/>
          <a:r>
            <a:rPr lang="en-US" sz="2400" dirty="0"/>
            <a:t>8.  God’s Fairness Act (Luke 12:41-48)</a:t>
          </a:r>
        </a:p>
        <a:p>
          <a:pPr algn="l"/>
          <a:r>
            <a:rPr lang="en-US" sz="2400" dirty="0"/>
            <a:t>9.  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C90FEED4-1CE9-45BD-90A7-3E4555B209DA}" type="pres">
      <dgm:prSet presAssocID="{1F6395EB-D212-4576-AD95-E0031CEE102B}" presName="thickLine" presStyleLbl="alignNode1" presStyleIdx="0" presStyleCnt="1"/>
      <dgm:spPr/>
    </dgm:pt>
    <dgm:pt modelId="{A1D15EB4-96CD-476D-B320-D93FBDA9A87D}" type="pres">
      <dgm:prSet presAssocID="{1F6395EB-D212-4576-AD95-E0031CEE102B}" presName="horz1" presStyleCnt="0"/>
      <dgm:spPr/>
    </dgm:pt>
    <dgm:pt modelId="{8B8E1A95-3DB2-4A32-9ED1-FDE72B4DE216}" type="pres">
      <dgm:prSet presAssocID="{1F6395EB-D212-4576-AD95-E0031CEE102B}" presName="tx1" presStyleLbl="revTx" presStyleIdx="0" presStyleCnt="1"/>
      <dgm:spPr/>
    </dgm:pt>
    <dgm:pt modelId="{544DA901-5FCA-4520-ADBE-BB59F8A27792}" type="pres">
      <dgm:prSet presAssocID="{1F6395EB-D212-4576-AD95-E0031CEE102B}" presName="vert1" presStyleCnt="0"/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771F2A80-13CB-499A-9A23-0F8E1204D1C7}" type="presOf" srcId="{1F6395EB-D212-4576-AD95-E0031CEE102B}" destId="{8B8E1A95-3DB2-4A32-9ED1-FDE72B4DE216}" srcOrd="0" destOrd="0" presId="urn:microsoft.com/office/officeart/2008/layout/LinedList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215F7A12-C134-48E2-9ADD-C1139E4051DF}" type="presParOf" srcId="{7C7C8AE0-A7C6-43C0-A15E-A1B0E32FE898}" destId="{C90FEED4-1CE9-45BD-90A7-3E4555B209DA}" srcOrd="0" destOrd="0" presId="urn:microsoft.com/office/officeart/2008/layout/LinedList"/>
    <dgm:cxn modelId="{B7008E71-0746-4D7A-BD0B-D09F5AE75768}" type="presParOf" srcId="{7C7C8AE0-A7C6-43C0-A15E-A1B0E32FE898}" destId="{A1D15EB4-96CD-476D-B320-D93FBDA9A87D}" srcOrd="1" destOrd="0" presId="urn:microsoft.com/office/officeart/2008/layout/LinedList"/>
    <dgm:cxn modelId="{C701783E-033B-42E4-8033-EE38EC7BB85E}" type="presParOf" srcId="{A1D15EB4-96CD-476D-B320-D93FBDA9A87D}" destId="{8B8E1A95-3DB2-4A32-9ED1-FDE72B4DE216}" srcOrd="0" destOrd="0" presId="urn:microsoft.com/office/officeart/2008/layout/LinedList"/>
    <dgm:cxn modelId="{63326B7C-AE5B-4BC1-B4A0-3420F8DF177D}" type="presParOf" srcId="{A1D15EB4-96CD-476D-B320-D93FBDA9A87D}" destId="{544DA901-5FCA-4520-ADBE-BB59F8A2779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0FEED4-1CE9-45BD-90A7-3E4555B209DA}">
      <dsp:nvSpPr>
        <dsp:cNvPr id="0" name=""/>
        <dsp:cNvSpPr/>
      </dsp:nvSpPr>
      <dsp:spPr>
        <a:xfrm>
          <a:off x="0" y="0"/>
          <a:ext cx="650642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E1A95-3DB2-4A32-9ED1-FDE72B4DE216}">
      <dsp:nvSpPr>
        <dsp:cNvPr id="0" name=""/>
        <dsp:cNvSpPr/>
      </dsp:nvSpPr>
      <dsp:spPr>
        <a:xfrm>
          <a:off x="0" y="0"/>
          <a:ext cx="6506429" cy="5157556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 Wine in New Bottles (Luke 5:37-39)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  Let us Bind the Strong Man (Mark 3:23-30)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  Is My House Built on Rock? (Luke 6:46-49)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  </a:t>
          </a:r>
          <a:r>
            <a:rPr lang="en-US" sz="2400" b="0" u="sng" kern="1200" dirty="0"/>
            <a:t>Asaph’s Secret Revealed (Matthew 13:1-52)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 Defiled Eating &amp; Words (Mark 7:1-23)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 Workers’ Time in the Vineyard  (Mt 20:1-16)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  Rich Fool or Rich Toward God (Luke 12:13-21)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  God’s Fairness Act (Luke 12:41-48)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 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0" y="0"/>
        <a:ext cx="6506429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12/14/2025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12/14/2025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December 14, 2025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6108072"/>
              </p:ext>
            </p:extLst>
          </p:nvPr>
        </p:nvGraphicFramePr>
        <p:xfrm>
          <a:off x="3110173" y="1411706"/>
          <a:ext cx="6506429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0" y="4197992"/>
            <a:ext cx="1222030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Last Sunday of 2025,  read the parable of  The Barren Fig Tree (16) in Luke 13:6-9.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Remember </a:t>
            </a:r>
            <a:r>
              <a:rPr lang="en-US" sz="2400" dirty="0" err="1">
                <a:solidFill>
                  <a:schemeClr val="bg1"/>
                </a:solidFill>
              </a:rPr>
              <a:t>COntent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COntext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COncise</a:t>
            </a:r>
            <a:r>
              <a:rPr lang="en-US" sz="2400" dirty="0">
                <a:solidFill>
                  <a:schemeClr val="bg1"/>
                </a:solidFill>
              </a:rPr>
              <a:t>, and </a:t>
            </a:r>
            <a:r>
              <a:rPr lang="en-US" sz="2400" dirty="0" err="1">
                <a:solidFill>
                  <a:schemeClr val="bg1"/>
                </a:solidFill>
              </a:rPr>
              <a:t>COncept</a:t>
            </a:r>
            <a:r>
              <a:rPr lang="en-US" sz="2400" dirty="0">
                <a:solidFill>
                  <a:schemeClr val="bg1"/>
                </a:solidFill>
              </a:rPr>
              <a:t> when meditating on Luke 13:6-9.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A parable is an earthly (temporary &amp; observable) story of a heavenly (eternal and spiritual) truth.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9" y="56722"/>
            <a:ext cx="12049614" cy="11109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A54D57-DA00-8C07-8E9D-C943CAC20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24" y="6169604"/>
            <a:ext cx="11981217" cy="5495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96EBB0-DB11-C9BB-1156-DCD02D05F3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924" y="1475424"/>
            <a:ext cx="11717039" cy="2171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BAA8-1C56-1E7E-D4F9-D2191605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EA3FA5-EA19-BCD5-BA32-9A3E01888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785288"/>
              </p:ext>
            </p:extLst>
          </p:nvPr>
        </p:nvGraphicFramePr>
        <p:xfrm>
          <a:off x="10888" y="32659"/>
          <a:ext cx="12181112" cy="675059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59426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221686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3757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God’s Fairness Act, Luke 12:41-48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6502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Lord, </a:t>
                      </a:r>
                      <a:r>
                        <a:rPr lang="en-US" sz="3600" b="1" kern="1200" baseline="30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speakest</a:t>
                      </a: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Thou this parable unto us, or even to all?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Lord Jesus answers Peter: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5774560"/>
                  </a:ext>
                </a:extLst>
              </a:tr>
              <a:tr h="639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12:42 (+)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2800" b="0" i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 </a:t>
                      </a: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lord rewards the faithful and wise steward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3357159"/>
                  </a:ext>
                </a:extLst>
              </a:tr>
              <a:tr h="6204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12:43-44 (+)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  </a:t>
                      </a: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Servant is blessed (Hebrews 6:9-20)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8863154"/>
                  </a:ext>
                </a:extLst>
              </a:tr>
              <a:tr h="6640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12:45-46 (-)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800" b="0" i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 </a:t>
                      </a: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Servant is cursed with unbelievers (Hebrews 6:4-8)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99194"/>
                  </a:ext>
                </a:extLst>
              </a:tr>
              <a:tr h="8164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12:47-48a (-)</a:t>
                      </a:r>
                      <a:endParaRPr lang="en-US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b="0" i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 </a:t>
                      </a: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God’s Fairness Act:  Knew-beaten with many stripes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(Romans 1-3, 9-11)  Knew not-beaten with few stripes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12:48b (+)(-)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28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  </a:t>
                      </a:r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God’s Fairness Act:  much is given &gt; much is required</a:t>
                      </a:r>
                    </a:p>
                    <a:p>
                      <a:r>
                        <a:rPr lang="en-US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men commit much &gt; they ask more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5729222"/>
                  </a:ext>
                </a:extLst>
              </a:tr>
              <a:tr h="7880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dirty="0"/>
                        <a:t>Decision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endParaRPr lang="en-US" sz="300" b="0" dirty="0"/>
                    </a:p>
                    <a:p>
                      <a:r>
                        <a:rPr lang="en-US" sz="2400" b="0" dirty="0"/>
                        <a:t>I must discern the times of Christ’s 1</a:t>
                      </a:r>
                      <a:r>
                        <a:rPr lang="en-US" sz="2400" b="0" baseline="30000" dirty="0"/>
                        <a:t>st</a:t>
                      </a:r>
                      <a:r>
                        <a:rPr lang="en-US" sz="2400" b="0" dirty="0"/>
                        <a:t> &amp; 2</a:t>
                      </a:r>
                      <a:r>
                        <a:rPr lang="en-US" sz="2400" b="0" baseline="30000" dirty="0"/>
                        <a:t>nd</a:t>
                      </a:r>
                      <a:r>
                        <a:rPr lang="en-US" sz="2400" b="0" dirty="0"/>
                        <a:t> coming (Luke 12:35-40, 49-59).  </a:t>
                      </a:r>
                    </a:p>
                    <a:p>
                      <a:r>
                        <a:rPr lang="en-US" sz="2400" b="0" dirty="0"/>
                        <a:t>I must repent or perish (Luke 13:1-5).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74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23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 (3),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(8),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schemas.microsoft.com/office/2006/documentManagement/types"/>
    <ds:schemaRef ds:uri="http://www.w3.org/XML/1998/namespace"/>
    <ds:schemaRef ds:uri="http://purl.org/dc/terms/"/>
    <ds:schemaRef ds:uri="f98cc253-feff-40fd-b75e-dde241986d3d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7ea62328-f9cb-43bf-99db-6009b3f2bb1b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99791</TotalTime>
  <Words>563</Words>
  <Application>Microsoft Office PowerPoint</Application>
  <PresentationFormat>Widescreen</PresentationFormat>
  <Paragraphs>84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1808</cp:revision>
  <cp:lastPrinted>2025-12-14T13:06:12Z</cp:lastPrinted>
  <dcterms:created xsi:type="dcterms:W3CDTF">2013-07-15T20:26:40Z</dcterms:created>
  <dcterms:modified xsi:type="dcterms:W3CDTF">2025-12-14T13:08:47Z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