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8" r:id="rId6"/>
    <p:sldId id="387" r:id="rId7"/>
    <p:sldId id="380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24036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9635" y="1389864"/>
            <a:ext cx="6183086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r>
              <a:rPr lang="en-US" sz="3200" dirty="0"/>
              <a:t>God’s Design for Woman series</a:t>
            </a:r>
          </a:p>
          <a:p>
            <a:endParaRPr lang="en-US" sz="1400" dirty="0"/>
          </a:p>
          <a:p>
            <a:r>
              <a:rPr lang="en-US" sz="3600" dirty="0"/>
              <a:t>The Kind, Virtuous Lady </a:t>
            </a:r>
          </a:p>
          <a:p>
            <a:r>
              <a:rPr lang="en-US" sz="3600" dirty="0"/>
              <a:t>(Ruth and Boaz) </a:t>
            </a:r>
          </a:p>
          <a:p>
            <a:r>
              <a:rPr lang="en-US" sz="1800" dirty="0"/>
              <a:t>types of the saint and Jesus, past-present-future</a:t>
            </a:r>
          </a:p>
          <a:p>
            <a:endParaRPr lang="en-US" sz="1600" dirty="0"/>
          </a:p>
          <a:p>
            <a:r>
              <a:rPr lang="en-US" sz="1600" dirty="0"/>
              <a:t>1</a:t>
            </a:r>
            <a:r>
              <a:rPr lang="en-US" sz="1600" baseline="30000" dirty="0"/>
              <a:t>st</a:t>
            </a:r>
            <a:r>
              <a:rPr lang="en-US" sz="1600" dirty="0"/>
              <a:t>:  Psalm 68, the ark goes to Jerusalem (2 Sam 6-7, 1 Chronicles 13-16)</a:t>
            </a:r>
          </a:p>
          <a:p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:  How to Keep on the Armor of God (sit, walk, and stand)</a:t>
            </a:r>
          </a:p>
          <a:p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:  The Elect Lady, an example for all Christian Women (2 John)</a:t>
            </a:r>
          </a:p>
          <a:p>
            <a:r>
              <a:rPr lang="en-US" sz="1600" dirty="0"/>
              <a:t>4</a:t>
            </a:r>
            <a:r>
              <a:rPr lang="en-US" sz="1600" baseline="30000" dirty="0"/>
              <a:t>th</a:t>
            </a:r>
            <a:r>
              <a:rPr lang="en-US" sz="1600" dirty="0"/>
              <a:t>:  The Kind, Virtuous Lady (Ruth and Boaz)</a:t>
            </a:r>
          </a:p>
          <a:p>
            <a:r>
              <a:rPr lang="en-US" sz="1600" dirty="0"/>
              <a:t>5</a:t>
            </a:r>
            <a:r>
              <a:rPr lang="en-US" sz="1600" baseline="30000" dirty="0"/>
              <a:t>th</a:t>
            </a:r>
            <a:r>
              <a:rPr lang="en-US" sz="1600" dirty="0"/>
              <a:t>:  Esther and the King </a:t>
            </a:r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May 25, 2025                                                      			                           B Heath</a:t>
            </a:r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3BA49A4-C11C-A788-6A05-011D7A116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1" y="435428"/>
            <a:ext cx="57785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1908090-11F5-805E-2FF8-53047C464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9" y="1147762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F0B2631-A07E-08B3-CB30-CFD3683B52FE}"/>
              </a:ext>
            </a:extLst>
          </p:cNvPr>
          <p:cNvSpPr txBox="1">
            <a:spLocks/>
          </p:cNvSpPr>
          <p:nvPr/>
        </p:nvSpPr>
        <p:spPr>
          <a:xfrm>
            <a:off x="-48986" y="-49805"/>
            <a:ext cx="3913415" cy="6885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Ephesians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1-3 SIT, 4:1-6:9  WALK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6:10-20  STAND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Be</a:t>
            </a:r>
            <a:r>
              <a:rPr lang="en-US" sz="2000" b="1" dirty="0">
                <a:latin typeface="+mn-lt"/>
              </a:rPr>
              <a:t> STRONG in the Lord,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u="sng" dirty="0">
                <a:latin typeface="+mn-lt"/>
              </a:rPr>
              <a:t> against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the wiles of the devil (6:11)</a:t>
            </a:r>
          </a:p>
          <a:p>
            <a:pPr>
              <a:lnSpc>
                <a:spcPct val="100000"/>
              </a:lnSpc>
            </a:pPr>
            <a:r>
              <a:rPr lang="en-US" sz="2000" b="1" u="sng" dirty="0" err="1">
                <a:latin typeface="+mn-lt"/>
              </a:rPr>
              <a:t>withSTAND</a:t>
            </a:r>
            <a:r>
              <a:rPr lang="en-US" sz="2000" dirty="0">
                <a:latin typeface="+mn-lt"/>
              </a:rPr>
              <a:t> in the evil day (6:13a)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having done all, to </a:t>
            </a:r>
            <a:r>
              <a:rPr lang="en-US" sz="2000" b="1" u="sng" dirty="0">
                <a:latin typeface="+mn-lt"/>
              </a:rPr>
              <a:t>STAND</a:t>
            </a:r>
            <a:r>
              <a:rPr lang="en-US" sz="2000" dirty="0">
                <a:latin typeface="+mn-lt"/>
              </a:rPr>
              <a:t> (6:13b)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therefore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(6:14a)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Armor of God  (6:14b-17)</a:t>
            </a:r>
          </a:p>
          <a:p>
            <a:pPr algn="ctr">
              <a:lnSpc>
                <a:spcPct val="100000"/>
              </a:lnSpc>
            </a:pPr>
            <a:endParaRPr lang="en-US" sz="900" b="1" u="sng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1</a:t>
            </a:r>
            <a:r>
              <a:rPr lang="en-US" sz="2000" b="1" baseline="30000" dirty="0">
                <a:latin typeface="+mn-lt"/>
              </a:rPr>
              <a:t>st</a:t>
            </a:r>
            <a:r>
              <a:rPr lang="en-US" sz="2000" b="1" dirty="0">
                <a:latin typeface="+mn-lt"/>
              </a:rPr>
              <a:t> Loins – Truth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2</a:t>
            </a:r>
            <a:r>
              <a:rPr lang="en-US" sz="2000" baseline="30000" dirty="0">
                <a:latin typeface="+mn-lt"/>
              </a:rPr>
              <a:t>nd </a:t>
            </a:r>
            <a:r>
              <a:rPr lang="en-US" sz="2000" dirty="0">
                <a:latin typeface="+mn-lt"/>
              </a:rPr>
              <a:t>Breastplate – Righteousness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3</a:t>
            </a:r>
            <a:r>
              <a:rPr lang="en-US" sz="2000" baseline="30000" dirty="0">
                <a:latin typeface="+mn-lt"/>
              </a:rPr>
              <a:t>rd</a:t>
            </a:r>
            <a:r>
              <a:rPr lang="en-US" sz="2000" dirty="0">
                <a:latin typeface="+mn-lt"/>
              </a:rPr>
              <a:t> Feet – Gospel of Peace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4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Shield  –  of Faith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5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Helmet –  Salvation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6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Sword  –  Word of God</a:t>
            </a:r>
          </a:p>
          <a:p>
            <a:pPr>
              <a:lnSpc>
                <a:spcPct val="100000"/>
              </a:lnSpc>
            </a:pPr>
            <a:endParaRPr lang="en-US" sz="10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7</a:t>
            </a:r>
            <a:r>
              <a:rPr lang="en-US" sz="2000" b="1" baseline="30000" dirty="0">
                <a:latin typeface="+mn-lt"/>
              </a:rPr>
              <a:t>th</a:t>
            </a:r>
            <a:r>
              <a:rPr lang="en-US" sz="2000" b="1" dirty="0">
                <a:latin typeface="+mn-lt"/>
              </a:rPr>
              <a:t> Prayer (6:18-20)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1309BA-6650-0F52-CA90-7DA90BE9950F}"/>
              </a:ext>
            </a:extLst>
          </p:cNvPr>
          <p:cNvSpPr txBox="1">
            <a:spLocks/>
          </p:cNvSpPr>
          <p:nvPr/>
        </p:nvSpPr>
        <p:spPr>
          <a:xfrm>
            <a:off x="6233728" y="-49805"/>
            <a:ext cx="5958272" cy="688563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2900" b="1" dirty="0">
                <a:latin typeface="+mn-lt"/>
              </a:rPr>
              <a:t>The Kind, Virtuous Lady </a:t>
            </a:r>
          </a:p>
          <a:p>
            <a:pPr algn="ctr">
              <a:lnSpc>
                <a:spcPct val="100000"/>
              </a:lnSpc>
            </a:pPr>
            <a:r>
              <a:rPr lang="en-US" sz="2900" b="1" dirty="0">
                <a:latin typeface="+mn-lt"/>
              </a:rPr>
              <a:t>(Ruth and Boaz)</a:t>
            </a:r>
          </a:p>
          <a:p>
            <a:pPr algn="ctr">
              <a:lnSpc>
                <a:spcPct val="100000"/>
              </a:lnSpc>
            </a:pPr>
            <a:r>
              <a:rPr lang="en-US" sz="2200" b="1" dirty="0">
                <a:latin typeface="+mn-lt"/>
              </a:rPr>
              <a:t>Types of the saints and Jesus, past-present-future</a:t>
            </a: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100" dirty="0">
                <a:latin typeface="+mn-lt"/>
              </a:rPr>
              <a:t>Time:  Judges  Place: Bethlehem-Moab-Bethlehem </a:t>
            </a:r>
          </a:p>
          <a:p>
            <a:pPr algn="ctr">
              <a:lnSpc>
                <a:spcPct val="100000"/>
              </a:lnSpc>
            </a:pPr>
            <a:r>
              <a:rPr lang="en-US" sz="2100" dirty="0">
                <a:latin typeface="+mn-lt"/>
              </a:rPr>
              <a:t>(Jesus was born in the town of Bethlehem, Micah 5:2)</a:t>
            </a: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1.  TRIALS </a:t>
            </a:r>
            <a:r>
              <a:rPr lang="en-US" sz="2500" dirty="0">
                <a:latin typeface="+mn-lt"/>
              </a:rPr>
              <a:t>(not sins) 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     Family: husband, wife, children – mother, daughter   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      Your people are my people.  Marah.  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      Moabite Stone, King Mesha, Ahab, Elisha (2 Kings 3)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2.  PROVIDENCE </a:t>
            </a:r>
            <a:r>
              <a:rPr lang="en-US" sz="2500" dirty="0">
                <a:latin typeface="+mn-lt"/>
              </a:rPr>
              <a:t>(right place &amp; time)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     Women’s work ethics.  Moabite stranger.  Happened. 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     Glean &amp; beat the grain.  Handfuls of purpose. </a:t>
            </a: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3.  KINSMAN </a:t>
            </a:r>
            <a:r>
              <a:rPr lang="en-US" sz="2500" dirty="0">
                <a:latin typeface="+mn-lt"/>
              </a:rPr>
              <a:t>(Jachin &amp; Boaz-in His strength)</a:t>
            </a:r>
          </a:p>
          <a:p>
            <a:pPr>
              <a:lnSpc>
                <a:spcPct val="100000"/>
              </a:lnSpc>
            </a:pPr>
            <a:r>
              <a:rPr lang="en-US" sz="2500" dirty="0">
                <a:latin typeface="+mn-lt"/>
              </a:rPr>
              <a:t>    </a:t>
            </a:r>
            <a:r>
              <a:rPr lang="en-US" sz="2100" dirty="0">
                <a:latin typeface="+mn-lt"/>
              </a:rPr>
              <a:t> Kinsman redeemer – shoe (</a:t>
            </a:r>
            <a:r>
              <a:rPr lang="en-US" sz="2100" dirty="0" err="1">
                <a:latin typeface="+mn-lt"/>
              </a:rPr>
              <a:t>Deut</a:t>
            </a:r>
            <a:r>
              <a:rPr lang="en-US" sz="2100" dirty="0">
                <a:latin typeface="+mn-lt"/>
              </a:rPr>
              <a:t> 25:5-10).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Grain and chaff (Mt 3:12).  Feet- garment.  he/she Bible. </a:t>
            </a: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4.  REDEEMER </a:t>
            </a:r>
            <a:r>
              <a:rPr lang="en-US" sz="2500" dirty="0">
                <a:latin typeface="+mn-lt"/>
              </a:rPr>
              <a:t>(God’s sovereignty)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     Ruth – the church.  Naomi – Israel.   Boaz – Jesus.  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Judah, Tamar, Pharez (Gen 38:12-24, 49:10, </a:t>
            </a:r>
            <a:r>
              <a:rPr lang="en-US" sz="2100" dirty="0" err="1">
                <a:latin typeface="+mn-lt"/>
              </a:rPr>
              <a:t>Deut</a:t>
            </a:r>
            <a:r>
              <a:rPr lang="en-US" sz="2100" dirty="0">
                <a:latin typeface="+mn-lt"/>
              </a:rPr>
              <a:t> 23:2-3)    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500" b="1" dirty="0">
                <a:latin typeface="+mn-lt"/>
              </a:rPr>
              <a:t>Self-assessment:  sons of God  (1 Jn 3:2) 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latin typeface="+mn-lt"/>
              </a:rPr>
              <a:t>      How am I obeying Ephesians 5:21-33?</a:t>
            </a:r>
          </a:p>
        </p:txBody>
      </p:sp>
      <p:pic>
        <p:nvPicPr>
          <p:cNvPr id="6" name="Picture 5" descr="A video game cover with a couple of people in armor&#10;&#10;AI-generated content may be incorrect.">
            <a:extLst>
              <a:ext uri="{FF2B5EF4-FFF2-40B4-BE49-F238E27FC236}">
                <a16:creationId xmlns:a16="http://schemas.microsoft.com/office/drawing/2014/main" id="{7F5DF50C-72B9-5CF5-B1AF-F95EEDFBB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88"/>
          <a:stretch/>
        </p:blipFill>
        <p:spPr>
          <a:xfrm>
            <a:off x="3886435" y="-49805"/>
            <a:ext cx="2347293" cy="236846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AADD8A-84B1-8436-178B-4DC690D1A60B}"/>
              </a:ext>
            </a:extLst>
          </p:cNvPr>
          <p:cNvSpPr txBox="1"/>
          <p:nvPr/>
        </p:nvSpPr>
        <p:spPr>
          <a:xfrm>
            <a:off x="3849329" y="2514604"/>
            <a:ext cx="23994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Same armor and different roles </a:t>
            </a:r>
          </a:p>
          <a:p>
            <a:pPr algn="ctr"/>
            <a:r>
              <a:rPr lang="en-US" sz="2400" dirty="0"/>
              <a:t>of men and women, and husbands and wives, in spiritual warfare since the </a:t>
            </a:r>
          </a:p>
          <a:p>
            <a:pPr algn="ctr"/>
            <a:r>
              <a:rPr lang="en-US" sz="2400" dirty="0"/>
              <a:t>Garden of Eden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u="sng" dirty="0"/>
              <a:t>Next Sunday</a:t>
            </a:r>
          </a:p>
          <a:p>
            <a:pPr algn="ctr"/>
            <a:r>
              <a:rPr lang="en-US" sz="2400" dirty="0"/>
              <a:t>Esther &amp; the King</a:t>
            </a:r>
          </a:p>
        </p:txBody>
      </p:sp>
    </p:spTree>
    <p:extLst>
      <p:ext uri="{BB962C8B-B14F-4D97-AF65-F5344CB8AC3E}">
        <p14:creationId xmlns:p14="http://schemas.microsoft.com/office/powerpoint/2010/main" val="109230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748001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Psalm 68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Next Sunday:  read-ahead Esther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New: use index cards to present Sunday School questions</a:t>
            </a:r>
          </a:p>
          <a:p>
            <a:pPr>
              <a:defRPr/>
            </a:pP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to answer for all to hear.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March 19-25.  2 Kings 15:1-17:41 (Mon-Sat) &amp; Psalm 73 (Sunday)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83491" y="3678149"/>
            <a:ext cx="3356620" cy="17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7ea62328-f9cb-43bf-99db-6009b3f2bb1b"/>
    <ds:schemaRef ds:uri="http://purl.org/dc/terms/"/>
    <ds:schemaRef ds:uri="f98cc253-feff-40fd-b75e-dde241986d3d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62940</TotalTime>
  <Words>683</Words>
  <Application>Microsoft Office PowerPoint</Application>
  <PresentationFormat>Widescreen</PresentationFormat>
  <Paragraphs>119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1658</cp:revision>
  <cp:lastPrinted>2025-05-25T11:53:01Z</cp:lastPrinted>
  <dcterms:created xsi:type="dcterms:W3CDTF">2013-07-15T20:26:40Z</dcterms:created>
  <dcterms:modified xsi:type="dcterms:W3CDTF">2025-05-25T11:54:40Z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