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8"/>
  </p:notesMasterIdLst>
  <p:sldIdLst>
    <p:sldId id="372" r:id="rId5"/>
    <p:sldId id="367" r:id="rId6"/>
    <p:sldId id="376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12C6F-2770-4703-98DB-2275B640CE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61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03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1/5/2025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H2tOgCDohQk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helivingmessage.com/category/pray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0" y="-20636"/>
            <a:ext cx="12112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Jan 5, 2025                                              			   			B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74387"/>
            <a:ext cx="3777906" cy="1286329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  <a:p>
            <a:r>
              <a:rPr lang="en-US" sz="2000" b="1" dirty="0"/>
              <a:t>Twelve series, book by book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160" y="1411706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50" y="1419514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222170" y="1451268"/>
            <a:ext cx="6379029" cy="5078313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#1 – 12 Helps to Read the Bible in 2025 (1 John 2:12-14)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#2 – 12 Helps to Pray in 2025 (1 John 2:12-14)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#3 – Commitment to Daily Bible &amp; Prayer in 2025 (Psalm 52))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  <a:ea typeface="Cambria Math" panose="02040503050406030204" pitchFamily="18" charset="0"/>
              </a:rPr>
              <a:t>#4 – Readiness for the Rapture of the Church (1 Thes 1)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#5 –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#8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#9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#10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#11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Cambria Math" panose="02040503050406030204" pitchFamily="18" charset="0"/>
              </a:rPr>
              <a:t>#12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ea typeface="Cambria Math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highlight>
                <a:srgbClr val="FFFF00"/>
              </a:highlight>
              <a:ea typeface="Cambria Math" panose="0204050305040603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AD6C3-4B79-CE1B-8F8C-D1C6D35B7DD9}"/>
              </a:ext>
            </a:extLst>
          </p:cNvPr>
          <p:cNvSpPr txBox="1"/>
          <p:nvPr/>
        </p:nvSpPr>
        <p:spPr>
          <a:xfrm>
            <a:off x="107774" y="4124036"/>
            <a:ext cx="2788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Isaiah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Corinthians 15:1-4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2 Timothy 3:10,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FEE1DC-AA74-6F54-F6AB-79A605AFA571}"/>
              </a:ext>
            </a:extLst>
          </p:cNvPr>
          <p:cNvSpPr txBox="1"/>
          <p:nvPr/>
        </p:nvSpPr>
        <p:spPr>
          <a:xfrm>
            <a:off x="9849868" y="4141028"/>
            <a:ext cx="22627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Proverbs 20:10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Daniel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  <a:p>
            <a:r>
              <a:rPr lang="en-US" sz="2000" dirty="0"/>
              <a:t>Philippians 4:5</a:t>
            </a:r>
          </a:p>
          <a:p>
            <a:r>
              <a:rPr lang="en-US" sz="2000" dirty="0"/>
              <a:t>James 3:17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B2075-334E-F210-E0F1-5A980E2E9C52}"/>
              </a:ext>
            </a:extLst>
          </p:cNvPr>
          <p:cNvSpPr txBox="1"/>
          <p:nvPr/>
        </p:nvSpPr>
        <p:spPr>
          <a:xfrm>
            <a:off x="40640" y="481970"/>
            <a:ext cx="37779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It's all about you Jesus (9:55-9:59)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5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FFB2A33-207F-D1A0-C7F7-E0185D6B8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1C0347-7836-716A-BC1C-2BFE706AB9C8}"/>
              </a:ext>
            </a:extLst>
          </p:cNvPr>
          <p:cNvSpPr txBox="1"/>
          <p:nvPr/>
        </p:nvSpPr>
        <p:spPr>
          <a:xfrm>
            <a:off x="849086" y="116477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8E67306-07DC-E396-25E1-A3D102C812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0718" y="54428"/>
            <a:ext cx="87052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89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0" y="10160"/>
            <a:ext cx="12192000" cy="6740307"/>
          </a:xfrm>
          <a:prstGeom prst="rect">
            <a:avLst/>
          </a:prstGeom>
          <a:solidFill>
            <a:srgbClr val="002060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           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Sunday School Through the Bible - 2025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FFFFFF"/>
                </a:solidFill>
                <a:latin typeface="Gill Sans MT"/>
              </a:rPr>
              <a:t>        Grow in Grace, and in the Knowledge of our Lord and Savior Jesus Christ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i="1" dirty="0">
              <a:solidFill>
                <a:srgbClr val="FFFFFF"/>
              </a:solidFill>
              <a:latin typeface="Gill Sans MT"/>
              <a:ea typeface="Verdan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i="1" dirty="0">
              <a:solidFill>
                <a:srgbClr val="FFFFFF"/>
              </a:solidFill>
              <a:latin typeface="Gill Sans MT"/>
              <a:ea typeface="Verdana" panose="020B060403050404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What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concealed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Old Testament is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revealed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 the New Testament (19 mysteries).</a:t>
            </a:r>
          </a:p>
          <a:p>
            <a:pPr>
              <a:defRPr/>
            </a:pP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In the Old Testament, we learn (Romans 15:4), and we are admonished (1 Cor 10:1-13).  Also, we see the Lord Jesus Christ in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Shadows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(Col 2:17, Heb 8:5, 10:1) in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 Figures </a:t>
            </a:r>
          </a:p>
          <a:p>
            <a:pPr>
              <a:defRPr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or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models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(Heb  9:9, 11:19, 1 Peter 3:21), and in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Types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or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antitypes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(specific people, i.e., Abel and Cain, Jacob and Esau, David and Absolom)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COMPLETED books of the Bible</a:t>
            </a:r>
          </a:p>
          <a:p>
            <a:pPr>
              <a:defRPr/>
            </a:pPr>
            <a:endParaRPr lang="en-US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Old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Genesis (4), Exodus (4), Leviticus (2), Numbers (3), Deuteronomy (5), Psalms (4), Proverbs, Ecclesiastes, Amos, Obadiah, Malachi  </a:t>
            </a:r>
          </a:p>
          <a:p>
            <a:pPr>
              <a:defRPr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defRPr/>
            </a:pP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</a:rPr>
              <a:t>New Testament: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Mark, Colossians, 1-2 Thessalonians, Philemon, James, Jude 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1600" b="1" dirty="0">
                <a:solidFill>
                  <a:srgbClr val="FFFFFF">
                    <a:lumMod val="9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Invite to the 2025 daily schedule for Bible and prayer.   Reminder – Be rapture ready in 2025.     </a:t>
            </a:r>
            <a:endParaRPr lang="en-US" sz="1600" b="1" dirty="0"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pic>
        <p:nvPicPr>
          <p:cNvPr id="4" name="Picture 3" descr="A person with their arms raised in the air&#10;&#10;Description automatically generated">
            <a:extLst>
              <a:ext uri="{FF2B5EF4-FFF2-40B4-BE49-F238E27FC236}">
                <a16:creationId xmlns:a16="http://schemas.microsoft.com/office/drawing/2014/main" id="{F1F748F1-33A5-D386-0A0D-7CB6B6D802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292878" y="31426"/>
            <a:ext cx="2877856" cy="150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587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207C0E-3C9C-45D4-8479-63E71002B4C9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7ea62328-f9cb-43bf-99db-6009b3f2bb1b"/>
    <ds:schemaRef ds:uri="f98cc253-feff-40fd-b75e-dde241986d3d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48392</TotalTime>
  <Words>407</Words>
  <Application>Microsoft Office PowerPoint</Application>
  <PresentationFormat>Widescreen</PresentationFormat>
  <Paragraphs>63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Aharoni</vt:lpstr>
      <vt:lpstr>Arial</vt:lpstr>
      <vt:lpstr>Calibri</vt:lpstr>
      <vt:lpstr>Cambria Math</vt:lpstr>
      <vt:lpstr>Gill Sans MT</vt:lpstr>
      <vt:lpstr>Verdana</vt:lpstr>
      <vt:lpstr>Theme1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1454</cp:revision>
  <cp:lastPrinted>2024-12-29T12:32:57Z</cp:lastPrinted>
  <dcterms:created xsi:type="dcterms:W3CDTF">2013-07-15T20:26:40Z</dcterms:created>
  <dcterms:modified xsi:type="dcterms:W3CDTF">2025-01-05T12:45:12Z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