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72" r:id="rId5"/>
    <p:sldId id="367" r:id="rId6"/>
    <p:sldId id="376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61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Jan 5, 2025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sz="2000" b="1" dirty="0"/>
              <a:t>Twelve series, book by book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222170" y="1451268"/>
            <a:ext cx="6379029" cy="5078313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 – 12 Helps to Read the Bible in 2025 (1 John 2:12-14)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#2 – 12 Helps to Pray in 2025 (1 John 2:12-14)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#3 – Commitment to Daily Bible &amp; Prayer in 2025 (Psalm 52))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#4 – Readiness for the Rapture of the Church (1 Thes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#5 –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#12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FFB2A33-207F-D1A0-C7F7-E0185D6B8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1C0347-7836-716A-BC1C-2BFE706AB9C8}"/>
              </a:ext>
            </a:extLst>
          </p:cNvPr>
          <p:cNvSpPr txBox="1"/>
          <p:nvPr/>
        </p:nvSpPr>
        <p:spPr>
          <a:xfrm>
            <a:off x="849086" y="116477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8E67306-07DC-E396-25E1-A3D102C81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718" y="54428"/>
            <a:ext cx="87052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89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6740307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- 2025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(19 mysteries).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 the Old Testament, we learn (Romans 15:4), and we are admonished (1 Cor 10:1-13).  Also, we see the Lord Jesus Christ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(Col 2:17, Heb 8:5, 10:1) in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Figures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models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(Heb  9:9, 11:19, 1 Peter 3:21), and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(specific people, i.e., Abel and Cain, Jacob and Esau, David and Absolom)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Thessalonians, Philemon, James, Jude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the 2025 daily schedule for Bible and prayer.   Reminder – Be rapture ready in 2025.   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7ea62328-f9cb-43bf-99db-6009b3f2bb1b"/>
    <ds:schemaRef ds:uri="f98cc253-feff-40fd-b75e-dde241986d3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48392</TotalTime>
  <Words>407</Words>
  <Application>Microsoft Office PowerPoint</Application>
  <PresentationFormat>Widescreen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1454</cp:revision>
  <cp:lastPrinted>2024-12-29T12:32:57Z</cp:lastPrinted>
  <dcterms:created xsi:type="dcterms:W3CDTF">2013-07-15T20:26:40Z</dcterms:created>
  <dcterms:modified xsi:type="dcterms:W3CDTF">2025-01-05T12:45:12Z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