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8"/>
  </p:notesMasterIdLst>
  <p:sldIdLst>
    <p:sldId id="376" r:id="rId5"/>
    <p:sldId id="381" r:id="rId6"/>
    <p:sldId id="370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24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163" cy="469900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918576"/>
            <a:ext cx="3078163" cy="469900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73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73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73">
                <a:defRPr/>
              </a:pPr>
              <a:t>5/7/2025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73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0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May 7,  2025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739" y="-12304"/>
            <a:ext cx="6238755" cy="1194079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Faith the Noun (Hebrews 1:1-3, 11:1-3, 6, 38-40, 12:1-4; Romans 15:23)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2697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8" y="147574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098372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3957847"/>
            <a:ext cx="2788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52058" y="1145882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#16 – Azariah &amp; Hanani:  Two Prophets and Two Sides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Jonah &amp; Obadiah: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#21 –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O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badiah,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J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onah, &amp;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M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icah: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#22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Isaiah:</a:t>
            </a: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#23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haniah: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#24 – Jeremiah &amp; Lamentations: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#25 – Ezekiel: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– Daniel: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#27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#28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#29 –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#30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</a:t>
            </a:r>
            <a:r>
              <a:rPr lang="en-US" dirty="0">
                <a:latin typeface="Gill Sans MT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62044"/>
            <a:ext cx="1365813" cy="2187617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600" dirty="0"/>
              <a:t>OT True Prophets chart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in respect to Hebrews </a:t>
            </a:r>
            <a:r>
              <a:rPr lang="en-US" sz="1200" dirty="0"/>
              <a:t>11:1-3, 32-40</a:t>
            </a:r>
            <a:endParaRPr lang="en-US" sz="1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93679"/>
              </p:ext>
            </p:extLst>
          </p:nvPr>
        </p:nvGraphicFramePr>
        <p:xfrm>
          <a:off x="1629238" y="105355"/>
          <a:ext cx="10373681" cy="649575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5424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837969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01524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39937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7471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03188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605017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639392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67418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085864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412697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8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Josiah, 270 yrs.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sick-heal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Ethopia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 Joram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 9:11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10700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Uzziah-Manasseh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06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  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                  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Habakkuk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Jehoiakim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Jehoiachin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Zephaniah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8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81025" y="2584577"/>
            <a:ext cx="1365813" cy="374441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OT True </a:t>
            </a:r>
            <a:r>
              <a:rPr kumimoji="0" lang="en-US" sz="16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ProphetsBefore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None since John in Revelation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23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April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161072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106330" y="31033"/>
            <a:ext cx="12009120" cy="674030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Azariah and Hanani:  Two Prophets and Two Sides of Truth</a:t>
            </a:r>
          </a:p>
          <a:p>
            <a:endParaRPr lang="en-US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Text:  2 Chronicles 14-16 (John 14:6)</a:t>
            </a: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Date:  911-870 BC.  King Asa reigned for 41 years.   </a:t>
            </a: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Key person:  King Asa, the 1</a:t>
            </a:r>
            <a:r>
              <a:rPr lang="en-US" sz="1200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good king of Judah.  King Baasha, the enemy and 3</a:t>
            </a:r>
            <a:r>
              <a:rPr lang="en-US" sz="1200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rd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evil king of Israel.</a:t>
            </a: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Prophet Azariah’s Truth Builds Up King Asa (2 Chronicles 15:1-7)</a:t>
            </a:r>
          </a:p>
          <a:p>
            <a:pPr marL="0" marR="0">
              <a:lnSpc>
                <a:spcPts val="1200"/>
              </a:lnSpc>
            </a:pPr>
            <a:endParaRPr lang="en-US" sz="1200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David-REL except Uriah (2 Chr 15:5) Asa-REL (2 Chr 14:2) Jehoshaphat-1</a:t>
            </a:r>
            <a:r>
              <a:rPr lang="en-US" sz="1200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acts of David (2 Chr 17:3) </a:t>
            </a:r>
            <a:endParaRPr lang="en-US" sz="12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Why?  Asa is already doing right by obeying the law, and Azariah strengthened Asa to continue </a:t>
            </a:r>
            <a:r>
              <a:rPr lang="en-US" sz="120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even more.</a:t>
            </a:r>
            <a:endParaRPr lang="en-US" sz="12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When I seek God, I find God.   I do what is right in God’s eyes.  Spiritual warfare victory.</a:t>
            </a: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Replace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idols from the culture and people in our time and place, our family.  God is first!	 </a:t>
            </a:r>
            <a:r>
              <a:rPr lang="en-US" sz="1200" dirty="0">
                <a:solidFill>
                  <a:schemeClr val="bg1"/>
                </a:solidFill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Revival-faithful-peace</a:t>
            </a:r>
            <a:endParaRPr lang="en-US" sz="1200" dirty="0">
              <a:solidFill>
                <a:schemeClr val="bg1"/>
              </a:solidFill>
              <a:effectLst/>
              <a:highlight>
                <a:srgbClr val="FFFF00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NT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application: </a:t>
            </a: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Matthew 6:33, James 4:7-10, Philippians 3:9-17, crowns/rewards/</a:t>
            </a: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Prophet (Seer) Hanani’s Truth Tears Down King Asa  (2 Chronicles 16:7-9)</a:t>
            </a:r>
          </a:p>
          <a:p>
            <a:pPr marL="0" marR="0">
              <a:lnSpc>
                <a:spcPts val="1200"/>
              </a:lnSpc>
            </a:pPr>
            <a:endParaRPr lang="en-US" sz="18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King Asa-he did right in his own eyes  (Proverbs 3:7, 16:2, 21:2)					</a:t>
            </a:r>
            <a:r>
              <a:rPr lang="en-US" sz="1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Reversal-failure-war</a:t>
            </a:r>
          </a:p>
          <a:p>
            <a:pPr marL="0" marR="0">
              <a:lnSpc>
                <a:spcPts val="1200"/>
              </a:lnSpc>
            </a:pPr>
            <a:endParaRPr lang="en-US" sz="12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Why?  Asa stops doing right by seeking man’s ways and 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help with fighting the enemy, Israel.   Why?</a:t>
            </a: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When I leave God, God leaves me.   I do what is right in my eyes.  Spiritual warfare defeat.  Psalm 68-Ephesians.</a:t>
            </a:r>
          </a:p>
          <a:p>
            <a:pPr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Replace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seeking God with self.  King Asa gets angry at the truth, puts prophet in jail, and dies of foot disease.</a:t>
            </a:r>
          </a:p>
          <a:p>
            <a:pPr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NT application:  Acts 5:1-11 (Ananias and Sapphira), 1 Corinthians 5:1-6 (fornication), 2 Timothy 4:10 (Demas) </a:t>
            </a:r>
          </a:p>
          <a:p>
            <a:pPr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1600" b="1" u="sng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6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Today, God‘s  written plan &amp; purpose  </a:t>
            </a:r>
          </a:p>
          <a:p>
            <a:pPr marL="0" marR="0">
              <a:lnSpc>
                <a:spcPts val="1200"/>
              </a:lnSpc>
            </a:pPr>
            <a:endParaRPr lang="en-US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God - Hebrews 11:1-3, 6.  Jesus - Hebrews 11:40-41, Hebrews 1:1-3.  You &amp; I - Hebrews 12:1-2.				2 Peter 3:  (difficult things </a:t>
            </a:r>
          </a:p>
          <a:p>
            <a:pPr marL="0" marR="0">
              <a:lnSpc>
                <a:spcPts val="1200"/>
              </a:lnSpc>
            </a:pPr>
            <a:endParaRPr lang="en-US" sz="12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1400" b="1" dirty="0"/>
          </a:p>
          <a:p>
            <a:pPr marL="0" marR="0">
              <a:lnSpc>
                <a:spcPts val="1200"/>
              </a:lnSpc>
            </a:pPr>
            <a:r>
              <a:rPr lang="en-US" sz="1400" b="1" dirty="0"/>
              <a:t>Next:   </a:t>
            </a:r>
            <a:r>
              <a:rPr lang="en-US" sz="1400" b="1" u="sng" dirty="0"/>
              <a:t>O</a:t>
            </a:r>
            <a:r>
              <a:rPr lang="en-US" sz="1400" dirty="0"/>
              <a:t>badiah, </a:t>
            </a:r>
            <a:r>
              <a:rPr lang="en-US" sz="1400" b="1" u="sng" dirty="0"/>
              <a:t>J</a:t>
            </a:r>
            <a:r>
              <a:rPr lang="en-US" sz="1400" dirty="0"/>
              <a:t>onah, and </a:t>
            </a:r>
            <a:r>
              <a:rPr lang="en-US" sz="1400" b="1" u="sng" dirty="0"/>
              <a:t>M</a:t>
            </a:r>
            <a:r>
              <a:rPr lang="en-US" sz="1400" dirty="0"/>
              <a:t>icah</a:t>
            </a:r>
            <a:r>
              <a:rPr lang="en-US" sz="1400" i="0" u="none" strike="noStrike" kern="1200" baseline="0" dirty="0">
                <a:effectLst/>
                <a:latin typeface="Rockwell" panose="02060603020205020403" pitchFamily="18" charset="0"/>
              </a:rPr>
              <a:t>:     </a:t>
            </a:r>
            <a:r>
              <a:rPr lang="en-US" sz="1200" dirty="0"/>
              <a:t>                      </a:t>
            </a:r>
            <a:r>
              <a:rPr lang="en-US" sz="1200" b="1" dirty="0"/>
              <a:t>	    </a:t>
            </a:r>
            <a:r>
              <a:rPr lang="en-US" sz="1200" dirty="0"/>
              <a:t> </a:t>
            </a:r>
          </a:p>
          <a:p>
            <a:pPr marL="0" algn="l" rtl="0" eaLnBrk="1" fontAlgn="ctr" latinLnBrk="0" hangingPunct="1">
              <a:buNone/>
            </a:pPr>
            <a:r>
              <a:rPr lang="en-US" sz="1400" dirty="0"/>
              <a:t>(holy prophets – Lu 1:70, Acts 3:21, Eph 3:5, 2 Pe 3:12, Rev 18:29, 22:8)</a:t>
            </a:r>
            <a:endParaRPr lang="en-US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E048AB9-7FEB-C87C-23CF-5718D63FB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53313"/>
            <a:ext cx="3446496" cy="25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624A1C-2EB2-219C-564B-251A5768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719" y="3456940"/>
            <a:ext cx="2595440" cy="32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00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7ea62328-f9cb-43bf-99db-6009b3f2bb1b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f98cc253-feff-40fd-b75e-dde241986d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63616</TotalTime>
  <Words>1318</Words>
  <Application>Microsoft Office PowerPoint</Application>
  <PresentationFormat>Widescreen</PresentationFormat>
  <Paragraphs>375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Gill Sans MT</vt:lpstr>
      <vt:lpstr>Rockwell</vt:lpstr>
      <vt:lpstr>Verdana</vt:lpstr>
      <vt:lpstr>Damask</vt:lpstr>
      <vt:lpstr>PowerPoint Presentation</vt:lpstr>
      <vt:lpstr>OT True Prophets chart   in respect to Hebrews 11:1-3, 32-40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1538</cp:revision>
  <cp:lastPrinted>2025-05-07T20:55:58Z</cp:lastPrinted>
  <dcterms:created xsi:type="dcterms:W3CDTF">2013-07-15T20:26:40Z</dcterms:created>
  <dcterms:modified xsi:type="dcterms:W3CDTF">2025-05-07T20:56:58Z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