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91" r:id="rId5"/>
    <p:sldId id="392" r:id="rId6"/>
    <p:sldId id="394" r:id="rId7"/>
    <p:sldId id="395" r:id="rId8"/>
    <p:sldId id="393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44F41-6C43-4BBB-BD69-E9D67DDD3713}" v="15" dt="2025-08-10T02:28:48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37044F41-6C43-4BBB-BD69-E9D67DDD3713}"/>
    <pc:docChg chg="custSel addSld delSld modSld sldOrd">
      <pc:chgData name="Bill Heath" userId="e5502471a9019beb" providerId="LiveId" clId="{37044F41-6C43-4BBB-BD69-E9D67DDD3713}" dt="2025-08-10T02:36:48.123" v="1796" actId="6549"/>
      <pc:docMkLst>
        <pc:docMk/>
      </pc:docMkLst>
      <pc:sldChg chg="del">
        <pc:chgData name="Bill Heath" userId="e5502471a9019beb" providerId="LiveId" clId="{37044F41-6C43-4BBB-BD69-E9D67DDD3713}" dt="2025-08-03T21:07:19.869" v="15" actId="2696"/>
        <pc:sldMkLst>
          <pc:docMk/>
          <pc:sldMk cId="1544657998" sldId="372"/>
        </pc:sldMkLst>
      </pc:sldChg>
      <pc:sldChg chg="del">
        <pc:chgData name="Bill Heath" userId="e5502471a9019beb" providerId="LiveId" clId="{37044F41-6C43-4BBB-BD69-E9D67DDD3713}" dt="2025-08-03T21:07:13.840" v="14" actId="2696"/>
        <pc:sldMkLst>
          <pc:docMk/>
          <pc:sldMk cId="1054707773" sldId="380"/>
        </pc:sldMkLst>
      </pc:sldChg>
      <pc:sldChg chg="del">
        <pc:chgData name="Bill Heath" userId="e5502471a9019beb" providerId="LiveId" clId="{37044F41-6C43-4BBB-BD69-E9D67DDD3713}" dt="2025-08-03T21:06:54.120" v="13" actId="2696"/>
        <pc:sldMkLst>
          <pc:docMk/>
          <pc:sldMk cId="727817949" sldId="388"/>
        </pc:sldMkLst>
      </pc:sldChg>
      <pc:sldChg chg="modSp del mod">
        <pc:chgData name="Bill Heath" userId="e5502471a9019beb" providerId="LiveId" clId="{37044F41-6C43-4BBB-BD69-E9D67DDD3713}" dt="2025-08-09T12:44:29.102" v="759" actId="2696"/>
        <pc:sldMkLst>
          <pc:docMk/>
          <pc:sldMk cId="4175867253" sldId="389"/>
        </pc:sldMkLst>
      </pc:sldChg>
      <pc:sldChg chg="del">
        <pc:chgData name="Bill Heath" userId="e5502471a9019beb" providerId="LiveId" clId="{37044F41-6C43-4BBB-BD69-E9D67DDD3713}" dt="2025-08-03T21:06:43.717" v="12" actId="2696"/>
        <pc:sldMkLst>
          <pc:docMk/>
          <pc:sldMk cId="3270062073" sldId="390"/>
        </pc:sldMkLst>
      </pc:sldChg>
      <pc:sldChg chg="modSp add mod setBg">
        <pc:chgData name="Bill Heath" userId="e5502471a9019beb" providerId="LiveId" clId="{37044F41-6C43-4BBB-BD69-E9D67DDD3713}" dt="2025-08-10T01:14:41.829" v="1204" actId="20577"/>
        <pc:sldMkLst>
          <pc:docMk/>
          <pc:sldMk cId="3667287670" sldId="391"/>
        </pc:sldMkLst>
        <pc:spChg chg="mod">
          <ac:chgData name="Bill Heath" userId="e5502471a9019beb" providerId="LiveId" clId="{37044F41-6C43-4BBB-BD69-E9D67DDD3713}" dt="2025-08-03T21:08:09.786" v="18" actId="6549"/>
          <ac:spMkLst>
            <pc:docMk/>
            <pc:sldMk cId="3667287670" sldId="391"/>
            <ac:spMk id="2" creationId="{78ED4D35-0A64-C74A-376D-4AD69E51AFCE}"/>
          </ac:spMkLst>
        </pc:spChg>
        <pc:spChg chg="mod">
          <ac:chgData name="Bill Heath" userId="e5502471a9019beb" providerId="LiveId" clId="{37044F41-6C43-4BBB-BD69-E9D67DDD3713}" dt="2025-08-10T01:14:41.829" v="1204" actId="20577"/>
          <ac:spMkLst>
            <pc:docMk/>
            <pc:sldMk cId="3667287670" sldId="391"/>
            <ac:spMk id="3" creationId="{CCFAF4BD-4E37-ECB8-7E44-870A99D6C19C}"/>
          </ac:spMkLst>
        </pc:spChg>
      </pc:sldChg>
      <pc:sldChg chg="addSp delSp modSp add mod setBg">
        <pc:chgData name="Bill Heath" userId="e5502471a9019beb" providerId="LiveId" clId="{37044F41-6C43-4BBB-BD69-E9D67DDD3713}" dt="2025-08-09T12:42:36.686" v="738"/>
        <pc:sldMkLst>
          <pc:docMk/>
          <pc:sldMk cId="1314311035" sldId="392"/>
        </pc:sldMkLst>
        <pc:picChg chg="add mod">
          <ac:chgData name="Bill Heath" userId="e5502471a9019beb" providerId="LiveId" clId="{37044F41-6C43-4BBB-BD69-E9D67DDD3713}" dt="2025-08-09T12:42:07.541" v="735" actId="14100"/>
          <ac:picMkLst>
            <pc:docMk/>
            <pc:sldMk cId="1314311035" sldId="392"/>
            <ac:picMk id="3" creationId="{BFA2F32A-BD5D-1A71-9A5B-2724C79381FF}"/>
          </ac:picMkLst>
        </pc:picChg>
        <pc:picChg chg="del">
          <ac:chgData name="Bill Heath" userId="e5502471a9019beb" providerId="LiveId" clId="{37044F41-6C43-4BBB-BD69-E9D67DDD3713}" dt="2025-08-09T12:41:54.890" v="733" actId="478"/>
          <ac:picMkLst>
            <pc:docMk/>
            <pc:sldMk cId="1314311035" sldId="392"/>
            <ac:picMk id="5" creationId="{1DC2E0BB-5E5E-3C07-A560-B92530E32A05}"/>
          </ac:picMkLst>
        </pc:picChg>
      </pc:sldChg>
      <pc:sldChg chg="modSp add mod ord setBg">
        <pc:chgData name="Bill Heath" userId="e5502471a9019beb" providerId="LiveId" clId="{37044F41-6C43-4BBB-BD69-E9D67DDD3713}" dt="2025-08-03T21:27:12.038" v="438"/>
        <pc:sldMkLst>
          <pc:docMk/>
          <pc:sldMk cId="4273682000" sldId="393"/>
        </pc:sldMkLst>
        <pc:spChg chg="mod">
          <ac:chgData name="Bill Heath" userId="e5502471a9019beb" providerId="LiveId" clId="{37044F41-6C43-4BBB-BD69-E9D67DDD3713}" dt="2025-08-03T21:09:30.891" v="32" actId="6549"/>
          <ac:spMkLst>
            <pc:docMk/>
            <pc:sldMk cId="4273682000" sldId="393"/>
            <ac:spMk id="4" creationId="{BC638CC9-EA61-DA27-569D-E928125A2462}"/>
          </ac:spMkLst>
        </pc:spChg>
      </pc:sldChg>
      <pc:sldChg chg="modSp add mod">
        <pc:chgData name="Bill Heath" userId="e5502471a9019beb" providerId="LiveId" clId="{37044F41-6C43-4BBB-BD69-E9D67DDD3713}" dt="2025-08-10T02:36:48.123" v="1796" actId="6549"/>
        <pc:sldMkLst>
          <pc:docMk/>
          <pc:sldMk cId="1411235284" sldId="394"/>
        </pc:sldMkLst>
        <pc:graphicFrameChg chg="mod modGraphic">
          <ac:chgData name="Bill Heath" userId="e5502471a9019beb" providerId="LiveId" clId="{37044F41-6C43-4BBB-BD69-E9D67DDD3713}" dt="2025-08-10T02:36:48.123" v="1796" actId="6549"/>
          <ac:graphicFrameMkLst>
            <pc:docMk/>
            <pc:sldMk cId="1411235284" sldId="394"/>
            <ac:graphicFrameMk id="2" creationId="{39EA3FA5-EA19-BCD5-BA32-9A3E01888D79}"/>
          </ac:graphicFrameMkLst>
        </pc:graphicFrameChg>
      </pc:sldChg>
      <pc:sldChg chg="modSp add mod ord">
        <pc:chgData name="Bill Heath" userId="e5502471a9019beb" providerId="LiveId" clId="{37044F41-6C43-4BBB-BD69-E9D67DDD3713}" dt="2025-08-09T12:44:49.278" v="763"/>
        <pc:sldMkLst>
          <pc:docMk/>
          <pc:sldMk cId="2017112683" sldId="395"/>
        </pc:sldMkLst>
        <pc:spChg chg="mod">
          <ac:chgData name="Bill Heath" userId="e5502471a9019beb" providerId="LiveId" clId="{37044F41-6C43-4BBB-BD69-E9D67DDD3713}" dt="2025-08-03T21:10:18.149" v="47" actId="6549"/>
          <ac:spMkLst>
            <pc:docMk/>
            <pc:sldMk cId="2017112683" sldId="395"/>
            <ac:spMk id="2" creationId="{E5B3625D-F528-4CA8-924C-1D328F94D2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129003" y="1419514"/>
            <a:ext cx="6400510" cy="5157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/>
          </a:p>
          <a:p>
            <a:r>
              <a:rPr lang="en-US" dirty="0"/>
              <a:t>Asaph, David’s Chief Prophet Musician </a:t>
            </a:r>
          </a:p>
          <a:p>
            <a:pPr algn="l"/>
            <a:r>
              <a:rPr lang="en-US" sz="1600" dirty="0"/>
              <a:t>Psalm 50, God Judges His People Israel (to bless or curse) 1 John 3:1-3 </a:t>
            </a:r>
          </a:p>
          <a:p>
            <a:pPr algn="l"/>
            <a:r>
              <a:rPr lang="en-US" sz="1600" dirty="0"/>
              <a:t>Psalm 73, When I am Weak, I am Strong (look up, not around) 2 Cor 12:10</a:t>
            </a:r>
          </a:p>
          <a:p>
            <a:pPr algn="l"/>
            <a:r>
              <a:rPr lang="en-US" sz="1600" dirty="0"/>
              <a:t>Psalm 74, God Chastises Israel (sin allows the enemy in) Hebrews 12</a:t>
            </a:r>
          </a:p>
          <a:p>
            <a:pPr algn="l"/>
            <a:r>
              <a:rPr lang="en-US" sz="1600" dirty="0"/>
              <a:t>Psalm 75, God shall Judge the Wicked (look at self first) John 5:18-24</a:t>
            </a:r>
          </a:p>
          <a:p>
            <a:pPr algn="l"/>
            <a:r>
              <a:rPr lang="en-US" sz="1600" dirty="0"/>
              <a:t>Psalm 76, God’s Wrath is Coming (Jesus’ 2</a:t>
            </a:r>
            <a:r>
              <a:rPr lang="en-US" sz="1600" baseline="30000" dirty="0"/>
              <a:t>nd</a:t>
            </a:r>
            <a:r>
              <a:rPr lang="en-US" sz="1600" dirty="0"/>
              <a:t> coming) Hebrews 10:26-31</a:t>
            </a:r>
          </a:p>
          <a:p>
            <a:pPr algn="l"/>
            <a:r>
              <a:rPr lang="en-US" sz="1600" dirty="0"/>
              <a:t>Psalm 77, Remember: Whom God Redeems, He Leads (trials)  2 Cor 12:10</a:t>
            </a:r>
          </a:p>
          <a:p>
            <a:pPr algn="l"/>
            <a:r>
              <a:rPr lang="en-US" sz="1600" dirty="0"/>
              <a:t>Psalm 78,</a:t>
            </a:r>
          </a:p>
          <a:p>
            <a:pPr algn="l"/>
            <a:r>
              <a:rPr lang="en-US" sz="1600" dirty="0"/>
              <a:t>Psalm 79,</a:t>
            </a:r>
          </a:p>
          <a:p>
            <a:pPr algn="l"/>
            <a:r>
              <a:rPr lang="en-US" sz="1600" dirty="0"/>
              <a:t>Psalm 80,</a:t>
            </a:r>
          </a:p>
          <a:p>
            <a:pPr algn="l"/>
            <a:r>
              <a:rPr lang="en-US" sz="1600" dirty="0"/>
              <a:t>Psalm 81,</a:t>
            </a:r>
          </a:p>
          <a:p>
            <a:pPr algn="l"/>
            <a:r>
              <a:rPr lang="en-US" sz="1600" dirty="0"/>
              <a:t>Psalm 82,</a:t>
            </a:r>
          </a:p>
          <a:p>
            <a:pPr algn="l"/>
            <a:r>
              <a:rPr lang="en-US" sz="1600" dirty="0"/>
              <a:t>Psalm 83,</a:t>
            </a:r>
          </a:p>
          <a:p>
            <a:pPr algn="l"/>
            <a:endParaRPr lang="en-US" sz="2000" dirty="0"/>
          </a:p>
          <a:p>
            <a:pPr algn="l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August 10, 2025                                                      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8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A2F32A-BD5D-1A71-9A5B-2724C7938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428" y="9065"/>
            <a:ext cx="10573137" cy="684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981354"/>
              </p:ext>
            </p:extLst>
          </p:nvPr>
        </p:nvGraphicFramePr>
        <p:xfrm>
          <a:off x="10886" y="21772"/>
          <a:ext cx="12181114" cy="67769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80305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400809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Remember,  whom God redeems, He leads </a:t>
                      </a:r>
                      <a:r>
                        <a:rPr lang="en-US" sz="2800" b="0" dirty="0"/>
                        <a:t>(2 Cor 12:10)</a:t>
                      </a:r>
                      <a:endParaRPr lang="en-US" sz="32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(-) 1-4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prays in his trouble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(weight or trial-not sin, Hebrews 12:1) 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 5-6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Asaph’s right mind, heart, and spirit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(Philippians 2:5-8, Ro 12:1-2)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 7-9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God forgot?  </a:t>
                      </a:r>
                      <a:r>
                        <a:rPr lang="en-US" sz="2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(Jonah 4:2,  Micah 7:18-20, Hab 3:20)</a:t>
                      </a: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375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10-15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‘s weak - God’s strong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 Cor 12:10, personally &amp; for Israel)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3753951"/>
                  </a:ext>
                </a:extLst>
              </a:tr>
              <a:tr h="241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16-20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leads His people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(Romans 8:14-16, 5 laws of Romans 7:1-8:16)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1423298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– 26x:  I, me, my/mine.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– 38x:  God-9x, LORD-3x, Most High-1x, Thy, Thou, Thine-19x, He, Him, His–6x. 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Keywords:  voice-3x.  trouble-4x.  infirmity-1x.  remember-4x.  of old-2x.  waters-4x (depths, sea).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200" b="1" dirty="0"/>
                    </a:p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  <a:p>
                      <a:pPr marL="0" indent="0">
                        <a:buNone/>
                      </a:pP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  <a:p>
                      <a:r>
                        <a:rPr lang="en-US" sz="2400" b="1" dirty="0"/>
                        <a:t>Let God be your strength during </a:t>
                      </a:r>
                      <a:r>
                        <a:rPr lang="en-US" sz="2400" b="1"/>
                        <a:t>troubled times </a:t>
                      </a:r>
                      <a:r>
                        <a:rPr lang="en-US" sz="2400" b="1" dirty="0"/>
                        <a:t>(pray at </a:t>
                      </a:r>
                      <a:r>
                        <a:rPr lang="en-US" sz="2400" b="1"/>
                        <a:t>the sanctuary)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200" dirty="0"/>
                    </a:p>
                    <a:p>
                      <a:pPr marL="0" indent="0">
                        <a:buNone/>
                      </a:pPr>
                      <a:r>
                        <a:rPr lang="en-US" sz="24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  <a:p>
                      <a:pPr algn="l"/>
                      <a:r>
                        <a:rPr lang="en-US" sz="2400" dirty="0"/>
                        <a:t>Psalm 78  Asaph the Prophet’s longest Psalm (7</a:t>
                      </a:r>
                      <a:r>
                        <a:rPr lang="en-US" sz="2400" baseline="30000" dirty="0"/>
                        <a:t>th </a:t>
                      </a:r>
                      <a:r>
                        <a:rPr lang="en-US" sz="2400" dirty="0"/>
                        <a:t>of 12).    Future Q &amp; A session.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23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(5),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Aug 11-18:  1 Chronicles 25-28 (Mon-Sat), Psalm 84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1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84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endParaRPr lang="en-US" sz="4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Asaph, in Hebrew, is “gatherer” or  “collector” </a:t>
            </a:r>
          </a:p>
          <a:p>
            <a:endParaRPr lang="en-US" sz="900" b="1" dirty="0"/>
          </a:p>
          <a:p>
            <a:r>
              <a:rPr lang="en-US" sz="3200" b="1" dirty="0"/>
              <a:t>2.  Asaph wrote 12 psalms:  50, 73-83 </a:t>
            </a:r>
            <a:endParaRPr lang="en-US" sz="2800" dirty="0"/>
          </a:p>
          <a:p>
            <a:endParaRPr lang="en-US" sz="900" b="1" dirty="0"/>
          </a:p>
          <a:p>
            <a:r>
              <a:rPr lang="en-US" sz="3200" b="1" dirty="0"/>
              <a:t>3.  Asaph led music at the ark in Jerusalem </a:t>
            </a:r>
            <a:r>
              <a:rPr lang="en-US" sz="2800" dirty="0"/>
              <a:t>(1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r>
              <a:rPr lang="en-US" sz="3200" b="1" dirty="0"/>
              <a:t>4.  Asaph is a prophet and David’s chief musician </a:t>
            </a:r>
            <a:r>
              <a:rPr lang="en-US" sz="2800" dirty="0"/>
              <a:t>(1 Samuel 9:9, </a:t>
            </a:r>
          </a:p>
          <a:p>
            <a:r>
              <a:rPr lang="en-US" sz="2800" dirty="0"/>
              <a:t>     1 Chr 25:1-2 appointed by David, 8-9a appointed by God, &amp; 2 Chr 29:30)</a:t>
            </a:r>
          </a:p>
          <a:p>
            <a:endParaRPr lang="en-US" sz="900" dirty="0"/>
          </a:p>
          <a:p>
            <a:pPr marL="514350" indent="-514350">
              <a:buAutoNum type="arabicPeriod" startAt="5"/>
            </a:pPr>
            <a:r>
              <a:rPr lang="en-US" sz="3200" b="1" dirty="0"/>
              <a:t>Asaph’s sons </a:t>
            </a:r>
            <a:r>
              <a:rPr lang="en-US" sz="2400" dirty="0"/>
              <a:t>(</a:t>
            </a:r>
            <a:r>
              <a:rPr lang="en-US" sz="2000" dirty="0"/>
              <a:t>Jehosophat’s singers in one battle  2 Chr 20:21)</a:t>
            </a:r>
            <a:r>
              <a:rPr lang="en-US" sz="3200" dirty="0"/>
              <a:t> </a:t>
            </a:r>
            <a:r>
              <a:rPr lang="en-US" sz="2800" dirty="0"/>
              <a:t>(Praise:  Hezekiah’s singers    </a:t>
            </a:r>
          </a:p>
          <a:p>
            <a:r>
              <a:rPr lang="en-US" sz="2800" dirty="0"/>
              <a:t>      2 Chr 29:30,  Singers, Ezra 2:41.  Cymbals, Ezra 3:10.  Singers, Neh 11:22. </a:t>
            </a:r>
          </a:p>
          <a:p>
            <a:r>
              <a:rPr lang="en-US" sz="2800" dirty="0"/>
              <a:t>  Singers remembered with David and Asaph and the porters, Nehemiah 12:46-47)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in Psalm 78:2 </a:t>
            </a:r>
            <a:r>
              <a:rPr lang="en-US" sz="2800" dirty="0"/>
              <a:t>(refers to Asaph as a </a:t>
            </a:r>
            <a:r>
              <a:rPr lang="en-US" sz="2800" b="1" dirty="0"/>
              <a:t>prophet</a:t>
            </a:r>
            <a:r>
              <a:rPr lang="en-US" sz="2800" dirty="0"/>
              <a:t> after Jesus taught His 1</a:t>
            </a:r>
            <a:r>
              <a:rPr lang="en-US" sz="2800" baseline="30000" dirty="0"/>
              <a:t>st</a:t>
            </a:r>
            <a:r>
              <a:rPr lang="en-US" sz="2800" dirty="0"/>
              <a:t> 4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400" b="1" dirty="0"/>
          </a:p>
          <a:p>
            <a:r>
              <a:rPr lang="en-US" sz="2400" dirty="0"/>
              <a:t>											</a:t>
            </a:r>
            <a:r>
              <a:rPr lang="en-US" sz="1200" dirty="0"/>
              <a:t>updated 3 Aug 2025 (WH)</a:t>
            </a:r>
          </a:p>
        </p:txBody>
      </p:sp>
    </p:spTree>
    <p:extLst>
      <p:ext uri="{BB962C8B-B14F-4D97-AF65-F5344CB8AC3E}">
        <p14:creationId xmlns:p14="http://schemas.microsoft.com/office/powerpoint/2010/main" val="427368200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f98cc253-feff-40fd-b75e-dde241986d3d"/>
    <ds:schemaRef ds:uri="http://www.w3.org/XML/1998/namespace"/>
    <ds:schemaRef ds:uri="7ea62328-f9cb-43bf-99db-6009b3f2bb1b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77488</TotalTime>
  <Words>765</Words>
  <Application>Microsoft Office PowerPoint</Application>
  <PresentationFormat>Widescreen</PresentationFormat>
  <Paragraphs>112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1790</cp:revision>
  <cp:lastPrinted>2025-07-20T11:42:40Z</cp:lastPrinted>
  <dcterms:created xsi:type="dcterms:W3CDTF">2013-07-15T20:26:40Z</dcterms:created>
  <dcterms:modified xsi:type="dcterms:W3CDTF">2025-08-10T02:36:50Z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