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91" r:id="rId5"/>
    <p:sldId id="397" r:id="rId6"/>
    <p:sldId id="399" r:id="rId7"/>
    <p:sldId id="395" r:id="rId8"/>
    <p:sldId id="400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ECF59-F591-42C6-90C4-353F01AE6C90}" v="5" dt="2026-03-22T00:41:25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9" autoAdjust="0"/>
  </p:normalViewPr>
  <p:slideViewPr>
    <p:cSldViewPr snapToGrid="0" showGuides="1">
      <p:cViewPr varScale="1">
        <p:scale>
          <a:sx n="40" d="100"/>
          <a:sy n="40" d="100"/>
        </p:scale>
        <p:origin x="1186" y="3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 sldOrd">
      <pc:chgData name="Bill Heath" userId="e5502471a9019beb" providerId="LiveId" clId="{813D262F-908F-4E50-9894-E380FCA4CA07}" dt="2026-03-22T11:41:20.162" v="5911" actId="14100"/>
      <pc:docMkLst>
        <pc:docMk/>
      </pc:docMkLst>
      <pc:sldChg chg="modSp mod">
        <pc:chgData name="Bill Heath" userId="e5502471a9019beb" providerId="LiveId" clId="{813D262F-908F-4E50-9894-E380FCA4CA07}" dt="2026-03-22T02:08:08.470" v="4901" actId="13926"/>
        <pc:sldMkLst>
          <pc:docMk/>
          <pc:sldMk cId="3667287670" sldId="391"/>
        </pc:sldMkLst>
        <pc:spChg chg="mod">
          <ac:chgData name="Bill Heath" userId="e5502471a9019beb" providerId="LiveId" clId="{813D262F-908F-4E50-9894-E380FCA4CA07}" dt="2026-03-22T01:33:29.646" v="4852" actId="6549"/>
          <ac:spMkLst>
            <pc:docMk/>
            <pc:sldMk cId="3667287670" sldId="391"/>
            <ac:spMk id="2" creationId="{78ED4D35-0A64-C74A-376D-4AD69E51AFCE}"/>
          </ac:spMkLst>
        </pc:spChg>
        <pc:spChg chg="mod">
          <ac:chgData name="Bill Heath" userId="e5502471a9019beb" providerId="LiveId" clId="{813D262F-908F-4E50-9894-E380FCA4CA07}" dt="2026-03-22T02:08:08.470" v="4901" actId="13926"/>
          <ac:spMkLst>
            <pc:docMk/>
            <pc:sldMk cId="3667287670" sldId="391"/>
            <ac:spMk id="5" creationId="{2E06A6C3-916C-2396-307F-06C8C7472114}"/>
          </ac:spMkLst>
        </pc:spChg>
        <pc:picChg chg="mod">
          <ac:chgData name="Bill Heath" userId="e5502471a9019beb" providerId="LiveId" clId="{813D262F-908F-4E50-9894-E380FCA4CA07}" dt="2026-03-15T18:21:21.128" v="12" actId="1036"/>
          <ac:picMkLst>
            <pc:docMk/>
            <pc:sldMk cId="3667287670" sldId="391"/>
            <ac:picMk id="4098" creationId="{94A68CC1-A35B-E44A-258F-98BB866DD8DB}"/>
          </ac:picMkLst>
        </pc:picChg>
        <pc:picChg chg="mod">
          <ac:chgData name="Bill Heath" userId="e5502471a9019beb" providerId="LiveId" clId="{813D262F-908F-4E50-9894-E380FCA4CA07}" dt="2026-03-15T18:21:30.295" v="14" actId="1036"/>
          <ac:picMkLst>
            <pc:docMk/>
            <pc:sldMk cId="3667287670" sldId="391"/>
            <ac:picMk id="4100" creationId="{9EEDE0C2-EE51-FBC3-E1C7-6D92032E06ED}"/>
          </ac:picMkLst>
        </pc:picChg>
      </pc:sldChg>
      <pc:sldChg chg="modSp mod">
        <pc:chgData name="Bill Heath" userId="e5502471a9019beb" providerId="LiveId" clId="{813D262F-908F-4E50-9894-E380FCA4CA07}" dt="2026-03-22T10:55:13.581" v="5830" actId="6549"/>
        <pc:sldMkLst>
          <pc:docMk/>
          <pc:sldMk cId="2017112683" sldId="395"/>
        </pc:sldMkLst>
        <pc:spChg chg="mod">
          <ac:chgData name="Bill Heath" userId="e5502471a9019beb" providerId="LiveId" clId="{813D262F-908F-4E50-9894-E380FCA4CA07}" dt="2026-03-22T10:55:13.581" v="5830" actId="6549"/>
          <ac:spMkLst>
            <pc:docMk/>
            <pc:sldMk cId="2017112683" sldId="395"/>
            <ac:spMk id="2" creationId="{E5B3625D-F528-4CA8-924C-1D328F94D205}"/>
          </ac:spMkLst>
        </pc:spChg>
      </pc:sldChg>
      <pc:sldChg chg="addSp delSp modSp mod">
        <pc:chgData name="Bill Heath" userId="e5502471a9019beb" providerId="LiveId" clId="{813D262F-908F-4E50-9894-E380FCA4CA07}" dt="2026-03-22T11:41:20.162" v="5911" actId="14100"/>
        <pc:sldMkLst>
          <pc:docMk/>
          <pc:sldMk cId="523304880" sldId="397"/>
        </pc:sldMkLst>
        <pc:spChg chg="add mod">
          <ac:chgData name="Bill Heath" userId="e5502471a9019beb" providerId="LiveId" clId="{813D262F-908F-4E50-9894-E380FCA4CA07}" dt="2026-03-22T10:22:23.569" v="5014" actId="14100"/>
          <ac:spMkLst>
            <pc:docMk/>
            <pc:sldMk cId="523304880" sldId="397"/>
            <ac:spMk id="6" creationId="{78E58560-D371-D402-18ED-018468911616}"/>
          </ac:spMkLst>
        </pc:spChg>
        <pc:spChg chg="mod">
          <ac:chgData name="Bill Heath" userId="e5502471a9019beb" providerId="LiveId" clId="{813D262F-908F-4E50-9894-E380FCA4CA07}" dt="2026-03-21T20:47:19.236" v="2088" actId="1038"/>
          <ac:spMkLst>
            <pc:docMk/>
            <pc:sldMk cId="523304880" sldId="397"/>
            <ac:spMk id="10" creationId="{2283BDC9-E4CB-765C-CD13-26B5C46D13A4}"/>
          </ac:spMkLst>
        </pc:spChg>
        <pc:spChg chg="mod">
          <ac:chgData name="Bill Heath" userId="e5502471a9019beb" providerId="LiveId" clId="{813D262F-908F-4E50-9894-E380FCA4CA07}" dt="2026-03-22T10:59:41.553" v="5856" actId="6549"/>
          <ac:spMkLst>
            <pc:docMk/>
            <pc:sldMk cId="523304880" sldId="397"/>
            <ac:spMk id="14" creationId="{C43280E1-18A6-CA72-1A9E-22A7FA844BC0}"/>
          </ac:spMkLst>
        </pc:spChg>
        <pc:spChg chg="mod">
          <ac:chgData name="Bill Heath" userId="e5502471a9019beb" providerId="LiveId" clId="{813D262F-908F-4E50-9894-E380FCA4CA07}" dt="2026-03-21T20:46:16.069" v="2064" actId="1076"/>
          <ac:spMkLst>
            <pc:docMk/>
            <pc:sldMk cId="523304880" sldId="397"/>
            <ac:spMk id="15" creationId="{0D3CC18E-339A-8378-C981-0584708C1D05}"/>
          </ac:spMkLst>
        </pc:spChg>
        <pc:spChg chg="add mod">
          <ac:chgData name="Bill Heath" userId="e5502471a9019beb" providerId="LiveId" clId="{813D262F-908F-4E50-9894-E380FCA4CA07}" dt="2026-03-21T23:41:38.825" v="2811" actId="1076"/>
          <ac:spMkLst>
            <pc:docMk/>
            <pc:sldMk cId="523304880" sldId="397"/>
            <ac:spMk id="19" creationId="{AED4B57B-5BD2-7746-FC91-E0A29CC8147D}"/>
          </ac:spMkLst>
        </pc:spChg>
        <pc:picChg chg="add mod">
          <ac:chgData name="Bill Heath" userId="e5502471a9019beb" providerId="LiveId" clId="{813D262F-908F-4E50-9894-E380FCA4CA07}" dt="2026-03-22T11:41:20.162" v="5911" actId="14100"/>
          <ac:picMkLst>
            <pc:docMk/>
            <pc:sldMk cId="523304880" sldId="397"/>
            <ac:picMk id="7" creationId="{202522D3-F996-EE7E-59D6-ADF8483E4FAB}"/>
          </ac:picMkLst>
        </pc:picChg>
        <pc:picChg chg="add del mod">
          <ac:chgData name="Bill Heath" userId="e5502471a9019beb" providerId="LiveId" clId="{813D262F-908F-4E50-9894-E380FCA4CA07}" dt="2026-03-22T10:20:58.326" v="4903" actId="478"/>
          <ac:picMkLst>
            <pc:docMk/>
            <pc:sldMk cId="523304880" sldId="397"/>
            <ac:picMk id="7" creationId="{5BAB587E-CC0C-D4E8-4A3E-453366DB5C45}"/>
          </ac:picMkLst>
        </pc:picChg>
        <pc:picChg chg="add del mod">
          <ac:chgData name="Bill Heath" userId="e5502471a9019beb" providerId="LiveId" clId="{813D262F-908F-4E50-9894-E380FCA4CA07}" dt="2026-03-21T20:29:35.917" v="1806" actId="478"/>
          <ac:picMkLst>
            <pc:docMk/>
            <pc:sldMk cId="523304880" sldId="397"/>
            <ac:picMk id="7" creationId="{8C75AA11-BD11-98E1-4AF6-38DAE3270CCB}"/>
          </ac:picMkLst>
        </pc:picChg>
        <pc:picChg chg="add mod">
          <ac:chgData name="Bill Heath" userId="e5502471a9019beb" providerId="LiveId" clId="{813D262F-908F-4E50-9894-E380FCA4CA07}" dt="2026-03-22T01:33:52.607" v="4854" actId="1035"/>
          <ac:picMkLst>
            <pc:docMk/>
            <pc:sldMk cId="523304880" sldId="397"/>
            <ac:picMk id="9" creationId="{8C93F8E7-214F-62A1-6501-BC10162E4539}"/>
          </ac:picMkLst>
        </pc:picChg>
        <pc:picChg chg="add del mod">
          <ac:chgData name="Bill Heath" userId="e5502471a9019beb" providerId="LiveId" clId="{813D262F-908F-4E50-9894-E380FCA4CA07}" dt="2026-03-22T10:43:40.710" v="5400" actId="478"/>
          <ac:picMkLst>
            <pc:docMk/>
            <pc:sldMk cId="523304880" sldId="397"/>
            <ac:picMk id="11" creationId="{7C0E4B73-67A6-205B-2ABB-CE9FE18F5A18}"/>
          </ac:picMkLst>
        </pc:picChg>
        <pc:picChg chg="add del mod">
          <ac:chgData name="Bill Heath" userId="e5502471a9019beb" providerId="LiveId" clId="{813D262F-908F-4E50-9894-E380FCA4CA07}" dt="2026-03-22T11:40:41.531" v="5898" actId="478"/>
          <ac:picMkLst>
            <pc:docMk/>
            <pc:sldMk cId="523304880" sldId="397"/>
            <ac:picMk id="13" creationId="{1094E823-8C2B-3EAC-5A57-7D2DCC2D87FF}"/>
          </ac:picMkLst>
        </pc:picChg>
        <pc:picChg chg="add del mod">
          <ac:chgData name="Bill Heath" userId="e5502471a9019beb" providerId="LiveId" clId="{813D262F-908F-4E50-9894-E380FCA4CA07}" dt="2026-03-21T23:40:54.442" v="2804" actId="478"/>
          <ac:picMkLst>
            <pc:docMk/>
            <pc:sldMk cId="523304880" sldId="397"/>
            <ac:picMk id="13" creationId="{730D4A7B-C05F-19EC-B4D0-6AFEF12C688C}"/>
          </ac:picMkLst>
        </pc:picChg>
      </pc:sldChg>
      <pc:sldChg chg="addSp delSp modSp mod">
        <pc:chgData name="Bill Heath" userId="e5502471a9019beb" providerId="LiveId" clId="{813D262F-908F-4E50-9894-E380FCA4CA07}" dt="2026-03-22T10:57:52.102" v="5852" actId="1036"/>
        <pc:sldMkLst>
          <pc:docMk/>
          <pc:sldMk cId="3573774540" sldId="399"/>
        </pc:sldMkLst>
        <pc:graphicFrameChg chg="mod modGraphic">
          <ac:chgData name="Bill Heath" userId="e5502471a9019beb" providerId="LiveId" clId="{813D262F-908F-4E50-9894-E380FCA4CA07}" dt="2026-03-22T01:44:15.583" v="4898" actId="113"/>
          <ac:graphicFrameMkLst>
            <pc:docMk/>
            <pc:sldMk cId="3573774540" sldId="399"/>
            <ac:graphicFrameMk id="2" creationId="{A0F4320E-1D02-78CC-CB4E-870F5CCE3090}"/>
          </ac:graphicFrameMkLst>
        </pc:graphicFrameChg>
        <pc:picChg chg="add del mod">
          <ac:chgData name="Bill Heath" userId="e5502471a9019beb" providerId="LiveId" clId="{813D262F-908F-4E50-9894-E380FCA4CA07}" dt="2026-03-21T22:10:28.997" v="2602" actId="478"/>
          <ac:picMkLst>
            <pc:docMk/>
            <pc:sldMk cId="3573774540" sldId="399"/>
            <ac:picMk id="5" creationId="{F3C4394B-BDC6-3B32-D651-F9A75BDBB8ED}"/>
          </ac:picMkLst>
        </pc:picChg>
        <pc:picChg chg="add del">
          <ac:chgData name="Bill Heath" userId="e5502471a9019beb" providerId="LiveId" clId="{813D262F-908F-4E50-9894-E380FCA4CA07}" dt="2026-03-21T20:43:43.677" v="2013" actId="478"/>
          <ac:picMkLst>
            <pc:docMk/>
            <pc:sldMk cId="3573774540" sldId="399"/>
            <ac:picMk id="5" creationId="{FD762B33-00EE-A887-F9F3-8AE4FA545633}"/>
          </ac:picMkLst>
        </pc:picChg>
        <pc:picChg chg="add del mod">
          <ac:chgData name="Bill Heath" userId="e5502471a9019beb" providerId="LiveId" clId="{813D262F-908F-4E50-9894-E380FCA4CA07}" dt="2026-03-21T22:03:42.240" v="2543" actId="478"/>
          <ac:picMkLst>
            <pc:docMk/>
            <pc:sldMk cId="3573774540" sldId="399"/>
            <ac:picMk id="6" creationId="{1399AFEA-2F35-8507-32DE-2D69DCF87ABF}"/>
          </ac:picMkLst>
        </pc:picChg>
        <pc:picChg chg="del mod">
          <ac:chgData name="Bill Heath" userId="e5502471a9019beb" providerId="LiveId" clId="{813D262F-908F-4E50-9894-E380FCA4CA07}" dt="2026-03-21T20:43:22.914" v="1983" actId="478"/>
          <ac:picMkLst>
            <pc:docMk/>
            <pc:sldMk cId="3573774540" sldId="399"/>
            <ac:picMk id="7" creationId="{F3C33A89-D8A5-CB75-B68E-FBE60A452C5B}"/>
          </ac:picMkLst>
        </pc:picChg>
        <pc:picChg chg="add del mod">
          <ac:chgData name="Bill Heath" userId="e5502471a9019beb" providerId="LiveId" clId="{813D262F-908F-4E50-9894-E380FCA4CA07}" dt="2026-03-21T20:59:36.502" v="2158" actId="478"/>
          <ac:picMkLst>
            <pc:docMk/>
            <pc:sldMk cId="3573774540" sldId="399"/>
            <ac:picMk id="8" creationId="{0D44F7DC-218A-8CC1-4491-80167C3CCD45}"/>
          </ac:picMkLst>
        </pc:picChg>
        <pc:picChg chg="add mod">
          <ac:chgData name="Bill Heath" userId="e5502471a9019beb" providerId="LiveId" clId="{813D262F-908F-4E50-9894-E380FCA4CA07}" dt="2026-03-22T10:57:52.102" v="5852" actId="1036"/>
          <ac:picMkLst>
            <pc:docMk/>
            <pc:sldMk cId="3573774540" sldId="399"/>
            <ac:picMk id="8" creationId="{B53ABB66-83A1-49BB-0A36-05653CD7C3E2}"/>
          </ac:picMkLst>
        </pc:picChg>
      </pc:sldChg>
      <pc:sldChg chg="addSp delSp modSp add mod ord">
        <pc:chgData name="Bill Heath" userId="e5502471a9019beb" providerId="LiveId" clId="{813D262F-908F-4E50-9894-E380FCA4CA07}" dt="2026-03-22T11:02:37.731" v="5896" actId="1036"/>
        <pc:sldMkLst>
          <pc:docMk/>
          <pc:sldMk cId="2863758518" sldId="400"/>
        </pc:sldMkLst>
        <pc:graphicFrameChg chg="mod modGraphic">
          <ac:chgData name="Bill Heath" userId="e5502471a9019beb" providerId="LiveId" clId="{813D262F-908F-4E50-9894-E380FCA4CA07}" dt="2026-03-22T11:02:21.179" v="5887" actId="20577"/>
          <ac:graphicFrameMkLst>
            <pc:docMk/>
            <pc:sldMk cId="2863758518" sldId="400"/>
            <ac:graphicFrameMk id="2" creationId="{59A50A38-838F-746A-1079-E30F09E811FA}"/>
          </ac:graphicFrameMkLst>
        </pc:graphicFrameChg>
        <pc:picChg chg="add del mod">
          <ac:chgData name="Bill Heath" userId="e5502471a9019beb" providerId="LiveId" clId="{813D262F-908F-4E50-9894-E380FCA4CA07}" dt="2026-03-21T22:03:08.057" v="2540" actId="478"/>
          <ac:picMkLst>
            <pc:docMk/>
            <pc:sldMk cId="2863758518" sldId="400"/>
            <ac:picMk id="5" creationId="{1A8DC7FC-8BE7-DAF1-0714-812CC977DC3C}"/>
          </ac:picMkLst>
        </pc:picChg>
        <pc:picChg chg="add del">
          <ac:chgData name="Bill Heath" userId="e5502471a9019beb" providerId="LiveId" clId="{813D262F-908F-4E50-9894-E380FCA4CA07}" dt="2026-03-21T20:38:01.877" v="1939" actId="478"/>
          <ac:picMkLst>
            <pc:docMk/>
            <pc:sldMk cId="2863758518" sldId="400"/>
            <ac:picMk id="5" creationId="{4B914565-983A-B7C0-36D6-0DCD6F8F44D3}"/>
          </ac:picMkLst>
        </pc:picChg>
        <pc:picChg chg="add del mod">
          <ac:chgData name="Bill Heath" userId="e5502471a9019beb" providerId="LiveId" clId="{813D262F-908F-4E50-9894-E380FCA4CA07}" dt="2026-03-21T22:09:58.497" v="2588" actId="478"/>
          <ac:picMkLst>
            <pc:docMk/>
            <pc:sldMk cId="2863758518" sldId="400"/>
            <ac:picMk id="6" creationId="{41E9BD82-7C39-DA9E-0EFD-3B7A13623DAF}"/>
          </ac:picMkLst>
        </pc:picChg>
        <pc:picChg chg="del mod">
          <ac:chgData name="Bill Heath" userId="e5502471a9019beb" providerId="LiveId" clId="{813D262F-908F-4E50-9894-E380FCA4CA07}" dt="2026-03-21T20:37:58.686" v="1938" actId="478"/>
          <ac:picMkLst>
            <pc:docMk/>
            <pc:sldMk cId="2863758518" sldId="400"/>
            <ac:picMk id="7" creationId="{89738F0A-4C95-239F-999B-22B47B911F48}"/>
          </ac:picMkLst>
        </pc:picChg>
        <pc:picChg chg="add del mod">
          <ac:chgData name="Bill Heath" userId="e5502471a9019beb" providerId="LiveId" clId="{813D262F-908F-4E50-9894-E380FCA4CA07}" dt="2026-03-21T21:00:31.896" v="2161" actId="478"/>
          <ac:picMkLst>
            <pc:docMk/>
            <pc:sldMk cId="2863758518" sldId="400"/>
            <ac:picMk id="8" creationId="{78CB5080-EDB8-3BE3-0193-A9F87C84EDCE}"/>
          </ac:picMkLst>
        </pc:picChg>
        <pc:picChg chg="add mod">
          <ac:chgData name="Bill Heath" userId="e5502471a9019beb" providerId="LiveId" clId="{813D262F-908F-4E50-9894-E380FCA4CA07}" dt="2026-03-22T11:02:37.731" v="5896" actId="1036"/>
          <ac:picMkLst>
            <pc:docMk/>
            <pc:sldMk cId="2863758518" sldId="400"/>
            <ac:picMk id="8" creationId="{BD9DA9B1-2275-BC0B-40CC-32A956C01D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AB051-C0DA-4525-B8DB-9813C67DCEB9}">
      <dgm:prSet/>
      <dgm:spPr/>
      <dgm:t>
        <a:bodyPr/>
        <a:lstStyle/>
        <a:p>
          <a:endParaRPr lang="en-US"/>
        </a:p>
      </dgm:t>
    </dgm:pt>
    <dgm:pt modelId="{45AF26B9-17D9-40ED-9902-4CE9CB91EED1}" type="parTrans" cxnId="{6F23F469-1F9A-4DB2-B64C-E2D6C47B5966}">
      <dgm:prSet/>
      <dgm:spPr/>
      <dgm:t>
        <a:bodyPr/>
        <a:lstStyle/>
        <a:p>
          <a:endParaRPr lang="en-US"/>
        </a:p>
      </dgm:t>
    </dgm:pt>
    <dgm:pt modelId="{89F98E16-FA66-4896-81CD-77B520642822}" type="sibTrans" cxnId="{6F23F469-1F9A-4DB2-B64C-E2D6C47B5966}">
      <dgm:prSet/>
      <dgm:spPr/>
      <dgm:t>
        <a:bodyPr/>
        <a:lstStyle/>
        <a:p>
          <a:endParaRPr lang="en-US"/>
        </a:p>
      </dgm:t>
    </dgm:pt>
    <dgm:pt modelId="{7C7C8AE0-A7C6-43C0-A15E-A1B0E32FE898}" type="pres">
      <dgm:prSet presAssocID="{AF333EA7-FC35-4F29-9609-CCCBA411E5D3}" presName="vert0" presStyleCnt="0">
        <dgm:presLayoutVars>
          <dgm:dir/>
          <dgm:animOne val="branch"/>
          <dgm:animLvl val="lvl"/>
        </dgm:presLayoutVars>
      </dgm:prSet>
      <dgm:spPr/>
    </dgm:pt>
    <dgm:pt modelId="{43D47E37-5F0D-4926-904C-E2DF7F28E80F}" type="pres">
      <dgm:prSet presAssocID="{81FAB051-C0DA-4525-B8DB-9813C67DCEB9}" presName="thickLine" presStyleLbl="alignNode1" presStyleIdx="0" presStyleCnt="1"/>
      <dgm:spPr/>
    </dgm:pt>
    <dgm:pt modelId="{B0C3F972-EDBB-4DAC-BB4B-7197E7729283}" type="pres">
      <dgm:prSet presAssocID="{81FAB051-C0DA-4525-B8DB-9813C67DCEB9}" presName="horz1" presStyleCnt="0"/>
      <dgm:spPr/>
    </dgm:pt>
    <dgm:pt modelId="{20AADE60-D4C6-4D4E-8164-D5A54385FBFC}" type="pres">
      <dgm:prSet presAssocID="{81FAB051-C0DA-4525-B8DB-9813C67DCEB9}" presName="tx1" presStyleLbl="revTx" presStyleIdx="0" presStyleCnt="1"/>
      <dgm:spPr/>
    </dgm:pt>
    <dgm:pt modelId="{CF627ED8-8783-4DFD-ADFD-DCD1EFBC76B6}" type="pres">
      <dgm:prSet presAssocID="{81FAB051-C0DA-4525-B8DB-9813C67DCEB9}" presName="vert1" presStyleCnt="0"/>
      <dgm:spPr/>
    </dgm:pt>
  </dgm:ptLst>
  <dgm:cxnLst>
    <dgm:cxn modelId="{6F23F469-1F9A-4DB2-B64C-E2D6C47B5966}" srcId="{AF333EA7-FC35-4F29-9609-CCCBA411E5D3}" destId="{81FAB051-C0DA-4525-B8DB-9813C67DCEB9}" srcOrd="0" destOrd="0" parTransId="{45AF26B9-17D9-40ED-9902-4CE9CB91EED1}" sibTransId="{89F98E16-FA66-4896-81CD-77B520642822}"/>
    <dgm:cxn modelId="{F5F9748A-6F92-41D8-80B3-C08C8265BEA4}" type="presOf" srcId="{AF333EA7-FC35-4F29-9609-CCCBA411E5D3}" destId="{7C7C8AE0-A7C6-43C0-A15E-A1B0E32FE898}" srcOrd="0" destOrd="0" presId="urn:microsoft.com/office/officeart/2008/layout/LinedList"/>
    <dgm:cxn modelId="{9BC1A0EC-B337-4A83-8F77-22461F55EA4B}" type="presOf" srcId="{81FAB051-C0DA-4525-B8DB-9813C67DCEB9}" destId="{20AADE60-D4C6-4D4E-8164-D5A54385FBFC}" srcOrd="0" destOrd="0" presId="urn:microsoft.com/office/officeart/2008/layout/LinedList"/>
    <dgm:cxn modelId="{B7276278-C570-496E-A9C1-49920F8F7C98}" type="presParOf" srcId="{7C7C8AE0-A7C6-43C0-A15E-A1B0E32FE898}" destId="{43D47E37-5F0D-4926-904C-E2DF7F28E80F}" srcOrd="0" destOrd="0" presId="urn:microsoft.com/office/officeart/2008/layout/LinedList"/>
    <dgm:cxn modelId="{F3D5B445-4D8E-4D7C-99A3-57D49558CB90}" type="presParOf" srcId="{7C7C8AE0-A7C6-43C0-A15E-A1B0E32FE898}" destId="{B0C3F972-EDBB-4DAC-BB4B-7197E7729283}" srcOrd="1" destOrd="0" presId="urn:microsoft.com/office/officeart/2008/layout/LinedList"/>
    <dgm:cxn modelId="{C929FA71-B9B6-4B40-A263-28482F34EE6E}" type="presParOf" srcId="{B0C3F972-EDBB-4DAC-BB4B-7197E7729283}" destId="{20AADE60-D4C6-4D4E-8164-D5A54385FBFC}" srcOrd="0" destOrd="0" presId="urn:microsoft.com/office/officeart/2008/layout/LinedList"/>
    <dgm:cxn modelId="{2A1872AF-C419-4DF6-9D83-1779BE06EE69}" type="presParOf" srcId="{B0C3F972-EDBB-4DAC-BB4B-7197E7729283}" destId="{CF627ED8-8783-4DFD-ADFD-DCD1EFBC76B6}" srcOrd="1" destOrd="0" presId="urn:microsoft.com/office/officeart/2008/layout/LinedList"/>
  </dgm:cxnLst>
  <dgm:bg/>
  <dgm:whole>
    <a:ln w="381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47E37-5F0D-4926-904C-E2DF7F28E80F}">
      <dsp:nvSpPr>
        <dsp:cNvPr id="0" name=""/>
        <dsp:cNvSpPr/>
      </dsp:nvSpPr>
      <dsp:spPr>
        <a:xfrm>
          <a:off x="0" y="0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ADE60-D4C6-4D4E-8164-D5A54385FBFC}">
      <dsp:nvSpPr>
        <dsp:cNvPr id="0" name=""/>
        <dsp:cNvSpPr/>
      </dsp:nvSpPr>
      <dsp:spPr>
        <a:xfrm>
          <a:off x="0" y="0"/>
          <a:ext cx="6530813" cy="515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0"/>
        <a:ext cx="6530813" cy="515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D65D-F919-38BC-6659-3A4AA915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55CC2-1172-2CE3-D58B-B656C75D3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B59D2-B180-0B05-2921-DEC0A9B0E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9ADC-DE47-FAC3-902F-59F1940A1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CF35-C4A9-FF05-B32E-864D07F1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52E2E-EC73-104F-F2B4-0A078AACA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AF351-9DBA-59B1-0162-606E68E1B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FC32A-8663-06F7-D093-1F20FCB59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bing.com/videos/riverview/relatedvideo?&amp;q=parables+in+blues+new+wine+in+old+bottles&amp;&amp;mid=07E04DA31226A6C2E15B07E04DA31226A6C2E15B&amp;&amp;FORM=VRDGAR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587812"/>
            <a:ext cx="3692116" cy="6968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Straight &amp; Balanced</a:t>
            </a:r>
          </a:p>
          <a:p>
            <a:r>
              <a:rPr lang="en-US" sz="2000"/>
              <a:t>(Luke 3:4-6)</a:t>
            </a:r>
            <a:endParaRPr lang="en-US" sz="2000">
              <a:highlight>
                <a:srgbClr val="FFFF00"/>
              </a:highlight>
            </a:endParaRPr>
          </a:p>
          <a:p>
            <a:endParaRPr lang="en-US" sz="2000" b="1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3900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74106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/>
              <a:t>NT:  Hebrews 12:1</a:t>
            </a:r>
          </a:p>
          <a:p>
            <a:r>
              <a:rPr lang="en-US" sz="2000"/>
              <a:t>1 Cor 3:11-15</a:t>
            </a:r>
          </a:p>
          <a:p>
            <a:r>
              <a:rPr lang="en-US" sz="2000"/>
              <a:t>Philippians 4:5</a:t>
            </a:r>
          </a:p>
          <a:p>
            <a:r>
              <a:rPr lang="en-US" sz="2000"/>
              <a:t>James 3:17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Mar 22,  2026                   </a:t>
            </a:r>
            <a:r>
              <a:rPr lang="en-US" sz="2000" b="1" dirty="0"/>
              <a:t>2 Peter 3:18 Sunday School</a:t>
            </a:r>
            <a:r>
              <a:rPr lang="en-US" sz="2000" dirty="0"/>
              <a:t>	    		          Bill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559971"/>
              </p:ext>
            </p:extLst>
          </p:nvPr>
        </p:nvGraphicFramePr>
        <p:xfrm>
          <a:off x="3080563" y="1460474"/>
          <a:ext cx="6530813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36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Music:  Parables in Blues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6A6C3-916C-2396-307F-06C8C7472114}"/>
              </a:ext>
            </a:extLst>
          </p:cNvPr>
          <p:cNvSpPr txBox="1"/>
          <p:nvPr/>
        </p:nvSpPr>
        <p:spPr>
          <a:xfrm>
            <a:off x="3080563" y="1493038"/>
            <a:ext cx="6520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Jesus Teaches in Parables</a:t>
            </a:r>
          </a:p>
          <a:p>
            <a:r>
              <a:rPr lang="en-US" sz="2400" dirty="0"/>
              <a:t>11.  The Prodigal Steward (Luke 16:1-13)</a:t>
            </a:r>
          </a:p>
          <a:p>
            <a:r>
              <a:rPr lang="en-US" sz="2400" dirty="0"/>
              <a:t>12.  The Wedding Supper (Luke 14:7-24)</a:t>
            </a:r>
          </a:p>
          <a:p>
            <a:r>
              <a:rPr lang="en-US" sz="2400" dirty="0"/>
              <a:t>13.  The Rich Man and Lazarus (Luke 16:19-31)</a:t>
            </a:r>
          </a:p>
          <a:p>
            <a:r>
              <a:rPr lang="en-US" sz="2400" dirty="0"/>
              <a:t>14.  The Widow’s Persistent Prayers (Luke 18:1- 8)</a:t>
            </a:r>
          </a:p>
          <a:p>
            <a:r>
              <a:rPr lang="en-US" sz="2400" dirty="0"/>
              <a:t>15.  The Pharisee &amp; the Publican (Luke 18:9-14)</a:t>
            </a:r>
          </a:p>
          <a:p>
            <a:r>
              <a:rPr lang="en-US" sz="2400" dirty="0"/>
              <a:t>16.  Ten Pounds to Ten Servants (Luke 19:11-27)</a:t>
            </a:r>
          </a:p>
          <a:p>
            <a:r>
              <a:rPr lang="en-US" sz="2400" dirty="0"/>
              <a:t>17.  Words then Actions of Two Sons (Mt 21:28-32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/>
              <a:t>18.  Servants in God’s Vineyard (Mt 21:33-46)</a:t>
            </a:r>
          </a:p>
          <a:p>
            <a:r>
              <a:rPr lang="en-US" sz="2400" dirty="0"/>
              <a:t>19.  The King’s Wedding Feast (Matthew  22:1-14)</a:t>
            </a:r>
          </a:p>
          <a:p>
            <a:r>
              <a:rPr lang="en-US" sz="2400" dirty="0"/>
              <a:t>20. 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The Withered Fig Tree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(Matthew 24:32-35)</a:t>
            </a:r>
          </a:p>
          <a:p>
            <a:r>
              <a:rPr lang="en-US" sz="2400" dirty="0"/>
              <a:t>21.  Ten Virgins &amp; Talents (Matthew 25:1-30)</a:t>
            </a:r>
          </a:p>
          <a:p>
            <a:r>
              <a:rPr lang="en-US" sz="2400" dirty="0"/>
              <a:t>22.  I AM the Gatekeeper (John 10:1-10)</a:t>
            </a:r>
          </a:p>
          <a:p>
            <a:r>
              <a:rPr lang="en-US" sz="2400" dirty="0"/>
              <a:t>23.  Mysteries Revealed in the Parables of Jesus</a:t>
            </a:r>
          </a:p>
        </p:txBody>
      </p: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5FFFA0-A986-5052-3541-2A5CA19F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" y="-108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03ACA-B756-C7BF-6775-62E103BD2DEC}"/>
              </a:ext>
            </a:extLst>
          </p:cNvPr>
          <p:cNvSpPr txBox="1"/>
          <p:nvPr/>
        </p:nvSpPr>
        <p:spPr>
          <a:xfrm>
            <a:off x="159381" y="5738054"/>
            <a:ext cx="1192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parable is a temporary earthly story with an eternal heavenly truth.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3BDC9-E4CB-765C-CD13-26B5C46D13A4}"/>
              </a:ext>
            </a:extLst>
          </p:cNvPr>
          <p:cNvSpPr txBox="1"/>
          <p:nvPr/>
        </p:nvSpPr>
        <p:spPr>
          <a:xfrm>
            <a:off x="8914219" y="915670"/>
            <a:ext cx="2944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Next Sunday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0B510-811F-BDE4-30AF-D219E656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7" y="6434514"/>
            <a:ext cx="11929856" cy="37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0C4C0-EC13-1527-FB81-D9A9F9606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81" y="121177"/>
            <a:ext cx="9445237" cy="8221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3CC18E-339A-8378-C981-0584708C1D05}"/>
              </a:ext>
            </a:extLst>
          </p:cNvPr>
          <p:cNvSpPr txBox="1"/>
          <p:nvPr/>
        </p:nvSpPr>
        <p:spPr>
          <a:xfrm>
            <a:off x="5465999" y="915669"/>
            <a:ext cx="240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en-US" sz="3600" b="1" baseline="30000" dirty="0">
                <a:solidFill>
                  <a:schemeClr val="bg1"/>
                </a:solidFill>
              </a:rPr>
              <a:t>rd</a:t>
            </a:r>
            <a:r>
              <a:rPr lang="en-US" sz="3600" b="1" dirty="0">
                <a:solidFill>
                  <a:schemeClr val="bg1"/>
                </a:solidFill>
              </a:rPr>
              <a:t>:  Today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280E1-18A6-CA72-1A9E-22A7FA844BC0}"/>
              </a:ext>
            </a:extLst>
          </p:cNvPr>
          <p:cNvSpPr txBox="1"/>
          <p:nvPr/>
        </p:nvSpPr>
        <p:spPr>
          <a:xfrm>
            <a:off x="4600124" y="4328167"/>
            <a:ext cx="7258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fig leaves cover and protect the body from shame before God, Gen 3:7.  Later,  the fig tree represents the nation of Israel,  Judges 9:10-11, 1 Kings 4:25, Proverbs 27:18, Song 2:13, Habakkuk 3:17, Haggai 2:19, Zechariah 3:10.  John the Baptist laid the axe at the roots of the trees, Matthew 3:10.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4B57B-5BD2-7746-FC91-E0A29CC8147D}"/>
              </a:ext>
            </a:extLst>
          </p:cNvPr>
          <p:cNvSpPr txBox="1"/>
          <p:nvPr/>
        </p:nvSpPr>
        <p:spPr>
          <a:xfrm>
            <a:off x="805637" y="1265387"/>
            <a:ext cx="3033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:  </a:t>
            </a:r>
            <a:r>
              <a:rPr lang="en-US" sz="2000" dirty="0">
                <a:solidFill>
                  <a:schemeClr val="bg1"/>
                </a:solidFill>
              </a:rPr>
              <a:t>earlier time, and place;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 a different 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58560-D371-D402-18ED-018468911616}"/>
              </a:ext>
            </a:extLst>
          </p:cNvPr>
          <p:cNvSpPr txBox="1"/>
          <p:nvPr/>
        </p:nvSpPr>
        <p:spPr>
          <a:xfrm>
            <a:off x="440976" y="4357285"/>
            <a:ext cx="3626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sz="2000" b="1" i="0" u="none" strike="noStrike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nd</a:t>
            </a:r>
            <a:r>
              <a:rPr lang="en-US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the first event on the day of 6 parables, Matthew 21:18-22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3F8E7-214F-62A1-6501-BC10162E4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29" y="1951501"/>
            <a:ext cx="3826540" cy="2432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522D3-F996-EE7E-59D6-ADF8483E4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778" y="1552209"/>
            <a:ext cx="7025440" cy="28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69A1-69D2-FD05-8102-29C1BADE9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F4320E-1D02-78CC-CB4E-870F5CCE3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77663"/>
              </p:ext>
            </p:extLst>
          </p:nvPr>
        </p:nvGraphicFramePr>
        <p:xfrm>
          <a:off x="0" y="-3266"/>
          <a:ext cx="12192000" cy="6891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137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1809863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6271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/>
                        <a:t>Parable:  The Withered Fig Tree, MT 24:32-35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5518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NOW, LEARN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PARABLE of </a:t>
                      </a:r>
                      <a:r>
                        <a:rPr kumimoji="0" lang="en-US" sz="4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FIG TREE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24:32a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When </a:t>
                      </a:r>
                      <a:r>
                        <a:rPr kumimoji="0" lang="en-US" sz="4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his branch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yet tender    24:32b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4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nigh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24:32c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4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shall </a:t>
                      </a: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                    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24:33a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4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that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near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24:33b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kumimoji="0" lang="en-US" sz="4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generation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shall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pass       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Heaven &amp; earth shall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away    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24:35a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but My words shall </a:t>
                      </a:r>
                      <a:r>
                        <a:rPr kumimoji="0" lang="en-US" sz="4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pass away  </a:t>
                      </a:r>
                      <a:r>
                        <a:rPr kumimoji="0" lang="en-US" sz="4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24:35b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Action:   </a:t>
                      </a:r>
                      <a:r>
                        <a:rPr kumimoji="0" 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kumimoji="0" lang="en-US" sz="3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r>
                        <a:rPr kumimoji="0" lang="en-US" sz="3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 </a:t>
                      </a:r>
                      <a:r>
                        <a:rPr kumimoji="0" lang="en-US" sz="3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&amp; others living daily for Jesus Christ to the glory of God</a:t>
                      </a:r>
                      <a:endParaRPr kumimoji="0" lang="en-US" sz="1600" b="1" i="0" u="sng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sp>
        <p:nvSpPr>
          <p:cNvPr id="3" name="AutoShape 2" descr="Image result for luke 16:1-13">
            <a:extLst>
              <a:ext uri="{FF2B5EF4-FFF2-40B4-BE49-F238E27FC236}">
                <a16:creationId xmlns:a16="http://schemas.microsoft.com/office/drawing/2014/main" id="{B4269E60-6747-D371-C61A-7D6346FCD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BB66-83A1-49BB-0A36-05653CD7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3" y="1682553"/>
            <a:ext cx="4945043" cy="44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-12368"/>
            <a:ext cx="12192000" cy="6794168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(2019 - 2026)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1-2 Kings (12), Ruth, Esther, Psalms (4), Psalm 68 (3), Asaph (12), Proverbs, Ecclesiastes, Daniel (12), Hosea (9),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Parables (30), Colossians, 1-2 Thessalonians (10), Ephesians, Philemon, Hebrews, James, 2 Peter (4), 1 John (13), 2 John, 3 John, Jude, Revelation (22)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Wednesdays:  </a:t>
            </a: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Judges (15), Song of Songs (15),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Topics: Prayer (15), Hebrews 11/prophets-Jonah, Micah, 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Isaiah, Nahum, Habakkuk, Haggai, Zephaniah, Jeremiah, </a:t>
            </a:r>
          </a:p>
          <a:p>
            <a:pPr>
              <a:defRPr/>
            </a:pPr>
            <a:r>
              <a:rPr lang="en-US" sz="20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Ezekiel, (36), various (40)  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Next:  Malachi.</a:t>
            </a:r>
          </a:p>
          <a:p>
            <a:pPr>
              <a:defRPr/>
            </a:pPr>
            <a:endParaRPr lang="en-US" sz="24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2026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2 Corinthians</a:t>
            </a: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–Feb 28 to April 3, 2026 (Psalm 119 - March 29 to August 23)</a:t>
            </a: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5347" y="3666661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4BAE-4162-1D6E-E737-401FF8D7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A50A38-838F-746A-1079-E30F09E81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28490"/>
              </p:ext>
            </p:extLst>
          </p:nvPr>
        </p:nvGraphicFramePr>
        <p:xfrm>
          <a:off x="0" y="0"/>
          <a:ext cx="12192000" cy="6841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1983720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5782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Parable:  The Withered Fig Tree, MT 24:32-35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5980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Context:  Matthew 21:18-25:46  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Withered fig tree  21:18-22.  Jesus’ authority challenged 21:23-27.   Parable 1:  Words then actions of 2 sons 21:28-32.  Parable 2:  Servants in God’s Vineyard 21:33-46.  Parable 3:  The King’s Wedding Feast.  22:1-14.  Herodians, the Emperor’s tax 22:15-22.  Sadducees, no resurrection 22:23-33.   Pharisees, the law of Moses 22:34-41.   Jesus is the cornerstone 22:42-46.   Eight woes to the scribes and Pharisees (hypocrites 8x, fools 2x, blind 4x, whited tomb stones - beautiful outward but full of dead bones, outward appear righteous – within full of hypocrisy and iniquity, serpents, generation of vipers, damnation of hell 23:1-35.   Jesus’ last words to this generation, “O Jerusalem, Jerusalem …” 23:36-39. 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temple destroyed 24:1-2.    Disciples ask Jesus, </a:t>
                      </a:r>
                      <a:r>
                        <a:rPr kumimoji="0" lang="en-US" sz="2400" b="1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 and what sign of his coming &amp; end of the world? 24:3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  Deceivers, wars, catastrophes, &amp; persecution 24:4-14.   To the Jews 24:15-25.  Jesus’ visible return to the earth 24:26-31.  Parable of the fig tree  24:32-35.  No One knows when Jesus will return 24:36-51.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NOW, LEARN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PARABLE of the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FIG TREE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24:32a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(Mt 13 &amp; Lu 21)   Mt 24:8 the beginning of birth pangs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Earlier: Lu 17 to disciples, no fig tree.  Jesus saw Nathaniel under the fig tree, an Israelite with no guile.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When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his branch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yet tender    24:32b  and </a:t>
                      </a:r>
                      <a:r>
                        <a:rPr kumimoji="0" lang="en-US" sz="2400" b="0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putteth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forth leaves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nigh.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24:32c   (Israel is a nation again, May 14, 1948)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shall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                     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24:33a   So likewise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ye,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/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these things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kumimoji="0" lang="en-US" sz="2400" b="0" i="0" u="sng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that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near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                  24:33b   even at the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doors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 (deceivers, wars, 24:4-31)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kumimoji="0" lang="en-US" sz="24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generation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shall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pass,      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24:34     Verily, I say unto you,  /till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 these things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 fulfilled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Heaven &amp; earth shall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away   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24:35a   (2 Peter 3:8-10, Rev 21-22.  1000 then New Jerusalem)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But My words shall </a:t>
                      </a:r>
                      <a:r>
                        <a:rPr kumimoji="0" lang="en-US" sz="2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pass away 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24:35b   (Psalm 119, Matthew 5:17-20, John 14:23, 15:7)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Action: 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kumimoji="0" lang="en-US" sz="2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kumimoji="0" lang="en-US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self &amp; others living daily for Jesus Christ to the glory of God</a:t>
                      </a:r>
                    </a:p>
                  </a:txBody>
                  <a:tcPr marB="457200" anchor="b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sp>
        <p:nvSpPr>
          <p:cNvPr id="3" name="AutoShape 2" descr="Image result for luke 16:1-13">
            <a:extLst>
              <a:ext uri="{FF2B5EF4-FFF2-40B4-BE49-F238E27FC236}">
                <a16:creationId xmlns:a16="http://schemas.microsoft.com/office/drawing/2014/main" id="{FFDC80BE-0958-779F-9CC1-4B231A2D79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DA9B1-2275-BC0B-40CC-32A956C0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21" y="2813986"/>
            <a:ext cx="4050275" cy="36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85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6FB12-DDF0-459A-8AB5-62FB0B2C6A79}">
  <ds:schemaRefs>
    <ds:schemaRef ds:uri="7ea62328-f9cb-43bf-99db-6009b3f2bb1b"/>
    <ds:schemaRef ds:uri="f98cc253-feff-40fd-b75e-dde241986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f98cc253-feff-40fd-b75e-dde241986d3d"/>
    <ds:schemaRef ds:uri="http://schemas.microsoft.com/office/infopath/2007/PartnerControls"/>
    <ds:schemaRef ds:uri="http://www.w3.org/XML/1998/namespace"/>
    <ds:schemaRef ds:uri="7ea62328-f9cb-43bf-99db-6009b3f2bb1b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23541</TotalTime>
  <Words>1123</Words>
  <Application>Microsoft Office PowerPoint</Application>
  <PresentationFormat>Widescreen</PresentationFormat>
  <Paragraphs>101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71</cp:revision>
  <cp:lastPrinted>2026-03-22T00:44:52Z</cp:lastPrinted>
  <dcterms:created xsi:type="dcterms:W3CDTF">2013-07-15T20:26:40Z</dcterms:created>
  <dcterms:modified xsi:type="dcterms:W3CDTF">2026-03-22T11:41:28Z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