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0"/>
  </p:notesMasterIdLst>
  <p:sldIdLst>
    <p:sldId id="372" r:id="rId5"/>
    <p:sldId id="390" r:id="rId6"/>
    <p:sldId id="389" r:id="rId7"/>
    <p:sldId id="388" r:id="rId8"/>
    <p:sldId id="380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4821C8CB-8999-4F8E-A7AD-5A4FE21D41E0}"/>
    <pc:docChg chg="undo custSel modSld sldOrd">
      <pc:chgData name="Bill Heath" userId="e5502471a9019beb" providerId="LiveId" clId="{4821C8CB-8999-4F8E-A7AD-5A4FE21D41E0}" dt="2025-08-03T01:35:24.726" v="935" actId="20577"/>
      <pc:docMkLst>
        <pc:docMk/>
      </pc:docMkLst>
      <pc:sldChg chg="modSp mod">
        <pc:chgData name="Bill Heath" userId="e5502471a9019beb" providerId="LiveId" clId="{4821C8CB-8999-4F8E-A7AD-5A4FE21D41E0}" dt="2025-08-03T00:19:20.831" v="665" actId="20577"/>
        <pc:sldMkLst>
          <pc:docMk/>
          <pc:sldMk cId="1544657998" sldId="372"/>
        </pc:sldMkLst>
        <pc:spChg chg="mod">
          <ac:chgData name="Bill Heath" userId="e5502471a9019beb" providerId="LiveId" clId="{4821C8CB-8999-4F8E-A7AD-5A4FE21D41E0}" dt="2025-08-03T00:19:20.831" v="665" actId="20577"/>
          <ac:spMkLst>
            <pc:docMk/>
            <pc:sldMk cId="1544657998" sldId="372"/>
            <ac:spMk id="3" creationId="{CCFAF4BD-4E37-ECB8-7E44-870A99D6C19C}"/>
          </ac:spMkLst>
        </pc:spChg>
      </pc:sldChg>
      <pc:sldChg chg="modSp mod">
        <pc:chgData name="Bill Heath" userId="e5502471a9019beb" providerId="LiveId" clId="{4821C8CB-8999-4F8E-A7AD-5A4FE21D41E0}" dt="2025-08-03T00:17:26.078" v="641" actId="6549"/>
        <pc:sldMkLst>
          <pc:docMk/>
          <pc:sldMk cId="1054707773" sldId="380"/>
        </pc:sldMkLst>
        <pc:spChg chg="mod">
          <ac:chgData name="Bill Heath" userId="e5502471a9019beb" providerId="LiveId" clId="{4821C8CB-8999-4F8E-A7AD-5A4FE21D41E0}" dt="2025-08-03T00:17:26.078" v="641" actId="6549"/>
          <ac:spMkLst>
            <pc:docMk/>
            <pc:sldMk cId="1054707773" sldId="380"/>
            <ac:spMk id="2" creationId="{E5B3625D-F528-4CA8-924C-1D328F94D205}"/>
          </ac:spMkLst>
        </pc:spChg>
      </pc:sldChg>
      <pc:sldChg chg="modSp mod">
        <pc:chgData name="Bill Heath" userId="e5502471a9019beb" providerId="LiveId" clId="{4821C8CB-8999-4F8E-A7AD-5A4FE21D41E0}" dt="2025-08-03T01:35:24.726" v="935" actId="20577"/>
        <pc:sldMkLst>
          <pc:docMk/>
          <pc:sldMk cId="727817949" sldId="388"/>
        </pc:sldMkLst>
        <pc:graphicFrameChg chg="modGraphic">
          <ac:chgData name="Bill Heath" userId="e5502471a9019beb" providerId="LiveId" clId="{4821C8CB-8999-4F8E-A7AD-5A4FE21D41E0}" dt="2025-08-03T01:35:24.726" v="935" actId="20577"/>
          <ac:graphicFrameMkLst>
            <pc:docMk/>
            <pc:sldMk cId="727817949" sldId="388"/>
            <ac:graphicFrameMk id="2" creationId="{39EA3FA5-EA19-BCD5-BA32-9A3E01888D79}"/>
          </ac:graphicFrameMkLst>
        </pc:graphicFrameChg>
      </pc:sldChg>
      <pc:sldChg chg="modSp mod">
        <pc:chgData name="Bill Heath" userId="e5502471a9019beb" providerId="LiveId" clId="{4821C8CB-8999-4F8E-A7AD-5A4FE21D41E0}" dt="2025-08-01T19:46:55.843" v="619" actId="20577"/>
        <pc:sldMkLst>
          <pc:docMk/>
          <pc:sldMk cId="4175867253" sldId="389"/>
        </pc:sldMkLst>
        <pc:spChg chg="mod">
          <ac:chgData name="Bill Heath" userId="e5502471a9019beb" providerId="LiveId" clId="{4821C8CB-8999-4F8E-A7AD-5A4FE21D41E0}" dt="2025-08-01T19:46:55.843" v="619" actId="20577"/>
          <ac:spMkLst>
            <pc:docMk/>
            <pc:sldMk cId="4175867253" sldId="389"/>
            <ac:spMk id="4" creationId="{BC638CC9-EA61-DA27-569D-E928125A2462}"/>
          </ac:spMkLst>
        </pc:spChg>
      </pc:sldChg>
      <pc:sldChg chg="addSp delSp modSp mod ord">
        <pc:chgData name="Bill Heath" userId="e5502471a9019beb" providerId="LiveId" clId="{4821C8CB-8999-4F8E-A7AD-5A4FE21D41E0}" dt="2025-08-03T00:24:10.545" v="699" actId="1037"/>
        <pc:sldMkLst>
          <pc:docMk/>
          <pc:sldMk cId="3270062073" sldId="390"/>
        </pc:sldMkLst>
        <pc:picChg chg="add del">
          <ac:chgData name="Bill Heath" userId="e5502471a9019beb" providerId="LiveId" clId="{4821C8CB-8999-4F8E-A7AD-5A4FE21D41E0}" dt="2025-08-03T00:23:53.440" v="674" actId="478"/>
          <ac:picMkLst>
            <pc:docMk/>
            <pc:sldMk cId="3270062073" sldId="390"/>
            <ac:picMk id="3" creationId="{B6A0D862-8530-7577-3C25-16A0EC2CBEAC}"/>
          </ac:picMkLst>
        </pc:picChg>
        <pc:picChg chg="add mod">
          <ac:chgData name="Bill Heath" userId="e5502471a9019beb" providerId="LiveId" clId="{4821C8CB-8999-4F8E-A7AD-5A4FE21D41E0}" dt="2025-08-03T00:24:10.545" v="699" actId="1037"/>
          <ac:picMkLst>
            <pc:docMk/>
            <pc:sldMk cId="3270062073" sldId="390"/>
            <ac:picMk id="5" creationId="{1DC2E0BB-5E5E-3C07-A560-B92530E32A05}"/>
          </ac:picMkLst>
        </pc:picChg>
        <pc:picChg chg="add del">
          <ac:chgData name="Bill Heath" userId="e5502471a9019beb" providerId="LiveId" clId="{4821C8CB-8999-4F8E-A7AD-5A4FE21D41E0}" dt="2025-08-03T00:23:47.752" v="672" actId="478"/>
          <ac:picMkLst>
            <pc:docMk/>
            <pc:sldMk cId="3270062073" sldId="390"/>
            <ac:picMk id="14" creationId="{F9E04DCB-EBFA-7793-0487-EB94BBDD4F6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480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009" y="3417931"/>
            <a:ext cx="7512459" cy="279703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480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8/2/2025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F8B3C-DA10-3F4E-B6BF-328A11736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143CBA-99BE-4CF4-F697-FC28E6E03D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080A9B4-CF81-9320-5727-6D23538B43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59A09-C5F5-030F-F321-DECD7E1C25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12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3FFF1-7E34-ACE1-0C59-D2504E5E4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C30DB0-61DD-65AE-8D88-1E7FC7E699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988B57-1C63-DA74-9D27-3E9D450997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2FDBB-91B8-C096-BC59-4AF4DBDA53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7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69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4LZbvexG6Ec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1551" y="20144"/>
            <a:ext cx="3304674" cy="1286329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3" y="4145808"/>
            <a:ext cx="29004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2 Kings 21:13, Ps 5:8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4:25-27,  Amos 7:7-8 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CCFAF4BD-4E37-ECB8-7E44-870A99D6C19C}"/>
              </a:ext>
            </a:extLst>
          </p:cNvPr>
          <p:cNvSpPr txBox="1">
            <a:spLocks/>
          </p:cNvSpPr>
          <p:nvPr/>
        </p:nvSpPr>
        <p:spPr>
          <a:xfrm>
            <a:off x="3129003" y="1419514"/>
            <a:ext cx="6400510" cy="515755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00" dirty="0"/>
          </a:p>
          <a:p>
            <a:r>
              <a:rPr lang="en-US" dirty="0"/>
              <a:t>Asaph, David’s Chief Prophet Musician </a:t>
            </a:r>
          </a:p>
          <a:p>
            <a:pPr algn="l"/>
            <a:r>
              <a:rPr lang="en-US" sz="1600" dirty="0"/>
              <a:t>Psalm 50, God Judges His People Israel (to bless or curse) 1 John 3:1-3 </a:t>
            </a:r>
          </a:p>
          <a:p>
            <a:pPr algn="l"/>
            <a:r>
              <a:rPr lang="en-US" sz="1600" dirty="0"/>
              <a:t>Psalm 73, When I am Weak, I am Strong (look up, not around) 2 Cor 12:10</a:t>
            </a:r>
          </a:p>
          <a:p>
            <a:pPr algn="l"/>
            <a:r>
              <a:rPr lang="en-US" sz="1600" dirty="0"/>
              <a:t>Psalm 74, God Chastises Israel (sin allows the enemy in) Hebrews 12</a:t>
            </a:r>
          </a:p>
          <a:p>
            <a:pPr algn="l"/>
            <a:r>
              <a:rPr lang="en-US" sz="1600" dirty="0"/>
              <a:t>Psalm 75, God shall Judge the Wicked (look at self first) John 5:18-24</a:t>
            </a:r>
          </a:p>
          <a:p>
            <a:pPr algn="l"/>
            <a:r>
              <a:rPr lang="en-US" sz="1600" dirty="0"/>
              <a:t>Psalm 76, God’s Wrath is Coming (Jesus’ 2</a:t>
            </a:r>
            <a:r>
              <a:rPr lang="en-US" sz="1600" baseline="30000" dirty="0"/>
              <a:t>nd</a:t>
            </a:r>
            <a:r>
              <a:rPr lang="en-US" sz="1600" dirty="0"/>
              <a:t> coming) Hebrews 10:26-31</a:t>
            </a:r>
          </a:p>
          <a:p>
            <a:pPr algn="l"/>
            <a:r>
              <a:rPr lang="en-US" sz="1600" dirty="0"/>
              <a:t>Psalm 77,</a:t>
            </a:r>
          </a:p>
          <a:p>
            <a:pPr algn="l"/>
            <a:r>
              <a:rPr lang="en-US" sz="1600" dirty="0"/>
              <a:t>Psalm 78,</a:t>
            </a:r>
          </a:p>
          <a:p>
            <a:pPr algn="l"/>
            <a:r>
              <a:rPr lang="en-US" sz="1600" dirty="0"/>
              <a:t>Psalm 79,</a:t>
            </a:r>
          </a:p>
          <a:p>
            <a:pPr algn="l"/>
            <a:r>
              <a:rPr lang="en-US" sz="1600" dirty="0"/>
              <a:t>Psalm 80,</a:t>
            </a:r>
          </a:p>
          <a:p>
            <a:pPr algn="l"/>
            <a:r>
              <a:rPr lang="en-US" sz="1600" dirty="0"/>
              <a:t>Psalm 81,</a:t>
            </a:r>
          </a:p>
          <a:p>
            <a:pPr algn="l"/>
            <a:r>
              <a:rPr lang="en-US" sz="1600" dirty="0"/>
              <a:t>Psalm 82,</a:t>
            </a:r>
          </a:p>
          <a:p>
            <a:pPr algn="l"/>
            <a:r>
              <a:rPr lang="en-US" sz="1600" dirty="0"/>
              <a:t>Psalm 83,</a:t>
            </a:r>
          </a:p>
          <a:p>
            <a:pPr algn="l"/>
            <a:endParaRPr lang="en-US" sz="2000" dirty="0"/>
          </a:p>
          <a:p>
            <a:pPr algn="l"/>
            <a:endParaRPr lang="en-US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August 3, 2025                                                      	                                       B Heath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64E67B-35DB-C1DD-D14F-BAD52EDB3F3A}"/>
              </a:ext>
            </a:extLst>
          </p:cNvPr>
          <p:cNvSpPr txBox="1"/>
          <p:nvPr/>
        </p:nvSpPr>
        <p:spPr>
          <a:xfrm>
            <a:off x="40640" y="462865"/>
            <a:ext cx="6134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Casting Crowns - Start Right Here (Lyric Video)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CCB62B-EF89-5B14-4870-46177D657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DC2E0BB-5E5E-3C07-A560-B92530E32A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764" y="148314"/>
            <a:ext cx="11846933" cy="656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062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42EC4D-BDA8-D832-0D4D-50524375B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638CC9-EA61-DA27-569D-E928125A2462}"/>
              </a:ext>
            </a:extLst>
          </p:cNvPr>
          <p:cNvSpPr txBox="1"/>
          <p:nvPr/>
        </p:nvSpPr>
        <p:spPr>
          <a:xfrm>
            <a:off x="21601" y="50824"/>
            <a:ext cx="12170399" cy="6840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WHAT ABOUT ASAPH?                                       </a:t>
            </a:r>
          </a:p>
          <a:p>
            <a:endParaRPr lang="en-US" sz="1050" b="1" dirty="0"/>
          </a:p>
          <a:p>
            <a:endParaRPr lang="en-US" sz="4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Asaph, in Hebrew, is “gatherer” or  “collector” </a:t>
            </a:r>
          </a:p>
          <a:p>
            <a:endParaRPr lang="en-US" sz="900" b="1" dirty="0"/>
          </a:p>
          <a:p>
            <a:r>
              <a:rPr lang="en-US" sz="3200" b="1" dirty="0"/>
              <a:t>2.  Asaph wrote 12 psalms:  50, 73-83 </a:t>
            </a:r>
            <a:endParaRPr lang="en-US" sz="2800" dirty="0"/>
          </a:p>
          <a:p>
            <a:endParaRPr lang="en-US" sz="900" b="1" dirty="0"/>
          </a:p>
          <a:p>
            <a:r>
              <a:rPr lang="en-US" sz="3200" b="1" dirty="0"/>
              <a:t>3.  Asaph led music at the ark in Jerusalem </a:t>
            </a:r>
            <a:r>
              <a:rPr lang="en-US" sz="2800" dirty="0"/>
              <a:t>(Ps 68, 1 Chr 16:1, 4-7, 37)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900" b="1" dirty="0"/>
          </a:p>
          <a:p>
            <a:r>
              <a:rPr lang="en-US" sz="3200" b="1" dirty="0"/>
              <a:t>4.  Asaph is a prophet and David’s chief musician </a:t>
            </a:r>
            <a:r>
              <a:rPr lang="en-US" sz="2800" dirty="0"/>
              <a:t>(1 Samuel 9:9, </a:t>
            </a:r>
          </a:p>
          <a:p>
            <a:r>
              <a:rPr lang="en-US" sz="2800" dirty="0"/>
              <a:t>     1 Chr 25:1-2 appointed by David, 8-9a appointed by God, &amp; 2 Chr 29:30)</a:t>
            </a:r>
          </a:p>
          <a:p>
            <a:endParaRPr lang="en-US" sz="900" dirty="0"/>
          </a:p>
          <a:p>
            <a:pPr marL="514350" indent="-514350">
              <a:buAutoNum type="arabicPeriod" startAt="5"/>
            </a:pPr>
            <a:r>
              <a:rPr lang="en-US" sz="3200" b="1" dirty="0"/>
              <a:t>Asaph’s sons </a:t>
            </a:r>
            <a:r>
              <a:rPr lang="en-US" sz="2400" dirty="0"/>
              <a:t>(</a:t>
            </a:r>
            <a:r>
              <a:rPr lang="en-US" sz="2000" dirty="0"/>
              <a:t>Jehosophat’s singers in one battle  2 Chr 20:21)</a:t>
            </a:r>
            <a:r>
              <a:rPr lang="en-US" sz="3200" dirty="0"/>
              <a:t> </a:t>
            </a:r>
            <a:r>
              <a:rPr lang="en-US" sz="2800" dirty="0"/>
              <a:t>(Praise:  Hezekiah’s singers    </a:t>
            </a:r>
          </a:p>
          <a:p>
            <a:r>
              <a:rPr lang="en-US" sz="2800" dirty="0"/>
              <a:t>      2 Chr 29:30,  Singers, Ezra 2:41.  Cymbals, Ezra 3:10.  Singers, Neh 11:22. </a:t>
            </a:r>
          </a:p>
          <a:p>
            <a:r>
              <a:rPr lang="en-US" sz="2800" dirty="0"/>
              <a:t>   Singers remembered with David and Asaph and the porters, Nehemiah 12:46-47)</a:t>
            </a:r>
          </a:p>
          <a:p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Matthew 13:35 quotes Asaph in Psalm 78:2 </a:t>
            </a:r>
            <a:r>
              <a:rPr lang="en-US" sz="2800" dirty="0"/>
              <a:t>(refers to Asaph as a </a:t>
            </a:r>
            <a:r>
              <a:rPr lang="en-US" sz="2800" b="1" dirty="0"/>
              <a:t>prophet</a:t>
            </a:r>
            <a:r>
              <a:rPr lang="en-US" sz="2800" dirty="0"/>
              <a:t> after Jesus taught His 1</a:t>
            </a:r>
            <a:r>
              <a:rPr lang="en-US" sz="2800" baseline="30000" dirty="0"/>
              <a:t>st</a:t>
            </a:r>
            <a:r>
              <a:rPr lang="en-US" sz="2800" dirty="0"/>
              <a:t> 4 </a:t>
            </a:r>
            <a:r>
              <a:rPr lang="en-US" sz="2800" b="1" dirty="0"/>
              <a:t>parables </a:t>
            </a:r>
            <a:r>
              <a:rPr lang="en-US" sz="2800" dirty="0"/>
              <a:t>about the </a:t>
            </a:r>
            <a:r>
              <a:rPr lang="en-US" sz="2800" b="1" dirty="0"/>
              <a:t>kingdom of heaven</a:t>
            </a:r>
            <a:r>
              <a:rPr lang="en-US" sz="2800" dirty="0"/>
              <a:t>) </a:t>
            </a:r>
          </a:p>
          <a:p>
            <a:endParaRPr lang="en-US" sz="400" b="1" dirty="0"/>
          </a:p>
          <a:p>
            <a:r>
              <a:rPr lang="en-US" sz="2400" dirty="0"/>
              <a:t>											</a:t>
            </a:r>
            <a:r>
              <a:rPr lang="en-US" sz="1200" dirty="0"/>
              <a:t>updated 2 Aug 2025 (WH)</a:t>
            </a:r>
          </a:p>
        </p:txBody>
      </p:sp>
    </p:spTree>
    <p:extLst>
      <p:ext uri="{BB962C8B-B14F-4D97-AF65-F5344CB8AC3E}">
        <p14:creationId xmlns:p14="http://schemas.microsoft.com/office/powerpoint/2010/main" val="4175867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6BAA8-1C56-1E7E-D4F9-D2191605E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EA3FA5-EA19-BCD5-BA32-9A3E01888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910007"/>
              </p:ext>
            </p:extLst>
          </p:nvPr>
        </p:nvGraphicFramePr>
        <p:xfrm>
          <a:off x="10229" y="-6921"/>
          <a:ext cx="12303946" cy="6697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98257">
                  <a:extLst>
                    <a:ext uri="{9D8B030D-6E8A-4147-A177-3AD203B41FA5}">
                      <a16:colId xmlns:a16="http://schemas.microsoft.com/office/drawing/2014/main" val="1074821787"/>
                    </a:ext>
                  </a:extLst>
                </a:gridCol>
                <a:gridCol w="10505689">
                  <a:extLst>
                    <a:ext uri="{9D8B030D-6E8A-4147-A177-3AD203B41FA5}">
                      <a16:colId xmlns:a16="http://schemas.microsoft.com/office/drawing/2014/main" val="3136049357"/>
                    </a:ext>
                  </a:extLst>
                </a:gridCol>
              </a:tblGrid>
              <a:tr h="123989"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  <a:p>
                      <a:pPr algn="ctr"/>
                      <a:r>
                        <a:rPr lang="en-US" sz="2800" b="0" dirty="0"/>
                        <a:t>Psalm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" b="1" dirty="0"/>
                        <a:t>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/>
                        <a:t>God’s Wrath is Coming </a:t>
                      </a:r>
                      <a:r>
                        <a:rPr lang="en-US" sz="2800" b="0" dirty="0"/>
                        <a:t>(Hebrews 10:26-31, unbelieving)</a:t>
                      </a:r>
                      <a:endParaRPr lang="en-US" sz="32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0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(+) 1-4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God’s military victory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(i.e., past at Jericho, present, and future with Hezekiah and Jesus in Rev 19)</a:t>
                      </a:r>
                      <a:endParaRPr lang="en-US" sz="3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418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(-)  5-9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God’s anger is to be feared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(Jonah 4:2, Micah 7:16-20, Proverbs 16:32, James 1:19)</a:t>
                      </a:r>
                      <a:endParaRPr lang="en-US" sz="3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4913871"/>
                  </a:ext>
                </a:extLst>
              </a:tr>
              <a:tr h="1668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(+, -)10-12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Millennial Reign </a:t>
                      </a:r>
                      <a:r>
                        <a:rPr lang="en-US" sz="360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Christ </a:t>
                      </a:r>
                      <a:r>
                        <a:rPr lang="en-US" sz="1600" u="non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(Isa 9:7, Ezekiel 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40-48, Zech 14:16-19, Matthew 2:11, Rev 19:1-10)</a:t>
                      </a:r>
                      <a:endParaRPr lang="en-US" sz="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3357159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Key words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God/LORD/He-Him-His/You-Your/Thou-Thee-Thy - 21x.   Heaven – 1x.  Earth – 3x.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(+) Judah – </a:t>
                      </a:r>
                      <a:r>
                        <a:rPr lang="en-US" sz="20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name</a:t>
                      </a:r>
                      <a:r>
                        <a:rPr lang="en-US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– great - Israel - Salem (Gen 14, Heb 7) </a:t>
                      </a:r>
                      <a:r>
                        <a:rPr lang="en-US" sz="20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tabernacle </a:t>
                      </a:r>
                      <a:r>
                        <a:rPr lang="en-US" sz="2000" b="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(c. 35 yrs)</a:t>
                      </a:r>
                      <a:r>
                        <a:rPr lang="en-US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Zion – glorious – excellent – Jacob – </a:t>
                      </a:r>
                      <a:r>
                        <a:rPr lang="en-US" sz="20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meek</a:t>
                      </a:r>
                      <a:r>
                        <a:rPr lang="en-US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(Matthew 5:5) </a:t>
                      </a:r>
                      <a:r>
                        <a:rPr lang="en-US" sz="20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praise </a:t>
                      </a:r>
                      <a:r>
                        <a:rPr lang="en-US" sz="2000" b="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(Psalm 68:2) </a:t>
                      </a:r>
                      <a:r>
                        <a:rPr lang="en-US" sz="20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presents </a:t>
                      </a:r>
                      <a:r>
                        <a:rPr lang="en-US" sz="2000" b="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(Matthew 2:11).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(-) Feared – 3x.  </a:t>
                      </a:r>
                      <a:r>
                        <a:rPr lang="en-US" sz="20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Prey</a:t>
                      </a:r>
                      <a:r>
                        <a:rPr lang="en-US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20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stouthearted</a:t>
                      </a:r>
                      <a:r>
                        <a:rPr lang="en-US" sz="20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– spoiled – sleep – rebuke - dead sleep - angry –     judgment 2x - wrath 2x,  cut off – princes, terrible – kings.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659592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400" b="1" dirty="0"/>
                        <a:t>Decision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Let us fear God as Jesus feared God </a:t>
                      </a:r>
                    </a:p>
                    <a:p>
                      <a:r>
                        <a:rPr lang="en-US" sz="2400" b="0" dirty="0"/>
                        <a:t>(Hebrews 5:7-8, </a:t>
                      </a:r>
                      <a:r>
                        <a:rPr lang="en-US" sz="2400" b="0" dirty="0" err="1"/>
                        <a:t>eulabeia</a:t>
                      </a:r>
                      <a:r>
                        <a:rPr lang="en-US" sz="2400" b="0" dirty="0"/>
                        <a:t>/circumspection.  Ephesians 5:21, </a:t>
                      </a:r>
                      <a:r>
                        <a:rPr lang="en-US" sz="2400" b="0" dirty="0" err="1"/>
                        <a:t>phobos</a:t>
                      </a:r>
                      <a:r>
                        <a:rPr lang="en-US" sz="2400" b="0" dirty="0"/>
                        <a:t>.  2 Tim 1:7, timid.)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474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400" dirty="0"/>
                    </a:p>
                    <a:p>
                      <a:pPr marL="0" indent="0">
                        <a:buNone/>
                      </a:pPr>
                      <a:r>
                        <a:rPr lang="en-US" sz="2400" dirty="0"/>
                        <a:t>Next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  <a:p>
                      <a:pPr algn="l"/>
                      <a:r>
                        <a:rPr lang="en-US" sz="2400" dirty="0"/>
                        <a:t>Psalm 77  Asaph the Prophet’s Psalms (6</a:t>
                      </a:r>
                      <a:r>
                        <a:rPr lang="en-US" sz="2400" baseline="30000" dirty="0"/>
                        <a:t>th </a:t>
                      </a:r>
                      <a:r>
                        <a:rPr lang="en-US" sz="2400" dirty="0"/>
                        <a:t>of 12).    Future Q &amp; A session.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4128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1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871112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Ruth, Esther, Psalms (4), Psalm 68, Asaph (5), Proverbs, Ecclesiastes, Amos, Obadiah, Malachi  </a:t>
            </a:r>
          </a:p>
          <a:p>
            <a:pPr>
              <a:defRPr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Ephesians, Philemon, James,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 Peter (4), 2 John,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5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Fellowship Church 2025 daily schedule for Bible and prayer</a:t>
            </a:r>
          </a:p>
          <a:p>
            <a:pPr>
              <a:defRPr/>
            </a:pPr>
            <a:r>
              <a:rPr lang="en-US" sz="2400" b="1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Aug 4-10:  </a:t>
            </a: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1 Chronicles 25-28 (Mon-Sat), Psalm 84 (Sun)</a:t>
            </a: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695561" y="3570509"/>
            <a:ext cx="4273294" cy="223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4386A9D-4554-439F-B911-9357214AFBF1}">
  <we:reference id="wa104381063" version="1.0.0.1" store="en-US" storeType="OMEX"/>
  <we:alternateReferences>
    <we:reference id="wa104381063" version="1.0.0.1" store="wa104381063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207C0E-3C9C-45D4-8479-63E71002B4C9}">
  <ds:schemaRefs>
    <ds:schemaRef ds:uri="7ea62328-f9cb-43bf-99db-6009b3f2bb1b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f98cc253-feff-40fd-b75e-dde241986d3d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80989</TotalTime>
  <Words>795</Words>
  <Application>Microsoft Office PowerPoint</Application>
  <PresentationFormat>Widescreen</PresentationFormat>
  <Paragraphs>107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Aharoni</vt:lpstr>
      <vt:lpstr>Aptos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1835</cp:revision>
  <cp:lastPrinted>2025-08-03T00:16:29Z</cp:lastPrinted>
  <dcterms:created xsi:type="dcterms:W3CDTF">2013-07-15T20:26:40Z</dcterms:created>
  <dcterms:modified xsi:type="dcterms:W3CDTF">2025-08-03T01:35:30Z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