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0"/>
  </p:notesMasterIdLst>
  <p:sldIdLst>
    <p:sldId id="391" r:id="rId5"/>
    <p:sldId id="397" r:id="rId6"/>
    <p:sldId id="398" r:id="rId7"/>
    <p:sldId id="395" r:id="rId8"/>
    <p:sldId id="399" r:id="rId9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6" autoAdjust="0"/>
  </p:normalViewPr>
  <p:slideViewPr>
    <p:cSldViewPr snapToGrid="0" showGuides="1">
      <p:cViewPr varScale="1">
        <p:scale>
          <a:sx n="43" d="100"/>
          <a:sy n="43" d="100"/>
        </p:scale>
        <p:origin x="1073" y="38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custSel modSld">
      <pc:chgData name="Bill Heath" userId="e5502471a9019beb" providerId="LiveId" clId="{813D262F-908F-4E50-9894-E380FCA4CA07}" dt="2026-02-15T19:55:50.218" v="695" actId="20577"/>
      <pc:docMkLst>
        <pc:docMk/>
      </pc:docMkLst>
      <pc:sldChg chg="modSp mod">
        <pc:chgData name="Bill Heath" userId="e5502471a9019beb" providerId="LiveId" clId="{813D262F-908F-4E50-9894-E380FCA4CA07}" dt="2026-02-08T23:07:24.023" v="44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2-08T23:04:52.019" v="8" actId="20577"/>
          <ac:spMkLst>
            <pc:docMk/>
            <pc:sldMk cId="3667287670" sldId="391"/>
            <ac:spMk id="2" creationId="{78ED4D35-0A64-C74A-376D-4AD69E51AFCE}"/>
          </ac:spMkLst>
        </pc:spChg>
        <pc:spChg chg="mod">
          <ac:chgData name="Bill Heath" userId="e5502471a9019beb" providerId="LiveId" clId="{813D262F-908F-4E50-9894-E380FCA4CA07}" dt="2026-02-08T23:07:24.023" v="44" actId="20577"/>
          <ac:spMkLst>
            <pc:docMk/>
            <pc:sldMk cId="3667287670" sldId="391"/>
            <ac:spMk id="5" creationId="{2E06A6C3-916C-2396-307F-06C8C7472114}"/>
          </ac:spMkLst>
        </pc:spChg>
      </pc:sldChg>
      <pc:sldChg chg="addSp delSp modSp mod">
        <pc:chgData name="Bill Heath" userId="e5502471a9019beb" providerId="LiveId" clId="{813D262F-908F-4E50-9894-E380FCA4CA07}" dt="2026-02-15T13:14:11.179" v="457" actId="1035"/>
        <pc:sldMkLst>
          <pc:docMk/>
          <pc:sldMk cId="523304880" sldId="397"/>
        </pc:sldMkLst>
        <pc:spChg chg="mod">
          <ac:chgData name="Bill Heath" userId="e5502471a9019beb" providerId="LiveId" clId="{813D262F-908F-4E50-9894-E380FCA4CA07}" dt="2026-02-15T13:14:11.179" v="457" actId="1035"/>
          <ac:spMkLst>
            <pc:docMk/>
            <pc:sldMk cId="523304880" sldId="397"/>
            <ac:spMk id="8" creationId="{8D103ACA-B756-C7BF-6775-62E103BD2DEC}"/>
          </ac:spMkLst>
        </pc:spChg>
        <pc:spChg chg="mod">
          <ac:chgData name="Bill Heath" userId="e5502471a9019beb" providerId="LiveId" clId="{813D262F-908F-4E50-9894-E380FCA4CA07}" dt="2026-02-15T02:50:18.431" v="95" actId="1038"/>
          <ac:spMkLst>
            <pc:docMk/>
            <pc:sldMk cId="523304880" sldId="397"/>
            <ac:spMk id="10" creationId="{2283BDC9-E4CB-765C-CD13-26B5C46D13A4}"/>
          </ac:spMkLst>
        </pc:spChg>
        <pc:picChg chg="add mod">
          <ac:chgData name="Bill Heath" userId="e5502471a9019beb" providerId="LiveId" clId="{813D262F-908F-4E50-9894-E380FCA4CA07}" dt="2026-02-15T02:43:41.292" v="50" actId="14100"/>
          <ac:picMkLst>
            <pc:docMk/>
            <pc:sldMk cId="523304880" sldId="397"/>
            <ac:picMk id="5" creationId="{7D10C4C0-EC13-1527-FB81-D9A9F9606798}"/>
          </ac:picMkLst>
        </pc:picChg>
        <pc:picChg chg="add mod">
          <ac:chgData name="Bill Heath" userId="e5502471a9019beb" providerId="LiveId" clId="{813D262F-908F-4E50-9894-E380FCA4CA07}" dt="2026-02-15T13:14:03.365" v="453" actId="1035"/>
          <ac:picMkLst>
            <pc:docMk/>
            <pc:sldMk cId="523304880" sldId="397"/>
            <ac:picMk id="6" creationId="{19C5E07C-9650-A897-ECE7-1200E91BC29E}"/>
          </ac:picMkLst>
        </pc:picChg>
        <pc:picChg chg="add del mod">
          <ac:chgData name="Bill Heath" userId="e5502471a9019beb" providerId="LiveId" clId="{813D262F-908F-4E50-9894-E380FCA4CA07}" dt="2026-02-15T13:13:38.123" v="430" actId="478"/>
          <ac:picMkLst>
            <pc:docMk/>
            <pc:sldMk cId="523304880" sldId="397"/>
            <ac:picMk id="7" creationId="{709EED3B-4517-062F-98BE-D492979A1731}"/>
          </ac:picMkLst>
        </pc:picChg>
        <pc:picChg chg="del">
          <ac:chgData name="Bill Heath" userId="e5502471a9019beb" providerId="LiveId" clId="{813D262F-908F-4E50-9894-E380FCA4CA07}" dt="2026-02-15T02:43:19.256" v="46" actId="478"/>
          <ac:picMkLst>
            <pc:docMk/>
            <pc:sldMk cId="523304880" sldId="397"/>
            <ac:picMk id="12" creationId="{9FDA7F4F-C44A-3F85-F1A4-56C0CA60930C}"/>
          </ac:picMkLst>
        </pc:picChg>
        <pc:picChg chg="del">
          <ac:chgData name="Bill Heath" userId="e5502471a9019beb" providerId="LiveId" clId="{813D262F-908F-4E50-9894-E380FCA4CA07}" dt="2026-02-15T02:49:42.349" v="53" actId="478"/>
          <ac:picMkLst>
            <pc:docMk/>
            <pc:sldMk cId="523304880" sldId="397"/>
            <ac:picMk id="18" creationId="{790D837D-385A-70A1-8C05-3977F38D4C2D}"/>
          </ac:picMkLst>
        </pc:picChg>
      </pc:sldChg>
      <pc:sldChg chg="modSp mod">
        <pc:chgData name="Bill Heath" userId="e5502471a9019beb" providerId="LiveId" clId="{813D262F-908F-4E50-9894-E380FCA4CA07}" dt="2026-02-15T19:55:50.218" v="695" actId="20577"/>
        <pc:sldMkLst>
          <pc:docMk/>
          <pc:sldMk cId="3659898907" sldId="398"/>
        </pc:sldMkLst>
        <pc:graphicFrameChg chg="modGraphic">
          <ac:chgData name="Bill Heath" userId="e5502471a9019beb" providerId="LiveId" clId="{813D262F-908F-4E50-9894-E380FCA4CA07}" dt="2026-02-15T19:55:50.218" v="695" actId="20577"/>
          <ac:graphicFrameMkLst>
            <pc:docMk/>
            <pc:sldMk cId="3659898907" sldId="398"/>
            <ac:graphicFrameMk id="2" creationId="{ABD50328-F40B-28C2-454F-A707C2071F6C}"/>
          </ac:graphicFrameMkLst>
        </pc:graphicFrameChg>
      </pc:sldChg>
      <pc:sldChg chg="modSp mod">
        <pc:chgData name="Bill Heath" userId="e5502471a9019beb" providerId="LiveId" clId="{813D262F-908F-4E50-9894-E380FCA4CA07}" dt="2026-02-15T13:51:13.448" v="690" actId="6549"/>
        <pc:sldMkLst>
          <pc:docMk/>
          <pc:sldMk cId="910168555" sldId="399"/>
        </pc:sldMkLst>
        <pc:graphicFrameChg chg="modGraphic">
          <ac:chgData name="Bill Heath" userId="e5502471a9019beb" providerId="LiveId" clId="{813D262F-908F-4E50-9894-E380FCA4CA07}" dt="2026-02-15T13:51:13.448" v="690" actId="6549"/>
          <ac:graphicFrameMkLst>
            <pc:docMk/>
            <pc:sldMk cId="910168555" sldId="399"/>
            <ac:graphicFrameMk id="2" creationId="{3B408B4A-5FC5-41C2-E71E-DBAA76B9166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2ECC3-D299-31DF-6D3F-6450F7861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9E10AA-5222-F9BF-B8C3-9EFC0DC8B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14AEF4-B043-5EBD-7BCC-D3F8CD4B79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D417F-BF40-E777-B8DA-19060C965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70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27E67-3355-D84A-2D5C-0BD5A56F3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9544D2-A751-B353-AE51-62E6450785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70C610-48AF-41CB-C893-A9C8FF805A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2DBCC-B939-58CE-235D-1453FFE4E4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65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Feb 15,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/>
              <a:t>14.  The Widow’s Persistent Prayers (Luke 18:1- 8)</a:t>
            </a:r>
          </a:p>
          <a:p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15.  The Pharisee &amp; the Publican </a:t>
            </a:r>
            <a:r>
              <a:rPr lang="en-US" sz="2400" dirty="0"/>
              <a:t>(Luke 18:9-14)</a:t>
            </a:r>
          </a:p>
          <a:p>
            <a:r>
              <a:rPr lang="en-US" sz="2400" dirty="0"/>
              <a:t>16.  The Ten Pounds (Luke 19:10-28)</a:t>
            </a:r>
          </a:p>
          <a:p>
            <a:r>
              <a:rPr lang="en-US" sz="2400" dirty="0"/>
              <a:t>17.</a:t>
            </a:r>
          </a:p>
          <a:p>
            <a:r>
              <a:rPr lang="en-US" sz="2400" dirty="0"/>
              <a:t>18.</a:t>
            </a:r>
          </a:p>
          <a:p>
            <a:r>
              <a:rPr lang="en-US" sz="2400" dirty="0"/>
              <a:t>19.</a:t>
            </a:r>
          </a:p>
          <a:p>
            <a:r>
              <a:rPr lang="en-US" sz="2400" dirty="0"/>
              <a:t>20.</a:t>
            </a:r>
          </a:p>
          <a:p>
            <a:r>
              <a:rPr lang="en-US" sz="2400" dirty="0"/>
              <a:t>21.</a:t>
            </a:r>
          </a:p>
          <a:p>
            <a:r>
              <a:rPr lang="en-US" sz="2400" dirty="0"/>
              <a:t>22.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63124" y="5656431"/>
            <a:ext cx="11981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 parable is a temporary earthly story with an eternal heavenly truth.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83BDC9-E4CB-765C-CD13-26B5C46D13A4}"/>
              </a:ext>
            </a:extLst>
          </p:cNvPr>
          <p:cNvSpPr txBox="1"/>
          <p:nvPr/>
        </p:nvSpPr>
        <p:spPr>
          <a:xfrm>
            <a:off x="8619462" y="1238471"/>
            <a:ext cx="1446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Today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3BBF8C-BBEA-212F-4737-37BE403F48D8}"/>
              </a:ext>
            </a:extLst>
          </p:cNvPr>
          <p:cNvSpPr txBox="1"/>
          <p:nvPr/>
        </p:nvSpPr>
        <p:spPr>
          <a:xfrm>
            <a:off x="1304652" y="1238470"/>
            <a:ext cx="3160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   Last Sunday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40B510-811F-BDE4-30AF-D219E6561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37" y="6434514"/>
            <a:ext cx="11929856" cy="3708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10C4C0-EC13-1527-FB81-D9A9F96067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8119" y="52610"/>
            <a:ext cx="9445237" cy="10346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9C5E07C-9650-A897-ECE7-1200E91BC2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769" y="1906433"/>
            <a:ext cx="11516207" cy="3529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0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9548B-B350-63A8-CC8B-320FAE57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50328-F40B-28C2-454F-A707C2071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532119"/>
              </p:ext>
            </p:extLst>
          </p:nvPr>
        </p:nvGraphicFramePr>
        <p:xfrm>
          <a:off x="0" y="25577"/>
          <a:ext cx="12192000" cy="68199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582400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7585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0" dirty="0"/>
                        <a:t>Parable:   The Pharisee and the Publican Luke 18:9-14</a:t>
                      </a:r>
                      <a:endParaRPr lang="en-US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921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40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Two men                                       18:9-10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One prayed to self                        18:11-12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One prayed to God                      18:13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One is abased – one is exalted    18:14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Children &gt; the Kingdom of God       18:15-17 (17)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Rich ruler &gt; heard &amp; very sorrowful  18:18-30 (29-30)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twelve &gt; understood not, hid     18:31-34 (34-OT)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Application:   To whom, and how, and why do you pray? </a:t>
                      </a:r>
                      <a:endParaRPr kumimoji="0" lang="en-US" sz="1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430C84AD-6EBB-FF66-0ACD-0AB4D02B80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9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832640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(2019 - 2026)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Ecclesiastes, Daniel (12), 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(24),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11/prophets-Jonah, Micah,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Isaiah, Nahum, Habakkuk, Zephaniah, Jeremiah, Ezekiel,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(36), various (40)</a:t>
            </a: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05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05347" y="36666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16083-34FC-D1FC-6BE5-359DCF6A1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B408B4A-5FC5-41C2-E71E-DBAA76B91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974183"/>
              </p:ext>
            </p:extLst>
          </p:nvPr>
        </p:nvGraphicFramePr>
        <p:xfrm>
          <a:off x="0" y="25577"/>
          <a:ext cx="12192000" cy="669272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6700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925300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5967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/>
                        <a:t>Parable:   The Pharisee and the Publican 18:9-14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448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One day in time and place in the life of Jesus (17:11-18:34)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Two men                       18:9-10                  </a:t>
                      </a:r>
                      <a:r>
                        <a:rPr kumimoji="0" lang="en-US" sz="3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Last trip to Jerusalem (9:51-set His face toward Jerusalem)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Pharisees:  (1) Trusted in themselves, (2) righteous, (3) despised others.    A Pharisee &amp; a publican:  went up into the temple to pray.             (the same God, same religious system-Old Testament law, the same time, same place, and same purpose)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One prayed to self       18:11-12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(Matthew 6:1-18, $-prayer-fasting.  Diff </a:t>
                      </a:r>
                      <a:r>
                        <a:rPr kumimoji="0" lang="en-US" sz="28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btwn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OT and NT.)</a:t>
                      </a:r>
                      <a:endParaRPr kumimoji="0" lang="en-US" sz="32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Pharisee:  (1) Stood &amp; prayed with himself, thanked God, not as other men:  extortioners, unjust, adulterers, or even this publican,                  (2) I fast 2x a week, (3) I give tithes of all that I possess.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One prayed to God     18:13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(OT:  Salvation before the cross.  John the Baptist.  Law of Moses, Abraham’s bosom.)</a:t>
                      </a:r>
                      <a:endParaRPr kumimoji="0" lang="en-US" sz="32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Publican:  (1) Standing afar off, (2) not lift up his eyes unto heaven, (3) smote his breast – Luke 23:48,  Zechariah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“God be 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merciful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 me a sinner. “   God’s action to appease His wrath.  reconcile/</a:t>
                      </a:r>
                      <a:r>
                        <a:rPr kumimoji="0" lang="en-US" sz="24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propicio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Heb 2:17, 2x, not routine mercy/compassion.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One is abased – one is exalted 18:14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(NT:  Sanctification:  James 4:7-10, Romans 7:1-6, 7-21, 22-25, 8:1-17)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Publican:   this man went down to his house justified, because he that humbles himself shall be exalted.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Pharisee:   everyone that exalts himself shall be abased.  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//Exalted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-know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wicked, unworthy, gift.  Abased-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think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good, worthy, earned.//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18:15-34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Little children-the Kingdom of God (17). Rich ruler-very sorrowful (19-20). The twelve-understood not (34-OT)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Application:   Prayer:  To whom (self or God), and how, and why?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Prayer in </a:t>
                      </a:r>
                      <a:r>
                        <a:rPr kumimoji="0" lang="en-US" sz="2800" b="0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tribulation, Rev 8:3-4 </a:t>
                      </a:r>
                      <a:endParaRPr kumimoji="0" lang="en-US" sz="2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18:1-8  Prayer:  </a:t>
                      </a:r>
                      <a:r>
                        <a:rPr kumimoji="0" lang="en-US" sz="2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When and where, and to whom (unjust judge or just God?)  2 Thes 2:7 (2:1-12) church &gt; H.S./prayer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33F8DAE9-3243-42A1-E275-BF2098A962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6855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07C0E-3C9C-45D4-8479-63E71002B4C9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7ea62328-f9cb-43bf-99db-6009b3f2bb1b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f98cc253-feff-40fd-b75e-dde241986d3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14366</TotalTime>
  <Words>915</Words>
  <Application>Microsoft Office PowerPoint</Application>
  <PresentationFormat>Widescreen</PresentationFormat>
  <Paragraphs>92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53</cp:revision>
  <cp:lastPrinted>2026-02-15T13:02:55Z</cp:lastPrinted>
  <dcterms:created xsi:type="dcterms:W3CDTF">2013-07-15T20:26:40Z</dcterms:created>
  <dcterms:modified xsi:type="dcterms:W3CDTF">2026-02-15T19:55:59Z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