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88" r:id="rId6"/>
    <p:sldId id="37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86" autoAdjust="0"/>
    <p:restoredTop sz="88462" autoAdjust="0"/>
  </p:normalViewPr>
  <p:slideViewPr>
    <p:cSldViewPr snapToGrid="0">
      <p:cViewPr varScale="1">
        <p:scale>
          <a:sx n="56" d="100"/>
          <a:sy n="56" d="100"/>
        </p:scale>
        <p:origin x="3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94E8D-C092-D94E-42D8-0CEE70132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DFFF6A-7555-65C3-6BB8-3819815492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FAC17C-E58D-4806-7D78-337F75A93C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1B569-5C40-BA07-6E0B-0CC9BF0389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394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11/10/2024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Nov 10, 2024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-1270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24936" y="953798"/>
            <a:ext cx="6756008" cy="58169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Five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B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ooks of Moses  (Luke 24:27)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4d – Mt Sinai (Law) the Tabernacle, </a:t>
            </a:r>
            <a:r>
              <a:rPr lang="en-US" sz="2000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Mt Sinai (Law) approaching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Mt Sinai (Law) living a holy life, </a:t>
            </a:r>
            <a:r>
              <a:rPr lang="en-US" sz="2000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6a – Mt Sinai (Law) Prepare to Obey God, </a:t>
            </a:r>
            <a:r>
              <a:rPr lang="en-US" sz="2000" u="sng" dirty="0">
                <a:ea typeface="Cambria Math" panose="02040503050406030204" pitchFamily="18" charset="0"/>
              </a:rPr>
              <a:t>Numbers 1:1-10:10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6b – The Desert of Disobedience, </a:t>
            </a:r>
            <a:r>
              <a:rPr lang="en-US" sz="2000" u="sng" dirty="0">
                <a:ea typeface="Cambria Math" panose="02040503050406030204" pitchFamily="18" charset="0"/>
              </a:rPr>
              <a:t>Numbers 10:11-25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6c – Preparing for Your Eternal Inheritance, </a:t>
            </a:r>
            <a:r>
              <a:rPr lang="en-US" sz="2000" u="sng" dirty="0">
                <a:ea typeface="Cambria Math" panose="02040503050406030204" pitchFamily="18" charset="0"/>
              </a:rPr>
              <a:t>Numbers 26-36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7a – God’s Perspective of  Your Past,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Deuteronomy 1-3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7b – Moses’ Thesis Statement for his Last Messages,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 4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7c – Love God and Possess the Promise Land,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 5-12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CAC52-F9CF-F258-DBE2-2F4AB8B8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9B27EF-00BC-A48A-7077-D0CB96F064A4}"/>
              </a:ext>
            </a:extLst>
          </p:cNvPr>
          <p:cNvSpPr txBox="1"/>
          <p:nvPr/>
        </p:nvSpPr>
        <p:spPr>
          <a:xfrm>
            <a:off x="88093" y="62278"/>
            <a:ext cx="6689897" cy="8690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Love God and Possess the Promise Land (Deu 5-12)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Application:  I have gone to prepare a place for you (John 14:6)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648A3C-2592-3EDC-BFB7-B07B8082D930}"/>
              </a:ext>
            </a:extLst>
          </p:cNvPr>
          <p:cNvSpPr txBox="1"/>
          <p:nvPr/>
        </p:nvSpPr>
        <p:spPr>
          <a:xfrm>
            <a:off x="88093" y="1243786"/>
            <a:ext cx="12016278" cy="4370427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5 – Review of 4, 5:1-5.  Love Me, 5:10.   Ten Commandments, 5:6-21, 4</a:t>
            </a:r>
            <a:r>
              <a:rPr lang="en-US" sz="2000" baseline="30000" dirty="0"/>
              <a:t>th</a:t>
            </a:r>
            <a:r>
              <a:rPr lang="en-US" sz="2000" dirty="0"/>
              <a:t> time.  Possess the land, 5:31-33. </a:t>
            </a:r>
          </a:p>
          <a:p>
            <a:endParaRPr lang="en-US" sz="1400" dirty="0"/>
          </a:p>
          <a:p>
            <a:r>
              <a:rPr lang="en-US" sz="2000" dirty="0"/>
              <a:t>6 – Love the LORD, 6:4-5, add mind in Luke 10:27 (2 Cor 10:6-7).  Challenge!  6:13, 16 – Jesus in Luke 4:8, 12</a:t>
            </a:r>
          </a:p>
          <a:p>
            <a:endParaRPr lang="en-US" sz="1400" dirty="0"/>
          </a:p>
          <a:p>
            <a:r>
              <a:rPr lang="en-US" sz="2000" dirty="0"/>
              <a:t>7 – The LORD loved, chose, and kept Israel, 7:7-8.  UNCONDITIONAL COVENANT with Abraham, Isaac, &amp; Jacob</a:t>
            </a:r>
          </a:p>
          <a:p>
            <a:endParaRPr lang="en-US" sz="1400" dirty="0"/>
          </a:p>
          <a:p>
            <a:r>
              <a:rPr lang="en-US" sz="2000" dirty="0"/>
              <a:t>8 – Man lives by every word that proceeds out of the mouth of the LORD, 8:3 – Jesus in Luke 4:4</a:t>
            </a:r>
          </a:p>
          <a:p>
            <a:endParaRPr lang="en-US" sz="1400" dirty="0"/>
          </a:p>
          <a:p>
            <a:r>
              <a:rPr lang="en-US" sz="2000" dirty="0"/>
              <a:t>9 – Moses prays for Israel ‘s rebellion at Mt Sinai, 9:18-19, and at </a:t>
            </a:r>
            <a:r>
              <a:rPr lang="en-US" sz="2000" dirty="0" err="1"/>
              <a:t>Kadeshbarnea</a:t>
            </a:r>
            <a:r>
              <a:rPr lang="en-US" sz="2000" dirty="0"/>
              <a:t>, 9:26-29.  Examples-Jesus and Paul.</a:t>
            </a:r>
          </a:p>
          <a:p>
            <a:endParaRPr lang="en-US" sz="1400" dirty="0"/>
          </a:p>
          <a:p>
            <a:r>
              <a:rPr lang="en-US" sz="2000" dirty="0"/>
              <a:t>10 – The LORD loved your fathers, circumcise your heart, 10:14-16, 17-19.  CONDITIONAL COVENANT /Moses</a:t>
            </a:r>
          </a:p>
          <a:p>
            <a:endParaRPr lang="en-US" sz="1400" dirty="0"/>
          </a:p>
          <a:p>
            <a:r>
              <a:rPr lang="en-US" sz="2000" dirty="0"/>
              <a:t>11 – Listen diligently, love the LORD. 11:13.  Diligently keep commandments and love the LORD, 11:22-23 If-then.</a:t>
            </a:r>
          </a:p>
          <a:p>
            <a:endParaRPr lang="en-US" sz="1400" dirty="0"/>
          </a:p>
          <a:p>
            <a:r>
              <a:rPr lang="en-US" sz="2000" dirty="0"/>
              <a:t>12 – Do what is right in your own eyes and are not come to rest in your inheritance, 12:8-9 (1 Cor 10:1-13)</a:t>
            </a:r>
          </a:p>
          <a:p>
            <a:r>
              <a:rPr lang="en-US" sz="2000" dirty="0"/>
              <a:t>Do what is good and right in the sight of God, 12:28.  Obey the Commandments; do not add to nor diminish, 12:32 </a:t>
            </a:r>
            <a:r>
              <a:rPr lang="en-US" sz="1400" dirty="0"/>
              <a:t>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E9F20-6216-DF94-15E0-3B7968E6BFDD}"/>
              </a:ext>
            </a:extLst>
          </p:cNvPr>
          <p:cNvSpPr txBox="1"/>
          <p:nvPr/>
        </p:nvSpPr>
        <p:spPr>
          <a:xfrm>
            <a:off x="96174" y="5783032"/>
            <a:ext cx="12016278" cy="101566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Keywords:  </a:t>
            </a:r>
            <a:r>
              <a:rPr lang="en-US" sz="2000" dirty="0"/>
              <a:t>Command/ed/s – 86x, Hearken/hear – 82x, this day – 77x, </a:t>
            </a:r>
            <a:r>
              <a:rPr lang="en-US" sz="2000" b="1" dirty="0"/>
              <a:t>Possess the land – 50x, </a:t>
            </a:r>
            <a:r>
              <a:rPr lang="en-US" sz="2000" dirty="0"/>
              <a:t>Heart - 45x,  </a:t>
            </a:r>
            <a:r>
              <a:rPr lang="en-US" sz="2000" b="1" dirty="0"/>
              <a:t>Fathers (Abraham, Isaac, and Jacob) – 49x</a:t>
            </a:r>
            <a:r>
              <a:rPr lang="en-US" sz="2000" dirty="0"/>
              <a:t>, Commandments – 42x, </a:t>
            </a:r>
            <a:r>
              <a:rPr lang="en-US" sz="2000" b="1" dirty="0"/>
              <a:t>Love – 21x</a:t>
            </a:r>
            <a:r>
              <a:rPr lang="en-US" sz="2000" dirty="0"/>
              <a:t>,  Statutes &amp; Judgments – 17x, Forget – 16x, Remember - 13x,  Teach - 13x, </a:t>
            </a:r>
            <a:r>
              <a:rPr lang="en-US" sz="2000" b="1" dirty="0"/>
              <a:t>Fire – 13x (Mt Sinai, Deu 4-5).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8AD941-7F1A-91F9-4C2D-F928D6B26B29}"/>
              </a:ext>
            </a:extLst>
          </p:cNvPr>
          <p:cNvSpPr txBox="1"/>
          <p:nvPr/>
        </p:nvSpPr>
        <p:spPr>
          <a:xfrm>
            <a:off x="7618640" y="76295"/>
            <a:ext cx="4457700" cy="87716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Moses’ Last Three Messages </a:t>
            </a:r>
          </a:p>
          <a:p>
            <a:endParaRPr lang="en-US" sz="1100" dirty="0"/>
          </a:p>
          <a:p>
            <a:r>
              <a:rPr lang="en-US" sz="2000" dirty="0"/>
              <a:t>Deuteronomy 1-4,1</a:t>
            </a:r>
            <a:r>
              <a:rPr lang="en-US" sz="2000" baseline="30000" dirty="0"/>
              <a:t>st</a:t>
            </a:r>
            <a:r>
              <a:rPr lang="en-US" sz="2000" dirty="0"/>
              <a:t> 5-26, 2</a:t>
            </a:r>
            <a:r>
              <a:rPr lang="en-US" sz="2000" baseline="30000" dirty="0"/>
              <a:t>nd</a:t>
            </a:r>
            <a:r>
              <a:rPr lang="en-US" sz="2000" dirty="0"/>
              <a:t> 27-34, 3</a:t>
            </a:r>
            <a:r>
              <a:rPr lang="en-US" sz="2000" baseline="30000" dirty="0"/>
              <a:t>rd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250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83264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- 2024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                             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1200" b="1" dirty="0"/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(19 mysteries).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(1)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10:1-13  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(model) – Heb  9:9, 11:19, 1 Peter 3:21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- specific people that are Godly or Ungodly 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(3),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November invitations:  10 - MOTB Scribes &amp; Scripture (2-6), 11 - Men’s bonfire at </a:t>
            </a:r>
            <a:r>
              <a:rPr lang="en-US" sz="2000" dirty="0" err="1"/>
              <a:t>Aquasco</a:t>
            </a:r>
            <a:r>
              <a:rPr lang="en-US" sz="2000" dirty="0"/>
              <a:t> (5-8),</a:t>
            </a:r>
          </a:p>
          <a:p>
            <a:pPr>
              <a:defRPr/>
            </a:pPr>
            <a:r>
              <a:rPr lang="en-US" sz="2000" dirty="0"/>
              <a:t>           		        13 - MOTB America’s story of religious liberty (1-5), 26 - MOTB Free entry (10-5) </a:t>
            </a:r>
          </a:p>
          <a:p>
            <a:pPr>
              <a:defRPr/>
            </a:pPr>
            <a:r>
              <a:rPr lang="en-US" sz="2000" dirty="0"/>
              <a:t>           		        28-31, 2 Pe 3:18 Thanksgiving Retreat, “Preparing for the Rapture.” 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2024 daily Bible reading plan in 1 Samuel.   Reminder - Prepare for 2025.  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7ea62328-f9cb-43bf-99db-6009b3f2bb1b"/>
    <ds:schemaRef ds:uri="f98cc253-feff-40fd-b75e-dde241986d3d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87261</TotalTime>
  <Words>903</Words>
  <Application>Microsoft Office PowerPoint</Application>
  <PresentationFormat>Widescreen</PresentationFormat>
  <Paragraphs>89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1818</cp:revision>
  <cp:lastPrinted>2024-11-10T10:40:40Z</cp:lastPrinted>
  <dcterms:created xsi:type="dcterms:W3CDTF">2013-07-15T20:26:40Z</dcterms:created>
  <dcterms:modified xsi:type="dcterms:W3CDTF">2024-11-10T10:43:06Z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