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1" r:id="rId4"/>
  </p:sldMasterIdLst>
  <p:notesMasterIdLst>
    <p:notesMasterId r:id="rId10"/>
  </p:notesMasterIdLst>
  <p:sldIdLst>
    <p:sldId id="391" r:id="rId5"/>
    <p:sldId id="397" r:id="rId6"/>
    <p:sldId id="399" r:id="rId7"/>
    <p:sldId id="395" r:id="rId8"/>
    <p:sldId id="401" r:id="rId9"/>
  </p:sldIdLst>
  <p:sldSz cx="12192000" cy="6858000"/>
  <p:notesSz cx="9388475" cy="7102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085BF52-3046-2463-5A42-3056237DDF1B}" name="Bill Heath" initials="BH" userId="e5502471a9019beb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1387147-8215-46A3-9B58-D83D18A7C7E1}" v="173" dt="2026-04-19T11:17:59.21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1719" autoAdjust="0"/>
  </p:normalViewPr>
  <p:slideViewPr>
    <p:cSldViewPr snapToGrid="0" showGuides="1">
      <p:cViewPr>
        <p:scale>
          <a:sx n="104" d="100"/>
          <a:sy n="104" d="100"/>
        </p:scale>
        <p:origin x="84" y="-2328"/>
      </p:cViewPr>
      <p:guideLst>
        <p:guide orient="horz" pos="220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ill Heath" userId="e5502471a9019beb" providerId="LiveId" clId="{813D262F-908F-4E50-9894-E380FCA4CA07}"/>
    <pc:docChg chg="undo custSel modSld">
      <pc:chgData name="Bill Heath" userId="e5502471a9019beb" providerId="LiveId" clId="{813D262F-908F-4E50-9894-E380FCA4CA07}" dt="2026-04-19T11:20:31.867" v="2473" actId="6549"/>
      <pc:docMkLst>
        <pc:docMk/>
      </pc:docMkLst>
      <pc:sldChg chg="modSp mod">
        <pc:chgData name="Bill Heath" userId="e5502471a9019beb" providerId="LiveId" clId="{813D262F-908F-4E50-9894-E380FCA4CA07}" dt="2026-04-19T04:05:48.570" v="2333" actId="20577"/>
        <pc:sldMkLst>
          <pc:docMk/>
          <pc:sldMk cId="3667287670" sldId="391"/>
        </pc:sldMkLst>
        <pc:spChg chg="mod">
          <ac:chgData name="Bill Heath" userId="e5502471a9019beb" providerId="LiveId" clId="{813D262F-908F-4E50-9894-E380FCA4CA07}" dt="2026-04-19T04:05:48.570" v="2333" actId="20577"/>
          <ac:spMkLst>
            <pc:docMk/>
            <pc:sldMk cId="3667287670" sldId="391"/>
            <ac:spMk id="5" creationId="{2E06A6C3-916C-2396-307F-06C8C7472114}"/>
          </ac:spMkLst>
        </pc:spChg>
      </pc:sldChg>
      <pc:sldChg chg="addSp delSp modSp mod setBg">
        <pc:chgData name="Bill Heath" userId="e5502471a9019beb" providerId="LiveId" clId="{813D262F-908F-4E50-9894-E380FCA4CA07}" dt="2026-04-19T11:09:30.655" v="2441" actId="6549"/>
        <pc:sldMkLst>
          <pc:docMk/>
          <pc:sldMk cId="523304880" sldId="397"/>
        </pc:sldMkLst>
        <pc:spChg chg="add del mod">
          <ac:chgData name="Bill Heath" userId="e5502471a9019beb" providerId="LiveId" clId="{813D262F-908F-4E50-9894-E380FCA4CA07}" dt="2026-04-19T11:09:30.655" v="2441" actId="6549"/>
          <ac:spMkLst>
            <pc:docMk/>
            <pc:sldMk cId="523304880" sldId="397"/>
            <ac:spMk id="9" creationId="{449423C4-0FBE-F362-A6FA-3598F0ACA3F1}"/>
          </ac:spMkLst>
        </pc:spChg>
        <pc:picChg chg="del">
          <ac:chgData name="Bill Heath" userId="e5502471a9019beb" providerId="LiveId" clId="{813D262F-908F-4E50-9894-E380FCA4CA07}" dt="2026-04-18T20:12:27.430" v="733" actId="478"/>
          <ac:picMkLst>
            <pc:docMk/>
            <pc:sldMk cId="523304880" sldId="397"/>
            <ac:picMk id="4" creationId="{5B058A2D-DDB9-386D-54FF-614D3A96788C}"/>
          </ac:picMkLst>
        </pc:picChg>
        <pc:picChg chg="add mod">
          <ac:chgData name="Bill Heath" userId="e5502471a9019beb" providerId="LiveId" clId="{813D262F-908F-4E50-9894-E380FCA4CA07}" dt="2026-04-18T20:12:39.573" v="761" actId="1035"/>
          <ac:picMkLst>
            <pc:docMk/>
            <pc:sldMk cId="523304880" sldId="397"/>
            <ac:picMk id="5" creationId="{9185E1CF-3DD6-D61E-227B-822A17D03AE0}"/>
          </ac:picMkLst>
        </pc:picChg>
      </pc:sldChg>
      <pc:sldChg chg="addSp modSp mod">
        <pc:chgData name="Bill Heath" userId="e5502471a9019beb" providerId="LiveId" clId="{813D262F-908F-4E50-9894-E380FCA4CA07}" dt="2026-04-19T03:56:47.772" v="2307" actId="6549"/>
        <pc:sldMkLst>
          <pc:docMk/>
          <pc:sldMk cId="3573774540" sldId="399"/>
        </pc:sldMkLst>
        <pc:graphicFrameChg chg="mod modGraphic">
          <ac:chgData name="Bill Heath" userId="e5502471a9019beb" providerId="LiveId" clId="{813D262F-908F-4E50-9894-E380FCA4CA07}" dt="2026-04-19T03:56:47.772" v="2307" actId="6549"/>
          <ac:graphicFrameMkLst>
            <pc:docMk/>
            <pc:sldMk cId="3573774540" sldId="399"/>
            <ac:graphicFrameMk id="2" creationId="{A0F4320E-1D02-78CC-CB4E-870F5CCE3090}"/>
          </ac:graphicFrameMkLst>
        </pc:graphicFrameChg>
        <pc:picChg chg="mod">
          <ac:chgData name="Bill Heath" userId="e5502471a9019beb" providerId="LiveId" clId="{813D262F-908F-4E50-9894-E380FCA4CA07}" dt="2026-04-19T02:11:44.424" v="1405" actId="1035"/>
          <ac:picMkLst>
            <pc:docMk/>
            <pc:sldMk cId="3573774540" sldId="399"/>
            <ac:picMk id="4" creationId="{A9308A7A-D4C9-B981-1F26-E5BDDEB82E79}"/>
          </ac:picMkLst>
        </pc:picChg>
        <pc:picChg chg="add mod">
          <ac:chgData name="Bill Heath" userId="e5502471a9019beb" providerId="LiveId" clId="{813D262F-908F-4E50-9894-E380FCA4CA07}" dt="2026-04-19T02:11:51.748" v="1420" actId="1038"/>
          <ac:picMkLst>
            <pc:docMk/>
            <pc:sldMk cId="3573774540" sldId="399"/>
            <ac:picMk id="7" creationId="{930F6E2C-8F77-433E-B3A5-06D392B6563B}"/>
          </ac:picMkLst>
        </pc:picChg>
      </pc:sldChg>
      <pc:sldChg chg="addSp delSp modSp mod chgLayout">
        <pc:chgData name="Bill Heath" userId="e5502471a9019beb" providerId="LiveId" clId="{813D262F-908F-4E50-9894-E380FCA4CA07}" dt="2026-04-19T11:20:31.867" v="2473" actId="6549"/>
        <pc:sldMkLst>
          <pc:docMk/>
          <pc:sldMk cId="2989626274" sldId="401"/>
        </pc:sldMkLst>
        <pc:spChg chg="add del mod ord">
          <ac:chgData name="Bill Heath" userId="e5502471a9019beb" providerId="LiveId" clId="{813D262F-908F-4E50-9894-E380FCA4CA07}" dt="2026-04-19T03:35:20.250" v="1781" actId="478"/>
          <ac:spMkLst>
            <pc:docMk/>
            <pc:sldMk cId="2989626274" sldId="401"/>
            <ac:spMk id="6" creationId="{DC0EA29F-BBDF-2E42-94D7-473CC45C4983}"/>
          </ac:spMkLst>
        </pc:spChg>
        <pc:spChg chg="add del mod ord">
          <ac:chgData name="Bill Heath" userId="e5502471a9019beb" providerId="LiveId" clId="{813D262F-908F-4E50-9894-E380FCA4CA07}" dt="2026-04-19T03:35:03.729" v="1780" actId="478"/>
          <ac:spMkLst>
            <pc:docMk/>
            <pc:sldMk cId="2989626274" sldId="401"/>
            <ac:spMk id="7" creationId="{BB00EADF-176B-DE8F-AC26-E7EE67052256}"/>
          </ac:spMkLst>
        </pc:spChg>
        <pc:graphicFrameChg chg="mod modGraphic">
          <ac:chgData name="Bill Heath" userId="e5502471a9019beb" providerId="LiveId" clId="{813D262F-908F-4E50-9894-E380FCA4CA07}" dt="2026-04-19T11:20:31.867" v="2473" actId="6549"/>
          <ac:graphicFrameMkLst>
            <pc:docMk/>
            <pc:sldMk cId="2989626274" sldId="401"/>
            <ac:graphicFrameMk id="2" creationId="{A5F3A768-22E1-32B4-513C-0AE0D2C8F909}"/>
          </ac:graphicFrameMkLst>
        </pc:graphicFrameChg>
        <pc:picChg chg="mod">
          <ac:chgData name="Bill Heath" userId="e5502471a9019beb" providerId="LiveId" clId="{813D262F-908F-4E50-9894-E380FCA4CA07}" dt="2026-04-19T11:17:59.213" v="2457" actId="1038"/>
          <ac:picMkLst>
            <pc:docMk/>
            <pc:sldMk cId="2989626274" sldId="401"/>
            <ac:picMk id="4" creationId="{B5E2493B-D4B2-925E-8B46-CE4D01090D2D}"/>
          </ac:picMkLst>
        </pc:picChg>
        <pc:picChg chg="add mod">
          <ac:chgData name="Bill Heath" userId="e5502471a9019beb" providerId="LiveId" clId="{813D262F-908F-4E50-9894-E380FCA4CA07}" dt="2026-04-19T02:30:18.528" v="1664" actId="1038"/>
          <ac:picMkLst>
            <pc:docMk/>
            <pc:sldMk cId="2989626274" sldId="401"/>
            <ac:picMk id="5" creationId="{6D69FB55-F82B-F0A5-50AB-79B4AE324C3C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333EA7-FC35-4F29-9609-CCCBA411E5D3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1FAB051-C0DA-4525-B8DB-9813C67DCEB9}">
      <dgm:prSet/>
      <dgm:spPr/>
      <dgm:t>
        <a:bodyPr/>
        <a:lstStyle/>
        <a:p>
          <a:endParaRPr lang="en-US"/>
        </a:p>
      </dgm:t>
    </dgm:pt>
    <dgm:pt modelId="{45AF26B9-17D9-40ED-9902-4CE9CB91EED1}" type="parTrans" cxnId="{6F23F469-1F9A-4DB2-B64C-E2D6C47B5966}">
      <dgm:prSet/>
      <dgm:spPr/>
      <dgm:t>
        <a:bodyPr/>
        <a:lstStyle/>
        <a:p>
          <a:endParaRPr lang="en-US"/>
        </a:p>
      </dgm:t>
    </dgm:pt>
    <dgm:pt modelId="{89F98E16-FA66-4896-81CD-77B520642822}" type="sibTrans" cxnId="{6F23F469-1F9A-4DB2-B64C-E2D6C47B5966}">
      <dgm:prSet/>
      <dgm:spPr/>
      <dgm:t>
        <a:bodyPr/>
        <a:lstStyle/>
        <a:p>
          <a:endParaRPr lang="en-US"/>
        </a:p>
      </dgm:t>
    </dgm:pt>
    <dgm:pt modelId="{7C7C8AE0-A7C6-43C0-A15E-A1B0E32FE898}" type="pres">
      <dgm:prSet presAssocID="{AF333EA7-FC35-4F29-9609-CCCBA411E5D3}" presName="vert0" presStyleCnt="0">
        <dgm:presLayoutVars>
          <dgm:dir/>
          <dgm:animOne val="branch"/>
          <dgm:animLvl val="lvl"/>
        </dgm:presLayoutVars>
      </dgm:prSet>
      <dgm:spPr/>
    </dgm:pt>
    <dgm:pt modelId="{43D47E37-5F0D-4926-904C-E2DF7F28E80F}" type="pres">
      <dgm:prSet presAssocID="{81FAB051-C0DA-4525-B8DB-9813C67DCEB9}" presName="thickLine" presStyleLbl="alignNode1" presStyleIdx="0" presStyleCnt="1"/>
      <dgm:spPr/>
    </dgm:pt>
    <dgm:pt modelId="{B0C3F972-EDBB-4DAC-BB4B-7197E7729283}" type="pres">
      <dgm:prSet presAssocID="{81FAB051-C0DA-4525-B8DB-9813C67DCEB9}" presName="horz1" presStyleCnt="0"/>
      <dgm:spPr/>
    </dgm:pt>
    <dgm:pt modelId="{20AADE60-D4C6-4D4E-8164-D5A54385FBFC}" type="pres">
      <dgm:prSet presAssocID="{81FAB051-C0DA-4525-B8DB-9813C67DCEB9}" presName="tx1" presStyleLbl="revTx" presStyleIdx="0" presStyleCnt="1"/>
      <dgm:spPr/>
    </dgm:pt>
    <dgm:pt modelId="{CF627ED8-8783-4DFD-ADFD-DCD1EFBC76B6}" type="pres">
      <dgm:prSet presAssocID="{81FAB051-C0DA-4525-B8DB-9813C67DCEB9}" presName="vert1" presStyleCnt="0"/>
      <dgm:spPr/>
    </dgm:pt>
  </dgm:ptLst>
  <dgm:cxnLst>
    <dgm:cxn modelId="{6F23F469-1F9A-4DB2-B64C-E2D6C47B5966}" srcId="{AF333EA7-FC35-4F29-9609-CCCBA411E5D3}" destId="{81FAB051-C0DA-4525-B8DB-9813C67DCEB9}" srcOrd="0" destOrd="0" parTransId="{45AF26B9-17D9-40ED-9902-4CE9CB91EED1}" sibTransId="{89F98E16-FA66-4896-81CD-77B520642822}"/>
    <dgm:cxn modelId="{F5F9748A-6F92-41D8-80B3-C08C8265BEA4}" type="presOf" srcId="{AF333EA7-FC35-4F29-9609-CCCBA411E5D3}" destId="{7C7C8AE0-A7C6-43C0-A15E-A1B0E32FE898}" srcOrd="0" destOrd="0" presId="urn:microsoft.com/office/officeart/2008/layout/LinedList"/>
    <dgm:cxn modelId="{9BC1A0EC-B337-4A83-8F77-22461F55EA4B}" type="presOf" srcId="{81FAB051-C0DA-4525-B8DB-9813C67DCEB9}" destId="{20AADE60-D4C6-4D4E-8164-D5A54385FBFC}" srcOrd="0" destOrd="0" presId="urn:microsoft.com/office/officeart/2008/layout/LinedList"/>
    <dgm:cxn modelId="{B7276278-C570-496E-A9C1-49920F8F7C98}" type="presParOf" srcId="{7C7C8AE0-A7C6-43C0-A15E-A1B0E32FE898}" destId="{43D47E37-5F0D-4926-904C-E2DF7F28E80F}" srcOrd="0" destOrd="0" presId="urn:microsoft.com/office/officeart/2008/layout/LinedList"/>
    <dgm:cxn modelId="{F3D5B445-4D8E-4D7C-99A3-57D49558CB90}" type="presParOf" srcId="{7C7C8AE0-A7C6-43C0-A15E-A1B0E32FE898}" destId="{B0C3F972-EDBB-4DAC-BB4B-7197E7729283}" srcOrd="1" destOrd="0" presId="urn:microsoft.com/office/officeart/2008/layout/LinedList"/>
    <dgm:cxn modelId="{C929FA71-B9B6-4B40-A263-28482F34EE6E}" type="presParOf" srcId="{B0C3F972-EDBB-4DAC-BB4B-7197E7729283}" destId="{20AADE60-D4C6-4D4E-8164-D5A54385FBFC}" srcOrd="0" destOrd="0" presId="urn:microsoft.com/office/officeart/2008/layout/LinedList"/>
    <dgm:cxn modelId="{2A1872AF-C419-4DF6-9D83-1779BE06EE69}" type="presParOf" srcId="{B0C3F972-EDBB-4DAC-BB4B-7197E7729283}" destId="{CF627ED8-8783-4DFD-ADFD-DCD1EFBC76B6}" srcOrd="1" destOrd="0" presId="urn:microsoft.com/office/officeart/2008/layout/LinedList"/>
  </dgm:cxnLst>
  <dgm:bg/>
  <dgm:whole>
    <a:ln w="38100">
      <a:solidFill>
        <a:schemeClr val="accent1"/>
      </a:solidFill>
    </a:ln>
  </dgm:whole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D47E37-5F0D-4926-904C-E2DF7F28E80F}">
      <dsp:nvSpPr>
        <dsp:cNvPr id="0" name=""/>
        <dsp:cNvSpPr/>
      </dsp:nvSpPr>
      <dsp:spPr>
        <a:xfrm>
          <a:off x="0" y="0"/>
          <a:ext cx="653081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AADE60-D4C6-4D4E-8164-D5A54385FBFC}">
      <dsp:nvSpPr>
        <dsp:cNvPr id="0" name=""/>
        <dsp:cNvSpPr/>
      </dsp:nvSpPr>
      <dsp:spPr>
        <a:xfrm>
          <a:off x="0" y="0"/>
          <a:ext cx="6530813" cy="51575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/>
        </a:p>
      </dsp:txBody>
      <dsp:txXfrm>
        <a:off x="0" y="0"/>
        <a:ext cx="6530813" cy="51575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317480" y="0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>
              <a:defRPr sz="1200"/>
            </a:lvl1pPr>
          </a:lstStyle>
          <a:p>
            <a:fld id="{0AC9DA1F-9C06-46A4-8A99-BC0A7DC41F13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63813" y="887413"/>
            <a:ext cx="4260850" cy="2397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6" tIns="45713" rIns="91426" bIns="4571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8009" y="3417931"/>
            <a:ext cx="7512459" cy="2797035"/>
          </a:xfrm>
          <a:prstGeom prst="rect">
            <a:avLst/>
          </a:prstGeom>
        </p:spPr>
        <p:txBody>
          <a:bodyPr vert="horz" lIns="91426" tIns="45713" rIns="91426" bIns="4571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6746992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317480" y="6746992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>
              <a:defRPr sz="1200"/>
            </a:lvl1pPr>
          </a:lstStyle>
          <a:p>
            <a:fld id="{EF112C6F-2770-4703-98DB-2275B640C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012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Fellowship Church by Bill Heath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1AD51A55-303F-4D54-AB99-832332D3BB80}" type="datetime1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Notes:  Core Scriptures to profit the souls of women with God's design, purpose, and beauty.  Genesis 1:27, Proverbs 31, Matthew 19:4, Romans 16:1-16, Ephesians 5:22-33, 1 Peter 3:1-7</a:t>
            </a:r>
          </a:p>
        </p:txBody>
      </p:sp>
    </p:spTree>
    <p:extLst>
      <p:ext uri="{BB962C8B-B14F-4D97-AF65-F5344CB8AC3E}">
        <p14:creationId xmlns:p14="http://schemas.microsoft.com/office/powerpoint/2010/main" val="27414375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43FFF1-7E34-ACE1-0C59-D2504E5E48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FC30DB0-61DD-65AE-8D88-1E7FC7E699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988B57-1C63-DA74-9D27-3E9D450997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F2FDBB-91B8-C096-BC59-4AF4DBDA53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112C6F-2770-4703-98DB-2275B640CE0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777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18D65D-F919-38BC-6659-3A4AA9153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AB55CC2-1172-2CE3-D58B-B656C75D39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54B59D2-B180-0B05-2921-DEC0A9B0EE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F59ADC-DE47-FAC3-902F-59F1940A17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112C6F-2770-4703-98DB-2275B640CE0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0828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A873E6-8AF2-DA17-17D6-215E9911CC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DDE250D-A825-CDBF-6B26-E5B4E464C8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79970D-837C-2142-2503-FC1CDA17F8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2AD346-063D-FBC4-A31D-CA7A965D9B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14265">
              <a:defRPr/>
            </a:pPr>
            <a:fld id="{EF112C6F-2770-4703-98DB-2275B640CE06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14265">
                <a:defRPr/>
              </a:pPr>
              <a:t>4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999190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3899EC-2ED9-423D-44B4-24CA6399C6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595AD3B-9BDC-0E74-83A8-67CA713F168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BFEB153-BE3A-DC6E-B618-457781FA9E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EC8A0A-5A41-CA5E-FB62-8105D6A803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112C6F-2770-4703-98DB-2275B640CE0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0090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5B67A-261F-9DE2-01F4-59766EB608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986B47-F04F-B032-5DF6-8D446B5791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02B05A-85D2-0B7B-8AD9-202775A37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83920-9796-51D7-7B01-4D3EE2469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246A3B-85BA-41E0-3E7D-D9310EBB2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208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0C598-BE26-A80B-0421-F1DB3A249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BFA8D7-95A0-8DD1-EEAE-F672E3F23D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029B2C-1ECB-2C63-5849-5FC6D25B0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DC0C92-6A66-42CE-7D8C-8B28F9A97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CE2458-12BE-2EA7-AFB3-C6C566D24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171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91F562-B015-29AE-E68D-EFA1192ABC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0733EA-5D0A-426F-3B5C-3F2D18B27A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72CC72-024A-43EA-BF05-67E22683F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16518-33A4-4532-1F2D-23A95CBFF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391F5-09BE-D072-E6C8-D4B52F999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149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6E646-2988-0016-83C8-ABBCC4160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FD27B3-9EB6-554C-DC5F-B0AFF5BFAC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08C58E-59EF-A80D-8A92-4C706C6EF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F09AE1-587A-B9A0-7536-7619B2350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845967-ED14-C0B2-E816-FD76E38F8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065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B252F-E9F8-BEFE-E9AE-7E37A961D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8CAC0E-0E4E-9770-AA4F-17A9E007CC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A010F5-956E-532C-D62B-1EFB3D64F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651D6A-13B2-4634-882C-51D5BB896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AD65DB-599C-478A-4EF1-D72ED7E65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67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E8597-4776-2EBC-2786-AB3A655EF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6893AE-3EC4-9FBF-58A0-269E4ABDFF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28B258-33A4-9EDA-D199-A2A61B2571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A1376C-F755-7D1B-63F2-7723EBA20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710ADB-C96D-71AA-2670-A894894DD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C3B9D3-10CE-946A-C332-6C74ADEE1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99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545BD-8620-2E66-A3D4-F0A7ED633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0C2867-03F6-1394-4E3C-53C5351064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759B24-07FD-BF6D-5FEA-D3F2FCFD73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7EE568-E5A6-6D85-D7D9-EEA86715F1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3C2469-4709-B49E-67F5-BC86510DA3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39F942-C2FA-A491-6711-8AE66C9C1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190FC4-6AEF-8B96-5C2B-36CD9A049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B44438-44CE-DE86-0DC8-EBADDC931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939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3C6A5-DC17-8DFC-8CAC-9B9C8DD07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BE22BF-B2E4-0075-316E-353EE5B71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6168DB-DDBA-D74F-01C9-2801256FF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7DB4DE-C342-5C40-C8F5-53E8B40F9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93AEC7-2627-7021-F79E-BC57259D0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F61FD6-4987-E19E-1FC7-9F1CD4AA1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97F659-64E4-FC20-3A9E-1FAE44F4B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998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A24DC-F02D-1BF9-8DFE-D8577A860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AA109-5826-3716-750F-4F8B49FE1A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A15675-6163-1F32-8880-123F09C8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5BD302-85C7-639A-4C77-F1B19282A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09919-FAFA-6AE6-505C-1208FC895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AB3E96-0BC3-C140-64E7-162722506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993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FE0E4-325B-1AE4-6DA5-F7B5DED9E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68FD5C-1C6C-2DF5-40C9-FF8DDB2B1C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3EF42D-6042-2014-44AC-5AE0DD0EC7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BDF341-5281-90C2-8579-F66754169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4/19/2026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548D91-356D-C664-7BDE-B9305B84B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08FEE8-F0DF-4403-F170-7E5B96E62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957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C5926E-5C15-E9CC-DA68-B6349B0E4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D323C2-3787-4536-916E-1191EFEFF7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1A4ADE-A51F-F14D-6E7C-2B6CDADE07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4/19/2026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586461-30A0-FC14-92B4-50ABD51C2A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1B6BA9-84F9-9FF4-92AA-3CBB92D1E0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4739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10" Type="http://schemas.openxmlformats.org/officeDocument/2006/relationships/hyperlink" Target="https://www.bing.com/videos/riverview/relatedvideo?&amp;q=parables+in+blues+new+wine+in+old+bottles&amp;&amp;mid=07E04DA31226A6C2E15B07E04DA31226A6C2E15B&amp;&amp;FORM=VRDGAR" TargetMode="External"/><Relationship Id="rId4" Type="http://schemas.openxmlformats.org/officeDocument/2006/relationships/image" Target="../media/image2.jpeg"/><Relationship Id="rId9" Type="http://schemas.microsoft.com/office/2007/relationships/diagramDrawing" Target="../diagrams/drawin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thelivingmessage.com/category/prayer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>
            <a:extLst>
              <a:ext uri="{FF2B5EF4-FFF2-40B4-BE49-F238E27FC236}">
                <a16:creationId xmlns:a16="http://schemas.microsoft.com/office/drawing/2014/main" id="{DB6C924B-D136-B41C-57F2-9E15057EFB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81551" y="587812"/>
            <a:ext cx="3692116" cy="696888"/>
          </a:xfrm>
        </p:spPr>
        <p:txBody>
          <a:bodyPr>
            <a:normAutofit fontScale="92500" lnSpcReduction="20000"/>
          </a:bodyPr>
          <a:lstStyle/>
          <a:p>
            <a:r>
              <a:rPr lang="en-US"/>
              <a:t>Straight &amp; Balanced</a:t>
            </a:r>
          </a:p>
          <a:p>
            <a:r>
              <a:rPr lang="en-US" sz="2000"/>
              <a:t>(Luke 3:4-6)</a:t>
            </a:r>
            <a:endParaRPr lang="en-US" sz="2000">
              <a:highlight>
                <a:srgbClr val="FFFF00"/>
              </a:highlight>
            </a:endParaRPr>
          </a:p>
          <a:p>
            <a:endParaRPr lang="en-US" sz="2000" b="1"/>
          </a:p>
        </p:txBody>
      </p:sp>
      <p:pic>
        <p:nvPicPr>
          <p:cNvPr id="4098" name="Picture 2" descr="Image result for balance">
            <a:extLst>
              <a:ext uri="{FF2B5EF4-FFF2-40B4-BE49-F238E27FC236}">
                <a16:creationId xmlns:a16="http://schemas.microsoft.com/office/drawing/2014/main" id="{94A68CC1-A35B-E44A-258F-98BB866D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4160" y="1439002"/>
            <a:ext cx="2130894" cy="2649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Plumbline Bible">
            <a:extLst>
              <a:ext uri="{FF2B5EF4-FFF2-40B4-BE49-F238E27FC236}">
                <a16:creationId xmlns:a16="http://schemas.microsoft.com/office/drawing/2014/main" id="{9EEDE0C2-EE51-FBC3-E1C7-6D92032E06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620" y="1474106"/>
            <a:ext cx="2628899" cy="2628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C8AD6C3-4B79-CE1B-8F8C-D1C6D35B7DD9}"/>
              </a:ext>
            </a:extLst>
          </p:cNvPr>
          <p:cNvSpPr txBox="1"/>
          <p:nvPr/>
        </p:nvSpPr>
        <p:spPr>
          <a:xfrm>
            <a:off x="107773" y="4145808"/>
            <a:ext cx="290046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OT:  2 Kings 21:13, Ps 5:8 </a:t>
            </a:r>
            <a:r>
              <a:rPr kumimoji="0" lang="en-US" sz="2000" b="0" i="0" u="none" strike="noStrike" kern="1200" cap="none" spc="0" normalizeH="0" baseline="0" noProof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Pr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4:25-27,  Amos 7:7-8 Isaiah 28:13, 17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NT:  Mt 3:3,  Acts 9:11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Hebrews 12:13, Jude 3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>
                <a:solidFill>
                  <a:srgbClr val="FFFFFF"/>
                </a:solidFill>
                <a:latin typeface="Gill Sans MT"/>
              </a:rPr>
              <a:t>1 Corinthians 15:1-4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>
                <a:solidFill>
                  <a:srgbClr val="FFFFFF"/>
                </a:solidFill>
                <a:latin typeface="Gill Sans MT"/>
              </a:rPr>
              <a:t>2 Timothy 3:10,  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John 7:16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5FEE1DC-AA74-6F54-F6AB-79A605AFA571}"/>
              </a:ext>
            </a:extLst>
          </p:cNvPr>
          <p:cNvSpPr txBox="1"/>
          <p:nvPr/>
        </p:nvSpPr>
        <p:spPr>
          <a:xfrm>
            <a:off x="9849868" y="4141028"/>
            <a:ext cx="226274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OT:  </a:t>
            </a:r>
            <a:r>
              <a:rPr kumimoji="0" lang="en-US" sz="2000" b="0" i="0" u="none" strike="noStrike" kern="1200" cap="none" spc="0" normalizeH="0" baseline="0" noProof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Deut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25:13-16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Proverbs 20:10</a:t>
            </a:r>
            <a:endParaRPr lang="en-US" sz="2000">
              <a:solidFill>
                <a:srgbClr val="FFFFFF"/>
              </a:solidFill>
              <a:latin typeface="Gill Sans M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Daniel 5:25-28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r>
              <a:rPr lang="en-US" sz="2000"/>
              <a:t>NT:  Hebrews 12:1</a:t>
            </a:r>
          </a:p>
          <a:p>
            <a:r>
              <a:rPr lang="en-US" sz="2000"/>
              <a:t>1 Cor 3:11-15</a:t>
            </a:r>
          </a:p>
          <a:p>
            <a:r>
              <a:rPr lang="en-US" sz="2000"/>
              <a:t>Philippians 4:5</a:t>
            </a:r>
          </a:p>
          <a:p>
            <a:r>
              <a:rPr lang="en-US" sz="2000"/>
              <a:t>James 3:17</a:t>
            </a: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8ED4D35-0A64-C74A-376D-4AD69E51AFCE}"/>
              </a:ext>
            </a:extLst>
          </p:cNvPr>
          <p:cNvSpPr txBox="1"/>
          <p:nvPr/>
        </p:nvSpPr>
        <p:spPr>
          <a:xfrm>
            <a:off x="40640" y="-20636"/>
            <a:ext cx="12151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Fellowship Church,  April 19,  2026                </a:t>
            </a:r>
            <a:r>
              <a:rPr lang="en-US" sz="2000" b="1" dirty="0"/>
              <a:t>2 Peter 3:18 Sunday School</a:t>
            </a:r>
            <a:r>
              <a:rPr lang="en-US" sz="2000" dirty="0"/>
              <a:t>	    		          Bill Heath</a:t>
            </a:r>
          </a:p>
        </p:txBody>
      </p:sp>
      <p:graphicFrame>
        <p:nvGraphicFramePr>
          <p:cNvPr id="4102" name="Subtitle 3">
            <a:extLst>
              <a:ext uri="{FF2B5EF4-FFF2-40B4-BE49-F238E27FC236}">
                <a16:creationId xmlns:a16="http://schemas.microsoft.com/office/drawing/2014/main" id="{28F66BBF-B579-361C-14F8-F34EF300E14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42559971"/>
              </p:ext>
            </p:extLst>
          </p:nvPr>
        </p:nvGraphicFramePr>
        <p:xfrm>
          <a:off x="3080563" y="1460474"/>
          <a:ext cx="6530813" cy="51575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TextBox 2">
            <a:hlinkClick r:id="rId10"/>
            <a:extLst>
              <a:ext uri="{FF2B5EF4-FFF2-40B4-BE49-F238E27FC236}">
                <a16:creationId xmlns:a16="http://schemas.microsoft.com/office/drawing/2014/main" id="{ECAA9CEE-F783-0376-28EE-9E7F183F3D85}"/>
              </a:ext>
            </a:extLst>
          </p:cNvPr>
          <p:cNvSpPr txBox="1"/>
          <p:nvPr/>
        </p:nvSpPr>
        <p:spPr>
          <a:xfrm>
            <a:off x="40639" y="587812"/>
            <a:ext cx="369211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/>
              <a:t>Music:  Parables in Blues</a:t>
            </a:r>
            <a:endParaRPr lang="en-US" sz="20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06A6C3-916C-2396-307F-06C8C7472114}"/>
              </a:ext>
            </a:extLst>
          </p:cNvPr>
          <p:cNvSpPr txBox="1"/>
          <p:nvPr/>
        </p:nvSpPr>
        <p:spPr>
          <a:xfrm>
            <a:off x="3080563" y="1493038"/>
            <a:ext cx="6520072" cy="5262979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Jesus Teaches in Parables</a:t>
            </a:r>
          </a:p>
          <a:p>
            <a:r>
              <a:rPr lang="en-US" sz="2400" dirty="0"/>
              <a:t>11.  The Prodigal Steward (Luke 16:1-13)</a:t>
            </a:r>
          </a:p>
          <a:p>
            <a:r>
              <a:rPr lang="en-US" sz="2400" dirty="0"/>
              <a:t>12.  The Wedding Supper (Luke 14:7-24)</a:t>
            </a:r>
          </a:p>
          <a:p>
            <a:r>
              <a:rPr lang="en-US" sz="2400" dirty="0"/>
              <a:t>13.  The Rich Man and Lazarus (Luke 16:19-31)</a:t>
            </a:r>
          </a:p>
          <a:p>
            <a:r>
              <a:rPr lang="en-US" sz="2400" dirty="0"/>
              <a:t>14.  The Widow’s Persistent Prayers (Luke 18:1- 8)</a:t>
            </a:r>
          </a:p>
          <a:p>
            <a:r>
              <a:rPr lang="en-US" sz="2400" dirty="0"/>
              <a:t>15.  The Pharisee &amp; the Publican (Luke 18:9-14)</a:t>
            </a:r>
          </a:p>
          <a:p>
            <a:r>
              <a:rPr lang="en-US" sz="2400" dirty="0"/>
              <a:t>16.  Ten Pounds to Ten Servants (Luke 19:11-27)</a:t>
            </a:r>
          </a:p>
          <a:p>
            <a:r>
              <a:rPr lang="en-US" sz="2400" dirty="0"/>
              <a:t>17.  Words then Actions of Two Sons (Mt 21:28-32</a:t>
            </a:r>
            <a:r>
              <a:rPr lang="en-US" sz="2400" dirty="0">
                <a:solidFill>
                  <a:schemeClr val="bg1"/>
                </a:solidFill>
              </a:rPr>
              <a:t>)</a:t>
            </a:r>
          </a:p>
          <a:p>
            <a:r>
              <a:rPr lang="en-US" sz="2400" dirty="0"/>
              <a:t>18.  Servants in God’s Vineyard (Mt 21:33-46)</a:t>
            </a:r>
          </a:p>
          <a:p>
            <a:r>
              <a:rPr lang="en-US" sz="2400" dirty="0"/>
              <a:t>19.  The King’s Wedding Feast (Matthew  22:1-14)</a:t>
            </a:r>
          </a:p>
          <a:p>
            <a:r>
              <a:rPr lang="en-US" sz="2400" dirty="0"/>
              <a:t>20.  The Withered Fig Tree (Matthew 24:32-35)</a:t>
            </a:r>
          </a:p>
          <a:p>
            <a:r>
              <a:rPr lang="en-US" sz="2400" dirty="0"/>
              <a:t>21.  Ten Virgins &amp; Five Talents (Matthew 25:1-30)</a:t>
            </a:r>
          </a:p>
          <a:p>
            <a:r>
              <a:rPr lang="en-US" sz="2400" dirty="0"/>
              <a:t>22.  I AM the Door f the Sheep (John 10:1-10)</a:t>
            </a:r>
          </a:p>
          <a:p>
            <a:r>
              <a:rPr lang="en-US" sz="2400" dirty="0"/>
              <a:t>23.  </a:t>
            </a:r>
            <a:r>
              <a:rPr lang="en-US" sz="2400" dirty="0">
                <a:solidFill>
                  <a:schemeClr val="bg1"/>
                </a:solidFill>
                <a:highlight>
                  <a:srgbClr val="FFFF00"/>
                </a:highlight>
              </a:rPr>
              <a:t>The</a:t>
            </a:r>
            <a:r>
              <a:rPr lang="en-US" sz="2400" dirty="0">
                <a:highlight>
                  <a:srgbClr val="FFFF00"/>
                </a:highlight>
              </a:rPr>
              <a:t> </a:t>
            </a:r>
            <a:r>
              <a:rPr lang="en-US" sz="2400" dirty="0">
                <a:solidFill>
                  <a:schemeClr val="bg1"/>
                </a:solidFill>
                <a:highlight>
                  <a:srgbClr val="FFFF00"/>
                </a:highlight>
              </a:rPr>
              <a:t>27 Mysteries Revealed in the N.T.</a:t>
            </a:r>
          </a:p>
        </p:txBody>
      </p:sp>
    </p:spTree>
    <p:extLst>
      <p:ext uri="{BB962C8B-B14F-4D97-AF65-F5344CB8AC3E}">
        <p14:creationId xmlns:p14="http://schemas.microsoft.com/office/powerpoint/2010/main" val="3667287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E42EC4D-BDA8-D832-0D4D-50524375BF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A35FFFA0-A986-5052-3541-2A5CA19F66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09" y="-10885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9423C4-0FBE-F362-A6FA-3598F0ACA3F1}"/>
              </a:ext>
            </a:extLst>
          </p:cNvPr>
          <p:cNvSpPr txBox="1"/>
          <p:nvPr/>
        </p:nvSpPr>
        <p:spPr>
          <a:xfrm>
            <a:off x="177800" y="361064"/>
            <a:ext cx="2768600" cy="6178614"/>
          </a:xfrm>
          <a:prstGeom prst="rect">
            <a:avLst/>
          </a:prstGeom>
          <a:solidFill>
            <a:schemeClr val="tx1"/>
          </a:solidFill>
          <a:ln w="381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u="sng" dirty="0">
                <a:solidFill>
                  <a:schemeClr val="bg1"/>
                </a:solidFill>
              </a:rPr>
              <a:t>The Audience</a:t>
            </a:r>
          </a:p>
          <a:p>
            <a:endParaRPr lang="en-US" sz="1000" dirty="0">
              <a:solidFill>
                <a:schemeClr val="bg1"/>
              </a:solidFill>
            </a:endParaRPr>
          </a:p>
          <a:p>
            <a:r>
              <a:rPr lang="en-US" sz="2000" dirty="0">
                <a:highlight>
                  <a:srgbClr val="000000"/>
                </a:highlight>
              </a:rPr>
              <a:t>Black – the religious</a:t>
            </a:r>
          </a:p>
          <a:p>
            <a:endParaRPr lang="en-US" sz="1000" dirty="0">
              <a:solidFill>
                <a:schemeClr val="bg1"/>
              </a:solidFill>
            </a:endParaRPr>
          </a:p>
          <a:p>
            <a:r>
              <a:rPr lang="en-US" sz="2000" dirty="0">
                <a:solidFill>
                  <a:schemeClr val="bg1"/>
                </a:solidFill>
                <a:highlight>
                  <a:srgbClr val="00FFFF"/>
                </a:highlight>
              </a:rPr>
              <a:t>Blue – the disciples</a:t>
            </a:r>
          </a:p>
          <a:p>
            <a:endParaRPr lang="en-US" sz="900" dirty="0">
              <a:solidFill>
                <a:schemeClr val="bg1"/>
              </a:solidFill>
            </a:endParaRPr>
          </a:p>
          <a:p>
            <a:r>
              <a:rPr lang="en-US" sz="2000" dirty="0">
                <a:solidFill>
                  <a:schemeClr val="bg1"/>
                </a:solidFill>
              </a:rPr>
              <a:t>White – nation of Israel </a:t>
            </a:r>
          </a:p>
          <a:p>
            <a:r>
              <a:rPr lang="en-US" sz="2000" dirty="0">
                <a:solidFill>
                  <a:schemeClr val="bg1"/>
                </a:solidFill>
              </a:rPr>
              <a:t>(the tribulation saints)</a:t>
            </a:r>
          </a:p>
          <a:p>
            <a:endParaRPr lang="en-US" sz="1000" u="sng" dirty="0">
              <a:solidFill>
                <a:schemeClr val="bg1"/>
              </a:solidFill>
            </a:endParaRPr>
          </a:p>
          <a:p>
            <a:pPr algn="ctr"/>
            <a:r>
              <a:rPr lang="en-US" sz="2000" u="sng" dirty="0">
                <a:solidFill>
                  <a:schemeClr val="bg1"/>
                </a:solidFill>
              </a:rPr>
              <a:t>32 Parables </a:t>
            </a:r>
          </a:p>
          <a:p>
            <a:r>
              <a:rPr lang="en-US" sz="2000" dirty="0">
                <a:solidFill>
                  <a:schemeClr val="bg1"/>
                </a:solidFill>
              </a:rPr>
              <a:t>mysteries, secrets, and dark sayings revealed to the churches’ saints</a:t>
            </a:r>
          </a:p>
          <a:p>
            <a:endParaRPr lang="en-US" sz="1400" dirty="0">
              <a:solidFill>
                <a:schemeClr val="bg1"/>
              </a:solidFill>
            </a:endParaRPr>
          </a:p>
          <a:p>
            <a:r>
              <a:rPr lang="en-US" sz="2000" dirty="0">
                <a:solidFill>
                  <a:schemeClr val="bg1"/>
                </a:solidFill>
              </a:rPr>
              <a:t>* Salvation-S1-14x </a:t>
            </a:r>
          </a:p>
          <a:p>
            <a:r>
              <a:rPr lang="en-US" sz="2000" dirty="0">
                <a:solidFill>
                  <a:schemeClr val="bg1"/>
                </a:solidFill>
              </a:rPr>
              <a:t>* Sanctification-S2-11x</a:t>
            </a:r>
          </a:p>
          <a:p>
            <a:endParaRPr lang="en-US" sz="1200" dirty="0">
              <a:solidFill>
                <a:schemeClr val="bg1"/>
              </a:solidFill>
            </a:endParaRPr>
          </a:p>
          <a:p>
            <a:r>
              <a:rPr lang="en-US" sz="2000" dirty="0">
                <a:solidFill>
                  <a:schemeClr val="bg1"/>
                </a:solidFill>
              </a:rPr>
              <a:t>*Heaven-R6a-12x / 40%</a:t>
            </a:r>
          </a:p>
          <a:p>
            <a:r>
              <a:rPr lang="en-US" sz="2000" dirty="0">
                <a:solidFill>
                  <a:schemeClr val="bg1"/>
                </a:solidFill>
              </a:rPr>
              <a:t>  (disciples-8x, Israel-2x)</a:t>
            </a:r>
          </a:p>
          <a:p>
            <a:r>
              <a:rPr lang="en-US" sz="2000" dirty="0">
                <a:solidFill>
                  <a:schemeClr val="bg1"/>
                </a:solidFill>
              </a:rPr>
              <a:t>*Hell-R6b-18x / 60%</a:t>
            </a:r>
          </a:p>
          <a:p>
            <a:r>
              <a:rPr lang="en-US" sz="2000" dirty="0">
                <a:solidFill>
                  <a:schemeClr val="bg1"/>
                </a:solidFill>
              </a:rPr>
              <a:t>  (religious/Israel/all-16x)</a:t>
            </a:r>
          </a:p>
          <a:p>
            <a:endParaRPr lang="en-US" sz="1050" dirty="0">
              <a:solidFill>
                <a:schemeClr val="bg1"/>
              </a:solidFill>
            </a:endParaRPr>
          </a:p>
          <a:p>
            <a:r>
              <a:rPr lang="en-US" sz="2000" dirty="0">
                <a:solidFill>
                  <a:schemeClr val="bg1"/>
                </a:solidFill>
              </a:rPr>
              <a:t>*$-6x (disciples-6x)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185E1CF-3DD6-D61E-227B-822A17D03A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2111" y="-12526"/>
            <a:ext cx="898938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3304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E569A1-69D2-FD05-8102-29C1BADE9D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0F4320E-1D02-78CC-CB4E-870F5CCE30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6667681"/>
              </p:ext>
            </p:extLst>
          </p:nvPr>
        </p:nvGraphicFramePr>
        <p:xfrm>
          <a:off x="4276" y="25105"/>
          <a:ext cx="12192000" cy="6812661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82137">
                  <a:extLst>
                    <a:ext uri="{9D8B030D-6E8A-4147-A177-3AD203B41FA5}">
                      <a16:colId xmlns:a16="http://schemas.microsoft.com/office/drawing/2014/main" val="1074821787"/>
                    </a:ext>
                  </a:extLst>
                </a:gridCol>
                <a:gridCol w="11809863">
                  <a:extLst>
                    <a:ext uri="{9D8B030D-6E8A-4147-A177-3AD203B41FA5}">
                      <a16:colId xmlns:a16="http://schemas.microsoft.com/office/drawing/2014/main" val="3136049357"/>
                    </a:ext>
                  </a:extLst>
                </a:gridCol>
              </a:tblGrid>
              <a:tr h="627156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/>
                        <a:t>Past Mysteries Revealed in the New Testament </a:t>
                      </a:r>
                      <a:endParaRPr lang="en-US" sz="34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1280864"/>
                  </a:ext>
                </a:extLst>
              </a:tr>
              <a:tr h="55189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5400" b="1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en-US" sz="3600" b="1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54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1) by Jesus, in Matthew 13 and the prophet “I AM”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en-US" sz="54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en-US" sz="54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54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2) to God’s churches’ saints, from “the beginning”</a:t>
                      </a:r>
                      <a:r>
                        <a:rPr kumimoji="0" lang="en-US" sz="5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en-US" sz="28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en-US" sz="28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en-US" sz="28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en-US" sz="28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54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3) by Paul, with “my” gospel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63868108"/>
                  </a:ext>
                </a:extLst>
              </a:tr>
            </a:tbl>
          </a:graphicData>
        </a:graphic>
      </p:graphicFrame>
      <p:sp>
        <p:nvSpPr>
          <p:cNvPr id="3" name="AutoShape 2" descr="Image result for luke 16:1-13">
            <a:extLst>
              <a:ext uri="{FF2B5EF4-FFF2-40B4-BE49-F238E27FC236}">
                <a16:creationId xmlns:a16="http://schemas.microsoft.com/office/drawing/2014/main" id="{B4269E60-6747-D371-C61A-7D6346FCDE6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A9308A7A-D4C9-B981-1F26-E5BDDEB82E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109" y="4296429"/>
            <a:ext cx="3883260" cy="2177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30F6E2C-8F77-433E-B3A5-06D392B656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94728" y="1671960"/>
            <a:ext cx="2558768" cy="1960013"/>
          </a:xfrm>
          <a:prstGeom prst="rect">
            <a:avLst/>
          </a:prstGeom>
          <a:solidFill>
            <a:schemeClr val="tx1"/>
          </a:solidFill>
        </p:spPr>
      </p:pic>
    </p:spTree>
    <p:extLst>
      <p:ext uri="{BB962C8B-B14F-4D97-AF65-F5344CB8AC3E}">
        <p14:creationId xmlns:p14="http://schemas.microsoft.com/office/powerpoint/2010/main" val="35737745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963A36-2055-CEBC-E6BB-D5442A1DF3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5B3625D-F528-4CA8-924C-1D328F94D205}"/>
              </a:ext>
            </a:extLst>
          </p:cNvPr>
          <p:cNvSpPr txBox="1"/>
          <p:nvPr/>
        </p:nvSpPr>
        <p:spPr>
          <a:xfrm>
            <a:off x="0" y="-12368"/>
            <a:ext cx="12192000" cy="6794168"/>
          </a:xfrm>
          <a:prstGeom prst="rect">
            <a:avLst/>
          </a:prstGeom>
          <a:solidFill>
            <a:srgbClr val="002060"/>
          </a:solidFill>
          <a:ln w="317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                   </a:t>
            </a:r>
            <a:r>
              <a:rPr kumimoji="0" lang="en-US" sz="2800" b="1" i="1" u="sng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Sunday School  Through the Bible</a:t>
            </a:r>
            <a:r>
              <a:rPr kumimoji="0" lang="en-US" sz="2800" b="1" i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(2019 - 2026)</a:t>
            </a:r>
            <a:r>
              <a:rPr kumimoji="0" lang="en-US" sz="2800" b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050" b="1" i="1" dirty="0">
              <a:solidFill>
                <a:srgbClr val="FFFFFF"/>
              </a:solidFill>
              <a:latin typeface="Gill Sans MT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Grow in grace, and in the knowledge of our Lord and Savior Jesus Christ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                                               2 Peter 3:18</a:t>
            </a:r>
            <a:r>
              <a:rPr lang="en-US" sz="20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           </a:t>
            </a:r>
            <a:endParaRPr lang="en-US" sz="2400" b="1" dirty="0">
              <a:solidFill>
                <a:srgbClr val="FFFFFF">
                  <a:lumMod val="95000"/>
                </a:srgbClr>
              </a:solidFill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COMPLETED books of the Bible</a:t>
            </a:r>
          </a:p>
          <a:p>
            <a:pPr>
              <a:defRPr/>
            </a:pPr>
            <a:endParaRPr lang="en-US" sz="11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Old Testament: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Genesis (4), Exodus (4), Leviticus (2), Numbers (3), Deuteronomy (5),</a:t>
            </a:r>
          </a:p>
          <a:p>
            <a:pPr>
              <a:defRPr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1-2 Kings (12), Ruth, Esther, Psalms (4), Psalm 68 (3), Asaph (12), Proverbs, Ecclesiastes, Daniel (12), Hosea (9), Amos, Obadiah, Malachi  </a:t>
            </a:r>
          </a:p>
          <a:p>
            <a:pPr>
              <a:defRPr/>
            </a:pP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New Testament: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Mark, Parables (30), Colossians, 1-2 Thessalonians (10), Ephesians, Philemon, Hebrews, James, 2 Peter (4), 1 John (13), 2 John, 3 John, Jude, Revelation (22)</a:t>
            </a: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0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Wednesdays:  </a:t>
            </a:r>
            <a:r>
              <a:rPr lang="en-US" sz="20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Judges (15), Song of Songs (15),</a:t>
            </a:r>
          </a:p>
          <a:p>
            <a:pPr>
              <a:defRPr/>
            </a:pPr>
            <a:r>
              <a:rPr lang="en-US" sz="20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Topics: Prayer (15), Hebrews 11/prophets-Jonah, Micah, </a:t>
            </a:r>
          </a:p>
          <a:p>
            <a:pPr>
              <a:defRPr/>
            </a:pPr>
            <a:r>
              <a:rPr lang="en-US" sz="20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Isaiah, Nahum, Habakkuk, Haggai, Zephaniah, Jeremiah, </a:t>
            </a:r>
          </a:p>
          <a:p>
            <a:pPr>
              <a:defRPr/>
            </a:pPr>
            <a:r>
              <a:rPr lang="en-US" sz="20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Ezekiel, (36), various (40)  </a:t>
            </a:r>
            <a:r>
              <a:rPr lang="en-US" sz="20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Next:  NT true prophets.</a:t>
            </a:r>
          </a:p>
          <a:p>
            <a:pPr>
              <a:defRPr/>
            </a:pPr>
            <a:endParaRPr lang="en-US" sz="2400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1200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4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Invitation to Fellowship Church 2026 daily schedule for Bible and prayer</a:t>
            </a:r>
          </a:p>
          <a:p>
            <a:pPr>
              <a:defRPr/>
            </a:pPr>
            <a:r>
              <a:rPr lang="en-US" sz="24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Wingdings 3" panose="05040102010807070707" pitchFamily="18" charset="2"/>
              </a:rPr>
              <a:t>Zechariah</a:t>
            </a:r>
            <a:r>
              <a:rPr lang="en-US" sz="24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Wingdings 3" panose="05040102010807070707" pitchFamily="18" charset="2"/>
              </a:rPr>
              <a:t>–April 10 to May 15, 2026 (</a:t>
            </a:r>
            <a:r>
              <a:rPr lang="en-US" sz="24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Wingdings 3" panose="05040102010807070707" pitchFamily="18" charset="2"/>
              </a:rPr>
              <a:t>Psalm 119</a:t>
            </a:r>
            <a:r>
              <a:rPr lang="en-US" sz="24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Wingdings 3" panose="05040102010807070707" pitchFamily="18" charset="2"/>
              </a:rPr>
              <a:t>-March 29 to August 23)</a:t>
            </a:r>
            <a:endParaRPr lang="en-US" sz="1200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  <a:cs typeface="Wingdings 3" panose="05040102010807070707" pitchFamily="18" charset="2"/>
            </a:endParaRPr>
          </a:p>
        </p:txBody>
      </p:sp>
      <p:pic>
        <p:nvPicPr>
          <p:cNvPr id="4" name="Picture 3" descr="A person with their arms raised in the air&#10;&#10;Description automatically generated">
            <a:extLst>
              <a:ext uri="{FF2B5EF4-FFF2-40B4-BE49-F238E27FC236}">
                <a16:creationId xmlns:a16="http://schemas.microsoft.com/office/drawing/2014/main" id="{BE629133-1241-426F-B22A-5118E02B2A0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7605347" y="3666661"/>
            <a:ext cx="4273294" cy="2232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112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2CFAA2-F703-138A-5208-FBA234B1ED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5F3A768-22E1-32B4-513C-0AE0D2C8F9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9560479"/>
              </p:ext>
            </p:extLst>
          </p:nvPr>
        </p:nvGraphicFramePr>
        <p:xfrm>
          <a:off x="4276" y="12579"/>
          <a:ext cx="12192000" cy="6853301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82137">
                  <a:extLst>
                    <a:ext uri="{9D8B030D-6E8A-4147-A177-3AD203B41FA5}">
                      <a16:colId xmlns:a16="http://schemas.microsoft.com/office/drawing/2014/main" val="1074821787"/>
                    </a:ext>
                  </a:extLst>
                </a:gridCol>
                <a:gridCol w="11809863">
                  <a:extLst>
                    <a:ext uri="{9D8B030D-6E8A-4147-A177-3AD203B41FA5}">
                      <a16:colId xmlns:a16="http://schemas.microsoft.com/office/drawing/2014/main" val="3136049357"/>
                    </a:ext>
                  </a:extLst>
                </a:gridCol>
              </a:tblGrid>
              <a:tr h="627156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/>
                        <a:t>Past Mysteries Revealed in the New Testament </a:t>
                      </a:r>
                      <a:endParaRPr lang="en-US" sz="34400" dirty="0"/>
                    </a:p>
                  </a:txBody>
                  <a:tcPr anchor="b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1280864"/>
                  </a:ext>
                </a:extLst>
              </a:tr>
              <a:tr h="55189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5400" b="1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en-US" sz="20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44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1) by Jesus, in Matthew 13 &amp; the prophet “I AM”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Parable of the </a:t>
                      </a:r>
                      <a:r>
                        <a:rPr kumimoji="0" lang="en-US" sz="2800" b="0" i="0" u="none" strike="noStrike" kern="1200" cap="none" spc="0" normalizeH="0" baseline="3000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sower</a:t>
                      </a:r>
                      <a:r>
                        <a:rPr kumimoji="0" lang="en-US" sz="2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 the seed, &amp; the 4 soils.  Matthew 13:11, Mark 4:11, Luke 8:10.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The last holy prophet.   Genesis 1-9 and John 1-5 as living water of the Holy Spirit,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Jesus is the bread of life in John 6-7, and the light of the world in John 8-9.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en-US" sz="10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44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2) to God’s churches’ saints, from “the beginning”</a:t>
                      </a:r>
                      <a:r>
                        <a:rPr kumimoji="0" lang="en-US" sz="4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revelation kept secret since the world began, Romans 16:25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hidden, which God ordained before the world began, 1 Corinthians 2:7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from the beginning of the world has been hid in God, Ephesians 3:9.  Col 1:26.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44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3) by Paul, with “my” gospel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without God’s love, all mysteries are nothing,1 Corinthians 13:2.  Ephesians 3:3.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Request for prayer in Ephesians 3:4 and Colossians 4:3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3000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Action: </a:t>
                      </a:r>
                      <a:r>
                        <a:rPr kumimoji="0" lang="en-US" sz="2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next 2 Sundays the mysteries are revealed for the churches’ saints today, then the future tribulation saints</a:t>
                      </a:r>
                      <a:r>
                        <a:rPr kumimoji="0" lang="en-US" sz="36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kumimoji="0" lang="en-US" sz="1050" b="0" i="0" u="sng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63868108"/>
                  </a:ext>
                </a:extLst>
              </a:tr>
            </a:tbl>
          </a:graphicData>
        </a:graphic>
      </p:graphicFrame>
      <p:sp>
        <p:nvSpPr>
          <p:cNvPr id="3" name="AutoShape 2" descr="Image result for luke 16:1-13">
            <a:extLst>
              <a:ext uri="{FF2B5EF4-FFF2-40B4-BE49-F238E27FC236}">
                <a16:creationId xmlns:a16="http://schemas.microsoft.com/office/drawing/2014/main" id="{1294742D-4683-0335-91BA-B263A019054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B5E2493B-D4B2-925E-8B46-CE4D01090D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9161" y="3573106"/>
            <a:ext cx="3802896" cy="2132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D69FB55-F82B-F0A5-50AB-79B4AE324C3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92153" y="839245"/>
            <a:ext cx="3087904" cy="2365332"/>
          </a:xfrm>
          <a:prstGeom prst="rect">
            <a:avLst/>
          </a:prstGeom>
          <a:solidFill>
            <a:schemeClr val="tx1"/>
          </a:solidFill>
        </p:spPr>
      </p:pic>
    </p:spTree>
    <p:extLst>
      <p:ext uri="{BB962C8B-B14F-4D97-AF65-F5344CB8AC3E}">
        <p14:creationId xmlns:p14="http://schemas.microsoft.com/office/powerpoint/2010/main" val="2989626274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Catering Colors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14D02"/>
      </a:accent1>
      <a:accent2>
        <a:srgbClr val="FDFBF2"/>
      </a:accent2>
      <a:accent3>
        <a:srgbClr val="F49201"/>
      </a:accent3>
      <a:accent4>
        <a:srgbClr val="F4ADE4"/>
      </a:accent4>
      <a:accent5>
        <a:srgbClr val="3841A4"/>
      </a:accent5>
      <a:accent6>
        <a:srgbClr val="068145"/>
      </a:accent6>
      <a:hlink>
        <a:srgbClr val="0563C1"/>
      </a:hlink>
      <a:folHlink>
        <a:srgbClr val="954F72"/>
      </a:folHlink>
    </a:clrScheme>
    <a:fontScheme name="Custom 114">
      <a:majorFont>
        <a:latin typeface="Aharoni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84386A9D-4554-439F-B911-9357214AFBF1}">
  <we:reference id="wa104381063" version="1.0.0.1" store="en-US" storeType="OMEX"/>
  <we:alternateReferences>
    <we:reference id="wa104381063" version="1.0.0.1" store="wa104381063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3705CF02DF8540BC9025A980CBE32D" ma:contentTypeVersion="8" ma:contentTypeDescription="Create a new document." ma:contentTypeScope="" ma:versionID="7b59e85c8975facf180a11ca812390b4">
  <xsd:schema xmlns:xsd="http://www.w3.org/2001/XMLSchema" xmlns:xs="http://www.w3.org/2001/XMLSchema" xmlns:p="http://schemas.microsoft.com/office/2006/metadata/properties" xmlns:ns3="f98cc253-feff-40fd-b75e-dde241986d3d" xmlns:ns4="7ea62328-f9cb-43bf-99db-6009b3f2bb1b" targetNamespace="http://schemas.microsoft.com/office/2006/metadata/properties" ma:root="true" ma:fieldsID="9c119ad8aaef6563af41b60e6a070d4d" ns3:_="" ns4:_="">
    <xsd:import namespace="f98cc253-feff-40fd-b75e-dde241986d3d"/>
    <xsd:import namespace="7ea62328-f9cb-43bf-99db-6009b3f2bb1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8cc253-feff-40fd-b75e-dde241986d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a62328-f9cb-43bf-99db-6009b3f2bb1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C26FB12-DDF0-459A-8AB5-62FB0B2C6A79}">
  <ds:schemaRefs>
    <ds:schemaRef ds:uri="7ea62328-f9cb-43bf-99db-6009b3f2bb1b"/>
    <ds:schemaRef ds:uri="f98cc253-feff-40fd-b75e-dde241986d3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E6207C0E-3C9C-45D4-8479-63E71002B4C9}">
  <ds:schemaRefs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f98cc253-feff-40fd-b75e-dde241986d3d"/>
    <ds:schemaRef ds:uri="http://purl.org/dc/elements/1.1/"/>
    <ds:schemaRef ds:uri="7ea62328-f9cb-43bf-99db-6009b3f2bb1b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109D4569-AD80-4ADC-9EDD-472BB2761BC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28507</TotalTime>
  <Words>819</Words>
  <Application>Microsoft Office PowerPoint</Application>
  <PresentationFormat>Widescreen</PresentationFormat>
  <Paragraphs>111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Aharoni</vt:lpstr>
      <vt:lpstr>Arial</vt:lpstr>
      <vt:lpstr>Calibri</vt:lpstr>
      <vt:lpstr>Gill Sans MT</vt:lpstr>
      <vt:lpstr>Verdana</vt:lpstr>
      <vt:lpstr>Theme1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Heath</dc:creator>
  <cp:lastModifiedBy>Bill Heath</cp:lastModifiedBy>
  <cp:revision>79</cp:revision>
  <cp:lastPrinted>2026-04-19T11:18:19Z</cp:lastPrinted>
  <dcterms:created xsi:type="dcterms:W3CDTF">2013-07-15T20:26:40Z</dcterms:created>
  <dcterms:modified xsi:type="dcterms:W3CDTF">2026-04-19T11:20:39Z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0x010100EF3705CF02DF8540BC9025A980CBE32D</vt:lpwstr>
  </property>
</Properties>
</file>