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9"/>
  </p:notesMasterIdLst>
  <p:sldIdLst>
    <p:sldId id="391" r:id="rId5"/>
    <p:sldId id="393" r:id="rId6"/>
    <p:sldId id="396" r:id="rId7"/>
    <p:sldId id="395" r:id="rId8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DE74AA-4CB6-40D5-8264-F4A6DA2A6BF2}" v="6" dt="2026-01-24T03:55:48.5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56" autoAdjust="0"/>
  </p:normalViewPr>
  <p:slideViewPr>
    <p:cSldViewPr snapToGrid="0" showGuides="1">
      <p:cViewPr varScale="1">
        <p:scale>
          <a:sx n="43" d="100"/>
          <a:sy n="43" d="100"/>
        </p:scale>
        <p:origin x="1073" y="38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undo custSel addSld delSld modSld">
      <pc:chgData name="Bill Heath" userId="e5502471a9019beb" providerId="LiveId" clId="{813D262F-908F-4E50-9894-E380FCA4CA07}" dt="2026-01-24T12:39:08.513" v="1179" actId="20577"/>
      <pc:docMkLst>
        <pc:docMk/>
      </pc:docMkLst>
      <pc:sldChg chg="modSp mod">
        <pc:chgData name="Bill Heath" userId="e5502471a9019beb" providerId="LiveId" clId="{813D262F-908F-4E50-9894-E380FCA4CA07}" dt="2026-01-24T04:22:04.809" v="925" actId="6549"/>
        <pc:sldMkLst>
          <pc:docMk/>
          <pc:sldMk cId="3667287670" sldId="391"/>
        </pc:sldMkLst>
        <pc:spChg chg="mod">
          <ac:chgData name="Bill Heath" userId="e5502471a9019beb" providerId="LiveId" clId="{813D262F-908F-4E50-9894-E380FCA4CA07}" dt="2026-01-19T22:56:58.730" v="5" actId="20577"/>
          <ac:spMkLst>
            <pc:docMk/>
            <pc:sldMk cId="3667287670" sldId="391"/>
            <ac:spMk id="2" creationId="{78ED4D35-0A64-C74A-376D-4AD69E51AFCE}"/>
          </ac:spMkLst>
        </pc:spChg>
        <pc:spChg chg="mod">
          <ac:chgData name="Bill Heath" userId="e5502471a9019beb" providerId="LiveId" clId="{813D262F-908F-4E50-9894-E380FCA4CA07}" dt="2026-01-24T04:22:04.809" v="925" actId="6549"/>
          <ac:spMkLst>
            <pc:docMk/>
            <pc:sldMk cId="3667287670" sldId="391"/>
            <ac:spMk id="5" creationId="{2E06A6C3-916C-2396-307F-06C8C7472114}"/>
          </ac:spMkLst>
        </pc:spChg>
      </pc:sldChg>
      <pc:sldChg chg="addSp delSp modSp mod">
        <pc:chgData name="Bill Heath" userId="e5502471a9019beb" providerId="LiveId" clId="{813D262F-908F-4E50-9894-E380FCA4CA07}" dt="2026-01-24T12:39:08.513" v="1179" actId="20577"/>
        <pc:sldMkLst>
          <pc:docMk/>
          <pc:sldMk cId="4273682000" sldId="393"/>
        </pc:sldMkLst>
        <pc:spChg chg="mod">
          <ac:chgData name="Bill Heath" userId="e5502471a9019beb" providerId="LiveId" clId="{813D262F-908F-4E50-9894-E380FCA4CA07}" dt="2026-01-24T12:33:09.644" v="1152" actId="1036"/>
          <ac:spMkLst>
            <pc:docMk/>
            <pc:sldMk cId="4273682000" sldId="393"/>
            <ac:spMk id="10" creationId="{2283BDC9-E4CB-765C-CD13-26B5C46D13A4}"/>
          </ac:spMkLst>
        </pc:spChg>
        <pc:spChg chg="mod">
          <ac:chgData name="Bill Heath" userId="e5502471a9019beb" providerId="LiveId" clId="{813D262F-908F-4E50-9894-E380FCA4CA07}" dt="2026-01-24T03:53:17.063" v="689" actId="1076"/>
          <ac:spMkLst>
            <pc:docMk/>
            <pc:sldMk cId="4273682000" sldId="393"/>
            <ac:spMk id="11" creationId="{533BBF8C-BBEA-212F-4737-37BE403F48D8}"/>
          </ac:spMkLst>
        </pc:spChg>
        <pc:spChg chg="del mod">
          <ac:chgData name="Bill Heath" userId="e5502471a9019beb" providerId="LiveId" clId="{813D262F-908F-4E50-9894-E380FCA4CA07}" dt="2026-01-24T03:49:18.712" v="651" actId="478"/>
          <ac:spMkLst>
            <pc:docMk/>
            <pc:sldMk cId="4273682000" sldId="393"/>
            <ac:spMk id="12" creationId="{EE94203C-0D00-2B2D-801A-E2E1C0470256}"/>
          </ac:spMkLst>
        </pc:spChg>
        <pc:spChg chg="mod">
          <ac:chgData name="Bill Heath" userId="e5502471a9019beb" providerId="LiveId" clId="{813D262F-908F-4E50-9894-E380FCA4CA07}" dt="2026-01-24T12:39:08.513" v="1179" actId="20577"/>
          <ac:spMkLst>
            <pc:docMk/>
            <pc:sldMk cId="4273682000" sldId="393"/>
            <ac:spMk id="22" creationId="{C1271CD8-51E3-08D3-8501-4AC15BC914ED}"/>
          </ac:spMkLst>
        </pc:spChg>
        <pc:picChg chg="add mod">
          <ac:chgData name="Bill Heath" userId="e5502471a9019beb" providerId="LiveId" clId="{813D262F-908F-4E50-9894-E380FCA4CA07}" dt="2026-01-24T04:08:23.982" v="891" actId="14100"/>
          <ac:picMkLst>
            <pc:docMk/>
            <pc:sldMk cId="4273682000" sldId="393"/>
            <ac:picMk id="4" creationId="{F0E02D90-7183-E877-C1AF-4B5177174828}"/>
          </ac:picMkLst>
        </pc:picChg>
        <pc:picChg chg="mod">
          <ac:chgData name="Bill Heath" userId="e5502471a9019beb" providerId="LiveId" clId="{813D262F-908F-4E50-9894-E380FCA4CA07}" dt="2026-01-24T03:52:52.376" v="682" actId="1076"/>
          <ac:picMkLst>
            <pc:docMk/>
            <pc:sldMk cId="4273682000" sldId="393"/>
            <ac:picMk id="6" creationId="{A187FF0C-E781-CD57-D6B5-CE984F04741C}"/>
          </ac:picMkLst>
        </pc:picChg>
        <pc:picChg chg="add del mod modCrop">
          <ac:chgData name="Bill Heath" userId="e5502471a9019beb" providerId="LiveId" clId="{813D262F-908F-4E50-9894-E380FCA4CA07}" dt="2026-01-24T04:08:07.690" v="889" actId="478"/>
          <ac:picMkLst>
            <pc:docMk/>
            <pc:sldMk cId="4273682000" sldId="393"/>
            <ac:picMk id="14" creationId="{03134EC6-D207-A43A-A97D-E72DCFA22CBC}"/>
          </ac:picMkLst>
        </pc:picChg>
      </pc:sldChg>
      <pc:sldChg chg="modSp mod">
        <pc:chgData name="Bill Heath" userId="e5502471a9019beb" providerId="LiveId" clId="{813D262F-908F-4E50-9894-E380FCA4CA07}" dt="2026-01-19T23:18:30.411" v="487" actId="6549"/>
        <pc:sldMkLst>
          <pc:docMk/>
          <pc:sldMk cId="2017112683" sldId="395"/>
        </pc:sldMkLst>
        <pc:spChg chg="mod">
          <ac:chgData name="Bill Heath" userId="e5502471a9019beb" providerId="LiveId" clId="{813D262F-908F-4E50-9894-E380FCA4CA07}" dt="2026-01-19T23:18:30.411" v="487" actId="6549"/>
          <ac:spMkLst>
            <pc:docMk/>
            <pc:sldMk cId="2017112683" sldId="395"/>
            <ac:spMk id="2" creationId="{E5B3625D-F528-4CA8-924C-1D328F94D205}"/>
          </ac:spMkLst>
        </pc:spChg>
      </pc:sldChg>
      <pc:sldChg chg="modSp mod">
        <pc:chgData name="Bill Heath" userId="e5502471a9019beb" providerId="LiveId" clId="{813D262F-908F-4E50-9894-E380FCA4CA07}" dt="2026-01-24T12:35:03.031" v="1156" actId="20577"/>
        <pc:sldMkLst>
          <pc:docMk/>
          <pc:sldMk cId="3659898907" sldId="396"/>
        </pc:sldMkLst>
        <pc:graphicFrameChg chg="mod modGraphic">
          <ac:chgData name="Bill Heath" userId="e5502471a9019beb" providerId="LiveId" clId="{813D262F-908F-4E50-9894-E380FCA4CA07}" dt="2026-01-24T12:35:03.031" v="1156" actId="20577"/>
          <ac:graphicFrameMkLst>
            <pc:docMk/>
            <pc:sldMk cId="3659898907" sldId="396"/>
            <ac:graphicFrameMk id="2" creationId="{ABD50328-F40B-28C2-454F-A707C2071F6C}"/>
          </ac:graphicFrameMkLst>
        </pc:graphicFrameChg>
      </pc:sldChg>
      <pc:sldChg chg="modSp add del mod">
        <pc:chgData name="Bill Heath" userId="e5502471a9019beb" providerId="LiveId" clId="{813D262F-908F-4E50-9894-E380FCA4CA07}" dt="2026-01-24T03:54:03.635" v="693" actId="2696"/>
        <pc:sldMkLst>
          <pc:docMk/>
          <pc:sldMk cId="3762879701" sldId="397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FAB051-C0DA-4525-B8DB-9813C67DCEB9}">
      <dgm:prSet/>
      <dgm:spPr/>
      <dgm:t>
        <a:bodyPr/>
        <a:lstStyle/>
        <a:p>
          <a:endParaRPr lang="en-US"/>
        </a:p>
      </dgm:t>
    </dgm:pt>
    <dgm:pt modelId="{45AF26B9-17D9-40ED-9902-4CE9CB91EED1}" type="parTrans" cxnId="{6F23F469-1F9A-4DB2-B64C-E2D6C47B5966}">
      <dgm:prSet/>
      <dgm:spPr/>
      <dgm:t>
        <a:bodyPr/>
        <a:lstStyle/>
        <a:p>
          <a:endParaRPr lang="en-US"/>
        </a:p>
      </dgm:t>
    </dgm:pt>
    <dgm:pt modelId="{89F98E16-FA66-4896-81CD-77B520642822}" type="sibTrans" cxnId="{6F23F469-1F9A-4DB2-B64C-E2D6C47B5966}">
      <dgm:prSet/>
      <dgm:spPr/>
      <dgm:t>
        <a:bodyPr/>
        <a:lstStyle/>
        <a:p>
          <a:endParaRPr lang="en-US"/>
        </a:p>
      </dgm:t>
    </dgm:pt>
    <dgm:pt modelId="{7C7C8AE0-A7C6-43C0-A15E-A1B0E32FE898}" type="pres">
      <dgm:prSet presAssocID="{AF333EA7-FC35-4F29-9609-CCCBA411E5D3}" presName="vert0" presStyleCnt="0">
        <dgm:presLayoutVars>
          <dgm:dir/>
          <dgm:animOne val="branch"/>
          <dgm:animLvl val="lvl"/>
        </dgm:presLayoutVars>
      </dgm:prSet>
      <dgm:spPr/>
    </dgm:pt>
    <dgm:pt modelId="{43D47E37-5F0D-4926-904C-E2DF7F28E80F}" type="pres">
      <dgm:prSet presAssocID="{81FAB051-C0DA-4525-B8DB-9813C67DCEB9}" presName="thickLine" presStyleLbl="alignNode1" presStyleIdx="0" presStyleCnt="1"/>
      <dgm:spPr/>
    </dgm:pt>
    <dgm:pt modelId="{B0C3F972-EDBB-4DAC-BB4B-7197E7729283}" type="pres">
      <dgm:prSet presAssocID="{81FAB051-C0DA-4525-B8DB-9813C67DCEB9}" presName="horz1" presStyleCnt="0"/>
      <dgm:spPr/>
    </dgm:pt>
    <dgm:pt modelId="{20AADE60-D4C6-4D4E-8164-D5A54385FBFC}" type="pres">
      <dgm:prSet presAssocID="{81FAB051-C0DA-4525-B8DB-9813C67DCEB9}" presName="tx1" presStyleLbl="revTx" presStyleIdx="0" presStyleCnt="1"/>
      <dgm:spPr/>
    </dgm:pt>
    <dgm:pt modelId="{CF627ED8-8783-4DFD-ADFD-DCD1EFBC76B6}" type="pres">
      <dgm:prSet presAssocID="{81FAB051-C0DA-4525-B8DB-9813C67DCEB9}" presName="vert1" presStyleCnt="0"/>
      <dgm:spPr/>
    </dgm:pt>
  </dgm:ptLst>
  <dgm:cxnLst>
    <dgm:cxn modelId="{6F23F469-1F9A-4DB2-B64C-E2D6C47B5966}" srcId="{AF333EA7-FC35-4F29-9609-CCCBA411E5D3}" destId="{81FAB051-C0DA-4525-B8DB-9813C67DCEB9}" srcOrd="0" destOrd="0" parTransId="{45AF26B9-17D9-40ED-9902-4CE9CB91EED1}" sibTransId="{89F98E16-FA66-4896-81CD-77B520642822}"/>
    <dgm:cxn modelId="{F5F9748A-6F92-41D8-80B3-C08C8265BEA4}" type="presOf" srcId="{AF333EA7-FC35-4F29-9609-CCCBA411E5D3}" destId="{7C7C8AE0-A7C6-43C0-A15E-A1B0E32FE898}" srcOrd="0" destOrd="0" presId="urn:microsoft.com/office/officeart/2008/layout/LinedList"/>
    <dgm:cxn modelId="{9BC1A0EC-B337-4A83-8F77-22461F55EA4B}" type="presOf" srcId="{81FAB051-C0DA-4525-B8DB-9813C67DCEB9}" destId="{20AADE60-D4C6-4D4E-8164-D5A54385FBFC}" srcOrd="0" destOrd="0" presId="urn:microsoft.com/office/officeart/2008/layout/LinedList"/>
    <dgm:cxn modelId="{B7276278-C570-496E-A9C1-49920F8F7C98}" type="presParOf" srcId="{7C7C8AE0-A7C6-43C0-A15E-A1B0E32FE898}" destId="{43D47E37-5F0D-4926-904C-E2DF7F28E80F}" srcOrd="0" destOrd="0" presId="urn:microsoft.com/office/officeart/2008/layout/LinedList"/>
    <dgm:cxn modelId="{F3D5B445-4D8E-4D7C-99A3-57D49558CB90}" type="presParOf" srcId="{7C7C8AE0-A7C6-43C0-A15E-A1B0E32FE898}" destId="{B0C3F972-EDBB-4DAC-BB4B-7197E7729283}" srcOrd="1" destOrd="0" presId="urn:microsoft.com/office/officeart/2008/layout/LinedList"/>
    <dgm:cxn modelId="{C929FA71-B9B6-4B40-A263-28482F34EE6E}" type="presParOf" srcId="{B0C3F972-EDBB-4DAC-BB4B-7197E7729283}" destId="{20AADE60-D4C6-4D4E-8164-D5A54385FBFC}" srcOrd="0" destOrd="0" presId="urn:microsoft.com/office/officeart/2008/layout/LinedList"/>
    <dgm:cxn modelId="{2A1872AF-C419-4DF6-9D83-1779BE06EE69}" type="presParOf" srcId="{B0C3F972-EDBB-4DAC-BB4B-7197E7729283}" destId="{CF627ED8-8783-4DFD-ADFD-DCD1EFBC76B6}" srcOrd="1" destOrd="0" presId="urn:microsoft.com/office/officeart/2008/layout/LinedList"/>
  </dgm:cxnLst>
  <dgm:bg/>
  <dgm:whole>
    <a:ln w="38100">
      <a:solidFill>
        <a:schemeClr val="accent1"/>
      </a:solidFill>
    </a:ln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47E37-5F0D-4926-904C-E2DF7F28E80F}">
      <dsp:nvSpPr>
        <dsp:cNvPr id="0" name=""/>
        <dsp:cNvSpPr/>
      </dsp:nvSpPr>
      <dsp:spPr>
        <a:xfrm>
          <a:off x="0" y="0"/>
          <a:ext cx="653081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AADE60-D4C6-4D4E-8164-D5A54385FBFC}">
      <dsp:nvSpPr>
        <dsp:cNvPr id="0" name=""/>
        <dsp:cNvSpPr/>
      </dsp:nvSpPr>
      <dsp:spPr>
        <a:xfrm>
          <a:off x="0" y="0"/>
          <a:ext cx="6530813" cy="5157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0" y="0"/>
        <a:ext cx="6530813" cy="5157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2ECC3-D299-31DF-6D3F-6450F7861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9E10AA-5222-F9BF-B8C3-9EFC0DC8BC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14AEF4-B043-5EBD-7BCC-D3F8CD4B79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D417F-BF40-E777-B8DA-19060C965F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4703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bing.com/videos/riverview/relatedvideo?&amp;q=parables+in+blues+new+wine+in+old+bottles&amp;&amp;mid=07E04DA31226A6C2E15B07E04DA31226A6C2E15B&amp;&amp;FORM=VRDGAR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587812"/>
            <a:ext cx="3692116" cy="696888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Straight &amp; Balanced</a:t>
            </a:r>
          </a:p>
          <a:p>
            <a:r>
              <a:rPr lang="en-US" sz="2000"/>
              <a:t>(Luke 3:4-6)</a:t>
            </a:r>
            <a:endParaRPr lang="en-US" sz="2000">
              <a:highlight>
                <a:srgbClr val="FFFF00"/>
              </a:highlight>
            </a:endParaRPr>
          </a:p>
          <a:p>
            <a:endParaRPr lang="en-US" sz="2000" b="1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11706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19514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/>
              <a:t>NT:  Hebrews 12:1</a:t>
            </a:r>
          </a:p>
          <a:p>
            <a:r>
              <a:rPr lang="en-US" sz="2000"/>
              <a:t>1 Cor 3:11-15</a:t>
            </a:r>
          </a:p>
          <a:p>
            <a:r>
              <a:rPr lang="en-US" sz="2000"/>
              <a:t>Philippians 4:5</a:t>
            </a:r>
          </a:p>
          <a:p>
            <a:r>
              <a:rPr lang="en-US" sz="2000"/>
              <a:t>James 3:17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Jan 25, 2026                   </a:t>
            </a:r>
            <a:r>
              <a:rPr lang="en-US" sz="2000" b="1" dirty="0"/>
              <a:t>2 Peter 3:18 Sunday School</a:t>
            </a:r>
            <a:r>
              <a:rPr lang="en-US" sz="2000" dirty="0"/>
              <a:t>	    		          Bill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2559971"/>
              </p:ext>
            </p:extLst>
          </p:nvPr>
        </p:nvGraphicFramePr>
        <p:xfrm>
          <a:off x="3080563" y="1460474"/>
          <a:ext cx="6530813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hlinkClick r:id="rId10"/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3692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/>
              <a:t>Music:  Parables in Blues</a:t>
            </a:r>
            <a:endParaRPr lang="en-US" sz="20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06A6C3-916C-2396-307F-06C8C7472114}"/>
              </a:ext>
            </a:extLst>
          </p:cNvPr>
          <p:cNvSpPr txBox="1"/>
          <p:nvPr/>
        </p:nvSpPr>
        <p:spPr>
          <a:xfrm>
            <a:off x="3080563" y="1493038"/>
            <a:ext cx="652007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Jesus Teaches in Parables</a:t>
            </a:r>
          </a:p>
          <a:p>
            <a:r>
              <a:rPr lang="en-US" sz="2400" dirty="0"/>
              <a:t>11.  The Prodigal Steward (Luke 16:1-13)</a:t>
            </a:r>
          </a:p>
          <a:p>
            <a:r>
              <a:rPr lang="en-US" sz="2400" dirty="0"/>
              <a:t>12.  The Wedding Supper (Luke 14:7-24)</a:t>
            </a:r>
          </a:p>
          <a:p>
            <a:r>
              <a:rPr lang="en-US" sz="2400" dirty="0"/>
              <a:t>13.  The Rich Man and Lazarus (Luke 16:19-31)</a:t>
            </a:r>
          </a:p>
          <a:p>
            <a:r>
              <a:rPr lang="en-US" sz="2400" dirty="0"/>
              <a:t>14.  </a:t>
            </a:r>
          </a:p>
          <a:p>
            <a:r>
              <a:rPr lang="en-US" sz="2400" dirty="0"/>
              <a:t>15.</a:t>
            </a:r>
          </a:p>
          <a:p>
            <a:r>
              <a:rPr lang="en-US" sz="2400" dirty="0"/>
              <a:t>16.</a:t>
            </a:r>
          </a:p>
          <a:p>
            <a:r>
              <a:rPr lang="en-US" sz="2400" dirty="0"/>
              <a:t>17.</a:t>
            </a:r>
          </a:p>
          <a:p>
            <a:r>
              <a:rPr lang="en-US" sz="2400" dirty="0"/>
              <a:t>18.</a:t>
            </a:r>
          </a:p>
          <a:p>
            <a:r>
              <a:rPr lang="en-US" sz="2400" dirty="0"/>
              <a:t>19.</a:t>
            </a:r>
          </a:p>
          <a:p>
            <a:r>
              <a:rPr lang="en-US" sz="2400" dirty="0"/>
              <a:t>20.</a:t>
            </a:r>
          </a:p>
          <a:p>
            <a:r>
              <a:rPr lang="en-US" sz="2400" dirty="0"/>
              <a:t>21.</a:t>
            </a:r>
          </a:p>
          <a:p>
            <a:r>
              <a:rPr lang="en-US" sz="2400" dirty="0"/>
              <a:t>22.</a:t>
            </a:r>
          </a:p>
        </p:txBody>
      </p: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103ACA-B756-C7BF-6775-62E103BD2DEC}"/>
              </a:ext>
            </a:extLst>
          </p:cNvPr>
          <p:cNvSpPr txBox="1"/>
          <p:nvPr/>
        </p:nvSpPr>
        <p:spPr>
          <a:xfrm>
            <a:off x="63124" y="5477177"/>
            <a:ext cx="11981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 parable is an earthly story with a heavenly truth.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87FF0C-E781-CD57-D6B5-CE984F0474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502" y="9352"/>
            <a:ext cx="12049614" cy="11109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DA54D57-DA00-8C07-8E9D-C943CAC20C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24" y="6169604"/>
            <a:ext cx="11981217" cy="54953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283BDC9-E4CB-765C-CD13-26B5C46D13A4}"/>
              </a:ext>
            </a:extLst>
          </p:cNvPr>
          <p:cNvSpPr txBox="1"/>
          <p:nvPr/>
        </p:nvSpPr>
        <p:spPr>
          <a:xfrm>
            <a:off x="7636866" y="1267443"/>
            <a:ext cx="2944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Next Sunday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3BBF8C-BBEA-212F-4737-37BE403F48D8}"/>
              </a:ext>
            </a:extLst>
          </p:cNvPr>
          <p:cNvSpPr txBox="1"/>
          <p:nvPr/>
        </p:nvSpPr>
        <p:spPr>
          <a:xfrm>
            <a:off x="2295252" y="1181092"/>
            <a:ext cx="14461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Today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1271CD8-51E3-08D3-8501-4AC15BC914ED}"/>
              </a:ext>
            </a:extLst>
          </p:cNvPr>
          <p:cNvSpPr txBox="1"/>
          <p:nvPr/>
        </p:nvSpPr>
        <p:spPr>
          <a:xfrm>
            <a:off x="6337300" y="1989850"/>
            <a:ext cx="5465583" cy="3170099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>
                <a:solidFill>
                  <a:schemeClr val="bg1"/>
                </a:solidFill>
              </a:rPr>
              <a:t>Luke 14:1-17:10 </a:t>
            </a:r>
            <a:r>
              <a:rPr lang="en-US" sz="4000" b="1" dirty="0">
                <a:solidFill>
                  <a:schemeClr val="bg1"/>
                </a:solidFill>
              </a:rPr>
              <a:t>Connecting Jesus’ 6 parables in 1 day as </a:t>
            </a:r>
            <a:r>
              <a:rPr lang="en-US" sz="4000" b="1">
                <a:solidFill>
                  <a:schemeClr val="bg1"/>
                </a:solidFill>
              </a:rPr>
              <a:t>a meal </a:t>
            </a:r>
            <a:r>
              <a:rPr lang="en-US" sz="4000" b="1" dirty="0">
                <a:solidFill>
                  <a:schemeClr val="bg1"/>
                </a:solidFill>
              </a:rPr>
              <a:t>guest at </a:t>
            </a:r>
            <a:r>
              <a:rPr lang="en-US" sz="4000" b="1">
                <a:solidFill>
                  <a:schemeClr val="bg1"/>
                </a:solidFill>
              </a:rPr>
              <a:t>a </a:t>
            </a:r>
          </a:p>
          <a:p>
            <a:pPr algn="ctr"/>
            <a:r>
              <a:rPr lang="en-US" sz="4000" b="1">
                <a:solidFill>
                  <a:schemeClr val="bg1"/>
                </a:solidFill>
              </a:rPr>
              <a:t>Chief </a:t>
            </a:r>
            <a:r>
              <a:rPr lang="en-US" sz="4000" b="1" dirty="0">
                <a:solidFill>
                  <a:schemeClr val="bg1"/>
                </a:solidFill>
              </a:rPr>
              <a:t>Pharisee’s home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E02D90-7183-E877-C1AF-4B51771748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6423" y="1849757"/>
            <a:ext cx="5225628" cy="3396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8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9548B-B350-63A8-CC8B-320FAE578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BD50328-F40B-28C2-454F-A707C2071F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287164"/>
              </p:ext>
            </p:extLst>
          </p:nvPr>
        </p:nvGraphicFramePr>
        <p:xfrm>
          <a:off x="0" y="-6350"/>
          <a:ext cx="12192000" cy="68707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15835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0476165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69999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" b="1" dirty="0"/>
                        <a:t>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dirty="0"/>
                        <a:t>Parable:   The Rich Man and Lazarus, Luke 16:19-31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59929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2026 Daily Word &amp; Prayer </a:t>
                      </a:r>
                      <a:r>
                        <a:rPr lang="en-US" sz="2400" b="0" u="sng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Journal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Complexity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17:3-4, 5-6, 10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Application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Title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16:19-21 Rich man and Lazarus (earthly story)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16:22-31 Rich man and Father Abraham (heavenly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                             truth)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After six parables, Jesus’ final words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17:1-4 Jesus speaks unto the disciples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17:5-10 Jesus replies unto His 12 Apostles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54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Application:  We have done that which was our duty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</a:tbl>
          </a:graphicData>
        </a:graphic>
      </p:graphicFrame>
      <p:sp>
        <p:nvSpPr>
          <p:cNvPr id="3" name="AutoShape 2" descr="Image result for luke 16:1-13">
            <a:extLst>
              <a:ext uri="{FF2B5EF4-FFF2-40B4-BE49-F238E27FC236}">
                <a16:creationId xmlns:a16="http://schemas.microsoft.com/office/drawing/2014/main" id="{430C84AD-6EBB-FF66-0ACD-0AB4D02B80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898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0"/>
            <a:ext cx="12192000" cy="6871112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(2023 - 2026)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 Ruth, Esther, Psalms (4), Psalm 68 (3), Asaph (12), Proverbs, Ecclesiastes,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Mark, Parables (22), Colossians, 1-2 Thessalonians (10), Ephesians, Philemon, James, 2 Peter (4), 2 John, Jude 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5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2026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1 Corinthians </a:t>
            </a: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– January and February 2026 (60-day daily word &amp; prayer)</a:t>
            </a:r>
            <a:endParaRPr lang="en-US" sz="12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087447" y="3679361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C26FB12-DDF0-459A-8AB5-62FB0B2C6A79}">
  <ds:schemaRefs>
    <ds:schemaRef ds:uri="7ea62328-f9cb-43bf-99db-6009b3f2bb1b"/>
    <ds:schemaRef ds:uri="f98cc253-feff-40fd-b75e-dde241986d3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207C0E-3C9C-45D4-8479-63E71002B4C9}">
  <ds:schemaRefs>
    <ds:schemaRef ds:uri="http://www.w3.org/XML/1998/namespace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elements/1.1/"/>
    <ds:schemaRef ds:uri="http://schemas.microsoft.com/office/infopath/2007/PartnerControls"/>
    <ds:schemaRef ds:uri="7ea62328-f9cb-43bf-99db-6009b3f2bb1b"/>
    <ds:schemaRef ds:uri="f98cc253-feff-40fd-b75e-dde241986d3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10709</TotalTime>
  <Words>449</Words>
  <Application>Microsoft Office PowerPoint</Application>
  <PresentationFormat>Widescreen</PresentationFormat>
  <Paragraphs>84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26</cp:revision>
  <cp:lastPrinted>2026-01-24T12:36:02Z</cp:lastPrinted>
  <dcterms:created xsi:type="dcterms:W3CDTF">2013-07-15T20:26:40Z</dcterms:created>
  <dcterms:modified xsi:type="dcterms:W3CDTF">2026-01-24T12:39:14Z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