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7" r:id="rId6"/>
    <p:sldId id="398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EE0901-9822-4C1E-8B59-9E4323347730}" v="4" dt="2026-03-01T23:47:55.2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19" autoAdjust="0"/>
  </p:normalViewPr>
  <p:slideViewPr>
    <p:cSldViewPr snapToGrid="0" showGuides="1">
      <p:cViewPr varScale="1">
        <p:scale>
          <a:sx n="40" d="100"/>
          <a:sy n="40" d="100"/>
        </p:scale>
        <p:origin x="1186" y="31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 sldOrd">
      <pc:chgData name="Bill Heath" userId="e5502471a9019beb" providerId="LiveId" clId="{813D262F-908F-4E50-9894-E380FCA4CA07}" dt="2026-03-08T02:05:53.361" v="1444" actId="404"/>
      <pc:docMkLst>
        <pc:docMk/>
      </pc:docMkLst>
      <pc:sldChg chg="modSp mod">
        <pc:chgData name="Bill Heath" userId="e5502471a9019beb" providerId="LiveId" clId="{813D262F-908F-4E50-9894-E380FCA4CA07}" dt="2026-03-07T22:22:36.647" v="1430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3-01T22:29:30.561" v="3" actId="20577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3-07T22:22:36.647" v="1430" actId="20577"/>
          <ac:spMkLst>
            <pc:docMk/>
            <pc:sldMk cId="3667287670" sldId="391"/>
            <ac:spMk id="5" creationId="{2E06A6C3-916C-2396-307F-06C8C7472114}"/>
          </ac:spMkLst>
        </pc:spChg>
      </pc:sldChg>
      <pc:sldChg chg="addSp delSp modSp mod">
        <pc:chgData name="Bill Heath" userId="e5502471a9019beb" providerId="LiveId" clId="{813D262F-908F-4E50-9894-E380FCA4CA07}" dt="2026-03-03T03:07:26.432" v="1245" actId="1076"/>
        <pc:sldMkLst>
          <pc:docMk/>
          <pc:sldMk cId="523304880" sldId="397"/>
        </pc:sldMkLst>
        <pc:spChg chg="add mod">
          <ac:chgData name="Bill Heath" userId="e5502471a9019beb" providerId="LiveId" clId="{813D262F-908F-4E50-9894-E380FCA4CA07}" dt="2026-03-03T02:04:32.021" v="960" actId="1038"/>
          <ac:spMkLst>
            <pc:docMk/>
            <pc:sldMk cId="523304880" sldId="397"/>
            <ac:spMk id="7" creationId="{CDB4ECB2-A949-0F24-1300-0FF224564859}"/>
          </ac:spMkLst>
        </pc:spChg>
        <pc:spChg chg="mod">
          <ac:chgData name="Bill Heath" userId="e5502471a9019beb" providerId="LiveId" clId="{813D262F-908F-4E50-9894-E380FCA4CA07}" dt="2026-03-03T03:07:26.432" v="1245" actId="1076"/>
          <ac:spMkLst>
            <pc:docMk/>
            <pc:sldMk cId="523304880" sldId="397"/>
            <ac:spMk id="8" creationId="{8D103ACA-B756-C7BF-6775-62E103BD2DEC}"/>
          </ac:spMkLst>
        </pc:spChg>
        <pc:spChg chg="mod">
          <ac:chgData name="Bill Heath" userId="e5502471a9019beb" providerId="LiveId" clId="{813D262F-908F-4E50-9894-E380FCA4CA07}" dt="2026-03-01T23:36:02.646" v="560" actId="1037"/>
          <ac:spMkLst>
            <pc:docMk/>
            <pc:sldMk cId="523304880" sldId="397"/>
            <ac:spMk id="10" creationId="{2283BDC9-E4CB-765C-CD13-26B5C46D13A4}"/>
          </ac:spMkLst>
        </pc:spChg>
        <pc:spChg chg="mod">
          <ac:chgData name="Bill Heath" userId="e5502471a9019beb" providerId="LiveId" clId="{813D262F-908F-4E50-9894-E380FCA4CA07}" dt="2026-03-01T23:36:16.288" v="561" actId="1076"/>
          <ac:spMkLst>
            <pc:docMk/>
            <pc:sldMk cId="523304880" sldId="397"/>
            <ac:spMk id="15" creationId="{0D3CC18E-339A-8378-C981-0584708C1D05}"/>
          </ac:spMkLst>
        </pc:spChg>
        <pc:picChg chg="add mod">
          <ac:chgData name="Bill Heath" userId="e5502471a9019beb" providerId="LiveId" clId="{813D262F-908F-4E50-9894-E380FCA4CA07}" dt="2026-03-03T02:04:21.336" v="957" actId="1036"/>
          <ac:picMkLst>
            <pc:docMk/>
            <pc:sldMk cId="523304880" sldId="397"/>
            <ac:picMk id="16" creationId="{981BD253-7F7F-3F09-D41E-74CD79F374DD}"/>
          </ac:picMkLst>
        </pc:picChg>
      </pc:sldChg>
      <pc:sldChg chg="modSp mod">
        <pc:chgData name="Bill Heath" userId="e5502471a9019beb" providerId="LiveId" clId="{813D262F-908F-4E50-9894-E380FCA4CA07}" dt="2026-03-08T02:05:53.361" v="1444" actId="404"/>
        <pc:sldMkLst>
          <pc:docMk/>
          <pc:sldMk cId="3659898907" sldId="398"/>
        </pc:sldMkLst>
        <pc:graphicFrameChg chg="mod modGraphic">
          <ac:chgData name="Bill Heath" userId="e5502471a9019beb" providerId="LiveId" clId="{813D262F-908F-4E50-9894-E380FCA4CA07}" dt="2026-03-08T02:05:53.361" v="1444" actId="404"/>
          <ac:graphicFrameMkLst>
            <pc:docMk/>
            <pc:sldMk cId="3659898907" sldId="398"/>
            <ac:graphicFrameMk id="2" creationId="{ABD50328-F40B-28C2-454F-A707C2071F6C}"/>
          </ac:graphicFrameMkLst>
        </pc:graphicFrameChg>
      </pc:sldChg>
      <pc:sldChg chg="modSp add del mod ord">
        <pc:chgData name="Bill Heath" userId="e5502471a9019beb" providerId="LiveId" clId="{813D262F-908F-4E50-9894-E380FCA4CA07}" dt="2026-03-07T22:13:10.992" v="1288" actId="2696"/>
        <pc:sldMkLst>
          <pc:docMk/>
          <pc:sldMk cId="459725614" sldId="40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Mar 8, 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/>
              <a:t>15.  The Pharisee &amp; the Publican (Luke 18:9-14)</a:t>
            </a:r>
          </a:p>
          <a:p>
            <a:r>
              <a:rPr lang="en-US" sz="2400" dirty="0"/>
              <a:t>16.  Ten Pounds to Ten Servants (Luke 19:11-27)</a:t>
            </a:r>
          </a:p>
          <a:p>
            <a:r>
              <a:rPr lang="en-US" sz="2400" dirty="0"/>
              <a:t>17.  Words then Actions of Two Sons (Mt 21:28-32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/>
              <a:t>18. 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Servants in God’s Vineyard (Mt 21:33-46)</a:t>
            </a:r>
          </a:p>
          <a:p>
            <a:r>
              <a:rPr lang="en-US" sz="2400" dirty="0"/>
              <a:t>19.  The Wedding Dinner (Matthew  22:1-14)</a:t>
            </a:r>
          </a:p>
          <a:p>
            <a:r>
              <a:rPr lang="en-US" sz="2400" dirty="0"/>
              <a:t>20.  The Withered Fig Tree (Matthew 24:32-35)</a:t>
            </a:r>
          </a:p>
          <a:p>
            <a:r>
              <a:rPr lang="en-US" sz="2400" dirty="0"/>
              <a:t>21.  Ten Virgins &amp; Talents (Matthew 25:1-30)</a:t>
            </a:r>
          </a:p>
          <a:p>
            <a:r>
              <a:rPr lang="en-US" sz="2400" dirty="0"/>
              <a:t>22.  I AM </a:t>
            </a:r>
            <a:r>
              <a:rPr lang="en-US" sz="2400"/>
              <a:t>the Gatekeeper (John 10:1-10)</a:t>
            </a:r>
            <a:endParaRPr lang="en-US" sz="2400" dirty="0"/>
          </a:p>
          <a:p>
            <a:r>
              <a:rPr lang="en-US" sz="2400" dirty="0"/>
              <a:t>23.  Mysteries Revealed in the Parables of Jesus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131072" y="5480664"/>
            <a:ext cx="1192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 parable is a temporary earthly story with an eternal heavenly truth.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1031940" y="1155865"/>
            <a:ext cx="2775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Last Sunday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0B510-811F-BDE4-30AF-D219E6561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7" y="6434514"/>
            <a:ext cx="11929856" cy="370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10C4C0-EC13-1527-FB81-D9A9F9606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119" y="81037"/>
            <a:ext cx="9445237" cy="103468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3CC18E-339A-8378-C981-0584708C1D05}"/>
              </a:ext>
            </a:extLst>
          </p:cNvPr>
          <p:cNvSpPr txBox="1"/>
          <p:nvPr/>
        </p:nvSpPr>
        <p:spPr>
          <a:xfrm>
            <a:off x="5478474" y="1115726"/>
            <a:ext cx="1574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280E1-18A6-CA72-1A9E-22A7FA844BC0}"/>
              </a:ext>
            </a:extLst>
          </p:cNvPr>
          <p:cNvSpPr txBox="1"/>
          <p:nvPr/>
        </p:nvSpPr>
        <p:spPr>
          <a:xfrm>
            <a:off x="1587500" y="4540970"/>
            <a:ext cx="87756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Then, 3 more parables on the Mount of Olives (Matthew 24:1-26:2)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B4ECB2-A949-0F24-1300-0FF224564859}"/>
              </a:ext>
            </a:extLst>
          </p:cNvPr>
          <p:cNvSpPr txBox="1"/>
          <p:nvPr/>
        </p:nvSpPr>
        <p:spPr>
          <a:xfrm>
            <a:off x="8407894" y="1155865"/>
            <a:ext cx="2944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Next Sunday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81BD253-7F7F-3F09-D41E-74CD79F374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615" y="1734403"/>
            <a:ext cx="11177516" cy="279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433770"/>
              </p:ext>
            </p:extLst>
          </p:nvPr>
        </p:nvGraphicFramePr>
        <p:xfrm>
          <a:off x="0" y="-18281"/>
          <a:ext cx="12192000" cy="680167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6928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625072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564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Servants in God’s Vineyard, MT 21:33-46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836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6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No fruit on the withered fig tree </a:t>
                      </a:r>
                      <a:r>
                        <a:rPr kumimoji="0" lang="en-US" sz="3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             </a:t>
                      </a: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21:18-22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Jesus’ authority is challenged                          21:23-27</a:t>
                      </a:r>
                      <a:endParaRPr kumimoji="0" lang="en-US" sz="4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Words then actions of 2 sons                         21:28-32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Householder plants vineyard                    21:33   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Householder’s servants killed                   21:34-41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Stone rejected becomes cornerstone      21:42-44</a:t>
                      </a:r>
                    </a:p>
                    <a:p>
                      <a:pPr marL="685800" marR="0" lvl="0" indent="-685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Jesus is hated to death                               21:45-46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Application/Action:  How is your daily service in God’s vineyard?</a:t>
                      </a:r>
                      <a:endParaRPr kumimoji="0" lang="en-US" sz="24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(24),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2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Feb 28 to April 3, 2026 (44-day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6207C0E-3C9C-45D4-8479-63E71002B4C9}">
  <ds:schemaRefs>
    <ds:schemaRef ds:uri="http://purl.org/dc/terms/"/>
    <ds:schemaRef ds:uri="7ea62328-f9cb-43bf-99db-6009b3f2bb1b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f98cc253-feff-40fd-b75e-dde241986d3d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15599</TotalTime>
  <Words>585</Words>
  <Application>Microsoft Office PowerPoint</Application>
  <PresentationFormat>Widescreen</PresentationFormat>
  <Paragraphs>77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67</cp:revision>
  <cp:lastPrinted>2026-03-01T02:13:21Z</cp:lastPrinted>
  <dcterms:created xsi:type="dcterms:W3CDTF">2013-07-15T20:26:40Z</dcterms:created>
  <dcterms:modified xsi:type="dcterms:W3CDTF">2026-03-08T02:05:55Z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