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2" r:id="rId5"/>
    <p:sldId id="367" r:id="rId6"/>
    <p:sldId id="376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61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Jan 12, 2025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158848" y="1411706"/>
            <a:ext cx="6379029" cy="5078313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 – 12 Helps to Read the Bible in 2025 (1 John 2:12-14)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#2 – 12 Helps to Pray in 2025 (1 John 2:12-14)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#3 – Commitment to Daily Bible &amp; Prayer in 2025 (Psalm 52)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                       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#4 – Readiness for the Rapture of the Church (1 Thes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#5 – Readiness for the Rapture of the Church (1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#6 – Readiness for the Rapture of the Church (1 Thes 3)</a:t>
            </a:r>
          </a:p>
          <a:p>
            <a:r>
              <a:rPr lang="en-US" dirty="0">
                <a:ea typeface="Cambria Math" panose="02040503050406030204" pitchFamily="18" charset="0"/>
              </a:rPr>
              <a:t>#7 – Readiness for the Rapture of the Church (1 Thes 4)</a:t>
            </a:r>
          </a:p>
          <a:p>
            <a:r>
              <a:rPr lang="en-US" dirty="0">
                <a:ea typeface="Cambria Math" panose="02040503050406030204" pitchFamily="18" charset="0"/>
              </a:rPr>
              <a:t>#8 – Readiness for the Rapture of the Church (1 Thes 5)</a:t>
            </a:r>
          </a:p>
          <a:p>
            <a:r>
              <a:rPr lang="en-US" dirty="0">
                <a:ea typeface="Cambria Math" panose="02040503050406030204" pitchFamily="18" charset="0"/>
              </a:rPr>
              <a:t>#9 – Readiness for the Rapture of the Church (2 Thes 1)</a:t>
            </a:r>
          </a:p>
          <a:p>
            <a:r>
              <a:rPr lang="en-US" dirty="0">
                <a:ea typeface="Cambria Math" panose="02040503050406030204" pitchFamily="18" charset="0"/>
              </a:rPr>
              <a:t>#10 – Readiness for the Rapture of the Church (2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#11 – Readiness for the Rapture of the Church (2 Thes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#12 – 1 and 2 Thessalonians review and self-assessment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FFB2A33-207F-D1A0-C7F7-E0185D6B8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C0347-7836-716A-BC1C-2BFE706AB9C8}"/>
              </a:ext>
            </a:extLst>
          </p:cNvPr>
          <p:cNvSpPr txBox="1"/>
          <p:nvPr/>
        </p:nvSpPr>
        <p:spPr>
          <a:xfrm>
            <a:off x="849086" y="116477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D4C9BA-025F-36F8-182A-830B1FA679DC}"/>
              </a:ext>
            </a:extLst>
          </p:cNvPr>
          <p:cNvSpPr txBox="1"/>
          <p:nvPr/>
        </p:nvSpPr>
        <p:spPr>
          <a:xfrm>
            <a:off x="201935" y="184000"/>
            <a:ext cx="2965808" cy="5170646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Readiness for the Rapture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of the Church</a:t>
            </a:r>
          </a:p>
          <a:p>
            <a:pPr algn="ctr"/>
            <a:endParaRPr lang="en-US" sz="12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1-2 Thessalonians</a:t>
            </a:r>
          </a:p>
          <a:p>
            <a:pPr algn="ctr"/>
            <a:endParaRPr lang="en-US" sz="24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Three major 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Interpretations</a:t>
            </a:r>
          </a:p>
          <a:p>
            <a:pPr algn="ctr"/>
            <a:endParaRPr lang="en-US" sz="12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A </a:t>
            </a:r>
            <a:r>
              <a:rPr lang="en-US" sz="2400" b="1" dirty="0">
                <a:solidFill>
                  <a:srgbClr val="002060"/>
                </a:solidFill>
              </a:rPr>
              <a:t>or </a:t>
            </a:r>
            <a:r>
              <a:rPr lang="en-US" sz="2400" b="1" dirty="0">
                <a:solidFill>
                  <a:srgbClr val="002060"/>
                </a:solidFill>
                <a:highlight>
                  <a:srgbClr val="FFFF00"/>
                </a:highlight>
              </a:rPr>
              <a:t>B</a:t>
            </a:r>
            <a:r>
              <a:rPr lang="en-US" sz="2400" b="1" dirty="0">
                <a:solidFill>
                  <a:srgbClr val="002060"/>
                </a:solidFill>
              </a:rPr>
              <a:t> or </a:t>
            </a:r>
            <a:r>
              <a:rPr lang="en-US" sz="2400" b="1" dirty="0">
                <a:solidFill>
                  <a:srgbClr val="002060"/>
                </a:solidFill>
                <a:highlight>
                  <a:srgbClr val="FFFF00"/>
                </a:highlight>
              </a:rPr>
              <a:t>C</a:t>
            </a:r>
          </a:p>
          <a:p>
            <a:pPr algn="ctr"/>
            <a:endParaRPr lang="en-US" sz="2400" b="1" dirty="0">
              <a:solidFill>
                <a:srgbClr val="002060"/>
              </a:solidFill>
              <a:highlight>
                <a:srgbClr val="FFFF00"/>
              </a:highlight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</a:rPr>
              <a:t>Fellowship Church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Adult Sunday School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January 12, 2025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</a:rPr>
              <a:t>W.H.</a:t>
            </a:r>
          </a:p>
          <a:p>
            <a:pPr algn="ctr"/>
            <a:endParaRPr lang="en-US" sz="12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C51D08-7CBA-6852-44E2-DDA6CB95B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1423" y="0"/>
            <a:ext cx="88584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9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840334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Grow in grace, and in the knowledge of our Lord and Savior Jesus Christ, 2 Pe 3:18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</a:t>
            </a:r>
            <a:r>
              <a:rPr lang="en-US" b="1" dirty="0">
                <a:solidFill>
                  <a:srgbClr val="FFFFFF">
                    <a:lumMod val="95000"/>
                  </a:srgbClr>
                </a:solidFill>
                <a:ea typeface="Verdana" panose="020B0604030504040204" pitchFamily="34" charset="0"/>
              </a:rPr>
              <a:t>Reminder – Be  100% rapture ready in 2025.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(19 mysteries ?).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(i.e., Abel and Cain, Jacob and Esau, David and Absolom, Christ and antichrist).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(9), Philemon, James, Jude </a:t>
            </a:r>
          </a:p>
          <a:p>
            <a:pPr>
              <a:defRPr/>
            </a:pPr>
            <a:endParaRPr lang="en-US" sz="4400" dirty="0"/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the Fellowship Church 2025 daily schedule for Bible and prayer.    </a:t>
            </a: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Psalm 54 and 2 Samuel 6:13 to  10:5.</a:t>
            </a: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Sunday:  1 Thessalonians 3:6 to 4:12  Challenge:  Count the Continue/increase, Stop, and Prophecy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purl.org/dc/elements/1.1/"/>
    <ds:schemaRef ds:uri="http://purl.org/dc/dcmitype/"/>
    <ds:schemaRef ds:uri="f98cc253-feff-40fd-b75e-dde241986d3d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ea62328-f9cb-43bf-99db-6009b3f2bb1b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48547</TotalTime>
  <Words>575</Words>
  <Application>Microsoft Office PowerPoint</Application>
  <PresentationFormat>Widescreen</PresentationFormat>
  <Paragraphs>80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1471</cp:revision>
  <cp:lastPrinted>2025-01-12T12:08:51Z</cp:lastPrinted>
  <dcterms:created xsi:type="dcterms:W3CDTF">2013-07-15T20:26:40Z</dcterms:created>
  <dcterms:modified xsi:type="dcterms:W3CDTF">2025-01-12T12:09:12Z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