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4"/>
  </p:sldMasterIdLst>
  <p:notesMasterIdLst>
    <p:notesMasterId r:id="rId6"/>
  </p:notesMasterIdLst>
  <p:sldIdLst>
    <p:sldId id="372" r:id="rId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447" autoAdjust="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6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9DA1F-9C06-46A4-8A99-BC0A7DC41F13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4" y="4518026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6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12C6F-2770-4703-98DB-2275B64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5B67A-261F-9DE2-01F4-59766EB60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986B47-F04F-B032-5DF6-8D446B579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2B05A-85D2-0B7B-8AD9-202775A37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83920-9796-51D7-7B01-4D3EE2469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46A3B-85BA-41E0-3E7D-D9310EBB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08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0C598-BE26-A80B-0421-F1DB3A249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FA8D7-95A0-8DD1-EEAE-F672E3F23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29B2C-1ECB-2C63-5849-5FC6D25B0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C0C92-6A66-42CE-7D8C-8B28F9A97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E2458-12BE-2EA7-AFB3-C6C566D24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71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91F562-B015-29AE-E68D-EFA1192ABC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0733EA-5D0A-426F-3B5C-3F2D18B27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2CC72-024A-43EA-BF05-67E22683F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6518-33A4-4532-1F2D-23A95CBFF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391F5-09BE-D072-E6C8-D4B52F99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4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6E646-2988-0016-83C8-ABBCC4160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D27B3-9EB6-554C-DC5F-B0AFF5BFA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8C58E-59EF-A80D-8A92-4C706C6EF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09AE1-587A-B9A0-7536-7619B235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45967-ED14-C0B2-E816-FD76E38F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6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B252F-E9F8-BEFE-E9AE-7E37A961D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CAC0E-0E4E-9770-AA4F-17A9E007C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010F5-956E-532C-D62B-1EFB3D64F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51D6A-13B2-4634-882C-51D5BB896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D65DB-599C-478A-4EF1-D72ED7E6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6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E8597-4776-2EBC-2786-AB3A655EF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893AE-3EC4-9FBF-58A0-269E4ABDFF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8B258-33A4-9EDA-D199-A2A61B257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1376C-F755-7D1B-63F2-7723EBA20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10ADB-C96D-71AA-2670-A894894DD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3B9D3-10CE-946A-C332-6C74ADEE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99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545BD-8620-2E66-A3D4-F0A7ED63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C2867-03F6-1394-4E3C-53C535106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759B24-07FD-BF6D-5FEA-D3F2FCFD7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7EE568-E5A6-6D85-D7D9-EEA86715F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3C2469-4709-B49E-67F5-BC86510DA3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39F942-C2FA-A491-6711-8AE66C9C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190FC4-6AEF-8B96-5C2B-36CD9A04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B44438-44CE-DE86-0DC8-EBADDC931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3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3C6A5-DC17-8DFC-8CAC-9B9C8DD07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BE22BF-B2E4-0075-316E-353EE5B71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6168DB-DDBA-D74F-01C9-2801256FF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DB4DE-C342-5C40-C8F5-53E8B40F9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93AEC7-2627-7021-F79E-BC57259D0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F61FD6-4987-E19E-1FC7-9F1CD4AA1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7F659-64E4-FC20-3A9E-1FAE44F4B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A24DC-F02D-1BF9-8DFE-D8577A860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AA109-5826-3716-750F-4F8B49FE1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15675-6163-1F32-8880-123F09C8B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BD302-85C7-639A-4C77-F1B19282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09919-FAFA-6AE6-505C-1208FC89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B3E96-0BC3-C140-64E7-16272250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9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FE0E4-325B-1AE4-6DA5-F7B5DED9E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68FD5C-1C6C-2DF5-40C9-FF8DDB2B1C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EF42D-6042-2014-44AC-5AE0DD0EC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BDF341-5281-90C2-8579-F6675416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3/23/2024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548D91-356D-C664-7BDE-B9305B84B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8FEE8-F0DF-4403-F170-7E5B96E62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57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C5926E-5C15-E9CC-DA68-B6349B0E4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323C2-3787-4536-916E-1191EFEFF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A4ADE-A51F-F14D-6E7C-2B6CDADE0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3/23/2024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86461-30A0-FC14-92B4-50ABD51C2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B6BA9-84F9-9FF4-92AA-3CBB92D1E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73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Rectangle 2102">
            <a:extLst>
              <a:ext uri="{FF2B5EF4-FFF2-40B4-BE49-F238E27FC236}">
                <a16:creationId xmlns:a16="http://schemas.microsoft.com/office/drawing/2014/main" id="{C9044227-071D-4831-94D0-C92D4840B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2F290-9252-7C2C-4977-264062DD8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2318" y="289560"/>
            <a:ext cx="3505200" cy="6278880"/>
          </a:xfrm>
        </p:spPr>
        <p:txBody>
          <a:bodyPr>
            <a:noAutofit/>
          </a:bodyPr>
          <a:lstStyle/>
          <a:p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With Jesus at Gethsemane</a:t>
            </a: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Mark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14:32-42</a:t>
            </a: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Sorrow,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Supplication,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and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Strength</a:t>
            </a: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“let this cup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pass from me”</a:t>
            </a:r>
          </a:p>
        </p:txBody>
      </p:sp>
      <p:pic>
        <p:nvPicPr>
          <p:cNvPr id="2050" name="Picture 2" descr="JESUS AT GETHSEMANE - FAMOUS PAINTINGS. Bible study questions.">
            <a:extLst>
              <a:ext uri="{FF2B5EF4-FFF2-40B4-BE49-F238E27FC236}">
                <a16:creationId xmlns:a16="http://schemas.microsoft.com/office/drawing/2014/main" id="{58921973-8E87-D7D1-71AF-218D5486DC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5" r="1" b="22612"/>
          <a:stretch/>
        </p:blipFill>
        <p:spPr bwMode="auto">
          <a:xfrm>
            <a:off x="20" y="2"/>
            <a:ext cx="3834650" cy="3333747"/>
          </a:xfrm>
          <a:custGeom>
            <a:avLst/>
            <a:gdLst/>
            <a:ahLst/>
            <a:cxnLst/>
            <a:rect l="l" t="t" r="r" b="b"/>
            <a:pathLst>
              <a:path w="3834670" h="3333747">
                <a:moveTo>
                  <a:pt x="0" y="0"/>
                </a:moveTo>
                <a:lnTo>
                  <a:pt x="3066495" y="0"/>
                </a:lnTo>
                <a:lnTo>
                  <a:pt x="3427241" y="1211943"/>
                </a:lnTo>
                <a:lnTo>
                  <a:pt x="3834670" y="3333747"/>
                </a:lnTo>
                <a:lnTo>
                  <a:pt x="0" y="333374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73EA1A-8762-3364-B6AE-520BF434DC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56" b="-2"/>
          <a:stretch/>
        </p:blipFill>
        <p:spPr>
          <a:xfrm>
            <a:off x="8205939" y="0"/>
            <a:ext cx="3986041" cy="3295650"/>
          </a:xfrm>
          <a:custGeom>
            <a:avLst/>
            <a:gdLst/>
            <a:ahLst/>
            <a:cxnLst/>
            <a:rect l="l" t="t" r="r" b="b"/>
            <a:pathLst>
              <a:path w="3986041" h="3295650">
                <a:moveTo>
                  <a:pt x="3878566" y="0"/>
                </a:moveTo>
                <a:lnTo>
                  <a:pt x="3986041" y="559707"/>
                </a:lnTo>
                <a:lnTo>
                  <a:pt x="3751724" y="3295650"/>
                </a:lnTo>
                <a:lnTo>
                  <a:pt x="0" y="3295650"/>
                </a:lnTo>
                <a:lnTo>
                  <a:pt x="0" y="1"/>
                </a:lnTo>
                <a:close/>
              </a:path>
            </a:pathLst>
          </a:custGeom>
        </p:spPr>
      </p:pic>
      <p:grpSp>
        <p:nvGrpSpPr>
          <p:cNvPr id="2105" name="Group 2104">
            <a:extLst>
              <a:ext uri="{FF2B5EF4-FFF2-40B4-BE49-F238E27FC236}">
                <a16:creationId xmlns:a16="http://schemas.microsoft.com/office/drawing/2014/main" id="{C27F758D-B23C-459E-AD21-6621782C7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8588" y="0"/>
            <a:ext cx="1339053" cy="6858000"/>
            <a:chOff x="2748588" y="0"/>
            <a:chExt cx="1339053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2106" name="Freeform: Shape 2105">
              <a:extLst>
                <a:ext uri="{FF2B5EF4-FFF2-40B4-BE49-F238E27FC236}">
                  <a16:creationId xmlns:a16="http://schemas.microsoft.com/office/drawing/2014/main" id="{08DD5D69-A882-48D7-ACFB-68E2DC6B04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07" name="Freeform: Shape 2106">
              <a:extLst>
                <a:ext uri="{FF2B5EF4-FFF2-40B4-BE49-F238E27FC236}">
                  <a16:creationId xmlns:a16="http://schemas.microsoft.com/office/drawing/2014/main" id="{A2432BD6-3DCC-4397-BD7F-3FE84F321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030" name="Picture 6" descr="Image result for Jesus sweating drops of blood in gethsemane">
            <a:extLst>
              <a:ext uri="{FF2B5EF4-FFF2-40B4-BE49-F238E27FC236}">
                <a16:creationId xmlns:a16="http://schemas.microsoft.com/office/drawing/2014/main" id="{890BF5FA-8282-29C9-7D97-993E724C86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40"/>
          <a:stretch/>
        </p:blipFill>
        <p:spPr bwMode="auto">
          <a:xfrm>
            <a:off x="8714208" y="4285425"/>
            <a:ext cx="1458408" cy="2530861"/>
          </a:xfrm>
          <a:custGeom>
            <a:avLst/>
            <a:gdLst/>
            <a:ahLst/>
            <a:cxnLst/>
            <a:rect l="l" t="t" r="r" b="b"/>
            <a:pathLst>
              <a:path w="3951921" h="6858000">
                <a:moveTo>
                  <a:pt x="224707" y="0"/>
                </a:moveTo>
                <a:lnTo>
                  <a:pt x="3951921" y="0"/>
                </a:lnTo>
                <a:lnTo>
                  <a:pt x="3951921" y="6858000"/>
                </a:lnTo>
                <a:lnTo>
                  <a:pt x="886146" y="6858000"/>
                </a:lnTo>
                <a:lnTo>
                  <a:pt x="558800" y="5721062"/>
                </a:lnTo>
                <a:lnTo>
                  <a:pt x="0" y="271249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09" name="Group 2108">
            <a:extLst>
              <a:ext uri="{FF2B5EF4-FFF2-40B4-BE49-F238E27FC236}">
                <a16:creationId xmlns:a16="http://schemas.microsoft.com/office/drawing/2014/main" id="{57B65906-47BE-4CEA-9E50-301890FFE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1339053" cy="6858000"/>
            <a:chOff x="2748588" y="0"/>
            <a:chExt cx="1339053" cy="6858000"/>
          </a:xfrm>
          <a:effectLst>
            <a:outerShdw blurRad="381000" dist="152400" dir="10800000" algn="ctr" rotWithShape="0">
              <a:srgbClr val="000000">
                <a:alpha val="10000"/>
              </a:srgbClr>
            </a:outerShdw>
          </a:effectLst>
        </p:grpSpPr>
        <p:sp>
          <p:nvSpPr>
            <p:cNvPr id="2110" name="Freeform: Shape 2109">
              <a:extLst>
                <a:ext uri="{FF2B5EF4-FFF2-40B4-BE49-F238E27FC236}">
                  <a16:creationId xmlns:a16="http://schemas.microsoft.com/office/drawing/2014/main" id="{E9C1A977-5AC1-49DC-B315-CAB53CF6F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11" name="Freeform: Shape 2110">
              <a:extLst>
                <a:ext uri="{FF2B5EF4-FFF2-40B4-BE49-F238E27FC236}">
                  <a16:creationId xmlns:a16="http://schemas.microsoft.com/office/drawing/2014/main" id="{2AEEAD2A-AA94-4108-8639-95E861AED1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1E763D6-1082-A4AB-A0DD-69D2F6E67E30}"/>
              </a:ext>
            </a:extLst>
          </p:cNvPr>
          <p:cNvSpPr txBox="1"/>
          <p:nvPr/>
        </p:nvSpPr>
        <p:spPr>
          <a:xfrm>
            <a:off x="143984" y="3664714"/>
            <a:ext cx="3168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ighlight>
                  <a:srgbClr val="000000"/>
                </a:highlight>
              </a:rPr>
              <a:t>The traditional Jesus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713BFF-93BB-E60B-7385-CCD5CABF54D3}"/>
              </a:ext>
            </a:extLst>
          </p:cNvPr>
          <p:cNvSpPr txBox="1"/>
          <p:nvPr/>
        </p:nvSpPr>
        <p:spPr>
          <a:xfrm>
            <a:off x="8924432" y="3212479"/>
            <a:ext cx="2790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ighlight>
                  <a:srgbClr val="000000"/>
                </a:highlight>
              </a:rPr>
              <a:t>The Biblical Jesus</a:t>
            </a:r>
          </a:p>
        </p:txBody>
      </p:sp>
    </p:spTree>
    <p:extLst>
      <p:ext uri="{BB962C8B-B14F-4D97-AF65-F5344CB8AC3E}">
        <p14:creationId xmlns:p14="http://schemas.microsoft.com/office/powerpoint/2010/main" val="8102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eme1">
  <a:themeElements>
    <a:clrScheme name="Catering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14D02"/>
      </a:accent1>
      <a:accent2>
        <a:srgbClr val="FDFBF2"/>
      </a:accent2>
      <a:accent3>
        <a:srgbClr val="F49201"/>
      </a:accent3>
      <a:accent4>
        <a:srgbClr val="F4ADE4"/>
      </a:accent4>
      <a:accent5>
        <a:srgbClr val="3841A4"/>
      </a:accent5>
      <a:accent6>
        <a:srgbClr val="068145"/>
      </a:accent6>
      <a:hlink>
        <a:srgbClr val="0563C1"/>
      </a:hlink>
      <a:folHlink>
        <a:srgbClr val="954F72"/>
      </a:folHlink>
    </a:clrScheme>
    <a:fontScheme name="Custom 114">
      <a:majorFont>
        <a:latin typeface="Aharoni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3705CF02DF8540BC9025A980CBE32D" ma:contentTypeVersion="8" ma:contentTypeDescription="Create a new document." ma:contentTypeScope="" ma:versionID="7b59e85c8975facf180a11ca812390b4">
  <xsd:schema xmlns:xsd="http://www.w3.org/2001/XMLSchema" xmlns:xs="http://www.w3.org/2001/XMLSchema" xmlns:p="http://schemas.microsoft.com/office/2006/metadata/properties" xmlns:ns3="f98cc253-feff-40fd-b75e-dde241986d3d" xmlns:ns4="7ea62328-f9cb-43bf-99db-6009b3f2bb1b" targetNamespace="http://schemas.microsoft.com/office/2006/metadata/properties" ma:root="true" ma:fieldsID="9c119ad8aaef6563af41b60e6a070d4d" ns3:_="" ns4:_="">
    <xsd:import namespace="f98cc253-feff-40fd-b75e-dde241986d3d"/>
    <xsd:import namespace="7ea62328-f9cb-43bf-99db-6009b3f2bb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8cc253-feff-40fd-b75e-dde241986d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a62328-f9cb-43bf-99db-6009b3f2bb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9D4569-AD80-4ADC-9EDD-472BB2761B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26FB12-DDF0-459A-8AB5-62FB0B2C6A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8cc253-feff-40fd-b75e-dde241986d3d"/>
    <ds:schemaRef ds:uri="7ea62328-f9cb-43bf-99db-6009b3f2bb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6207C0E-3C9C-45D4-8479-63E71002B4C9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7ea62328-f9cb-43bf-99db-6009b3f2bb1b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f98cc253-feff-40fd-b75e-dde241986d3d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60913</TotalTime>
  <Words>41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Aharoni</vt:lpstr>
      <vt:lpstr>Arial</vt:lpstr>
      <vt:lpstr>Calibri</vt:lpstr>
      <vt:lpstr>Gill Sans MT</vt:lpstr>
      <vt:lpstr>Theme1</vt:lpstr>
      <vt:lpstr> With Jesus at Gethsemane   Mark  14:32-42   Sorrow, Supplication, and  Strength   “let this cup  pass from me”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Bill Heath</cp:lastModifiedBy>
  <cp:revision>1614</cp:revision>
  <cp:lastPrinted>2024-03-23T23:14:05Z</cp:lastPrinted>
  <dcterms:created xsi:type="dcterms:W3CDTF">2013-07-15T20:26:40Z</dcterms:created>
  <dcterms:modified xsi:type="dcterms:W3CDTF">2024-03-23T23:40:29Z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0x010100EF3705CF02DF8540BC9025A980CBE32D</vt:lpwstr>
  </property>
</Properties>
</file>