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  <p:sldMasterId id="2147483873" r:id="rId5"/>
  </p:sldMasterIdLst>
  <p:notesMasterIdLst>
    <p:notesMasterId r:id="rId9"/>
  </p:notesMasterIdLst>
  <p:sldIdLst>
    <p:sldId id="364" r:id="rId6"/>
    <p:sldId id="367" r:id="rId7"/>
    <p:sldId id="373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8576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7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0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4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09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80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40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5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08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9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23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0" y="0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Fellowship Church, April 28, 2024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643" y="121920"/>
            <a:ext cx="6720674" cy="119407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Biblical characters (Hebrews 11:32)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853" y="1706377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0" y="1726698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719200"/>
            <a:ext cx="2428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OT:  </a:t>
            </a:r>
            <a:r>
              <a:rPr lang="en-US" sz="2000" dirty="0" err="1"/>
              <a:t>Deut</a:t>
            </a:r>
            <a:r>
              <a:rPr lang="en-US" sz="2000" dirty="0"/>
              <a:t> 25:13-16  </a:t>
            </a:r>
          </a:p>
          <a:p>
            <a:r>
              <a:rPr lang="en-US" sz="2000" dirty="0" err="1"/>
              <a:t>Pr</a:t>
            </a:r>
            <a:r>
              <a:rPr lang="en-US" sz="2000" dirty="0"/>
              <a:t> 20:10, Dan 5:25-28</a:t>
            </a:r>
          </a:p>
          <a:p>
            <a:endParaRPr lang="en-US" sz="2000" dirty="0"/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222469" y="4701541"/>
            <a:ext cx="27882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OT:  Ps 5:8, </a:t>
            </a:r>
            <a:r>
              <a:rPr lang="en-US" sz="2000" dirty="0" err="1"/>
              <a:t>Pr</a:t>
            </a:r>
            <a:r>
              <a:rPr lang="en-US" sz="2000" dirty="0"/>
              <a:t> 4:25-27</a:t>
            </a:r>
          </a:p>
          <a:p>
            <a:r>
              <a:rPr lang="en-US" sz="2000" dirty="0"/>
              <a:t>Amos 7:7-8, Is 28:13, 17</a:t>
            </a:r>
          </a:p>
          <a:p>
            <a:endParaRPr lang="en-US" sz="2000" dirty="0"/>
          </a:p>
          <a:p>
            <a:r>
              <a:rPr lang="en-US" sz="2000" dirty="0"/>
              <a:t>NT:  Mt 3:3, Acts 9:11 </a:t>
            </a:r>
          </a:p>
          <a:p>
            <a:r>
              <a:rPr lang="en-US" sz="20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010687" y="1411738"/>
            <a:ext cx="6635482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        </a:t>
            </a:r>
            <a:r>
              <a:rPr lang="en-US" sz="2000" dirty="0"/>
              <a:t>                 </a:t>
            </a:r>
            <a:r>
              <a:rPr lang="en-US" sz="2000" u="sng" dirty="0"/>
              <a:t>The Death and Resurrection of Jesus</a:t>
            </a:r>
          </a:p>
          <a:p>
            <a:r>
              <a:rPr lang="en-US" sz="2000" dirty="0"/>
              <a:t>#1 – With Jesus at the Tomb (John 20:1-18)</a:t>
            </a:r>
          </a:p>
          <a:p>
            <a:r>
              <a:rPr lang="en-US" sz="2000" dirty="0"/>
              <a:t>#2 – </a:t>
            </a:r>
            <a:endParaRPr lang="en-US" sz="20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8228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3E968B-3B98-30C0-A12F-7523F952C4CF}"/>
              </a:ext>
            </a:extLst>
          </p:cNvPr>
          <p:cNvSpPr txBox="1"/>
          <p:nvPr/>
        </p:nvSpPr>
        <p:spPr>
          <a:xfrm>
            <a:off x="1085" y="-15540"/>
            <a:ext cx="12190915" cy="666073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SEVEN SAYINGS OF JESUS ON THE CROSS  (Friday </a:t>
            </a:r>
            <a:r>
              <a:rPr lang="en-US" sz="1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9 am </a:t>
            </a: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3 pm)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u="none" strike="noStrike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" panose="05000000000000000000" pitchFamily="2" charset="2"/>
              </a:rPr>
              <a:t> </a:t>
            </a:r>
            <a:endParaRPr lang="en-US" sz="3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baseline="30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FATHER,</a:t>
            </a: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FORGIVE THEM; FOR THEY KNOW NOT WHAT THEY DO.  Luke 23:34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baseline="30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TODAY SHALT THOU BE WITH ME IN PARADISE.   Luke 23:43</a:t>
            </a:r>
            <a:endParaRPr lang="en-US" sz="3200" b="1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baseline="300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W</a:t>
            </a: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OMAN, BEHOLD THY SON!   BEHOLD THY MOTHER!   John 19:26-27 </a:t>
            </a:r>
            <a:endParaRPr lang="en-US" sz="1800" b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4</a:t>
            </a:r>
            <a:r>
              <a:rPr lang="en-US" b="1" baseline="30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ELI, ELI, LAMA SABACHTHANI?   Mt 27:45-46, Mk 15:34-36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</a:t>
            </a: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MY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WHY HAST THOU FORSAKEN ME?) </a:t>
            </a:r>
            <a:endParaRPr lang="en-US" sz="3200" b="1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1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baseline="30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 THIRST.   John 19:28</a:t>
            </a:r>
            <a:endParaRPr lang="en-US" sz="3200" b="1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1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baseline="300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IT IS FINISHED.  John 19:30</a:t>
            </a:r>
            <a:endParaRPr lang="en-US" sz="3200" b="1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="1" baseline="300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INTO THY HANDS I COMMEND MY SPIRIT.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 27:50, 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Mk 15:37, Lu 23:46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43EE5-B75E-0E95-6574-2E446D029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080" y="3844782"/>
            <a:ext cx="3931920" cy="3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Rectangle 2102">
            <a:extLst>
              <a:ext uri="{FF2B5EF4-FFF2-40B4-BE49-F238E27FC236}">
                <a16:creationId xmlns:a16="http://schemas.microsoft.com/office/drawing/2014/main" id="{C9044227-071D-4831-94D0-C92D4840B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2F290-9252-7C2C-4977-264062DD8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238" y="111760"/>
            <a:ext cx="3505200" cy="638937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With Jesus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at the Tomb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John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20:1-18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Ministers &amp; Messengers for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Jesus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“go to My brethren, and say unto them, I ascend unto My Father, and your Father”</a:t>
            </a:r>
          </a:p>
        </p:txBody>
      </p:sp>
      <p:grpSp>
        <p:nvGrpSpPr>
          <p:cNvPr id="2105" name="Group 2104">
            <a:extLst>
              <a:ext uri="{FF2B5EF4-FFF2-40B4-BE49-F238E27FC236}">
                <a16:creationId xmlns:a16="http://schemas.microsoft.com/office/drawing/2014/main" id="{C27F758D-B23C-459E-AD21-6621782C7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8" y="0"/>
            <a:ext cx="1339053" cy="6858000"/>
            <a:chOff x="2748588" y="0"/>
            <a:chExt cx="1339053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106" name="Freeform: Shape 2105">
              <a:extLst>
                <a:ext uri="{FF2B5EF4-FFF2-40B4-BE49-F238E27FC236}">
                  <a16:creationId xmlns:a16="http://schemas.microsoft.com/office/drawing/2014/main" id="{08DD5D69-A882-48D7-ACFB-68E2DC6B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107" name="Freeform: Shape 2106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grpSp>
        <p:nvGrpSpPr>
          <p:cNvPr id="2109" name="Group 2108">
            <a:extLst>
              <a:ext uri="{FF2B5EF4-FFF2-40B4-BE49-F238E27FC236}">
                <a16:creationId xmlns:a16="http://schemas.microsoft.com/office/drawing/2014/main" id="{57B65906-47BE-4CEA-9E50-301890FFE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1339053" cy="6858000"/>
            <a:chOff x="2748588" y="0"/>
            <a:chExt cx="1339053" cy="6858000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sp>
          <p:nvSpPr>
            <p:cNvPr id="2110" name="Freeform: Shape 2109">
              <a:extLst>
                <a:ext uri="{FF2B5EF4-FFF2-40B4-BE49-F238E27FC236}">
                  <a16:creationId xmlns:a16="http://schemas.microsoft.com/office/drawing/2014/main" id="{E9C1A977-5AC1-49DC-B315-CAB53CF6F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111" name="Freeform: Shape 2110">
              <a:extLst>
                <a:ext uri="{FF2B5EF4-FFF2-40B4-BE49-F238E27FC236}">
                  <a16:creationId xmlns:a16="http://schemas.microsoft.com/office/drawing/2014/main" id="{2AEEAD2A-AA94-4108-8639-95E861AED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1E763D6-1082-A4AB-A0DD-69D2F6E67E30}"/>
              </a:ext>
            </a:extLst>
          </p:cNvPr>
          <p:cNvSpPr txBox="1"/>
          <p:nvPr/>
        </p:nvSpPr>
        <p:spPr>
          <a:xfrm>
            <a:off x="266298" y="3366038"/>
            <a:ext cx="316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/>
                </a:highlight>
                <a:uLnTx/>
                <a:uFillTx/>
                <a:latin typeface="Gill Sans MT"/>
                <a:ea typeface="+mn-ea"/>
                <a:cs typeface="+mn-cs"/>
              </a:rPr>
              <a:t>The traditional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13BFF-93BB-E60B-7385-CCD5CABF54D3}"/>
              </a:ext>
            </a:extLst>
          </p:cNvPr>
          <p:cNvSpPr txBox="1"/>
          <p:nvPr/>
        </p:nvSpPr>
        <p:spPr>
          <a:xfrm>
            <a:off x="8773886" y="3366038"/>
            <a:ext cx="2790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/>
                </a:highlight>
                <a:uLnTx/>
                <a:uFillTx/>
                <a:latin typeface="Gill Sans MT"/>
                <a:ea typeface="+mn-ea"/>
                <a:cs typeface="+mn-cs"/>
              </a:rPr>
              <a:t>The Biblical Jesus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600C3-6349-21EE-75F8-0509E92B0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321" y="4401238"/>
            <a:ext cx="1584960" cy="2385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F258BD-E5C9-2616-FB55-524F5D5679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70" t="3084" b="4846"/>
          <a:stretch/>
        </p:blipFill>
        <p:spPr>
          <a:xfrm>
            <a:off x="10383519" y="4407717"/>
            <a:ext cx="1730299" cy="2379161"/>
          </a:xfrm>
          <a:prstGeom prst="rect">
            <a:avLst/>
          </a:prstGeom>
        </p:spPr>
      </p:pic>
      <p:pic>
        <p:nvPicPr>
          <p:cNvPr id="1028" name="Picture 4" descr="Image result for church of the holy sepulchre">
            <a:extLst>
              <a:ext uri="{FF2B5EF4-FFF2-40B4-BE49-F238E27FC236}">
                <a16:creationId xmlns:a16="http://schemas.microsoft.com/office/drawing/2014/main" id="{123D1BFF-FC6B-BDC5-F707-10F555D37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8" y="4580676"/>
            <a:ext cx="2870982" cy="19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he Church of the Holy Sepulchre">
            <a:extLst>
              <a:ext uri="{FF2B5EF4-FFF2-40B4-BE49-F238E27FC236}">
                <a16:creationId xmlns:a16="http://schemas.microsoft.com/office/drawing/2014/main" id="{F6462787-68B2-2062-23C4-A0CF1DC8D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9" y="356870"/>
            <a:ext cx="3309077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ordon's tomb images">
            <a:extLst>
              <a:ext uri="{FF2B5EF4-FFF2-40B4-BE49-F238E27FC236}">
                <a16:creationId xmlns:a16="http://schemas.microsoft.com/office/drawing/2014/main" id="{92C26004-4AAE-9A24-0CBD-FC427470C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8"/>
          <a:stretch/>
        </p:blipFill>
        <p:spPr bwMode="auto">
          <a:xfrm>
            <a:off x="8599322" y="346949"/>
            <a:ext cx="3489070" cy="25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325EC8-9F89-4198-8218-91A34E1356D1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f98cc253-feff-40fd-b75e-dde241986d3d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7ea62328-f9cb-43bf-99db-6009b3f2bb1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47668</TotalTime>
  <Words>299</Words>
  <Application>Microsoft Office PowerPoint</Application>
  <PresentationFormat>Widescreen</PresentationFormat>
  <Paragraphs>42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Aharoni</vt:lpstr>
      <vt:lpstr>Arial</vt:lpstr>
      <vt:lpstr>Calibri</vt:lpstr>
      <vt:lpstr>Gill Sans MT</vt:lpstr>
      <vt:lpstr>Verdana</vt:lpstr>
      <vt:lpstr>Wingdings 3</vt:lpstr>
      <vt:lpstr>Theme1</vt:lpstr>
      <vt:lpstr>1_Theme1</vt:lpstr>
      <vt:lpstr>PowerPoint Presentation</vt:lpstr>
      <vt:lpstr>PowerPoint Presentation</vt:lpstr>
      <vt:lpstr>With Jesus  at the Tomb  John  20:1-18  Ministers &amp; Messengers for Jesus  “go to My brethren, and say unto them, I ascend unto My Father, and your Father”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1394</cp:revision>
  <cp:lastPrinted>2024-04-03T16:14:40Z</cp:lastPrinted>
  <dcterms:created xsi:type="dcterms:W3CDTF">2013-07-15T20:26:40Z</dcterms:created>
  <dcterms:modified xsi:type="dcterms:W3CDTF">2024-04-03T16:17:00Z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