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4" r:id="rId7"/>
    <p:sldId id="258" r:id="rId8"/>
    <p:sldId id="265" r:id="rId9"/>
    <p:sldId id="266" r:id="rId10"/>
    <p:sldId id="259" r:id="rId11"/>
    <p:sldId id="268" r:id="rId12"/>
    <p:sldId id="267" r:id="rId13"/>
    <p:sldId id="26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782E5-DC1F-0CDE-2F81-26EECA8B9F3F}" v="163" dt="2020-10-16T00:19:16.314"/>
    <p1510:client id="{6E597B41-4BBD-9946-8C85-061D69047A2C}" v="1800" dt="2020-10-16T00:54:31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Gardner" userId="S::cgard6086@365.elmhurst.edu::babcccee-9f7e-4738-bfc0-4229a7dc26c6" providerId="AD" clId="Web-{467782E5-DC1F-0CDE-2F81-26EECA8B9F3F}"/>
    <pc:docChg chg="addSld modSld">
      <pc:chgData name="Courtney Gardner" userId="S::cgard6086@365.elmhurst.edu::babcccee-9f7e-4738-bfc0-4229a7dc26c6" providerId="AD" clId="Web-{467782E5-DC1F-0CDE-2F81-26EECA8B9F3F}" dt="2020-10-16T00:19:14.283" v="156"/>
      <pc:docMkLst>
        <pc:docMk/>
      </pc:docMkLst>
      <pc:sldChg chg="modSp new">
        <pc:chgData name="Courtney Gardner" userId="S::cgard6086@365.elmhurst.edu::babcccee-9f7e-4738-bfc0-4229a7dc26c6" providerId="AD" clId="Web-{467782E5-DC1F-0CDE-2F81-26EECA8B9F3F}" dt="2020-10-15T23:50:41.468" v="21" actId="20577"/>
        <pc:sldMkLst>
          <pc:docMk/>
          <pc:sldMk cId="2245021376" sldId="261"/>
        </pc:sldMkLst>
        <pc:spChg chg="mod">
          <ac:chgData name="Courtney Gardner" userId="S::cgard6086@365.elmhurst.edu::babcccee-9f7e-4738-bfc0-4229a7dc26c6" providerId="AD" clId="Web-{467782E5-DC1F-0CDE-2F81-26EECA8B9F3F}" dt="2020-10-15T23:50:41.468" v="21" actId="20577"/>
          <ac:spMkLst>
            <pc:docMk/>
            <pc:sldMk cId="2245021376" sldId="261"/>
            <ac:spMk id="2" creationId="{BF4615E8-45C3-4AA3-9E55-12BEB9155E8B}"/>
          </ac:spMkLst>
        </pc:spChg>
      </pc:sldChg>
      <pc:sldChg chg="addSp modSp new">
        <pc:chgData name="Courtney Gardner" userId="S::cgard6086@365.elmhurst.edu::babcccee-9f7e-4738-bfc0-4229a7dc26c6" providerId="AD" clId="Web-{467782E5-DC1F-0CDE-2F81-26EECA8B9F3F}" dt="2020-10-15T23:56:16.032" v="51" actId="1076"/>
        <pc:sldMkLst>
          <pc:docMk/>
          <pc:sldMk cId="1058261281" sldId="262"/>
        </pc:sldMkLst>
        <pc:spChg chg="mod">
          <ac:chgData name="Courtney Gardner" userId="S::cgard6086@365.elmhurst.edu::babcccee-9f7e-4738-bfc0-4229a7dc26c6" providerId="AD" clId="Web-{467782E5-DC1F-0CDE-2F81-26EECA8B9F3F}" dt="2020-10-15T23:50:46.561" v="46" actId="20577"/>
          <ac:spMkLst>
            <pc:docMk/>
            <pc:sldMk cId="1058261281" sldId="262"/>
            <ac:spMk id="2" creationId="{1C01342D-397B-48CF-9263-3AE44F3337FA}"/>
          </ac:spMkLst>
        </pc:spChg>
        <pc:picChg chg="add mod">
          <ac:chgData name="Courtney Gardner" userId="S::cgard6086@365.elmhurst.edu::babcccee-9f7e-4738-bfc0-4229a7dc26c6" providerId="AD" clId="Web-{467782E5-DC1F-0CDE-2F81-26EECA8B9F3F}" dt="2020-10-15T23:56:16.032" v="51" actId="1076"/>
          <ac:picMkLst>
            <pc:docMk/>
            <pc:sldMk cId="1058261281" sldId="262"/>
            <ac:picMk id="3" creationId="{47869C10-1697-4A13-A1AC-3E1086D79D7C}"/>
          </ac:picMkLst>
        </pc:picChg>
      </pc:sldChg>
      <pc:sldChg chg="addSp delSp modSp">
        <pc:chgData name="Courtney Gardner" userId="S::cgard6086@365.elmhurst.edu::babcccee-9f7e-4738-bfc0-4229a7dc26c6" providerId="AD" clId="Web-{467782E5-DC1F-0CDE-2F81-26EECA8B9F3F}" dt="2020-10-16T00:07:44.369" v="52"/>
        <pc:sldMkLst>
          <pc:docMk/>
          <pc:sldMk cId="969513925" sldId="264"/>
        </pc:sldMkLst>
        <pc:spChg chg="del">
          <ac:chgData name="Courtney Gardner" userId="S::cgard6086@365.elmhurst.edu::babcccee-9f7e-4738-bfc0-4229a7dc26c6" providerId="AD" clId="Web-{467782E5-DC1F-0CDE-2F81-26EECA8B9F3F}" dt="2020-10-16T00:07:44.369" v="52"/>
          <ac:spMkLst>
            <pc:docMk/>
            <pc:sldMk cId="969513925" sldId="264"/>
            <ac:spMk id="3" creationId="{4916EF9F-D296-8B43-8EDB-E46A44E40BCE}"/>
          </ac:spMkLst>
        </pc:spChg>
        <pc:picChg chg="add mod ord">
          <ac:chgData name="Courtney Gardner" userId="S::cgard6086@365.elmhurst.edu::babcccee-9f7e-4738-bfc0-4229a7dc26c6" providerId="AD" clId="Web-{467782E5-DC1F-0CDE-2F81-26EECA8B9F3F}" dt="2020-10-16T00:07:44.369" v="52"/>
          <ac:picMkLst>
            <pc:docMk/>
            <pc:sldMk cId="969513925" sldId="264"/>
            <ac:picMk id="4" creationId="{73C50B4E-2683-4EF2-A105-23B571D16802}"/>
          </ac:picMkLst>
        </pc:picChg>
      </pc:sldChg>
      <pc:sldChg chg="modSp">
        <pc:chgData name="Courtney Gardner" userId="S::cgard6086@365.elmhurst.edu::babcccee-9f7e-4738-bfc0-4229a7dc26c6" providerId="AD" clId="Web-{467782E5-DC1F-0CDE-2F81-26EECA8B9F3F}" dt="2020-10-16T00:11:21.874" v="100" actId="20577"/>
        <pc:sldMkLst>
          <pc:docMk/>
          <pc:sldMk cId="3672757873" sldId="265"/>
        </pc:sldMkLst>
        <pc:spChg chg="mod">
          <ac:chgData name="Courtney Gardner" userId="S::cgard6086@365.elmhurst.edu::babcccee-9f7e-4738-bfc0-4229a7dc26c6" providerId="AD" clId="Web-{467782E5-DC1F-0CDE-2F81-26EECA8B9F3F}" dt="2020-10-16T00:11:21.874" v="100" actId="20577"/>
          <ac:spMkLst>
            <pc:docMk/>
            <pc:sldMk cId="3672757873" sldId="265"/>
            <ac:spMk id="3" creationId="{BB6EEE32-1E28-E14D-985F-731BC9BC559B}"/>
          </ac:spMkLst>
        </pc:spChg>
      </pc:sldChg>
      <pc:sldChg chg="addSp delSp modSp">
        <pc:chgData name="Courtney Gardner" userId="S::cgard6086@365.elmhurst.edu::babcccee-9f7e-4738-bfc0-4229a7dc26c6" providerId="AD" clId="Web-{467782E5-DC1F-0CDE-2F81-26EECA8B9F3F}" dt="2020-10-16T00:09:58.123" v="53"/>
        <pc:sldMkLst>
          <pc:docMk/>
          <pc:sldMk cId="2571183683" sldId="266"/>
        </pc:sldMkLst>
        <pc:spChg chg="del">
          <ac:chgData name="Courtney Gardner" userId="S::cgard6086@365.elmhurst.edu::babcccee-9f7e-4738-bfc0-4229a7dc26c6" providerId="AD" clId="Web-{467782E5-DC1F-0CDE-2F81-26EECA8B9F3F}" dt="2020-10-16T00:09:58.123" v="53"/>
          <ac:spMkLst>
            <pc:docMk/>
            <pc:sldMk cId="2571183683" sldId="266"/>
            <ac:spMk id="3" creationId="{C5915545-9CF7-9B4C-9EDB-BA50549F48CD}"/>
          </ac:spMkLst>
        </pc:spChg>
        <pc:picChg chg="add mod ord">
          <ac:chgData name="Courtney Gardner" userId="S::cgard6086@365.elmhurst.edu::babcccee-9f7e-4738-bfc0-4229a7dc26c6" providerId="AD" clId="Web-{467782E5-DC1F-0CDE-2F81-26EECA8B9F3F}" dt="2020-10-16T00:09:58.123" v="53"/>
          <ac:picMkLst>
            <pc:docMk/>
            <pc:sldMk cId="2571183683" sldId="266"/>
            <ac:picMk id="4" creationId="{A22EEEA2-6E50-49A7-A92B-5EA48C463AFA}"/>
          </ac:picMkLst>
        </pc:picChg>
      </pc:sldChg>
      <pc:sldChg chg="addSp delSp modSp new">
        <pc:chgData name="Courtney Gardner" userId="S::cgard6086@365.elmhurst.edu::babcccee-9f7e-4738-bfc0-4229a7dc26c6" providerId="AD" clId="Web-{467782E5-DC1F-0CDE-2F81-26EECA8B9F3F}" dt="2020-10-16T00:19:14.283" v="156"/>
        <pc:sldMkLst>
          <pc:docMk/>
          <pc:sldMk cId="4180434836" sldId="267"/>
        </pc:sldMkLst>
        <pc:spChg chg="mod">
          <ac:chgData name="Courtney Gardner" userId="S::cgard6086@365.elmhurst.edu::babcccee-9f7e-4738-bfc0-4229a7dc26c6" providerId="AD" clId="Web-{467782E5-DC1F-0CDE-2F81-26EECA8B9F3F}" dt="2020-10-16T00:19:12.345" v="154" actId="20577"/>
          <ac:spMkLst>
            <pc:docMk/>
            <pc:sldMk cId="4180434836" sldId="267"/>
            <ac:spMk id="2" creationId="{F5A23746-973E-4DA0-B164-21F9AB468249}"/>
          </ac:spMkLst>
        </pc:spChg>
        <pc:spChg chg="del">
          <ac:chgData name="Courtney Gardner" userId="S::cgard6086@365.elmhurst.edu::babcccee-9f7e-4738-bfc0-4229a7dc26c6" providerId="AD" clId="Web-{467782E5-DC1F-0CDE-2F81-26EECA8B9F3F}" dt="2020-10-16T00:19:14.283" v="156"/>
          <ac:spMkLst>
            <pc:docMk/>
            <pc:sldMk cId="4180434836" sldId="267"/>
            <ac:spMk id="3" creationId="{9F06D7A1-51DA-4FCF-A236-E624990D837C}"/>
          </ac:spMkLst>
        </pc:spChg>
        <pc:picChg chg="add mod ord">
          <ac:chgData name="Courtney Gardner" userId="S::cgard6086@365.elmhurst.edu::babcccee-9f7e-4738-bfc0-4229a7dc26c6" providerId="AD" clId="Web-{467782E5-DC1F-0CDE-2F81-26EECA8B9F3F}" dt="2020-10-16T00:19:14.283" v="156"/>
          <ac:picMkLst>
            <pc:docMk/>
            <pc:sldMk cId="4180434836" sldId="267"/>
            <ac:picMk id="4" creationId="{987EC3E1-5DE9-444B-88C7-A30FD22FF185}"/>
          </ac:picMkLst>
        </pc:picChg>
      </pc:sldChg>
      <pc:sldChg chg="modSp new">
        <pc:chgData name="Courtney Gardner" userId="S::cgard6086@365.elmhurst.edu::babcccee-9f7e-4738-bfc0-4229a7dc26c6" providerId="AD" clId="Web-{467782E5-DC1F-0CDE-2F81-26EECA8B9F3F}" dt="2020-10-16T00:18:31.548" v="125" actId="20577"/>
        <pc:sldMkLst>
          <pc:docMk/>
          <pc:sldMk cId="964549005" sldId="268"/>
        </pc:sldMkLst>
        <pc:spChg chg="mod">
          <ac:chgData name="Courtney Gardner" userId="S::cgard6086@365.elmhurst.edu::babcccee-9f7e-4738-bfc0-4229a7dc26c6" providerId="AD" clId="Web-{467782E5-DC1F-0CDE-2F81-26EECA8B9F3F}" dt="2020-10-16T00:18:31.548" v="125" actId="20577"/>
          <ac:spMkLst>
            <pc:docMk/>
            <pc:sldMk cId="964549005" sldId="268"/>
            <ac:spMk id="2" creationId="{5533ADBA-E205-4409-973A-6F4A359D4F40}"/>
          </ac:spMkLst>
        </pc:spChg>
      </pc:sldChg>
    </pc:docChg>
  </pc:docChgLst>
  <pc:docChgLst>
    <pc:chgData name="Lesley Diaz" userId="8bc67a53-8b38-4605-a441-ffb9917ca256" providerId="ADAL" clId="{6E597B41-4BBD-9946-8C85-061D69047A2C}"/>
    <pc:docChg chg="undo custSel mod addSld modSld sldOrd">
      <pc:chgData name="Lesley Diaz" userId="8bc67a53-8b38-4605-a441-ffb9917ca256" providerId="ADAL" clId="{6E597B41-4BBD-9946-8C85-061D69047A2C}" dt="2020-10-16T00:54:31.999" v="1805" actId="1076"/>
      <pc:docMkLst>
        <pc:docMk/>
      </pc:docMkLst>
      <pc:sldChg chg="addSp delSp modSp mod setBg delDesignElem">
        <pc:chgData name="Lesley Diaz" userId="8bc67a53-8b38-4605-a441-ffb9917ca256" providerId="ADAL" clId="{6E597B41-4BBD-9946-8C85-061D69047A2C}" dt="2020-10-16T00:48:05.204" v="1787" actId="20577"/>
        <pc:sldMkLst>
          <pc:docMk/>
          <pc:sldMk cId="1626819822" sldId="256"/>
        </pc:sldMkLst>
        <pc:spChg chg="mod ord">
          <ac:chgData name="Lesley Diaz" userId="8bc67a53-8b38-4605-a441-ffb9917ca256" providerId="ADAL" clId="{6E597B41-4BBD-9946-8C85-061D69047A2C}" dt="2020-10-16T00:48:05.204" v="1787" actId="20577"/>
          <ac:spMkLst>
            <pc:docMk/>
            <pc:sldMk cId="1626819822" sldId="256"/>
            <ac:spMk id="2" creationId="{C2FB8508-CDE6-E34B-8063-DA9FE9362B73}"/>
          </ac:spMkLst>
        </pc:spChg>
        <pc:spChg chg="mod">
          <ac:chgData name="Lesley Diaz" userId="8bc67a53-8b38-4605-a441-ffb9917ca256" providerId="ADAL" clId="{6E597B41-4BBD-9946-8C85-061D69047A2C}" dt="2020-10-16T00:38:42.332" v="1536" actId="26606"/>
          <ac:spMkLst>
            <pc:docMk/>
            <pc:sldMk cId="1626819822" sldId="256"/>
            <ac:spMk id="3" creationId="{231E6D0D-0AA7-804D-88D2-FE4F629670C6}"/>
          </ac:spMkLst>
        </pc:spChg>
        <pc:spChg chg="add del">
          <ac:chgData name="Lesley Diaz" userId="8bc67a53-8b38-4605-a441-ffb9917ca256" providerId="ADAL" clId="{6E597B41-4BBD-9946-8C85-061D69047A2C}" dt="2020-10-16T00:08:45.122" v="802" actId="26606"/>
          <ac:spMkLst>
            <pc:docMk/>
            <pc:sldMk cId="1626819822" sldId="256"/>
            <ac:spMk id="5" creationId="{84167985-D6E9-40FF-97C0-4B6D373E85C9}"/>
          </ac:spMkLst>
        </pc:spChg>
        <pc:spChg chg="add del">
          <ac:chgData name="Lesley Diaz" userId="8bc67a53-8b38-4605-a441-ffb9917ca256" providerId="ADAL" clId="{6E597B41-4BBD-9946-8C85-061D69047A2C}" dt="2020-10-16T00:08:45.122" v="802" actId="26606"/>
          <ac:spMkLst>
            <pc:docMk/>
            <pc:sldMk cId="1626819822" sldId="256"/>
            <ac:spMk id="6" creationId="{68801362-349C-44BE-BEF6-8E926E1D38BC}"/>
          </ac:spMkLst>
        </pc:spChg>
        <pc:spChg chg="add del">
          <ac:chgData name="Lesley Diaz" userId="8bc67a53-8b38-4605-a441-ffb9917ca256" providerId="ADAL" clId="{6E597B41-4BBD-9946-8C85-061D69047A2C}" dt="2020-10-16T00:10:44.136" v="816"/>
          <ac:spMkLst>
            <pc:docMk/>
            <pc:sldMk cId="1626819822" sldId="256"/>
            <ac:spMk id="7" creationId="{BAD76F3E-3A97-486B-B402-44400A8B9173}"/>
          </ac:spMkLst>
        </pc:spChg>
        <pc:spChg chg="add del">
          <ac:chgData name="Lesley Diaz" userId="8bc67a53-8b38-4605-a441-ffb9917ca256" providerId="ADAL" clId="{6E597B41-4BBD-9946-8C85-061D69047A2C}" dt="2020-10-16T00:08:04.724" v="798"/>
          <ac:spMkLst>
            <pc:docMk/>
            <pc:sldMk cId="1626819822" sldId="256"/>
            <ac:spMk id="8" creationId="{BAD76F3E-3A97-486B-B402-44400A8B9173}"/>
          </ac:spMkLst>
        </pc:spChg>
        <pc:spChg chg="add del">
          <ac:chgData name="Lesley Diaz" userId="8bc67a53-8b38-4605-a441-ffb9917ca256" providerId="ADAL" clId="{6E597B41-4BBD-9946-8C85-061D69047A2C}" dt="2020-10-16T00:10:44.136" v="816"/>
          <ac:spMkLst>
            <pc:docMk/>
            <pc:sldMk cId="1626819822" sldId="256"/>
            <ac:spMk id="9" creationId="{391F6B52-91F4-4AEB-B6DB-29FEBCF28C8B}"/>
          </ac:spMkLst>
        </pc:spChg>
        <pc:spChg chg="add del">
          <ac:chgData name="Lesley Diaz" userId="8bc67a53-8b38-4605-a441-ffb9917ca256" providerId="ADAL" clId="{6E597B41-4BBD-9946-8C85-061D69047A2C}" dt="2020-10-16T00:08:04.724" v="798"/>
          <ac:spMkLst>
            <pc:docMk/>
            <pc:sldMk cId="1626819822" sldId="256"/>
            <ac:spMk id="10" creationId="{391F6B52-91F4-4AEB-B6DB-29FEBCF28C8B}"/>
          </ac:spMkLst>
        </pc:spChg>
        <pc:spChg chg="add del">
          <ac:chgData name="Lesley Diaz" userId="8bc67a53-8b38-4605-a441-ffb9917ca256" providerId="ADAL" clId="{6E597B41-4BBD-9946-8C85-061D69047A2C}" dt="2020-10-16T00:10:44.136" v="816"/>
          <ac:spMkLst>
            <pc:docMk/>
            <pc:sldMk cId="1626819822" sldId="256"/>
            <ac:spMk id="11" creationId="{2CD6F061-7C53-44F4-9794-953DB70A451B}"/>
          </ac:spMkLst>
        </pc:spChg>
        <pc:spChg chg="add del">
          <ac:chgData name="Lesley Diaz" userId="8bc67a53-8b38-4605-a441-ffb9917ca256" providerId="ADAL" clId="{6E597B41-4BBD-9946-8C85-061D69047A2C}" dt="2020-10-16T00:08:04.724" v="798"/>
          <ac:spMkLst>
            <pc:docMk/>
            <pc:sldMk cId="1626819822" sldId="256"/>
            <ac:spMk id="12" creationId="{2CD6F061-7C53-44F4-9794-953DB70A451B}"/>
          </ac:spMkLst>
        </pc:spChg>
        <pc:spChg chg="add">
          <ac:chgData name="Lesley Diaz" userId="8bc67a53-8b38-4605-a441-ffb9917ca256" providerId="ADAL" clId="{6E597B41-4BBD-9946-8C85-061D69047A2C}" dt="2020-10-16T00:38:42.332" v="1536" actId="26606"/>
          <ac:spMkLst>
            <pc:docMk/>
            <pc:sldMk cId="1626819822" sldId="256"/>
            <ac:spMk id="13" creationId="{0B3B9DBC-97CC-4A18-B4A6-66E240292269}"/>
          </ac:spMkLst>
        </pc:spChg>
        <pc:spChg chg="add">
          <ac:chgData name="Lesley Diaz" userId="8bc67a53-8b38-4605-a441-ffb9917ca256" providerId="ADAL" clId="{6E597B41-4BBD-9946-8C85-061D69047A2C}" dt="2020-10-16T00:38:42.332" v="1536" actId="26606"/>
          <ac:spMkLst>
            <pc:docMk/>
            <pc:sldMk cId="1626819822" sldId="256"/>
            <ac:spMk id="14" creationId="{8C7C4D4B-92D9-4FA4-A294-749E8574FF51}"/>
          </ac:spMkLst>
        </pc:spChg>
        <pc:spChg chg="add">
          <ac:chgData name="Lesley Diaz" userId="8bc67a53-8b38-4605-a441-ffb9917ca256" providerId="ADAL" clId="{6E597B41-4BBD-9946-8C85-061D69047A2C}" dt="2020-10-16T00:38:42.332" v="1536" actId="26606"/>
          <ac:spMkLst>
            <pc:docMk/>
            <pc:sldMk cId="1626819822" sldId="256"/>
            <ac:spMk id="15" creationId="{F4492644-1D84-449E-94E4-5FC5C873D32E}"/>
          </ac:spMkLst>
        </pc:spChg>
        <pc:spChg chg="add">
          <ac:chgData name="Lesley Diaz" userId="8bc67a53-8b38-4605-a441-ffb9917ca256" providerId="ADAL" clId="{6E597B41-4BBD-9946-8C85-061D69047A2C}" dt="2020-10-16T00:38:42.332" v="1536" actId="26606"/>
          <ac:spMkLst>
            <pc:docMk/>
            <pc:sldMk cId="1626819822" sldId="256"/>
            <ac:spMk id="16" creationId="{BADA3358-2A3F-41B0-A458-6FD1DB3AF9BB}"/>
          </ac:spMkLst>
        </pc:spChg>
        <pc:spChg chg="add">
          <ac:chgData name="Lesley Diaz" userId="8bc67a53-8b38-4605-a441-ffb9917ca256" providerId="ADAL" clId="{6E597B41-4BBD-9946-8C85-061D69047A2C}" dt="2020-10-16T00:38:42.332" v="1536" actId="26606"/>
          <ac:spMkLst>
            <pc:docMk/>
            <pc:sldMk cId="1626819822" sldId="256"/>
            <ac:spMk id="17" creationId="{94EE1A74-DEBF-434E-8B5E-7AB296ECBE08}"/>
          </ac:spMkLst>
        </pc:spChg>
        <pc:spChg chg="add">
          <ac:chgData name="Lesley Diaz" userId="8bc67a53-8b38-4605-a441-ffb9917ca256" providerId="ADAL" clId="{6E597B41-4BBD-9946-8C85-061D69047A2C}" dt="2020-10-16T00:38:42.332" v="1536" actId="26606"/>
          <ac:spMkLst>
            <pc:docMk/>
            <pc:sldMk cId="1626819822" sldId="256"/>
            <ac:spMk id="18" creationId="{E4737216-37B2-43AD-AB08-05BFCCEFC99E}"/>
          </ac:spMkLst>
        </pc:spChg>
      </pc:sldChg>
      <pc:sldChg chg="addSp delSp modSp add mod setBg delDesignElem">
        <pc:chgData name="Lesley Diaz" userId="8bc67a53-8b38-4605-a441-ffb9917ca256" providerId="ADAL" clId="{6E597B41-4BBD-9946-8C85-061D69047A2C}" dt="2020-10-16T00:49:12.917" v="1799" actId="1076"/>
        <pc:sldMkLst>
          <pc:docMk/>
          <pc:sldMk cId="788098726" sldId="257"/>
        </pc:sldMkLst>
        <pc:spChg chg="mod">
          <ac:chgData name="Lesley Diaz" userId="8bc67a53-8b38-4605-a441-ffb9917ca256" providerId="ADAL" clId="{6E597B41-4BBD-9946-8C85-061D69047A2C}" dt="2020-10-16T00:11:36.326" v="821" actId="1076"/>
          <ac:spMkLst>
            <pc:docMk/>
            <pc:sldMk cId="788098726" sldId="257"/>
            <ac:spMk id="2" creationId="{1B1CC23F-F717-094E-9162-3BA233FAFFF1}"/>
          </ac:spMkLst>
        </pc:spChg>
        <pc:spChg chg="del">
          <ac:chgData name="Lesley Diaz" userId="8bc67a53-8b38-4605-a441-ffb9917ca256" providerId="ADAL" clId="{6E597B41-4BBD-9946-8C85-061D69047A2C}" dt="2020-10-15T23:45:43.576" v="42"/>
          <ac:spMkLst>
            <pc:docMk/>
            <pc:sldMk cId="788098726" sldId="257"/>
            <ac:spMk id="3" creationId="{0828D361-26AF-7047-A797-24C44DA02478}"/>
          </ac:spMkLst>
        </pc:spChg>
        <pc:spChg chg="add del mod">
          <ac:chgData name="Lesley Diaz" userId="8bc67a53-8b38-4605-a441-ffb9917ca256" providerId="ADAL" clId="{6E597B41-4BBD-9946-8C85-061D69047A2C}" dt="2020-10-16T00:48:48.816" v="1791" actId="478"/>
          <ac:spMkLst>
            <pc:docMk/>
            <pc:sldMk cId="788098726" sldId="257"/>
            <ac:spMk id="7" creationId="{C17A28DE-A278-064D-8F80-E0C3A821D348}"/>
          </ac:spMkLst>
        </pc:spChg>
        <pc:spChg chg="add del">
          <ac:chgData name="Lesley Diaz" userId="8bc67a53-8b38-4605-a441-ffb9917ca256" providerId="ADAL" clId="{6E597B41-4BBD-9946-8C85-061D69047A2C}" dt="2020-10-16T00:10:44.136" v="816"/>
          <ac:spMkLst>
            <pc:docMk/>
            <pc:sldMk cId="788098726" sldId="257"/>
            <ac:spMk id="10" creationId="{71FC7D98-7B8B-402A-90FC-F027482F2142}"/>
          </ac:spMkLst>
        </pc:spChg>
        <pc:spChg chg="add del">
          <ac:chgData name="Lesley Diaz" userId="8bc67a53-8b38-4605-a441-ffb9917ca256" providerId="ADAL" clId="{6E597B41-4BBD-9946-8C85-061D69047A2C}" dt="2020-10-16T00:10:44.136" v="816"/>
          <ac:spMkLst>
            <pc:docMk/>
            <pc:sldMk cId="788098726" sldId="257"/>
            <ac:spMk id="12" creationId="{AD7356EA-285B-4E5D-8FEC-104659A4FD2C}"/>
          </ac:spMkLst>
        </pc:spChg>
        <pc:picChg chg="add del mod">
          <ac:chgData name="Lesley Diaz" userId="8bc67a53-8b38-4605-a441-ffb9917ca256" providerId="ADAL" clId="{6E597B41-4BBD-9946-8C85-061D69047A2C}" dt="2020-10-16T00:48:43.239" v="1790" actId="478"/>
          <ac:picMkLst>
            <pc:docMk/>
            <pc:sldMk cId="788098726" sldId="257"/>
            <ac:picMk id="5" creationId="{9752763F-9053-6448-BD0E-1A90CF14145A}"/>
          </ac:picMkLst>
        </pc:picChg>
        <pc:picChg chg="add mod">
          <ac:chgData name="Lesley Diaz" userId="8bc67a53-8b38-4605-a441-ffb9917ca256" providerId="ADAL" clId="{6E597B41-4BBD-9946-8C85-061D69047A2C}" dt="2020-10-16T00:49:12.917" v="1799" actId="1076"/>
          <ac:picMkLst>
            <pc:docMk/>
            <pc:sldMk cId="788098726" sldId="257"/>
            <ac:picMk id="9" creationId="{F25D43B6-431A-0542-AAF4-E89880B619F1}"/>
          </ac:picMkLst>
        </pc:picChg>
      </pc:sldChg>
      <pc:sldChg chg="addSp delSp modSp add mod">
        <pc:chgData name="Lesley Diaz" userId="8bc67a53-8b38-4605-a441-ffb9917ca256" providerId="ADAL" clId="{6E597B41-4BBD-9946-8C85-061D69047A2C}" dt="2020-10-16T00:54:22.398" v="1803" actId="1076"/>
        <pc:sldMkLst>
          <pc:docMk/>
          <pc:sldMk cId="616975988" sldId="258"/>
        </pc:sldMkLst>
        <pc:spChg chg="mod">
          <ac:chgData name="Lesley Diaz" userId="8bc67a53-8b38-4605-a441-ffb9917ca256" providerId="ADAL" clId="{6E597B41-4BBD-9946-8C85-061D69047A2C}" dt="2020-10-16T00:24:10.561" v="1272" actId="1076"/>
          <ac:spMkLst>
            <pc:docMk/>
            <pc:sldMk cId="616975988" sldId="258"/>
            <ac:spMk id="2" creationId="{7C49B56A-01CC-194B-9AE7-D3FF5834C938}"/>
          </ac:spMkLst>
        </pc:spChg>
        <pc:spChg chg="del">
          <ac:chgData name="Lesley Diaz" userId="8bc67a53-8b38-4605-a441-ffb9917ca256" providerId="ADAL" clId="{6E597B41-4BBD-9946-8C85-061D69047A2C}" dt="2020-10-15T23:46:40.273" v="45"/>
          <ac:spMkLst>
            <pc:docMk/>
            <pc:sldMk cId="616975988" sldId="258"/>
            <ac:spMk id="3" creationId="{DBC0202F-9BCE-E54D-A95B-165A3CFA0EDB}"/>
          </ac:spMkLst>
        </pc:spChg>
        <pc:picChg chg="add mod">
          <ac:chgData name="Lesley Diaz" userId="8bc67a53-8b38-4605-a441-ffb9917ca256" providerId="ADAL" clId="{6E597B41-4BBD-9946-8C85-061D69047A2C}" dt="2020-10-16T00:54:22.398" v="1803" actId="1076"/>
          <ac:picMkLst>
            <pc:docMk/>
            <pc:sldMk cId="616975988" sldId="258"/>
            <ac:picMk id="5" creationId="{3F8A9795-E8DA-1F42-92FA-91843E98A7A4}"/>
          </ac:picMkLst>
        </pc:picChg>
      </pc:sldChg>
      <pc:sldChg chg="addSp delSp modSp add mod">
        <pc:chgData name="Lesley Diaz" userId="8bc67a53-8b38-4605-a441-ffb9917ca256" providerId="ADAL" clId="{6E597B41-4BBD-9946-8C85-061D69047A2C}" dt="2020-10-16T00:54:31.999" v="1805" actId="1076"/>
        <pc:sldMkLst>
          <pc:docMk/>
          <pc:sldMk cId="666533335" sldId="259"/>
        </pc:sldMkLst>
        <pc:spChg chg="mod">
          <ac:chgData name="Lesley Diaz" userId="8bc67a53-8b38-4605-a441-ffb9917ca256" providerId="ADAL" clId="{6E597B41-4BBD-9946-8C85-061D69047A2C}" dt="2020-10-16T00:30:05.427" v="1331" actId="1076"/>
          <ac:spMkLst>
            <pc:docMk/>
            <pc:sldMk cId="666533335" sldId="259"/>
            <ac:spMk id="2" creationId="{DF0F62AF-A091-124D-AB02-42988E358128}"/>
          </ac:spMkLst>
        </pc:spChg>
        <pc:spChg chg="del">
          <ac:chgData name="Lesley Diaz" userId="8bc67a53-8b38-4605-a441-ffb9917ca256" providerId="ADAL" clId="{6E597B41-4BBD-9946-8C85-061D69047A2C}" dt="2020-10-15T23:46:58.173" v="48"/>
          <ac:spMkLst>
            <pc:docMk/>
            <pc:sldMk cId="666533335" sldId="259"/>
            <ac:spMk id="3" creationId="{9E513303-57DF-374B-A327-9CFD9F620519}"/>
          </ac:spMkLst>
        </pc:spChg>
        <pc:picChg chg="add mod">
          <ac:chgData name="Lesley Diaz" userId="8bc67a53-8b38-4605-a441-ffb9917ca256" providerId="ADAL" clId="{6E597B41-4BBD-9946-8C85-061D69047A2C}" dt="2020-10-16T00:54:31.999" v="1805" actId="1076"/>
          <ac:picMkLst>
            <pc:docMk/>
            <pc:sldMk cId="666533335" sldId="259"/>
            <ac:picMk id="5" creationId="{317CD318-A5C9-7F4E-9786-80441ED73401}"/>
          </ac:picMkLst>
        </pc:picChg>
      </pc:sldChg>
      <pc:sldChg chg="addSp delSp modSp add mod">
        <pc:chgData name="Lesley Diaz" userId="8bc67a53-8b38-4605-a441-ffb9917ca256" providerId="ADAL" clId="{6E597B41-4BBD-9946-8C85-061D69047A2C}" dt="2020-10-16T00:30:51.901" v="1345" actId="1076"/>
        <pc:sldMkLst>
          <pc:docMk/>
          <pc:sldMk cId="3698214940" sldId="260"/>
        </pc:sldMkLst>
        <pc:spChg chg="mod">
          <ac:chgData name="Lesley Diaz" userId="8bc67a53-8b38-4605-a441-ffb9917ca256" providerId="ADAL" clId="{6E597B41-4BBD-9946-8C85-061D69047A2C}" dt="2020-10-16T00:28:01.429" v="1328" actId="14100"/>
          <ac:spMkLst>
            <pc:docMk/>
            <pc:sldMk cId="3698214940" sldId="260"/>
            <ac:spMk id="2" creationId="{D51DCE42-F934-5F4C-A163-F7EDC62F59F0}"/>
          </ac:spMkLst>
        </pc:spChg>
        <pc:spChg chg="del">
          <ac:chgData name="Lesley Diaz" userId="8bc67a53-8b38-4605-a441-ffb9917ca256" providerId="ADAL" clId="{6E597B41-4BBD-9946-8C85-061D69047A2C}" dt="2020-10-15T23:47:33.577" v="51"/>
          <ac:spMkLst>
            <pc:docMk/>
            <pc:sldMk cId="3698214940" sldId="260"/>
            <ac:spMk id="3" creationId="{CC078EB2-25BC-C44E-8592-1DD9793FADD1}"/>
          </ac:spMkLst>
        </pc:spChg>
        <pc:picChg chg="add mod">
          <ac:chgData name="Lesley Diaz" userId="8bc67a53-8b38-4605-a441-ffb9917ca256" providerId="ADAL" clId="{6E597B41-4BBD-9946-8C85-061D69047A2C}" dt="2020-10-16T00:30:51.901" v="1345" actId="1076"/>
          <ac:picMkLst>
            <pc:docMk/>
            <pc:sldMk cId="3698214940" sldId="260"/>
            <ac:picMk id="5" creationId="{55794C2D-76C3-4E42-BA58-5C5F761EC042}"/>
          </ac:picMkLst>
        </pc:picChg>
      </pc:sldChg>
      <pc:sldChg chg="addSp delSp modSp mod setBg delDesignElem">
        <pc:chgData name="Lesley Diaz" userId="8bc67a53-8b38-4605-a441-ffb9917ca256" providerId="ADAL" clId="{6E597B41-4BBD-9946-8C85-061D69047A2C}" dt="2020-10-16T00:44:30.105" v="1755" actId="14100"/>
        <pc:sldMkLst>
          <pc:docMk/>
          <pc:sldMk cId="2245021376" sldId="261"/>
        </pc:sldMkLst>
        <pc:spChg chg="mod">
          <ac:chgData name="Lesley Diaz" userId="8bc67a53-8b38-4605-a441-ffb9917ca256" providerId="ADAL" clId="{6E597B41-4BBD-9946-8C85-061D69047A2C}" dt="2020-10-16T00:44:18.601" v="1753" actId="1076"/>
          <ac:spMkLst>
            <pc:docMk/>
            <pc:sldMk cId="2245021376" sldId="261"/>
            <ac:spMk id="2" creationId="{BF4615E8-45C3-4AA3-9E55-12BEB9155E8B}"/>
          </ac:spMkLst>
        </pc:spChg>
        <pc:spChg chg="del mod">
          <ac:chgData name="Lesley Diaz" userId="8bc67a53-8b38-4605-a441-ffb9917ca256" providerId="ADAL" clId="{6E597B41-4BBD-9946-8C85-061D69047A2C}" dt="2020-10-16T00:43:46.183" v="1745" actId="478"/>
          <ac:spMkLst>
            <pc:docMk/>
            <pc:sldMk cId="2245021376" sldId="261"/>
            <ac:spMk id="3" creationId="{1BEF4B1E-51D3-4836-AE2B-F10F5ADBE602}"/>
          </ac:spMkLst>
        </pc:spChg>
        <pc:spChg chg="add del">
          <ac:chgData name="Lesley Diaz" userId="8bc67a53-8b38-4605-a441-ffb9917ca256" providerId="ADAL" clId="{6E597B41-4BBD-9946-8C85-061D69047A2C}" dt="2020-10-16T00:10:44.136" v="816"/>
          <ac:spMkLst>
            <pc:docMk/>
            <pc:sldMk cId="2245021376" sldId="261"/>
            <ac:spMk id="5" creationId="{DAF1966E-FD40-4A4A-B61B-C4DF7FA05F06}"/>
          </ac:spMkLst>
        </pc:spChg>
        <pc:spChg chg="add del">
          <ac:chgData name="Lesley Diaz" userId="8bc67a53-8b38-4605-a441-ffb9917ca256" providerId="ADAL" clId="{6E597B41-4BBD-9946-8C85-061D69047A2C}" dt="2020-10-16T00:10:44.136" v="816"/>
          <ac:spMkLst>
            <pc:docMk/>
            <pc:sldMk cId="2245021376" sldId="261"/>
            <ac:spMk id="6" creationId="{047BFA19-D45E-416B-A404-7AF2F3F27017}"/>
          </ac:spMkLst>
        </pc:spChg>
        <pc:spChg chg="add del">
          <ac:chgData name="Lesley Diaz" userId="8bc67a53-8b38-4605-a441-ffb9917ca256" providerId="ADAL" clId="{6E597B41-4BBD-9946-8C85-061D69047A2C}" dt="2020-10-16T00:10:44.136" v="816"/>
          <ac:spMkLst>
            <pc:docMk/>
            <pc:sldMk cId="2245021376" sldId="261"/>
            <ac:spMk id="7" creationId="{8E0105E7-23DB-4CF2-8258-FF47C7620F6E}"/>
          </ac:spMkLst>
        </pc:spChg>
        <pc:spChg chg="add del">
          <ac:chgData name="Lesley Diaz" userId="8bc67a53-8b38-4605-a441-ffb9917ca256" providerId="ADAL" clId="{6E597B41-4BBD-9946-8C85-061D69047A2C}" dt="2020-10-16T00:08:04.724" v="798"/>
          <ac:spMkLst>
            <pc:docMk/>
            <pc:sldMk cId="2245021376" sldId="261"/>
            <ac:spMk id="8" creationId="{DAF1966E-FD40-4A4A-B61B-C4DF7FA05F06}"/>
          </ac:spMkLst>
        </pc:spChg>
        <pc:spChg chg="add del">
          <ac:chgData name="Lesley Diaz" userId="8bc67a53-8b38-4605-a441-ffb9917ca256" providerId="ADAL" clId="{6E597B41-4BBD-9946-8C85-061D69047A2C}" dt="2020-10-16T00:10:44.136" v="816"/>
          <ac:spMkLst>
            <pc:docMk/>
            <pc:sldMk cId="2245021376" sldId="261"/>
            <ac:spMk id="9" creationId="{074B4F7D-14B2-478B-8BF5-01E4E0C5D263}"/>
          </ac:spMkLst>
        </pc:spChg>
        <pc:spChg chg="add del">
          <ac:chgData name="Lesley Diaz" userId="8bc67a53-8b38-4605-a441-ffb9917ca256" providerId="ADAL" clId="{6E597B41-4BBD-9946-8C85-061D69047A2C}" dt="2020-10-16T00:08:04.724" v="798"/>
          <ac:spMkLst>
            <pc:docMk/>
            <pc:sldMk cId="2245021376" sldId="261"/>
            <ac:spMk id="10" creationId="{047BFA19-D45E-416B-A404-7AF2F3F27017}"/>
          </ac:spMkLst>
        </pc:spChg>
        <pc:spChg chg="add del mod">
          <ac:chgData name="Lesley Diaz" userId="8bc67a53-8b38-4605-a441-ffb9917ca256" providerId="ADAL" clId="{6E597B41-4BBD-9946-8C85-061D69047A2C}" dt="2020-10-16T00:43:48.559" v="1746" actId="478"/>
          <ac:spMkLst>
            <pc:docMk/>
            <pc:sldMk cId="2245021376" sldId="261"/>
            <ac:spMk id="11" creationId="{C5D9077C-4602-184C-AFC2-5A6713124FA9}"/>
          </ac:spMkLst>
        </pc:spChg>
        <pc:spChg chg="add del">
          <ac:chgData name="Lesley Diaz" userId="8bc67a53-8b38-4605-a441-ffb9917ca256" providerId="ADAL" clId="{6E597B41-4BBD-9946-8C85-061D69047A2C}" dt="2020-10-16T00:08:04.724" v="798"/>
          <ac:spMkLst>
            <pc:docMk/>
            <pc:sldMk cId="2245021376" sldId="261"/>
            <ac:spMk id="12" creationId="{8E0105E7-23DB-4CF2-8258-FF47C7620F6E}"/>
          </ac:spMkLst>
        </pc:spChg>
        <pc:spChg chg="add del">
          <ac:chgData name="Lesley Diaz" userId="8bc67a53-8b38-4605-a441-ffb9917ca256" providerId="ADAL" clId="{6E597B41-4BBD-9946-8C85-061D69047A2C}" dt="2020-10-16T00:08:04.724" v="798"/>
          <ac:spMkLst>
            <pc:docMk/>
            <pc:sldMk cId="2245021376" sldId="261"/>
            <ac:spMk id="14" creationId="{074B4F7D-14B2-478B-8BF5-01E4E0C5D263}"/>
          </ac:spMkLst>
        </pc:spChg>
        <pc:graphicFrameChg chg="add mod">
          <ac:chgData name="Lesley Diaz" userId="8bc67a53-8b38-4605-a441-ffb9917ca256" providerId="ADAL" clId="{6E597B41-4BBD-9946-8C85-061D69047A2C}" dt="2020-10-16T00:44:30.105" v="1755" actId="14100"/>
          <ac:graphicFrameMkLst>
            <pc:docMk/>
            <pc:sldMk cId="2245021376" sldId="261"/>
            <ac:graphicFrameMk id="13" creationId="{E2F3DB09-20E4-5F4C-B09A-C53F9177DA64}"/>
          </ac:graphicFrameMkLst>
        </pc:graphicFrameChg>
      </pc:sldChg>
      <pc:sldChg chg="addSp delSp modSp mod setBg modAnim delDesignElem">
        <pc:chgData name="Lesley Diaz" userId="8bc67a53-8b38-4605-a441-ffb9917ca256" providerId="ADAL" clId="{6E597B41-4BBD-9946-8C85-061D69047A2C}" dt="2020-10-16T00:48:26.134" v="1788" actId="14100"/>
        <pc:sldMkLst>
          <pc:docMk/>
          <pc:sldMk cId="1058261281" sldId="262"/>
        </pc:sldMkLst>
        <pc:spChg chg="mod">
          <ac:chgData name="Lesley Diaz" userId="8bc67a53-8b38-4605-a441-ffb9917ca256" providerId="ADAL" clId="{6E597B41-4BBD-9946-8C85-061D69047A2C}" dt="2020-10-16T00:12:32.021" v="832" actId="1076"/>
          <ac:spMkLst>
            <pc:docMk/>
            <pc:sldMk cId="1058261281" sldId="262"/>
            <ac:spMk id="2" creationId="{1C01342D-397B-48CF-9263-3AE44F3337FA}"/>
          </ac:spMkLst>
        </pc:spChg>
        <pc:spChg chg="add mod topLvl">
          <ac:chgData name="Lesley Diaz" userId="8bc67a53-8b38-4605-a441-ffb9917ca256" providerId="ADAL" clId="{6E597B41-4BBD-9946-8C85-061D69047A2C}" dt="2020-10-16T00:48:26.134" v="1788" actId="14100"/>
          <ac:spMkLst>
            <pc:docMk/>
            <pc:sldMk cId="1058261281" sldId="262"/>
            <ac:spMk id="4" creationId="{249038CB-FF30-3549-9B57-89D03B46223F}"/>
          </ac:spMkLst>
        </pc:spChg>
        <pc:spChg chg="add del mod">
          <ac:chgData name="Lesley Diaz" userId="8bc67a53-8b38-4605-a441-ffb9917ca256" providerId="ADAL" clId="{6E597B41-4BBD-9946-8C85-061D69047A2C}" dt="2020-10-15T23:59:40.413" v="331" actId="478"/>
          <ac:spMkLst>
            <pc:docMk/>
            <pc:sldMk cId="1058261281" sldId="262"/>
            <ac:spMk id="5" creationId="{3526B7AA-BBA1-0446-A21A-FAD0DEBEC9F5}"/>
          </ac:spMkLst>
        </pc:spChg>
        <pc:spChg chg="add del mod">
          <ac:chgData name="Lesley Diaz" userId="8bc67a53-8b38-4605-a441-ffb9917ca256" providerId="ADAL" clId="{6E597B41-4BBD-9946-8C85-061D69047A2C}" dt="2020-10-15T23:59:36.934" v="330" actId="478"/>
          <ac:spMkLst>
            <pc:docMk/>
            <pc:sldMk cId="1058261281" sldId="262"/>
            <ac:spMk id="6" creationId="{993EF64C-4983-7941-82E9-1549CFB39D04}"/>
          </ac:spMkLst>
        </pc:spChg>
        <pc:spChg chg="add mod topLvl">
          <ac:chgData name="Lesley Diaz" userId="8bc67a53-8b38-4605-a441-ffb9917ca256" providerId="ADAL" clId="{6E597B41-4BBD-9946-8C85-061D69047A2C}" dt="2020-10-16T00:22:51.250" v="1246" actId="165"/>
          <ac:spMkLst>
            <pc:docMk/>
            <pc:sldMk cId="1058261281" sldId="262"/>
            <ac:spMk id="7" creationId="{537088A5-2545-5A40-B27D-DA0866D9D85F}"/>
          </ac:spMkLst>
        </pc:spChg>
        <pc:spChg chg="add del">
          <ac:chgData name="Lesley Diaz" userId="8bc67a53-8b38-4605-a441-ffb9917ca256" providerId="ADAL" clId="{6E597B41-4BBD-9946-8C85-061D69047A2C}" dt="2020-10-16T00:10:28.007" v="810" actId="26606"/>
          <ac:spMkLst>
            <pc:docMk/>
            <pc:sldMk cId="1058261281" sldId="262"/>
            <ac:spMk id="10" creationId="{7301F447-EEF7-48F5-AF73-7566EE7F64AD}"/>
          </ac:spMkLst>
        </pc:spChg>
        <pc:spChg chg="add del">
          <ac:chgData name="Lesley Diaz" userId="8bc67a53-8b38-4605-a441-ffb9917ca256" providerId="ADAL" clId="{6E597B41-4BBD-9946-8C85-061D69047A2C}" dt="2020-10-16T00:10:28.007" v="810" actId="26606"/>
          <ac:spMkLst>
            <pc:docMk/>
            <pc:sldMk cId="1058261281" sldId="262"/>
            <ac:spMk id="11" creationId="{F7117410-A2A4-4085-9ADC-46744551DBDE}"/>
          </ac:spMkLst>
        </pc:spChg>
        <pc:spChg chg="add del">
          <ac:chgData name="Lesley Diaz" userId="8bc67a53-8b38-4605-a441-ffb9917ca256" providerId="ADAL" clId="{6E597B41-4BBD-9946-8C85-061D69047A2C}" dt="2020-10-16T00:07:35.766" v="791" actId="26606"/>
          <ac:spMkLst>
            <pc:docMk/>
            <pc:sldMk cId="1058261281" sldId="262"/>
            <ac:spMk id="13" creationId="{42285737-90EE-47DC-AC80-8AE156B11969}"/>
          </ac:spMkLst>
        </pc:spChg>
        <pc:spChg chg="add del">
          <ac:chgData name="Lesley Diaz" userId="8bc67a53-8b38-4605-a441-ffb9917ca256" providerId="ADAL" clId="{6E597B41-4BBD-9946-8C85-061D69047A2C}" dt="2020-10-16T00:10:28.007" v="810" actId="26606"/>
          <ac:spMkLst>
            <pc:docMk/>
            <pc:sldMk cId="1058261281" sldId="262"/>
            <ac:spMk id="17" creationId="{99F74EB5-E547-4FB4-95F5-BCC788F3C4A0}"/>
          </ac:spMkLst>
        </pc:spChg>
        <pc:spChg chg="add del">
          <ac:chgData name="Lesley Diaz" userId="8bc67a53-8b38-4605-a441-ffb9917ca256" providerId="ADAL" clId="{6E597B41-4BBD-9946-8C85-061D69047A2C}" dt="2020-10-16T00:10:44.136" v="816"/>
          <ac:spMkLst>
            <pc:docMk/>
            <pc:sldMk cId="1058261281" sldId="262"/>
            <ac:spMk id="22" creationId="{37E32B78-23DD-4E77-8B9C-7779E3BF20C2}"/>
          </ac:spMkLst>
        </pc:spChg>
        <pc:spChg chg="add del">
          <ac:chgData name="Lesley Diaz" userId="8bc67a53-8b38-4605-a441-ffb9917ca256" providerId="ADAL" clId="{6E597B41-4BBD-9946-8C85-061D69047A2C}" dt="2020-10-16T00:07:54.533" v="794" actId="26606"/>
          <ac:spMkLst>
            <pc:docMk/>
            <pc:sldMk cId="1058261281" sldId="262"/>
            <ac:spMk id="26" creationId="{53B021B3-DE93-4AB7-8A18-CF5F1CED88B8}"/>
          </ac:spMkLst>
        </pc:spChg>
        <pc:spChg chg="add del">
          <ac:chgData name="Lesley Diaz" userId="8bc67a53-8b38-4605-a441-ffb9917ca256" providerId="ADAL" clId="{6E597B41-4BBD-9946-8C85-061D69047A2C}" dt="2020-10-16T00:07:54.533" v="794" actId="26606"/>
          <ac:spMkLst>
            <pc:docMk/>
            <pc:sldMk cId="1058261281" sldId="262"/>
            <ac:spMk id="28" creationId="{52D502E5-F6B4-4D58-B4AE-FC466FF15EE8}"/>
          </ac:spMkLst>
        </pc:spChg>
        <pc:spChg chg="add del">
          <ac:chgData name="Lesley Diaz" userId="8bc67a53-8b38-4605-a441-ffb9917ca256" providerId="ADAL" clId="{6E597B41-4BBD-9946-8C85-061D69047A2C}" dt="2020-10-16T00:07:54.533" v="794" actId="26606"/>
          <ac:spMkLst>
            <pc:docMk/>
            <pc:sldMk cId="1058261281" sldId="262"/>
            <ac:spMk id="30" creationId="{9DECDBF4-02B6-4BB4-B65B-B8107AD6A9E8}"/>
          </ac:spMkLst>
        </pc:spChg>
        <pc:spChg chg="add del">
          <ac:chgData name="Lesley Diaz" userId="8bc67a53-8b38-4605-a441-ffb9917ca256" providerId="ADAL" clId="{6E597B41-4BBD-9946-8C85-061D69047A2C}" dt="2020-10-16T00:08:04.724" v="798"/>
          <ac:spMkLst>
            <pc:docMk/>
            <pc:sldMk cId="1058261281" sldId="262"/>
            <ac:spMk id="35" creationId="{53B021B3-DE93-4AB7-8A18-CF5F1CED88B8}"/>
          </ac:spMkLst>
        </pc:spChg>
        <pc:spChg chg="add del">
          <ac:chgData name="Lesley Diaz" userId="8bc67a53-8b38-4605-a441-ffb9917ca256" providerId="ADAL" clId="{6E597B41-4BBD-9946-8C85-061D69047A2C}" dt="2020-10-16T00:08:04.724" v="798"/>
          <ac:spMkLst>
            <pc:docMk/>
            <pc:sldMk cId="1058261281" sldId="262"/>
            <ac:spMk id="37" creationId="{52D502E5-F6B4-4D58-B4AE-FC466FF15EE8}"/>
          </ac:spMkLst>
        </pc:spChg>
        <pc:spChg chg="add del">
          <ac:chgData name="Lesley Diaz" userId="8bc67a53-8b38-4605-a441-ffb9917ca256" providerId="ADAL" clId="{6E597B41-4BBD-9946-8C85-061D69047A2C}" dt="2020-10-16T00:08:04.724" v="798"/>
          <ac:spMkLst>
            <pc:docMk/>
            <pc:sldMk cId="1058261281" sldId="262"/>
            <ac:spMk id="39" creationId="{9DECDBF4-02B6-4BB4-B65B-B8107AD6A9E8}"/>
          </ac:spMkLst>
        </pc:spChg>
        <pc:grpChg chg="add del mod">
          <ac:chgData name="Lesley Diaz" userId="8bc67a53-8b38-4605-a441-ffb9917ca256" providerId="ADAL" clId="{6E597B41-4BBD-9946-8C85-061D69047A2C}" dt="2020-10-16T00:22:51.250" v="1246" actId="165"/>
          <ac:grpSpMkLst>
            <pc:docMk/>
            <pc:sldMk cId="1058261281" sldId="262"/>
            <ac:grpSpMk id="8" creationId="{FF37693B-2EB8-C84F-BFB5-00AB15A035FB}"/>
          </ac:grpSpMkLst>
        </pc:grpChg>
        <pc:grpChg chg="add del">
          <ac:chgData name="Lesley Diaz" userId="8bc67a53-8b38-4605-a441-ffb9917ca256" providerId="ADAL" clId="{6E597B41-4BBD-9946-8C85-061D69047A2C}" dt="2020-10-16T00:07:35.766" v="791" actId="26606"/>
          <ac:grpSpMkLst>
            <pc:docMk/>
            <pc:sldMk cId="1058261281" sldId="262"/>
            <ac:grpSpMk id="15" creationId="{B57BDC17-F1B3-455F-BBF1-680AA1F25C06}"/>
          </ac:grpSpMkLst>
        </pc:grpChg>
        <pc:picChg chg="mod topLvl">
          <ac:chgData name="Lesley Diaz" userId="8bc67a53-8b38-4605-a441-ffb9917ca256" providerId="ADAL" clId="{6E597B41-4BBD-9946-8C85-061D69047A2C}" dt="2020-10-16T00:22:51.250" v="1246" actId="165"/>
          <ac:picMkLst>
            <pc:docMk/>
            <pc:sldMk cId="1058261281" sldId="262"/>
            <ac:picMk id="3" creationId="{47869C10-1697-4A13-A1AC-3E1086D79D7C}"/>
          </ac:picMkLst>
        </pc:picChg>
      </pc:sldChg>
      <pc:sldChg chg="addSp delSp modSp add mod ord setBg delDesignElem">
        <pc:chgData name="Lesley Diaz" userId="8bc67a53-8b38-4605-a441-ffb9917ca256" providerId="ADAL" clId="{6E597B41-4BBD-9946-8C85-061D69047A2C}" dt="2020-10-16T00:34:52.782" v="1431" actId="20577"/>
        <pc:sldMkLst>
          <pc:docMk/>
          <pc:sldMk cId="2176292694" sldId="263"/>
        </pc:sldMkLst>
        <pc:spChg chg="mod">
          <ac:chgData name="Lesley Diaz" userId="8bc67a53-8b38-4605-a441-ffb9917ca256" providerId="ADAL" clId="{6E597B41-4BBD-9946-8C85-061D69047A2C}" dt="2020-10-16T00:24:19.751" v="1274" actId="14100"/>
          <ac:spMkLst>
            <pc:docMk/>
            <pc:sldMk cId="2176292694" sldId="263"/>
            <ac:spMk id="2" creationId="{7DD71726-7125-EB41-944D-5FA248315D4D}"/>
          </ac:spMkLst>
        </pc:spChg>
        <pc:spChg chg="del mod">
          <ac:chgData name="Lesley Diaz" userId="8bc67a53-8b38-4605-a441-ffb9917ca256" providerId="ADAL" clId="{6E597B41-4BBD-9946-8C85-061D69047A2C}" dt="2020-10-16T00:10:18.909" v="809" actId="26606"/>
          <ac:spMkLst>
            <pc:docMk/>
            <pc:sldMk cId="2176292694" sldId="263"/>
            <ac:spMk id="3" creationId="{B60380D0-3B2D-884E-B4D7-4C019B9760AE}"/>
          </ac:spMkLst>
        </pc:spChg>
        <pc:spChg chg="add del">
          <ac:chgData name="Lesley Diaz" userId="8bc67a53-8b38-4605-a441-ffb9917ca256" providerId="ADAL" clId="{6E597B41-4BBD-9946-8C85-061D69047A2C}" dt="2020-10-16T00:10:44.136" v="816"/>
          <ac:spMkLst>
            <pc:docMk/>
            <pc:sldMk cId="2176292694" sldId="263"/>
            <ac:spMk id="9" creationId="{2F56F8EA-3356-4455-9899-320874F6E465}"/>
          </ac:spMkLst>
        </pc:spChg>
        <pc:graphicFrameChg chg="add mod">
          <ac:chgData name="Lesley Diaz" userId="8bc67a53-8b38-4605-a441-ffb9917ca256" providerId="ADAL" clId="{6E597B41-4BBD-9946-8C85-061D69047A2C}" dt="2020-10-16T00:34:52.782" v="1431" actId="20577"/>
          <ac:graphicFrameMkLst>
            <pc:docMk/>
            <pc:sldMk cId="2176292694" sldId="263"/>
            <ac:graphicFrameMk id="5" creationId="{A2897C0B-A250-4F56-B3BE-D52E36FCEF82}"/>
          </ac:graphicFrameMkLst>
        </pc:graphicFrameChg>
      </pc:sldChg>
      <pc:sldChg chg="addSp modSp add mod ord modAnim">
        <pc:chgData name="Lesley Diaz" userId="8bc67a53-8b38-4605-a441-ffb9917ca256" providerId="ADAL" clId="{6E597B41-4BBD-9946-8C85-061D69047A2C}" dt="2020-10-16T00:23:15.342" v="1254"/>
        <pc:sldMkLst>
          <pc:docMk/>
          <pc:sldMk cId="969513925" sldId="264"/>
        </pc:sldMkLst>
        <pc:spChg chg="mod">
          <ac:chgData name="Lesley Diaz" userId="8bc67a53-8b38-4605-a441-ffb9917ca256" providerId="ADAL" clId="{6E597B41-4BBD-9946-8C85-061D69047A2C}" dt="2020-10-16T00:19:25.836" v="1223" actId="14100"/>
          <ac:spMkLst>
            <pc:docMk/>
            <pc:sldMk cId="969513925" sldId="264"/>
            <ac:spMk id="2" creationId="{8AFC754B-8826-0643-AE8E-FE6F1017CCEE}"/>
          </ac:spMkLst>
        </pc:spChg>
        <pc:spChg chg="add mod">
          <ac:chgData name="Lesley Diaz" userId="8bc67a53-8b38-4605-a441-ffb9917ca256" providerId="ADAL" clId="{6E597B41-4BBD-9946-8C85-061D69047A2C}" dt="2020-10-16T00:22:36.789" v="1244" actId="14100"/>
          <ac:spMkLst>
            <pc:docMk/>
            <pc:sldMk cId="969513925" sldId="264"/>
            <ac:spMk id="5" creationId="{EAC05CF0-C074-B940-82EB-D3541B288784}"/>
          </ac:spMkLst>
        </pc:spChg>
        <pc:spChg chg="add mod">
          <ac:chgData name="Lesley Diaz" userId="8bc67a53-8b38-4605-a441-ffb9917ca256" providerId="ADAL" clId="{6E597B41-4BBD-9946-8C85-061D69047A2C}" dt="2020-10-16T00:22:41.367" v="1245" actId="14100"/>
          <ac:spMkLst>
            <pc:docMk/>
            <pc:sldMk cId="969513925" sldId="264"/>
            <ac:spMk id="6" creationId="{10211872-37A7-294B-B72D-30BF32CF530F}"/>
          </ac:spMkLst>
        </pc:spChg>
        <pc:spChg chg="add mod">
          <ac:chgData name="Lesley Diaz" userId="8bc67a53-8b38-4605-a441-ffb9917ca256" providerId="ADAL" clId="{6E597B41-4BBD-9946-8C85-061D69047A2C}" dt="2020-10-16T00:21:23.851" v="1239" actId="208"/>
          <ac:spMkLst>
            <pc:docMk/>
            <pc:sldMk cId="969513925" sldId="264"/>
            <ac:spMk id="7" creationId="{534E967A-0F76-E94A-9B20-92DCDC7382CC}"/>
          </ac:spMkLst>
        </pc:spChg>
        <pc:spChg chg="add mod">
          <ac:chgData name="Lesley Diaz" userId="8bc67a53-8b38-4605-a441-ffb9917ca256" providerId="ADAL" clId="{6E597B41-4BBD-9946-8C85-061D69047A2C}" dt="2020-10-16T00:21:47.236" v="1243" actId="14100"/>
          <ac:spMkLst>
            <pc:docMk/>
            <pc:sldMk cId="969513925" sldId="264"/>
            <ac:spMk id="8" creationId="{FEBDBBD2-E6D5-0547-8282-EAEDF879B97F}"/>
          </ac:spMkLst>
        </pc:spChg>
        <pc:picChg chg="mod">
          <ac:chgData name="Lesley Diaz" userId="8bc67a53-8b38-4605-a441-ffb9917ca256" providerId="ADAL" clId="{6E597B41-4BBD-9946-8C85-061D69047A2C}" dt="2020-10-16T00:21:42.760" v="1242" actId="1076"/>
          <ac:picMkLst>
            <pc:docMk/>
            <pc:sldMk cId="969513925" sldId="264"/>
            <ac:picMk id="4" creationId="{73C50B4E-2683-4EF2-A105-23B571D16802}"/>
          </ac:picMkLst>
        </pc:picChg>
      </pc:sldChg>
      <pc:sldChg chg="addSp delSp modSp add mod ord">
        <pc:chgData name="Lesley Diaz" userId="8bc67a53-8b38-4605-a441-ffb9917ca256" providerId="ADAL" clId="{6E597B41-4BBD-9946-8C85-061D69047A2C}" dt="2020-10-16T00:34:40.978" v="1417" actId="20577"/>
        <pc:sldMkLst>
          <pc:docMk/>
          <pc:sldMk cId="3672757873" sldId="265"/>
        </pc:sldMkLst>
        <pc:spChg chg="mod">
          <ac:chgData name="Lesley Diaz" userId="8bc67a53-8b38-4605-a441-ffb9917ca256" providerId="ADAL" clId="{6E597B41-4BBD-9946-8C85-061D69047A2C}" dt="2020-10-16T00:24:29.774" v="1277" actId="14100"/>
          <ac:spMkLst>
            <pc:docMk/>
            <pc:sldMk cId="3672757873" sldId="265"/>
            <ac:spMk id="2" creationId="{DAC01CBD-1205-694C-B905-A6E8E9BBF436}"/>
          </ac:spMkLst>
        </pc:spChg>
        <pc:spChg chg="add del mod">
          <ac:chgData name="Lesley Diaz" userId="8bc67a53-8b38-4605-a441-ffb9917ca256" providerId="ADAL" clId="{6E597B41-4BBD-9946-8C85-061D69047A2C}" dt="2020-10-16T00:14:03.264" v="838" actId="478"/>
          <ac:spMkLst>
            <pc:docMk/>
            <pc:sldMk cId="3672757873" sldId="265"/>
            <ac:spMk id="3" creationId="{BB6EEE32-1E28-E14D-985F-731BC9BC559B}"/>
          </ac:spMkLst>
        </pc:spChg>
        <pc:graphicFrameChg chg="add del mod">
          <ac:chgData name="Lesley Diaz" userId="8bc67a53-8b38-4605-a441-ffb9917ca256" providerId="ADAL" clId="{6E597B41-4BBD-9946-8C85-061D69047A2C}" dt="2020-10-16T00:13:58.983" v="835"/>
          <ac:graphicFrameMkLst>
            <pc:docMk/>
            <pc:sldMk cId="3672757873" sldId="265"/>
            <ac:graphicFrameMk id="4" creationId="{D13A38E7-987C-8247-B036-1D53DF6415AC}"/>
          </ac:graphicFrameMkLst>
        </pc:graphicFrameChg>
        <pc:graphicFrameChg chg="add mod">
          <ac:chgData name="Lesley Diaz" userId="8bc67a53-8b38-4605-a441-ffb9917ca256" providerId="ADAL" clId="{6E597B41-4BBD-9946-8C85-061D69047A2C}" dt="2020-10-16T00:34:40.978" v="1417" actId="20577"/>
          <ac:graphicFrameMkLst>
            <pc:docMk/>
            <pc:sldMk cId="3672757873" sldId="265"/>
            <ac:graphicFrameMk id="5" creationId="{54A465EF-B308-9647-9A30-91B6D0B1AF47}"/>
          </ac:graphicFrameMkLst>
        </pc:graphicFrameChg>
      </pc:sldChg>
      <pc:sldChg chg="addSp delSp modSp add mod ord modAnim">
        <pc:chgData name="Lesley Diaz" userId="8bc67a53-8b38-4605-a441-ffb9917ca256" providerId="ADAL" clId="{6E597B41-4BBD-9946-8C85-061D69047A2C}" dt="2020-10-16T00:26:32.356" v="1296"/>
        <pc:sldMkLst>
          <pc:docMk/>
          <pc:sldMk cId="2571183683" sldId="266"/>
        </pc:sldMkLst>
        <pc:spChg chg="mod">
          <ac:chgData name="Lesley Diaz" userId="8bc67a53-8b38-4605-a441-ffb9917ca256" providerId="ADAL" clId="{6E597B41-4BBD-9946-8C85-061D69047A2C}" dt="2020-10-16T00:24:03.080" v="1271" actId="1076"/>
          <ac:spMkLst>
            <pc:docMk/>
            <pc:sldMk cId="2571183683" sldId="266"/>
            <ac:spMk id="2" creationId="{0752C7CC-6168-F046-B600-35F59F698444}"/>
          </ac:spMkLst>
        </pc:spChg>
        <pc:spChg chg="mod">
          <ac:chgData name="Lesley Diaz" userId="8bc67a53-8b38-4605-a441-ffb9917ca256" providerId="ADAL" clId="{6E597B41-4BBD-9946-8C85-061D69047A2C}" dt="2020-10-16T00:08:45.794" v="804"/>
          <ac:spMkLst>
            <pc:docMk/>
            <pc:sldMk cId="2571183683" sldId="266"/>
            <ac:spMk id="3" creationId="{C5915545-9CF7-9B4C-9EDB-BA50549F48CD}"/>
          </ac:spMkLst>
        </pc:spChg>
        <pc:spChg chg="add mod">
          <ac:chgData name="Lesley Diaz" userId="8bc67a53-8b38-4605-a441-ffb9917ca256" providerId="ADAL" clId="{6E597B41-4BBD-9946-8C85-061D69047A2C}" dt="2020-10-16T00:25:15.808" v="1283" actId="207"/>
          <ac:spMkLst>
            <pc:docMk/>
            <pc:sldMk cId="2571183683" sldId="266"/>
            <ac:spMk id="5" creationId="{EDE6A54D-1635-5A40-9BB3-4FD6F719D3C3}"/>
          </ac:spMkLst>
        </pc:spChg>
        <pc:spChg chg="add del">
          <ac:chgData name="Lesley Diaz" userId="8bc67a53-8b38-4605-a441-ffb9917ca256" providerId="ADAL" clId="{6E597B41-4BBD-9946-8C85-061D69047A2C}" dt="2020-10-16T00:25:44.992" v="1285" actId="11529"/>
          <ac:spMkLst>
            <pc:docMk/>
            <pc:sldMk cId="2571183683" sldId="266"/>
            <ac:spMk id="6" creationId="{BBB929C4-F406-F249-AA5F-EE94BEB5ED5A}"/>
          </ac:spMkLst>
        </pc:spChg>
        <pc:spChg chg="add mod">
          <ac:chgData name="Lesley Diaz" userId="8bc67a53-8b38-4605-a441-ffb9917ca256" providerId="ADAL" clId="{6E597B41-4BBD-9946-8C85-061D69047A2C}" dt="2020-10-16T00:26:08.244" v="1290" actId="1076"/>
          <ac:spMkLst>
            <pc:docMk/>
            <pc:sldMk cId="2571183683" sldId="266"/>
            <ac:spMk id="7" creationId="{CEA60006-9DFB-E645-9BAF-DA1C2904D9CF}"/>
          </ac:spMkLst>
        </pc:spChg>
        <pc:spChg chg="add mod">
          <ac:chgData name="Lesley Diaz" userId="8bc67a53-8b38-4605-a441-ffb9917ca256" providerId="ADAL" clId="{6E597B41-4BBD-9946-8C85-061D69047A2C}" dt="2020-10-16T00:26:22.099" v="1293" actId="208"/>
          <ac:spMkLst>
            <pc:docMk/>
            <pc:sldMk cId="2571183683" sldId="266"/>
            <ac:spMk id="8" creationId="{E788C441-620E-C345-8FB8-CBF11B644055}"/>
          </ac:spMkLst>
        </pc:spChg>
        <pc:picChg chg="mod">
          <ac:chgData name="Lesley Diaz" userId="8bc67a53-8b38-4605-a441-ffb9917ca256" providerId="ADAL" clId="{6E597B41-4BBD-9946-8C85-061D69047A2C}" dt="2020-10-16T00:23:59.459" v="1270" actId="1076"/>
          <ac:picMkLst>
            <pc:docMk/>
            <pc:sldMk cId="2571183683" sldId="266"/>
            <ac:picMk id="4" creationId="{A22EEEA2-6E50-49A7-A92B-5EA48C463AFA}"/>
          </ac:picMkLst>
        </pc:picChg>
      </pc:sldChg>
      <pc:sldChg chg="addSp modSp mod modAnim">
        <pc:chgData name="Lesley Diaz" userId="8bc67a53-8b38-4605-a441-ffb9917ca256" providerId="ADAL" clId="{6E597B41-4BBD-9946-8C85-061D69047A2C}" dt="2020-10-16T00:37:32.577" v="1534"/>
        <pc:sldMkLst>
          <pc:docMk/>
          <pc:sldMk cId="4180434836" sldId="267"/>
        </pc:sldMkLst>
        <pc:spChg chg="mod">
          <ac:chgData name="Lesley Diaz" userId="8bc67a53-8b38-4605-a441-ffb9917ca256" providerId="ADAL" clId="{6E597B41-4BBD-9946-8C85-061D69047A2C}" dt="2020-10-16T00:30:32.125" v="1339" actId="1076"/>
          <ac:spMkLst>
            <pc:docMk/>
            <pc:sldMk cId="4180434836" sldId="267"/>
            <ac:spMk id="2" creationId="{F5A23746-973E-4DA0-B164-21F9AB468249}"/>
          </ac:spMkLst>
        </pc:spChg>
        <pc:spChg chg="add mod">
          <ac:chgData name="Lesley Diaz" userId="8bc67a53-8b38-4605-a441-ffb9917ca256" providerId="ADAL" clId="{6E597B41-4BBD-9946-8C85-061D69047A2C}" dt="2020-10-16T00:36:42.524" v="1524" actId="208"/>
          <ac:spMkLst>
            <pc:docMk/>
            <pc:sldMk cId="4180434836" sldId="267"/>
            <ac:spMk id="5" creationId="{38A6EC21-83EE-5244-AF08-2F89F9401B2F}"/>
          </ac:spMkLst>
        </pc:spChg>
        <pc:spChg chg="add mod">
          <ac:chgData name="Lesley Diaz" userId="8bc67a53-8b38-4605-a441-ffb9917ca256" providerId="ADAL" clId="{6E597B41-4BBD-9946-8C85-061D69047A2C}" dt="2020-10-16T00:37:29.996" v="1533" actId="1076"/>
          <ac:spMkLst>
            <pc:docMk/>
            <pc:sldMk cId="4180434836" sldId="267"/>
            <ac:spMk id="6" creationId="{7C3E9B8A-A5A4-104E-94BF-E598645A792A}"/>
          </ac:spMkLst>
        </pc:spChg>
        <pc:picChg chg="mod">
          <ac:chgData name="Lesley Diaz" userId="8bc67a53-8b38-4605-a441-ffb9917ca256" providerId="ADAL" clId="{6E597B41-4BBD-9946-8C85-061D69047A2C}" dt="2020-10-16T00:30:41.446" v="1343" actId="1076"/>
          <ac:picMkLst>
            <pc:docMk/>
            <pc:sldMk cId="4180434836" sldId="267"/>
            <ac:picMk id="4" creationId="{987EC3E1-5DE9-444B-88C7-A30FD22FF185}"/>
          </ac:picMkLst>
        </pc:picChg>
      </pc:sldChg>
      <pc:sldChg chg="addSp delSp modSp mod">
        <pc:chgData name="Lesley Diaz" userId="8bc67a53-8b38-4605-a441-ffb9917ca256" providerId="ADAL" clId="{6E597B41-4BBD-9946-8C85-061D69047A2C}" dt="2020-10-16T00:36:15.107" v="1521" actId="20577"/>
        <pc:sldMkLst>
          <pc:docMk/>
          <pc:sldMk cId="964549005" sldId="268"/>
        </pc:sldMkLst>
        <pc:spChg chg="mod">
          <ac:chgData name="Lesley Diaz" userId="8bc67a53-8b38-4605-a441-ffb9917ca256" providerId="ADAL" clId="{6E597B41-4BBD-9946-8C85-061D69047A2C}" dt="2020-10-16T00:31:27.133" v="1354" actId="1076"/>
          <ac:spMkLst>
            <pc:docMk/>
            <pc:sldMk cId="964549005" sldId="268"/>
            <ac:spMk id="2" creationId="{5533ADBA-E205-4409-973A-6F4A359D4F40}"/>
          </ac:spMkLst>
        </pc:spChg>
        <pc:spChg chg="del mod">
          <ac:chgData name="Lesley Diaz" userId="8bc67a53-8b38-4605-a441-ffb9917ca256" providerId="ADAL" clId="{6E597B41-4BBD-9946-8C85-061D69047A2C}" dt="2020-10-16T00:31:03.318" v="1350" actId="478"/>
          <ac:spMkLst>
            <pc:docMk/>
            <pc:sldMk cId="964549005" sldId="268"/>
            <ac:spMk id="3" creationId="{305FA5BE-54F3-455D-8CD0-2BA5BAC6A4B7}"/>
          </ac:spMkLst>
        </pc:spChg>
        <pc:graphicFrameChg chg="add mod">
          <ac:chgData name="Lesley Diaz" userId="8bc67a53-8b38-4605-a441-ffb9917ca256" providerId="ADAL" clId="{6E597B41-4BBD-9946-8C85-061D69047A2C}" dt="2020-10-16T00:36:15.107" v="1521" actId="20577"/>
          <ac:graphicFrameMkLst>
            <pc:docMk/>
            <pc:sldMk cId="964549005" sldId="268"/>
            <ac:graphicFrameMk id="4" creationId="{DCA3440F-6F42-514D-9246-A2C3376B5966}"/>
          </ac:graphicFrameMkLst>
        </pc:graphicFrameChg>
      </pc:sldChg>
      <pc:sldChg chg="addSp delSp modSp add mod setBg">
        <pc:chgData name="Lesley Diaz" userId="8bc67a53-8b38-4605-a441-ffb9917ca256" providerId="ADAL" clId="{6E597B41-4BBD-9946-8C85-061D69047A2C}" dt="2020-10-16T00:39:06.703" v="1570" actId="20577"/>
        <pc:sldMkLst>
          <pc:docMk/>
          <pc:sldMk cId="2479112970" sldId="269"/>
        </pc:sldMkLst>
        <pc:spChg chg="mod">
          <ac:chgData name="Lesley Diaz" userId="8bc67a53-8b38-4605-a441-ffb9917ca256" providerId="ADAL" clId="{6E597B41-4BBD-9946-8C85-061D69047A2C}" dt="2020-10-16T00:39:06.703" v="1570" actId="20577"/>
          <ac:spMkLst>
            <pc:docMk/>
            <pc:sldMk cId="2479112970" sldId="269"/>
            <ac:spMk id="2" creationId="{434BC4E6-47AD-2941-9909-F04F5FE521D7}"/>
          </ac:spMkLst>
        </pc:spChg>
        <pc:spChg chg="del">
          <ac:chgData name="Lesley Diaz" userId="8bc67a53-8b38-4605-a441-ffb9917ca256" providerId="ADAL" clId="{6E597B41-4BBD-9946-8C85-061D69047A2C}" dt="2020-10-16T00:38:53.913" v="1538" actId="26606"/>
          <ac:spMkLst>
            <pc:docMk/>
            <pc:sldMk cId="2479112970" sldId="269"/>
            <ac:spMk id="3" creationId="{B2B9F58C-05AB-A641-805F-006FB75B1995}"/>
          </ac:spMkLst>
        </pc:spChg>
        <pc:spChg chg="add">
          <ac:chgData name="Lesley Diaz" userId="8bc67a53-8b38-4605-a441-ffb9917ca256" providerId="ADAL" clId="{6E597B41-4BBD-9946-8C85-061D69047A2C}" dt="2020-10-16T00:38:53.913" v="1538" actId="26606"/>
          <ac:spMkLst>
            <pc:docMk/>
            <pc:sldMk cId="2479112970" sldId="269"/>
            <ac:spMk id="8" creationId="{0B3B9DBC-97CC-4A18-B4A6-66E240292269}"/>
          </ac:spMkLst>
        </pc:spChg>
        <pc:spChg chg="add">
          <ac:chgData name="Lesley Diaz" userId="8bc67a53-8b38-4605-a441-ffb9917ca256" providerId="ADAL" clId="{6E597B41-4BBD-9946-8C85-061D69047A2C}" dt="2020-10-16T00:38:53.913" v="1538" actId="26606"/>
          <ac:spMkLst>
            <pc:docMk/>
            <pc:sldMk cId="2479112970" sldId="269"/>
            <ac:spMk id="10" creationId="{F4492644-1D84-449E-94E4-5FC5C873D32E}"/>
          </ac:spMkLst>
        </pc:spChg>
        <pc:spChg chg="add">
          <ac:chgData name="Lesley Diaz" userId="8bc67a53-8b38-4605-a441-ffb9917ca256" providerId="ADAL" clId="{6E597B41-4BBD-9946-8C85-061D69047A2C}" dt="2020-10-16T00:38:53.913" v="1538" actId="26606"/>
          <ac:spMkLst>
            <pc:docMk/>
            <pc:sldMk cId="2479112970" sldId="269"/>
            <ac:spMk id="12" creationId="{94EE1A74-DEBF-434E-8B5E-7AB296ECBE08}"/>
          </ac:spMkLst>
        </pc:spChg>
        <pc:spChg chg="add">
          <ac:chgData name="Lesley Diaz" userId="8bc67a53-8b38-4605-a441-ffb9917ca256" providerId="ADAL" clId="{6E597B41-4BBD-9946-8C85-061D69047A2C}" dt="2020-10-16T00:38:53.913" v="1538" actId="26606"/>
          <ac:spMkLst>
            <pc:docMk/>
            <pc:sldMk cId="2479112970" sldId="269"/>
            <ac:spMk id="14" creationId="{8C7C4D4B-92D9-4FA4-A294-749E8574FF51}"/>
          </ac:spMkLst>
        </pc:spChg>
        <pc:spChg chg="add">
          <ac:chgData name="Lesley Diaz" userId="8bc67a53-8b38-4605-a441-ffb9917ca256" providerId="ADAL" clId="{6E597B41-4BBD-9946-8C85-061D69047A2C}" dt="2020-10-16T00:38:53.913" v="1538" actId="26606"/>
          <ac:spMkLst>
            <pc:docMk/>
            <pc:sldMk cId="2479112970" sldId="269"/>
            <ac:spMk id="16" creationId="{BADA3358-2A3F-41B0-A458-6FD1DB3AF9BB}"/>
          </ac:spMkLst>
        </pc:spChg>
        <pc:spChg chg="add">
          <ac:chgData name="Lesley Diaz" userId="8bc67a53-8b38-4605-a441-ffb9917ca256" providerId="ADAL" clId="{6E597B41-4BBD-9946-8C85-061D69047A2C}" dt="2020-10-16T00:38:53.913" v="1538" actId="26606"/>
          <ac:spMkLst>
            <pc:docMk/>
            <pc:sldMk cId="2479112970" sldId="269"/>
            <ac:spMk id="18" creationId="{E4737216-37B2-43AD-AB08-05BFCCEFC99E}"/>
          </ac:spMkLst>
        </pc:spChg>
        <pc:cxnChg chg="add del">
          <ac:chgData name="Lesley Diaz" userId="8bc67a53-8b38-4605-a441-ffb9917ca256" providerId="ADAL" clId="{6E597B41-4BBD-9946-8C85-061D69047A2C}" dt="2020-10-16T00:38:57.183" v="1540" actId="11529"/>
          <ac:cxnSpMkLst>
            <pc:docMk/>
            <pc:sldMk cId="2479112970" sldId="269"/>
            <ac:cxnSpMk id="5" creationId="{F685CF6A-2647-C84D-B958-59F92375D50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AD58C-678F-4C3C-891C-9FC829E678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3BA421-CFC5-4CA2-960A-E6FF8BD9A065}">
      <dgm:prSet/>
      <dgm:spPr/>
      <dgm:t>
        <a:bodyPr/>
        <a:lstStyle/>
        <a:p>
          <a:r>
            <a:rPr lang="en-US"/>
            <a:t>No inventory was purchased</a:t>
          </a:r>
        </a:p>
      </dgm:t>
    </dgm:pt>
    <dgm:pt modelId="{E76AB9A4-C6A1-4A6E-8842-EC5A0D1E8FE0}" type="parTrans" cxnId="{B668A9BF-EED3-43DC-AC83-D37CC81D67B4}">
      <dgm:prSet/>
      <dgm:spPr/>
      <dgm:t>
        <a:bodyPr/>
        <a:lstStyle/>
        <a:p>
          <a:endParaRPr lang="en-US"/>
        </a:p>
      </dgm:t>
    </dgm:pt>
    <dgm:pt modelId="{E6897EBF-E9E8-492C-BB6F-647B0CEE0A42}" type="sibTrans" cxnId="{B668A9BF-EED3-43DC-AC83-D37CC81D67B4}">
      <dgm:prSet/>
      <dgm:spPr/>
      <dgm:t>
        <a:bodyPr/>
        <a:lstStyle/>
        <a:p>
          <a:endParaRPr lang="en-US"/>
        </a:p>
      </dgm:t>
    </dgm:pt>
    <dgm:pt modelId="{F5FC10EE-1D61-482F-B8CE-6B1ECF619C89}">
      <dgm:prSet/>
      <dgm:spPr/>
      <dgm:t>
        <a:bodyPr/>
        <a:lstStyle/>
        <a:p>
          <a:r>
            <a:rPr lang="en-US"/>
            <a:t>Pricing</a:t>
          </a:r>
        </a:p>
      </dgm:t>
    </dgm:pt>
    <dgm:pt modelId="{13934D73-2DD1-4233-8D5B-B98C395BCEEE}" type="parTrans" cxnId="{A5AF179C-9237-4325-BE82-8D3F9F569DF6}">
      <dgm:prSet/>
      <dgm:spPr/>
      <dgm:t>
        <a:bodyPr/>
        <a:lstStyle/>
        <a:p>
          <a:endParaRPr lang="en-US"/>
        </a:p>
      </dgm:t>
    </dgm:pt>
    <dgm:pt modelId="{EB92F91F-FC77-4E26-BF40-8163ACB63361}" type="sibTrans" cxnId="{A5AF179C-9237-4325-BE82-8D3F9F569DF6}">
      <dgm:prSet/>
      <dgm:spPr/>
      <dgm:t>
        <a:bodyPr/>
        <a:lstStyle/>
        <a:p>
          <a:endParaRPr lang="en-US"/>
        </a:p>
      </dgm:t>
    </dgm:pt>
    <dgm:pt modelId="{4217BA2B-3171-47F2-85FC-4788425F3410}">
      <dgm:prSet/>
      <dgm:spPr/>
      <dgm:t>
        <a:bodyPr/>
        <a:lstStyle/>
        <a:p>
          <a:r>
            <a:rPr lang="en-US"/>
            <a:t>Tops - $20</a:t>
          </a:r>
        </a:p>
      </dgm:t>
    </dgm:pt>
    <dgm:pt modelId="{FE6F905A-8469-4E86-BF35-30C754B16E6D}" type="parTrans" cxnId="{87066B4F-F8E3-40C3-A1A9-98385D5BBFF7}">
      <dgm:prSet/>
      <dgm:spPr/>
      <dgm:t>
        <a:bodyPr/>
        <a:lstStyle/>
        <a:p>
          <a:endParaRPr lang="en-US"/>
        </a:p>
      </dgm:t>
    </dgm:pt>
    <dgm:pt modelId="{0044BA7C-8B0A-4B69-8DFC-9AD6A39A2043}" type="sibTrans" cxnId="{87066B4F-F8E3-40C3-A1A9-98385D5BBFF7}">
      <dgm:prSet/>
      <dgm:spPr/>
      <dgm:t>
        <a:bodyPr/>
        <a:lstStyle/>
        <a:p>
          <a:endParaRPr lang="en-US"/>
        </a:p>
      </dgm:t>
    </dgm:pt>
    <dgm:pt modelId="{A528552E-B1B3-4ADF-B8BD-2EDE5C97D125}">
      <dgm:prSet/>
      <dgm:spPr/>
      <dgm:t>
        <a:bodyPr/>
        <a:lstStyle/>
        <a:p>
          <a:r>
            <a:rPr lang="en-US"/>
            <a:t>Pants - $30</a:t>
          </a:r>
        </a:p>
      </dgm:t>
    </dgm:pt>
    <dgm:pt modelId="{62A23BC7-595A-491D-8641-6EB4D4452988}" type="parTrans" cxnId="{988CBCD8-FE57-48BA-8171-7BE115B2C9C4}">
      <dgm:prSet/>
      <dgm:spPr/>
      <dgm:t>
        <a:bodyPr/>
        <a:lstStyle/>
        <a:p>
          <a:endParaRPr lang="en-US"/>
        </a:p>
      </dgm:t>
    </dgm:pt>
    <dgm:pt modelId="{8B2C6718-72BF-4A0F-8B2B-07D7E241C5F6}" type="sibTrans" cxnId="{988CBCD8-FE57-48BA-8171-7BE115B2C9C4}">
      <dgm:prSet/>
      <dgm:spPr/>
      <dgm:t>
        <a:bodyPr/>
        <a:lstStyle/>
        <a:p>
          <a:endParaRPr lang="en-US"/>
        </a:p>
      </dgm:t>
    </dgm:pt>
    <dgm:pt modelId="{0911E7FC-089D-4122-B9F0-FF6EDB54B1C6}">
      <dgm:prSet/>
      <dgm:spPr/>
      <dgm:t>
        <a:bodyPr/>
        <a:lstStyle/>
        <a:p>
          <a:r>
            <a:rPr lang="en-US"/>
            <a:t>Marketing</a:t>
          </a:r>
        </a:p>
      </dgm:t>
    </dgm:pt>
    <dgm:pt modelId="{CB8A311E-FB67-412A-9352-2E5725E3F916}" type="parTrans" cxnId="{E1EC965C-D246-447E-8376-5735C179EB0A}">
      <dgm:prSet/>
      <dgm:spPr/>
      <dgm:t>
        <a:bodyPr/>
        <a:lstStyle/>
        <a:p>
          <a:endParaRPr lang="en-US"/>
        </a:p>
      </dgm:t>
    </dgm:pt>
    <dgm:pt modelId="{F4F8A7E5-7548-4239-A35E-99058911CC95}" type="sibTrans" cxnId="{E1EC965C-D246-447E-8376-5735C179EB0A}">
      <dgm:prSet/>
      <dgm:spPr/>
      <dgm:t>
        <a:bodyPr/>
        <a:lstStyle/>
        <a:p>
          <a:endParaRPr lang="en-US"/>
        </a:p>
      </dgm:t>
    </dgm:pt>
    <dgm:pt modelId="{CB363B98-0DC6-41BA-903F-6599D4D45717}">
      <dgm:prSet/>
      <dgm:spPr/>
      <dgm:t>
        <a:bodyPr/>
        <a:lstStyle/>
        <a:p>
          <a:r>
            <a:rPr lang="en-US"/>
            <a:t>No marketing was done</a:t>
          </a:r>
        </a:p>
      </dgm:t>
    </dgm:pt>
    <dgm:pt modelId="{8C04030B-168F-458F-AD89-5D1B539D1CF0}" type="parTrans" cxnId="{05023E22-3CAF-43A0-9D30-90E3FC696653}">
      <dgm:prSet/>
      <dgm:spPr/>
      <dgm:t>
        <a:bodyPr/>
        <a:lstStyle/>
        <a:p>
          <a:endParaRPr lang="en-US"/>
        </a:p>
      </dgm:t>
    </dgm:pt>
    <dgm:pt modelId="{6BE82E0B-1700-44F2-A091-EAF44F23EF4E}" type="sibTrans" cxnId="{05023E22-3CAF-43A0-9D30-90E3FC696653}">
      <dgm:prSet/>
      <dgm:spPr/>
      <dgm:t>
        <a:bodyPr/>
        <a:lstStyle/>
        <a:p>
          <a:endParaRPr lang="en-US"/>
        </a:p>
      </dgm:t>
    </dgm:pt>
    <dgm:pt modelId="{24A220F7-E9C1-4737-A329-9FDC1ADE3307}">
      <dgm:prSet/>
      <dgm:spPr/>
      <dgm:t>
        <a:bodyPr/>
        <a:lstStyle/>
        <a:p>
          <a:r>
            <a:rPr lang="en-US"/>
            <a:t>Staffing </a:t>
          </a:r>
        </a:p>
      </dgm:t>
    </dgm:pt>
    <dgm:pt modelId="{D95457DD-DD98-463E-8486-2B48BFB4C5B8}" type="parTrans" cxnId="{6200DB13-CE9E-4962-90A1-32FAE54B343B}">
      <dgm:prSet/>
      <dgm:spPr/>
      <dgm:t>
        <a:bodyPr/>
        <a:lstStyle/>
        <a:p>
          <a:endParaRPr lang="en-US"/>
        </a:p>
      </dgm:t>
    </dgm:pt>
    <dgm:pt modelId="{C4064C56-C209-42E7-85C6-784C47C69D3C}" type="sibTrans" cxnId="{6200DB13-CE9E-4962-90A1-32FAE54B343B}">
      <dgm:prSet/>
      <dgm:spPr/>
      <dgm:t>
        <a:bodyPr/>
        <a:lstStyle/>
        <a:p>
          <a:endParaRPr lang="en-US"/>
        </a:p>
      </dgm:t>
    </dgm:pt>
    <dgm:pt modelId="{2267EB36-28FE-4428-90E2-B78166171DB7}">
      <dgm:prSet/>
      <dgm:spPr/>
      <dgm:t>
        <a:bodyPr/>
        <a:lstStyle/>
        <a:p>
          <a:r>
            <a:rPr lang="en-US"/>
            <a:t>No part-time employees were hired</a:t>
          </a:r>
        </a:p>
      </dgm:t>
    </dgm:pt>
    <dgm:pt modelId="{E82569F0-4299-419F-9E7E-D9B576C0DA85}" type="parTrans" cxnId="{D25B56D9-54C6-4350-B92F-A8EF19BA4EFD}">
      <dgm:prSet/>
      <dgm:spPr/>
      <dgm:t>
        <a:bodyPr/>
        <a:lstStyle/>
        <a:p>
          <a:endParaRPr lang="en-US"/>
        </a:p>
      </dgm:t>
    </dgm:pt>
    <dgm:pt modelId="{81A12FCA-ADA2-4486-8FA0-2F18037DB4B4}" type="sibTrans" cxnId="{D25B56D9-54C6-4350-B92F-A8EF19BA4EFD}">
      <dgm:prSet/>
      <dgm:spPr/>
      <dgm:t>
        <a:bodyPr/>
        <a:lstStyle/>
        <a:p>
          <a:endParaRPr lang="en-US"/>
        </a:p>
      </dgm:t>
    </dgm:pt>
    <dgm:pt modelId="{EB2296B6-3778-424A-AD76-E24346021020}">
      <dgm:prSet/>
      <dgm:spPr/>
      <dgm:t>
        <a:bodyPr/>
        <a:lstStyle/>
        <a:p>
          <a:r>
            <a:rPr lang="en-US"/>
            <a:t>Special Decision</a:t>
          </a:r>
        </a:p>
      </dgm:t>
    </dgm:pt>
    <dgm:pt modelId="{FC802B98-4982-4730-887F-89B30B908B86}" type="parTrans" cxnId="{6F43CF02-6E11-48F5-A5E4-007BE04AE581}">
      <dgm:prSet/>
      <dgm:spPr/>
      <dgm:t>
        <a:bodyPr/>
        <a:lstStyle/>
        <a:p>
          <a:endParaRPr lang="en-US"/>
        </a:p>
      </dgm:t>
    </dgm:pt>
    <dgm:pt modelId="{7C86E868-2693-4FF1-8148-7F5F9308BC51}" type="sibTrans" cxnId="{6F43CF02-6E11-48F5-A5E4-007BE04AE581}">
      <dgm:prSet/>
      <dgm:spPr/>
      <dgm:t>
        <a:bodyPr/>
        <a:lstStyle/>
        <a:p>
          <a:endParaRPr lang="en-US"/>
        </a:p>
      </dgm:t>
    </dgm:pt>
    <dgm:pt modelId="{A4C02A47-9DE1-4306-9D53-DE13A4AD3AE6}">
      <dgm:prSet/>
      <dgm:spPr/>
      <dgm:t>
        <a:bodyPr/>
        <a:lstStyle/>
        <a:p>
          <a:r>
            <a:rPr lang="en-US"/>
            <a:t>No security system was bought</a:t>
          </a:r>
        </a:p>
      </dgm:t>
    </dgm:pt>
    <dgm:pt modelId="{2A907104-7BE7-40E8-A0A6-C7E8E0B10806}" type="parTrans" cxnId="{08930C1E-BD90-4C6E-AF1F-6F699A3610EB}">
      <dgm:prSet/>
      <dgm:spPr/>
      <dgm:t>
        <a:bodyPr/>
        <a:lstStyle/>
        <a:p>
          <a:endParaRPr lang="en-US"/>
        </a:p>
      </dgm:t>
    </dgm:pt>
    <dgm:pt modelId="{33C3D3E2-C9E5-4468-A794-F6972ADA218B}" type="sibTrans" cxnId="{08930C1E-BD90-4C6E-AF1F-6F699A3610EB}">
      <dgm:prSet/>
      <dgm:spPr/>
      <dgm:t>
        <a:bodyPr/>
        <a:lstStyle/>
        <a:p>
          <a:endParaRPr lang="en-US"/>
        </a:p>
      </dgm:t>
    </dgm:pt>
    <dgm:pt modelId="{659B9315-43BA-4841-A7B0-68F2C31C89FC}">
      <dgm:prSet/>
      <dgm:spPr/>
      <dgm:t>
        <a:bodyPr/>
        <a:lstStyle/>
        <a:p>
          <a:r>
            <a:rPr lang="en-US"/>
            <a:t>Inventory:</a:t>
          </a:r>
        </a:p>
      </dgm:t>
    </dgm:pt>
    <dgm:pt modelId="{ACA4CEF3-0DF6-45DF-A5F7-48478F55D18B}" type="sibTrans" cxnId="{95F64251-3C1F-46E7-A207-1A72BCEDDAEA}">
      <dgm:prSet/>
      <dgm:spPr/>
      <dgm:t>
        <a:bodyPr/>
        <a:lstStyle/>
        <a:p>
          <a:endParaRPr lang="en-US"/>
        </a:p>
      </dgm:t>
    </dgm:pt>
    <dgm:pt modelId="{AD70CB6E-85DC-44AF-9120-0DDDDCDACEEA}" type="parTrans" cxnId="{95F64251-3C1F-46E7-A207-1A72BCEDDAEA}">
      <dgm:prSet/>
      <dgm:spPr/>
      <dgm:t>
        <a:bodyPr/>
        <a:lstStyle/>
        <a:p>
          <a:endParaRPr lang="en-US"/>
        </a:p>
      </dgm:t>
    </dgm:pt>
    <dgm:pt modelId="{CDD97677-4C32-184D-A699-19C6B0E4968A}" type="pres">
      <dgm:prSet presAssocID="{D47AD58C-678F-4C3C-891C-9FC829E67839}" presName="linear" presStyleCnt="0">
        <dgm:presLayoutVars>
          <dgm:animLvl val="lvl"/>
          <dgm:resizeHandles val="exact"/>
        </dgm:presLayoutVars>
      </dgm:prSet>
      <dgm:spPr/>
    </dgm:pt>
    <dgm:pt modelId="{91A6ED46-2A74-3F42-8201-0A01E93B0FC9}" type="pres">
      <dgm:prSet presAssocID="{659B9315-43BA-4841-A7B0-68F2C31C89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58A4742-220A-6949-8EE7-9EBC13DF1581}" type="pres">
      <dgm:prSet presAssocID="{659B9315-43BA-4841-A7B0-68F2C31C89FC}" presName="childText" presStyleLbl="revTx" presStyleIdx="0" presStyleCnt="5">
        <dgm:presLayoutVars>
          <dgm:bulletEnabled val="1"/>
        </dgm:presLayoutVars>
      </dgm:prSet>
      <dgm:spPr/>
    </dgm:pt>
    <dgm:pt modelId="{6A76E34F-50D9-A249-A347-A16A9CFE6D28}" type="pres">
      <dgm:prSet presAssocID="{F5FC10EE-1D61-482F-B8CE-6B1ECF619C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1E22FE-C667-0341-867A-9A7C91CD7C9C}" type="pres">
      <dgm:prSet presAssocID="{F5FC10EE-1D61-482F-B8CE-6B1ECF619C89}" presName="childText" presStyleLbl="revTx" presStyleIdx="1" presStyleCnt="5">
        <dgm:presLayoutVars>
          <dgm:bulletEnabled val="1"/>
        </dgm:presLayoutVars>
      </dgm:prSet>
      <dgm:spPr/>
    </dgm:pt>
    <dgm:pt modelId="{708F2E76-C96C-054A-8897-BF3CAAEFFB98}" type="pres">
      <dgm:prSet presAssocID="{0911E7FC-089D-4122-B9F0-FF6EDB54B1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BB28B8-05E5-3C4A-BEC1-0133A1392607}" type="pres">
      <dgm:prSet presAssocID="{0911E7FC-089D-4122-B9F0-FF6EDB54B1C6}" presName="childText" presStyleLbl="revTx" presStyleIdx="2" presStyleCnt="5">
        <dgm:presLayoutVars>
          <dgm:bulletEnabled val="1"/>
        </dgm:presLayoutVars>
      </dgm:prSet>
      <dgm:spPr/>
    </dgm:pt>
    <dgm:pt modelId="{C1C99D1F-3BF8-4C48-833B-7E982C75CA92}" type="pres">
      <dgm:prSet presAssocID="{24A220F7-E9C1-4737-A329-9FDC1ADE330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D8178C-EEC1-724C-86E7-D5D80E63547B}" type="pres">
      <dgm:prSet presAssocID="{24A220F7-E9C1-4737-A329-9FDC1ADE3307}" presName="childText" presStyleLbl="revTx" presStyleIdx="3" presStyleCnt="5">
        <dgm:presLayoutVars>
          <dgm:bulletEnabled val="1"/>
        </dgm:presLayoutVars>
      </dgm:prSet>
      <dgm:spPr/>
    </dgm:pt>
    <dgm:pt modelId="{B6337A72-2BFF-8549-B75B-15267278B554}" type="pres">
      <dgm:prSet presAssocID="{EB2296B6-3778-424A-AD76-E2434602102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F8463EF-04DA-BF4B-9347-1FDBC804B4D2}" type="pres">
      <dgm:prSet presAssocID="{EB2296B6-3778-424A-AD76-E24346021020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6F43CF02-6E11-48F5-A5E4-007BE04AE581}" srcId="{D47AD58C-678F-4C3C-891C-9FC829E67839}" destId="{EB2296B6-3778-424A-AD76-E24346021020}" srcOrd="4" destOrd="0" parTransId="{FC802B98-4982-4730-887F-89B30B908B86}" sibTransId="{7C86E868-2693-4FF1-8148-7F5F9308BC51}"/>
    <dgm:cxn modelId="{17A23A06-5BB5-684A-8DFE-C575B4AB4553}" type="presOf" srcId="{A4C02A47-9DE1-4306-9D53-DE13A4AD3AE6}" destId="{2F8463EF-04DA-BF4B-9347-1FDBC804B4D2}" srcOrd="0" destOrd="0" presId="urn:microsoft.com/office/officeart/2005/8/layout/vList2"/>
    <dgm:cxn modelId="{6200DB13-CE9E-4962-90A1-32FAE54B343B}" srcId="{D47AD58C-678F-4C3C-891C-9FC829E67839}" destId="{24A220F7-E9C1-4737-A329-9FDC1ADE3307}" srcOrd="3" destOrd="0" parTransId="{D95457DD-DD98-463E-8486-2B48BFB4C5B8}" sibTransId="{C4064C56-C209-42E7-85C6-784C47C69D3C}"/>
    <dgm:cxn modelId="{08930C1E-BD90-4C6E-AF1F-6F699A3610EB}" srcId="{EB2296B6-3778-424A-AD76-E24346021020}" destId="{A4C02A47-9DE1-4306-9D53-DE13A4AD3AE6}" srcOrd="0" destOrd="0" parTransId="{2A907104-7BE7-40E8-A0A6-C7E8E0B10806}" sibTransId="{33C3D3E2-C9E5-4468-A794-F6972ADA218B}"/>
    <dgm:cxn modelId="{05023E22-3CAF-43A0-9D30-90E3FC696653}" srcId="{0911E7FC-089D-4122-B9F0-FF6EDB54B1C6}" destId="{CB363B98-0DC6-41BA-903F-6599D4D45717}" srcOrd="0" destOrd="0" parTransId="{8C04030B-168F-458F-AD89-5D1B539D1CF0}" sibTransId="{6BE82E0B-1700-44F2-A091-EAF44F23EF4E}"/>
    <dgm:cxn modelId="{EF214024-C164-8941-8477-F2B86D39C9BF}" type="presOf" srcId="{EB2296B6-3778-424A-AD76-E24346021020}" destId="{B6337A72-2BFF-8549-B75B-15267278B554}" srcOrd="0" destOrd="0" presId="urn:microsoft.com/office/officeart/2005/8/layout/vList2"/>
    <dgm:cxn modelId="{DEB9403E-2076-654A-94D8-298A3C9BDF7B}" type="presOf" srcId="{659B9315-43BA-4841-A7B0-68F2C31C89FC}" destId="{91A6ED46-2A74-3F42-8201-0A01E93B0FC9}" srcOrd="0" destOrd="0" presId="urn:microsoft.com/office/officeart/2005/8/layout/vList2"/>
    <dgm:cxn modelId="{87066B4F-F8E3-40C3-A1A9-98385D5BBFF7}" srcId="{F5FC10EE-1D61-482F-B8CE-6B1ECF619C89}" destId="{4217BA2B-3171-47F2-85FC-4788425F3410}" srcOrd="0" destOrd="0" parTransId="{FE6F905A-8469-4E86-BF35-30C754B16E6D}" sibTransId="{0044BA7C-8B0A-4B69-8DFC-9AD6A39A2043}"/>
    <dgm:cxn modelId="{95F64251-3C1F-46E7-A207-1A72BCEDDAEA}" srcId="{D47AD58C-678F-4C3C-891C-9FC829E67839}" destId="{659B9315-43BA-4841-A7B0-68F2C31C89FC}" srcOrd="0" destOrd="0" parTransId="{AD70CB6E-85DC-44AF-9120-0DDDDCDACEEA}" sibTransId="{ACA4CEF3-0DF6-45DF-A5F7-48478F55D18B}"/>
    <dgm:cxn modelId="{E1EC965C-D246-447E-8376-5735C179EB0A}" srcId="{D47AD58C-678F-4C3C-891C-9FC829E67839}" destId="{0911E7FC-089D-4122-B9F0-FF6EDB54B1C6}" srcOrd="2" destOrd="0" parTransId="{CB8A311E-FB67-412A-9352-2E5725E3F916}" sibTransId="{F4F8A7E5-7548-4239-A35E-99058911CC95}"/>
    <dgm:cxn modelId="{B697ED67-5580-D24D-A0F9-3257A01B2717}" type="presOf" srcId="{4217BA2B-3171-47F2-85FC-4788425F3410}" destId="{E51E22FE-C667-0341-867A-9A7C91CD7C9C}" srcOrd="0" destOrd="0" presId="urn:microsoft.com/office/officeart/2005/8/layout/vList2"/>
    <dgm:cxn modelId="{29978F68-0419-B34C-BD49-418A8B1C751E}" type="presOf" srcId="{A528552E-B1B3-4ADF-B8BD-2EDE5C97D125}" destId="{E51E22FE-C667-0341-867A-9A7C91CD7C9C}" srcOrd="0" destOrd="1" presId="urn:microsoft.com/office/officeart/2005/8/layout/vList2"/>
    <dgm:cxn modelId="{B745BE7D-5122-2C49-B2D7-CF4433BCD101}" type="presOf" srcId="{D47AD58C-678F-4C3C-891C-9FC829E67839}" destId="{CDD97677-4C32-184D-A699-19C6B0E4968A}" srcOrd="0" destOrd="0" presId="urn:microsoft.com/office/officeart/2005/8/layout/vList2"/>
    <dgm:cxn modelId="{728D0785-6634-4248-9BFA-00C43E9BB252}" type="presOf" srcId="{F5FC10EE-1D61-482F-B8CE-6B1ECF619C89}" destId="{6A76E34F-50D9-A249-A347-A16A9CFE6D28}" srcOrd="0" destOrd="0" presId="urn:microsoft.com/office/officeart/2005/8/layout/vList2"/>
    <dgm:cxn modelId="{43781185-C3CB-D940-87F9-FF3068EB1765}" type="presOf" srcId="{24A220F7-E9C1-4737-A329-9FDC1ADE3307}" destId="{C1C99D1F-3BF8-4C48-833B-7E982C75CA92}" srcOrd="0" destOrd="0" presId="urn:microsoft.com/office/officeart/2005/8/layout/vList2"/>
    <dgm:cxn modelId="{9266E699-D242-0443-9155-45924C506C15}" type="presOf" srcId="{CB363B98-0DC6-41BA-903F-6599D4D45717}" destId="{88BB28B8-05E5-3C4A-BEC1-0133A1392607}" srcOrd="0" destOrd="0" presId="urn:microsoft.com/office/officeart/2005/8/layout/vList2"/>
    <dgm:cxn modelId="{A5AF179C-9237-4325-BE82-8D3F9F569DF6}" srcId="{D47AD58C-678F-4C3C-891C-9FC829E67839}" destId="{F5FC10EE-1D61-482F-B8CE-6B1ECF619C89}" srcOrd="1" destOrd="0" parTransId="{13934D73-2DD1-4233-8D5B-B98C395BCEEE}" sibTransId="{EB92F91F-FC77-4E26-BF40-8163ACB63361}"/>
    <dgm:cxn modelId="{43A97AA8-88C6-234E-B937-37CFFFD47DDD}" type="presOf" srcId="{0911E7FC-089D-4122-B9F0-FF6EDB54B1C6}" destId="{708F2E76-C96C-054A-8897-BF3CAAEFFB98}" srcOrd="0" destOrd="0" presId="urn:microsoft.com/office/officeart/2005/8/layout/vList2"/>
    <dgm:cxn modelId="{B668A9BF-EED3-43DC-AC83-D37CC81D67B4}" srcId="{659B9315-43BA-4841-A7B0-68F2C31C89FC}" destId="{063BA421-CFC5-4CA2-960A-E6FF8BD9A065}" srcOrd="0" destOrd="0" parTransId="{E76AB9A4-C6A1-4A6E-8842-EC5A0D1E8FE0}" sibTransId="{E6897EBF-E9E8-492C-BB6F-647B0CEE0A42}"/>
    <dgm:cxn modelId="{988CBCD8-FE57-48BA-8171-7BE115B2C9C4}" srcId="{F5FC10EE-1D61-482F-B8CE-6B1ECF619C89}" destId="{A528552E-B1B3-4ADF-B8BD-2EDE5C97D125}" srcOrd="1" destOrd="0" parTransId="{62A23BC7-595A-491D-8641-6EB4D4452988}" sibTransId="{8B2C6718-72BF-4A0F-8B2B-07D7E241C5F6}"/>
    <dgm:cxn modelId="{D25B56D9-54C6-4350-B92F-A8EF19BA4EFD}" srcId="{24A220F7-E9C1-4737-A329-9FDC1ADE3307}" destId="{2267EB36-28FE-4428-90E2-B78166171DB7}" srcOrd="0" destOrd="0" parTransId="{E82569F0-4299-419F-9E7E-D9B576C0DA85}" sibTransId="{81A12FCA-ADA2-4486-8FA0-2F18037DB4B4}"/>
    <dgm:cxn modelId="{AA8549F1-2E9E-9D4A-B957-BB1589BE45C1}" type="presOf" srcId="{063BA421-CFC5-4CA2-960A-E6FF8BD9A065}" destId="{F58A4742-220A-6949-8EE7-9EBC13DF1581}" srcOrd="0" destOrd="0" presId="urn:microsoft.com/office/officeart/2005/8/layout/vList2"/>
    <dgm:cxn modelId="{1B1DCAFF-B272-754C-9EEB-607DDEA4C9FE}" type="presOf" srcId="{2267EB36-28FE-4428-90E2-B78166171DB7}" destId="{1BD8178C-EEC1-724C-86E7-D5D80E63547B}" srcOrd="0" destOrd="0" presId="urn:microsoft.com/office/officeart/2005/8/layout/vList2"/>
    <dgm:cxn modelId="{FC3D5CB3-03EF-8C42-AA65-35DB815A5724}" type="presParOf" srcId="{CDD97677-4C32-184D-A699-19C6B0E4968A}" destId="{91A6ED46-2A74-3F42-8201-0A01E93B0FC9}" srcOrd="0" destOrd="0" presId="urn:microsoft.com/office/officeart/2005/8/layout/vList2"/>
    <dgm:cxn modelId="{7A4DF47E-FB67-944B-A636-DDE1F22F4B45}" type="presParOf" srcId="{CDD97677-4C32-184D-A699-19C6B0E4968A}" destId="{F58A4742-220A-6949-8EE7-9EBC13DF1581}" srcOrd="1" destOrd="0" presId="urn:microsoft.com/office/officeart/2005/8/layout/vList2"/>
    <dgm:cxn modelId="{0361B532-2809-2F4A-9DC4-FE4930D23364}" type="presParOf" srcId="{CDD97677-4C32-184D-A699-19C6B0E4968A}" destId="{6A76E34F-50D9-A249-A347-A16A9CFE6D28}" srcOrd="2" destOrd="0" presId="urn:microsoft.com/office/officeart/2005/8/layout/vList2"/>
    <dgm:cxn modelId="{BB60519E-3D3B-9F4A-919A-5DE1D0A23E35}" type="presParOf" srcId="{CDD97677-4C32-184D-A699-19C6B0E4968A}" destId="{E51E22FE-C667-0341-867A-9A7C91CD7C9C}" srcOrd="3" destOrd="0" presId="urn:microsoft.com/office/officeart/2005/8/layout/vList2"/>
    <dgm:cxn modelId="{DDD911B7-27C7-4B44-B72C-6327984AD563}" type="presParOf" srcId="{CDD97677-4C32-184D-A699-19C6B0E4968A}" destId="{708F2E76-C96C-054A-8897-BF3CAAEFFB98}" srcOrd="4" destOrd="0" presId="urn:microsoft.com/office/officeart/2005/8/layout/vList2"/>
    <dgm:cxn modelId="{38B65F48-FF6B-E248-A6BA-83FDB7DF5ED1}" type="presParOf" srcId="{CDD97677-4C32-184D-A699-19C6B0E4968A}" destId="{88BB28B8-05E5-3C4A-BEC1-0133A1392607}" srcOrd="5" destOrd="0" presId="urn:microsoft.com/office/officeart/2005/8/layout/vList2"/>
    <dgm:cxn modelId="{8C578F47-4039-B844-9B7B-2009519C889E}" type="presParOf" srcId="{CDD97677-4C32-184D-A699-19C6B0E4968A}" destId="{C1C99D1F-3BF8-4C48-833B-7E982C75CA92}" srcOrd="6" destOrd="0" presId="urn:microsoft.com/office/officeart/2005/8/layout/vList2"/>
    <dgm:cxn modelId="{93B54849-94DA-7241-88BA-06AC248B44F6}" type="presParOf" srcId="{CDD97677-4C32-184D-A699-19C6B0E4968A}" destId="{1BD8178C-EEC1-724C-86E7-D5D80E63547B}" srcOrd="7" destOrd="0" presId="urn:microsoft.com/office/officeart/2005/8/layout/vList2"/>
    <dgm:cxn modelId="{29703065-D9ED-7B4C-AA83-0BB267AA2B16}" type="presParOf" srcId="{CDD97677-4C32-184D-A699-19C6B0E4968A}" destId="{B6337A72-2BFF-8549-B75B-15267278B554}" srcOrd="8" destOrd="0" presId="urn:microsoft.com/office/officeart/2005/8/layout/vList2"/>
    <dgm:cxn modelId="{94B09EA4-37F3-334E-8A0E-B6987AE66749}" type="presParOf" srcId="{CDD97677-4C32-184D-A699-19C6B0E4968A}" destId="{2F8463EF-04DA-BF4B-9347-1FDBC804B4D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AD58C-678F-4C3C-891C-9FC829E678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9B9315-43BA-4841-A7B0-68F2C31C89FC}">
      <dgm:prSet/>
      <dgm:spPr/>
      <dgm:t>
        <a:bodyPr/>
        <a:lstStyle/>
        <a:p>
          <a:r>
            <a:rPr lang="en-US"/>
            <a:t>Inventory: Underestimated</a:t>
          </a:r>
        </a:p>
      </dgm:t>
    </dgm:pt>
    <dgm:pt modelId="{AD70CB6E-85DC-44AF-9120-0DDDDCDACEEA}" type="parTrans" cxnId="{95F64251-3C1F-46E7-A207-1A72BCEDDAEA}">
      <dgm:prSet/>
      <dgm:spPr/>
      <dgm:t>
        <a:bodyPr/>
        <a:lstStyle/>
        <a:p>
          <a:endParaRPr lang="en-US"/>
        </a:p>
      </dgm:t>
    </dgm:pt>
    <dgm:pt modelId="{ACA4CEF3-0DF6-45DF-A5F7-48478F55D18B}" type="sibTrans" cxnId="{95F64251-3C1F-46E7-A207-1A72BCEDDAEA}">
      <dgm:prSet/>
      <dgm:spPr/>
      <dgm:t>
        <a:bodyPr/>
        <a:lstStyle/>
        <a:p>
          <a:endParaRPr lang="en-US"/>
        </a:p>
      </dgm:t>
    </dgm:pt>
    <dgm:pt modelId="{063BA421-CFC5-4CA2-960A-E6FF8BD9A065}">
      <dgm:prSet/>
      <dgm:spPr/>
      <dgm:t>
        <a:bodyPr/>
        <a:lstStyle/>
        <a:p>
          <a:r>
            <a:rPr lang="en-US"/>
            <a:t>Tops – 650</a:t>
          </a:r>
        </a:p>
      </dgm:t>
    </dgm:pt>
    <dgm:pt modelId="{E76AB9A4-C6A1-4A6E-8842-EC5A0D1E8FE0}" type="parTrans" cxnId="{B668A9BF-EED3-43DC-AC83-D37CC81D67B4}">
      <dgm:prSet/>
      <dgm:spPr/>
      <dgm:t>
        <a:bodyPr/>
        <a:lstStyle/>
        <a:p>
          <a:endParaRPr lang="en-US"/>
        </a:p>
      </dgm:t>
    </dgm:pt>
    <dgm:pt modelId="{E6897EBF-E9E8-492C-BB6F-647B0CEE0A42}" type="sibTrans" cxnId="{B668A9BF-EED3-43DC-AC83-D37CC81D67B4}">
      <dgm:prSet/>
      <dgm:spPr/>
      <dgm:t>
        <a:bodyPr/>
        <a:lstStyle/>
        <a:p>
          <a:endParaRPr lang="en-US"/>
        </a:p>
      </dgm:t>
    </dgm:pt>
    <dgm:pt modelId="{50A96027-CFDF-4BF5-9413-403D3858E7C0}">
      <dgm:prSet/>
      <dgm:spPr/>
      <dgm:t>
        <a:bodyPr/>
        <a:lstStyle/>
        <a:p>
          <a:r>
            <a:rPr lang="en-US"/>
            <a:t>Pants – 400</a:t>
          </a:r>
        </a:p>
      </dgm:t>
    </dgm:pt>
    <dgm:pt modelId="{A5C22770-AE78-43C7-B1E9-ED429D1E9A57}" type="parTrans" cxnId="{4903554A-BB45-4664-B746-E5028B9064F5}">
      <dgm:prSet/>
      <dgm:spPr/>
      <dgm:t>
        <a:bodyPr/>
        <a:lstStyle/>
        <a:p>
          <a:endParaRPr lang="en-US"/>
        </a:p>
      </dgm:t>
    </dgm:pt>
    <dgm:pt modelId="{394DD2FC-6A76-46DA-817C-83F62B5558B0}" type="sibTrans" cxnId="{4903554A-BB45-4664-B746-E5028B9064F5}">
      <dgm:prSet/>
      <dgm:spPr/>
      <dgm:t>
        <a:bodyPr/>
        <a:lstStyle/>
        <a:p>
          <a:endParaRPr lang="en-US"/>
        </a:p>
      </dgm:t>
    </dgm:pt>
    <dgm:pt modelId="{4217BA2B-3171-47F2-85FC-4788425F3410}">
      <dgm:prSet/>
      <dgm:spPr/>
      <dgm:t>
        <a:bodyPr/>
        <a:lstStyle/>
        <a:p>
          <a:r>
            <a:rPr lang="en-US"/>
            <a:t>Tops - $26</a:t>
          </a:r>
        </a:p>
      </dgm:t>
    </dgm:pt>
    <dgm:pt modelId="{FE6F905A-8469-4E86-BF35-30C754B16E6D}" type="parTrans" cxnId="{87066B4F-F8E3-40C3-A1A9-98385D5BBFF7}">
      <dgm:prSet/>
      <dgm:spPr/>
      <dgm:t>
        <a:bodyPr/>
        <a:lstStyle/>
        <a:p>
          <a:endParaRPr lang="en-US"/>
        </a:p>
      </dgm:t>
    </dgm:pt>
    <dgm:pt modelId="{0044BA7C-8B0A-4B69-8DFC-9AD6A39A2043}" type="sibTrans" cxnId="{87066B4F-F8E3-40C3-A1A9-98385D5BBFF7}">
      <dgm:prSet/>
      <dgm:spPr/>
      <dgm:t>
        <a:bodyPr/>
        <a:lstStyle/>
        <a:p>
          <a:endParaRPr lang="en-US"/>
        </a:p>
      </dgm:t>
    </dgm:pt>
    <dgm:pt modelId="{A528552E-B1B3-4ADF-B8BD-2EDE5C97D125}">
      <dgm:prSet/>
      <dgm:spPr/>
      <dgm:t>
        <a:bodyPr/>
        <a:lstStyle/>
        <a:p>
          <a:r>
            <a:rPr lang="en-US"/>
            <a:t>Pants - $32</a:t>
          </a:r>
        </a:p>
      </dgm:t>
    </dgm:pt>
    <dgm:pt modelId="{62A23BC7-595A-491D-8641-6EB4D4452988}" type="parTrans" cxnId="{988CBCD8-FE57-48BA-8171-7BE115B2C9C4}">
      <dgm:prSet/>
      <dgm:spPr/>
      <dgm:t>
        <a:bodyPr/>
        <a:lstStyle/>
        <a:p>
          <a:endParaRPr lang="en-US"/>
        </a:p>
      </dgm:t>
    </dgm:pt>
    <dgm:pt modelId="{8B2C6718-72BF-4A0F-8B2B-07D7E241C5F6}" type="sibTrans" cxnId="{988CBCD8-FE57-48BA-8171-7BE115B2C9C4}">
      <dgm:prSet/>
      <dgm:spPr/>
      <dgm:t>
        <a:bodyPr/>
        <a:lstStyle/>
        <a:p>
          <a:endParaRPr lang="en-US"/>
        </a:p>
      </dgm:t>
    </dgm:pt>
    <dgm:pt modelId="{0911E7FC-089D-4122-B9F0-FF6EDB54B1C6}">
      <dgm:prSet/>
      <dgm:spPr/>
      <dgm:t>
        <a:bodyPr/>
        <a:lstStyle/>
        <a:p>
          <a:r>
            <a:rPr lang="en-US"/>
            <a:t>Marketing</a:t>
          </a:r>
        </a:p>
      </dgm:t>
    </dgm:pt>
    <dgm:pt modelId="{CB8A311E-FB67-412A-9352-2E5725E3F916}" type="parTrans" cxnId="{E1EC965C-D246-447E-8376-5735C179EB0A}">
      <dgm:prSet/>
      <dgm:spPr/>
      <dgm:t>
        <a:bodyPr/>
        <a:lstStyle/>
        <a:p>
          <a:endParaRPr lang="en-US"/>
        </a:p>
      </dgm:t>
    </dgm:pt>
    <dgm:pt modelId="{F4F8A7E5-7548-4239-A35E-99058911CC95}" type="sibTrans" cxnId="{E1EC965C-D246-447E-8376-5735C179EB0A}">
      <dgm:prSet/>
      <dgm:spPr/>
      <dgm:t>
        <a:bodyPr/>
        <a:lstStyle/>
        <a:p>
          <a:endParaRPr lang="en-US"/>
        </a:p>
      </dgm:t>
    </dgm:pt>
    <dgm:pt modelId="{CB363B98-0DC6-41BA-903F-6599D4D45717}">
      <dgm:prSet/>
      <dgm:spPr/>
      <dgm:t>
        <a:bodyPr/>
        <a:lstStyle/>
        <a:p>
          <a:r>
            <a:rPr lang="en-US"/>
            <a:t>Social Media Advertising</a:t>
          </a:r>
        </a:p>
      </dgm:t>
    </dgm:pt>
    <dgm:pt modelId="{8C04030B-168F-458F-AD89-5D1B539D1CF0}" type="parTrans" cxnId="{05023E22-3CAF-43A0-9D30-90E3FC696653}">
      <dgm:prSet/>
      <dgm:spPr/>
      <dgm:t>
        <a:bodyPr/>
        <a:lstStyle/>
        <a:p>
          <a:endParaRPr lang="en-US"/>
        </a:p>
      </dgm:t>
    </dgm:pt>
    <dgm:pt modelId="{6BE82E0B-1700-44F2-A091-EAF44F23EF4E}" type="sibTrans" cxnId="{05023E22-3CAF-43A0-9D30-90E3FC696653}">
      <dgm:prSet/>
      <dgm:spPr/>
      <dgm:t>
        <a:bodyPr/>
        <a:lstStyle/>
        <a:p>
          <a:endParaRPr lang="en-US"/>
        </a:p>
      </dgm:t>
    </dgm:pt>
    <dgm:pt modelId="{41DE726E-56DA-4D2C-8997-D16F0753D61C}">
      <dgm:prSet/>
      <dgm:spPr/>
      <dgm:t>
        <a:bodyPr/>
        <a:lstStyle/>
        <a:p>
          <a:r>
            <a:rPr lang="en-US"/>
            <a:t>Promotion: 10% Sale</a:t>
          </a:r>
        </a:p>
      </dgm:t>
    </dgm:pt>
    <dgm:pt modelId="{44BF1557-C2F7-41E8-8585-792601B31676}" type="parTrans" cxnId="{A1E2D264-FF65-46C3-815E-53B3D2314C31}">
      <dgm:prSet/>
      <dgm:spPr/>
      <dgm:t>
        <a:bodyPr/>
        <a:lstStyle/>
        <a:p>
          <a:endParaRPr lang="en-US"/>
        </a:p>
      </dgm:t>
    </dgm:pt>
    <dgm:pt modelId="{1B436B2D-BE99-480E-AF2E-C6244C027F19}" type="sibTrans" cxnId="{A1E2D264-FF65-46C3-815E-53B3D2314C31}">
      <dgm:prSet/>
      <dgm:spPr/>
      <dgm:t>
        <a:bodyPr/>
        <a:lstStyle/>
        <a:p>
          <a:endParaRPr lang="en-US"/>
        </a:p>
      </dgm:t>
    </dgm:pt>
    <dgm:pt modelId="{24A220F7-E9C1-4737-A329-9FDC1ADE3307}">
      <dgm:prSet/>
      <dgm:spPr/>
      <dgm:t>
        <a:bodyPr/>
        <a:lstStyle/>
        <a:p>
          <a:r>
            <a:rPr lang="en-US"/>
            <a:t>Staffing </a:t>
          </a:r>
        </a:p>
      </dgm:t>
    </dgm:pt>
    <dgm:pt modelId="{D95457DD-DD98-463E-8486-2B48BFB4C5B8}" type="parTrans" cxnId="{6200DB13-CE9E-4962-90A1-32FAE54B343B}">
      <dgm:prSet/>
      <dgm:spPr/>
      <dgm:t>
        <a:bodyPr/>
        <a:lstStyle/>
        <a:p>
          <a:endParaRPr lang="en-US"/>
        </a:p>
      </dgm:t>
    </dgm:pt>
    <dgm:pt modelId="{C4064C56-C209-42E7-85C6-784C47C69D3C}" type="sibTrans" cxnId="{6200DB13-CE9E-4962-90A1-32FAE54B343B}">
      <dgm:prSet/>
      <dgm:spPr/>
      <dgm:t>
        <a:bodyPr/>
        <a:lstStyle/>
        <a:p>
          <a:endParaRPr lang="en-US"/>
        </a:p>
      </dgm:t>
    </dgm:pt>
    <dgm:pt modelId="{2267EB36-28FE-4428-90E2-B78166171DB7}">
      <dgm:prSet/>
      <dgm:spPr/>
      <dgm:t>
        <a:bodyPr/>
        <a:lstStyle/>
        <a:p>
          <a:r>
            <a:rPr lang="en-US"/>
            <a:t>2 Part-time Employees</a:t>
          </a:r>
        </a:p>
      </dgm:t>
    </dgm:pt>
    <dgm:pt modelId="{E82569F0-4299-419F-9E7E-D9B576C0DA85}" type="parTrans" cxnId="{D25B56D9-54C6-4350-B92F-A8EF19BA4EFD}">
      <dgm:prSet/>
      <dgm:spPr/>
      <dgm:t>
        <a:bodyPr/>
        <a:lstStyle/>
        <a:p>
          <a:endParaRPr lang="en-US"/>
        </a:p>
      </dgm:t>
    </dgm:pt>
    <dgm:pt modelId="{81A12FCA-ADA2-4486-8FA0-2F18037DB4B4}" type="sibTrans" cxnId="{D25B56D9-54C6-4350-B92F-A8EF19BA4EFD}">
      <dgm:prSet/>
      <dgm:spPr/>
      <dgm:t>
        <a:bodyPr/>
        <a:lstStyle/>
        <a:p>
          <a:endParaRPr lang="en-US"/>
        </a:p>
      </dgm:t>
    </dgm:pt>
    <dgm:pt modelId="{25F04967-0F10-46B7-9272-53A16E36EFB8}">
      <dgm:prSet/>
      <dgm:spPr/>
      <dgm:t>
        <a:bodyPr/>
        <a:lstStyle/>
        <a:p>
          <a:r>
            <a:rPr lang="en-US"/>
            <a:t>Some training for all new hires ($200)</a:t>
          </a:r>
        </a:p>
      </dgm:t>
    </dgm:pt>
    <dgm:pt modelId="{8365D094-BCD6-424C-BEFB-C7D11B2C357C}" type="parTrans" cxnId="{43C273DA-E5F2-43B0-BEE1-38F34804BDFC}">
      <dgm:prSet/>
      <dgm:spPr/>
      <dgm:t>
        <a:bodyPr/>
        <a:lstStyle/>
        <a:p>
          <a:endParaRPr lang="en-US"/>
        </a:p>
      </dgm:t>
    </dgm:pt>
    <dgm:pt modelId="{87809F21-4975-4566-9868-54E500D944F5}" type="sibTrans" cxnId="{43C273DA-E5F2-43B0-BEE1-38F34804BDFC}">
      <dgm:prSet/>
      <dgm:spPr/>
      <dgm:t>
        <a:bodyPr/>
        <a:lstStyle/>
        <a:p>
          <a:endParaRPr lang="en-US"/>
        </a:p>
      </dgm:t>
    </dgm:pt>
    <dgm:pt modelId="{EB2296B6-3778-424A-AD76-E24346021020}">
      <dgm:prSet/>
      <dgm:spPr/>
      <dgm:t>
        <a:bodyPr/>
        <a:lstStyle/>
        <a:p>
          <a:r>
            <a:rPr lang="en-US"/>
            <a:t>Special Decision</a:t>
          </a:r>
        </a:p>
      </dgm:t>
    </dgm:pt>
    <dgm:pt modelId="{FC802B98-4982-4730-887F-89B30B908B86}" type="parTrans" cxnId="{6F43CF02-6E11-48F5-A5E4-007BE04AE581}">
      <dgm:prSet/>
      <dgm:spPr/>
      <dgm:t>
        <a:bodyPr/>
        <a:lstStyle/>
        <a:p>
          <a:endParaRPr lang="en-US"/>
        </a:p>
      </dgm:t>
    </dgm:pt>
    <dgm:pt modelId="{7C86E868-2693-4FF1-8148-7F5F9308BC51}" type="sibTrans" cxnId="{6F43CF02-6E11-48F5-A5E4-007BE04AE581}">
      <dgm:prSet/>
      <dgm:spPr/>
      <dgm:t>
        <a:bodyPr/>
        <a:lstStyle/>
        <a:p>
          <a:endParaRPr lang="en-US"/>
        </a:p>
      </dgm:t>
    </dgm:pt>
    <dgm:pt modelId="{A4C02A47-9DE1-4306-9D53-DE13A4AD3AE6}">
      <dgm:prSet/>
      <dgm:spPr/>
      <dgm:t>
        <a:bodyPr/>
        <a:lstStyle/>
        <a:p>
          <a:r>
            <a:rPr lang="en-US"/>
            <a:t>Bought property insurance</a:t>
          </a:r>
        </a:p>
      </dgm:t>
    </dgm:pt>
    <dgm:pt modelId="{2A907104-7BE7-40E8-A0A6-C7E8E0B10806}" type="parTrans" cxnId="{08930C1E-BD90-4C6E-AF1F-6F699A3610EB}">
      <dgm:prSet/>
      <dgm:spPr/>
      <dgm:t>
        <a:bodyPr/>
        <a:lstStyle/>
        <a:p>
          <a:endParaRPr lang="en-US"/>
        </a:p>
      </dgm:t>
    </dgm:pt>
    <dgm:pt modelId="{33C3D3E2-C9E5-4468-A794-F6972ADA218B}" type="sibTrans" cxnId="{08930C1E-BD90-4C6E-AF1F-6F699A3610EB}">
      <dgm:prSet/>
      <dgm:spPr/>
      <dgm:t>
        <a:bodyPr/>
        <a:lstStyle/>
        <a:p>
          <a:endParaRPr lang="en-US"/>
        </a:p>
      </dgm:t>
    </dgm:pt>
    <dgm:pt modelId="{F5FC10EE-1D61-482F-B8CE-6B1ECF619C89}">
      <dgm:prSet/>
      <dgm:spPr/>
      <dgm:t>
        <a:bodyPr/>
        <a:lstStyle/>
        <a:p>
          <a:r>
            <a:rPr lang="en-US"/>
            <a:t>Pricing: Increased</a:t>
          </a:r>
        </a:p>
      </dgm:t>
    </dgm:pt>
    <dgm:pt modelId="{EB92F91F-FC77-4E26-BF40-8163ACB63361}" type="sibTrans" cxnId="{A5AF179C-9237-4325-BE82-8D3F9F569DF6}">
      <dgm:prSet/>
      <dgm:spPr/>
      <dgm:t>
        <a:bodyPr/>
        <a:lstStyle/>
        <a:p>
          <a:endParaRPr lang="en-US"/>
        </a:p>
      </dgm:t>
    </dgm:pt>
    <dgm:pt modelId="{13934D73-2DD1-4233-8D5B-B98C395BCEEE}" type="parTrans" cxnId="{A5AF179C-9237-4325-BE82-8D3F9F569DF6}">
      <dgm:prSet/>
      <dgm:spPr/>
      <dgm:t>
        <a:bodyPr/>
        <a:lstStyle/>
        <a:p>
          <a:endParaRPr lang="en-US"/>
        </a:p>
      </dgm:t>
    </dgm:pt>
    <dgm:pt modelId="{9191D216-F65A-D848-B908-CE8743F5DA55}">
      <dgm:prSet/>
      <dgm:spPr/>
      <dgm:t>
        <a:bodyPr/>
        <a:lstStyle/>
        <a:p>
          <a:r>
            <a:rPr lang="en-US"/>
            <a:t>Wages were $8</a:t>
          </a:r>
        </a:p>
      </dgm:t>
    </dgm:pt>
    <dgm:pt modelId="{B95A7FD6-C44C-9841-A8D8-3CC2C8ED71D0}" type="parTrans" cxnId="{3E4F6B79-B499-DD40-AF3D-64338014C6EC}">
      <dgm:prSet/>
      <dgm:spPr/>
    </dgm:pt>
    <dgm:pt modelId="{9E5123D1-358D-1A45-B225-A311923DDE7C}" type="sibTrans" cxnId="{3E4F6B79-B499-DD40-AF3D-64338014C6EC}">
      <dgm:prSet/>
      <dgm:spPr/>
    </dgm:pt>
    <dgm:pt modelId="{CDD97677-4C32-184D-A699-19C6B0E4968A}" type="pres">
      <dgm:prSet presAssocID="{D47AD58C-678F-4C3C-891C-9FC829E67839}" presName="linear" presStyleCnt="0">
        <dgm:presLayoutVars>
          <dgm:animLvl val="lvl"/>
          <dgm:resizeHandles val="exact"/>
        </dgm:presLayoutVars>
      </dgm:prSet>
      <dgm:spPr/>
    </dgm:pt>
    <dgm:pt modelId="{91A6ED46-2A74-3F42-8201-0A01E93B0FC9}" type="pres">
      <dgm:prSet presAssocID="{659B9315-43BA-4841-A7B0-68F2C31C89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58A4742-220A-6949-8EE7-9EBC13DF1581}" type="pres">
      <dgm:prSet presAssocID="{659B9315-43BA-4841-A7B0-68F2C31C89FC}" presName="childText" presStyleLbl="revTx" presStyleIdx="0" presStyleCnt="5">
        <dgm:presLayoutVars>
          <dgm:bulletEnabled val="1"/>
        </dgm:presLayoutVars>
      </dgm:prSet>
      <dgm:spPr/>
    </dgm:pt>
    <dgm:pt modelId="{6A76E34F-50D9-A249-A347-A16A9CFE6D28}" type="pres">
      <dgm:prSet presAssocID="{F5FC10EE-1D61-482F-B8CE-6B1ECF619C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1E22FE-C667-0341-867A-9A7C91CD7C9C}" type="pres">
      <dgm:prSet presAssocID="{F5FC10EE-1D61-482F-B8CE-6B1ECF619C89}" presName="childText" presStyleLbl="revTx" presStyleIdx="1" presStyleCnt="5">
        <dgm:presLayoutVars>
          <dgm:bulletEnabled val="1"/>
        </dgm:presLayoutVars>
      </dgm:prSet>
      <dgm:spPr/>
    </dgm:pt>
    <dgm:pt modelId="{708F2E76-C96C-054A-8897-BF3CAAEFFB98}" type="pres">
      <dgm:prSet presAssocID="{0911E7FC-089D-4122-B9F0-FF6EDB54B1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BB28B8-05E5-3C4A-BEC1-0133A1392607}" type="pres">
      <dgm:prSet presAssocID="{0911E7FC-089D-4122-B9F0-FF6EDB54B1C6}" presName="childText" presStyleLbl="revTx" presStyleIdx="2" presStyleCnt="5">
        <dgm:presLayoutVars>
          <dgm:bulletEnabled val="1"/>
        </dgm:presLayoutVars>
      </dgm:prSet>
      <dgm:spPr/>
    </dgm:pt>
    <dgm:pt modelId="{C1C99D1F-3BF8-4C48-833B-7E982C75CA92}" type="pres">
      <dgm:prSet presAssocID="{24A220F7-E9C1-4737-A329-9FDC1ADE330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D8178C-EEC1-724C-86E7-D5D80E63547B}" type="pres">
      <dgm:prSet presAssocID="{24A220F7-E9C1-4737-A329-9FDC1ADE3307}" presName="childText" presStyleLbl="revTx" presStyleIdx="3" presStyleCnt="5">
        <dgm:presLayoutVars>
          <dgm:bulletEnabled val="1"/>
        </dgm:presLayoutVars>
      </dgm:prSet>
      <dgm:spPr/>
    </dgm:pt>
    <dgm:pt modelId="{B6337A72-2BFF-8549-B75B-15267278B554}" type="pres">
      <dgm:prSet presAssocID="{EB2296B6-3778-424A-AD76-E2434602102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F8463EF-04DA-BF4B-9347-1FDBC804B4D2}" type="pres">
      <dgm:prSet presAssocID="{EB2296B6-3778-424A-AD76-E24346021020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6F43CF02-6E11-48F5-A5E4-007BE04AE581}" srcId="{D47AD58C-678F-4C3C-891C-9FC829E67839}" destId="{EB2296B6-3778-424A-AD76-E24346021020}" srcOrd="4" destOrd="0" parTransId="{FC802B98-4982-4730-887F-89B30B908B86}" sibTransId="{7C86E868-2693-4FF1-8148-7F5F9308BC51}"/>
    <dgm:cxn modelId="{17A23A06-5BB5-684A-8DFE-C575B4AB4553}" type="presOf" srcId="{A4C02A47-9DE1-4306-9D53-DE13A4AD3AE6}" destId="{2F8463EF-04DA-BF4B-9347-1FDBC804B4D2}" srcOrd="0" destOrd="0" presId="urn:microsoft.com/office/officeart/2005/8/layout/vList2"/>
    <dgm:cxn modelId="{6200DB13-CE9E-4962-90A1-32FAE54B343B}" srcId="{D47AD58C-678F-4C3C-891C-9FC829E67839}" destId="{24A220F7-E9C1-4737-A329-9FDC1ADE3307}" srcOrd="3" destOrd="0" parTransId="{D95457DD-DD98-463E-8486-2B48BFB4C5B8}" sibTransId="{C4064C56-C209-42E7-85C6-784C47C69D3C}"/>
    <dgm:cxn modelId="{08930C1E-BD90-4C6E-AF1F-6F699A3610EB}" srcId="{EB2296B6-3778-424A-AD76-E24346021020}" destId="{A4C02A47-9DE1-4306-9D53-DE13A4AD3AE6}" srcOrd="0" destOrd="0" parTransId="{2A907104-7BE7-40E8-A0A6-C7E8E0B10806}" sibTransId="{33C3D3E2-C9E5-4468-A794-F6972ADA218B}"/>
    <dgm:cxn modelId="{05023E22-3CAF-43A0-9D30-90E3FC696653}" srcId="{0911E7FC-089D-4122-B9F0-FF6EDB54B1C6}" destId="{CB363B98-0DC6-41BA-903F-6599D4D45717}" srcOrd="0" destOrd="0" parTransId="{8C04030B-168F-458F-AD89-5D1B539D1CF0}" sibTransId="{6BE82E0B-1700-44F2-A091-EAF44F23EF4E}"/>
    <dgm:cxn modelId="{EF214024-C164-8941-8477-F2B86D39C9BF}" type="presOf" srcId="{EB2296B6-3778-424A-AD76-E24346021020}" destId="{B6337A72-2BFF-8549-B75B-15267278B554}" srcOrd="0" destOrd="0" presId="urn:microsoft.com/office/officeart/2005/8/layout/vList2"/>
    <dgm:cxn modelId="{FC13172D-B30F-2B49-81D8-3942AA31A7A6}" type="presOf" srcId="{25F04967-0F10-46B7-9272-53A16E36EFB8}" destId="{1BD8178C-EEC1-724C-86E7-D5D80E63547B}" srcOrd="0" destOrd="1" presId="urn:microsoft.com/office/officeart/2005/8/layout/vList2"/>
    <dgm:cxn modelId="{DEB9403E-2076-654A-94D8-298A3C9BDF7B}" type="presOf" srcId="{659B9315-43BA-4841-A7B0-68F2C31C89FC}" destId="{91A6ED46-2A74-3F42-8201-0A01E93B0FC9}" srcOrd="0" destOrd="0" presId="urn:microsoft.com/office/officeart/2005/8/layout/vList2"/>
    <dgm:cxn modelId="{4903554A-BB45-4664-B746-E5028B9064F5}" srcId="{659B9315-43BA-4841-A7B0-68F2C31C89FC}" destId="{50A96027-CFDF-4BF5-9413-403D3858E7C0}" srcOrd="1" destOrd="0" parTransId="{A5C22770-AE78-43C7-B1E9-ED429D1E9A57}" sibTransId="{394DD2FC-6A76-46DA-817C-83F62B5558B0}"/>
    <dgm:cxn modelId="{87066B4F-F8E3-40C3-A1A9-98385D5BBFF7}" srcId="{F5FC10EE-1D61-482F-B8CE-6B1ECF619C89}" destId="{4217BA2B-3171-47F2-85FC-4788425F3410}" srcOrd="0" destOrd="0" parTransId="{FE6F905A-8469-4E86-BF35-30C754B16E6D}" sibTransId="{0044BA7C-8B0A-4B69-8DFC-9AD6A39A2043}"/>
    <dgm:cxn modelId="{95F64251-3C1F-46E7-A207-1A72BCEDDAEA}" srcId="{D47AD58C-678F-4C3C-891C-9FC829E67839}" destId="{659B9315-43BA-4841-A7B0-68F2C31C89FC}" srcOrd="0" destOrd="0" parTransId="{AD70CB6E-85DC-44AF-9120-0DDDDCDACEEA}" sibTransId="{ACA4CEF3-0DF6-45DF-A5F7-48478F55D18B}"/>
    <dgm:cxn modelId="{25FB5357-F8C4-A643-9F6D-43785A433C08}" type="presOf" srcId="{41DE726E-56DA-4D2C-8997-D16F0753D61C}" destId="{88BB28B8-05E5-3C4A-BEC1-0133A1392607}" srcOrd="0" destOrd="1" presId="urn:microsoft.com/office/officeart/2005/8/layout/vList2"/>
    <dgm:cxn modelId="{E1EC965C-D246-447E-8376-5735C179EB0A}" srcId="{D47AD58C-678F-4C3C-891C-9FC829E67839}" destId="{0911E7FC-089D-4122-B9F0-FF6EDB54B1C6}" srcOrd="2" destOrd="0" parTransId="{CB8A311E-FB67-412A-9352-2E5725E3F916}" sibTransId="{F4F8A7E5-7548-4239-A35E-99058911CC95}"/>
    <dgm:cxn modelId="{CCB34F5D-1D99-1942-BEBD-F0B7456423C9}" type="presOf" srcId="{9191D216-F65A-D848-B908-CE8743F5DA55}" destId="{1BD8178C-EEC1-724C-86E7-D5D80E63547B}" srcOrd="0" destOrd="2" presId="urn:microsoft.com/office/officeart/2005/8/layout/vList2"/>
    <dgm:cxn modelId="{A1E2D264-FF65-46C3-815E-53B3D2314C31}" srcId="{0911E7FC-089D-4122-B9F0-FF6EDB54B1C6}" destId="{41DE726E-56DA-4D2C-8997-D16F0753D61C}" srcOrd="1" destOrd="0" parTransId="{44BF1557-C2F7-41E8-8585-792601B31676}" sibTransId="{1B436B2D-BE99-480E-AF2E-C6244C027F19}"/>
    <dgm:cxn modelId="{B697ED67-5580-D24D-A0F9-3257A01B2717}" type="presOf" srcId="{4217BA2B-3171-47F2-85FC-4788425F3410}" destId="{E51E22FE-C667-0341-867A-9A7C91CD7C9C}" srcOrd="0" destOrd="0" presId="urn:microsoft.com/office/officeart/2005/8/layout/vList2"/>
    <dgm:cxn modelId="{29978F68-0419-B34C-BD49-418A8B1C751E}" type="presOf" srcId="{A528552E-B1B3-4ADF-B8BD-2EDE5C97D125}" destId="{E51E22FE-C667-0341-867A-9A7C91CD7C9C}" srcOrd="0" destOrd="1" presId="urn:microsoft.com/office/officeart/2005/8/layout/vList2"/>
    <dgm:cxn modelId="{3E4F6B79-B499-DD40-AF3D-64338014C6EC}" srcId="{24A220F7-E9C1-4737-A329-9FDC1ADE3307}" destId="{9191D216-F65A-D848-B908-CE8743F5DA55}" srcOrd="2" destOrd="0" parTransId="{B95A7FD6-C44C-9841-A8D8-3CC2C8ED71D0}" sibTransId="{9E5123D1-358D-1A45-B225-A311923DDE7C}"/>
    <dgm:cxn modelId="{B745BE7D-5122-2C49-B2D7-CF4433BCD101}" type="presOf" srcId="{D47AD58C-678F-4C3C-891C-9FC829E67839}" destId="{CDD97677-4C32-184D-A699-19C6B0E4968A}" srcOrd="0" destOrd="0" presId="urn:microsoft.com/office/officeart/2005/8/layout/vList2"/>
    <dgm:cxn modelId="{728D0785-6634-4248-9BFA-00C43E9BB252}" type="presOf" srcId="{F5FC10EE-1D61-482F-B8CE-6B1ECF619C89}" destId="{6A76E34F-50D9-A249-A347-A16A9CFE6D28}" srcOrd="0" destOrd="0" presId="urn:microsoft.com/office/officeart/2005/8/layout/vList2"/>
    <dgm:cxn modelId="{43781185-C3CB-D940-87F9-FF3068EB1765}" type="presOf" srcId="{24A220F7-E9C1-4737-A329-9FDC1ADE3307}" destId="{C1C99D1F-3BF8-4C48-833B-7E982C75CA92}" srcOrd="0" destOrd="0" presId="urn:microsoft.com/office/officeart/2005/8/layout/vList2"/>
    <dgm:cxn modelId="{9266E699-D242-0443-9155-45924C506C15}" type="presOf" srcId="{CB363B98-0DC6-41BA-903F-6599D4D45717}" destId="{88BB28B8-05E5-3C4A-BEC1-0133A1392607}" srcOrd="0" destOrd="0" presId="urn:microsoft.com/office/officeart/2005/8/layout/vList2"/>
    <dgm:cxn modelId="{A5AF179C-9237-4325-BE82-8D3F9F569DF6}" srcId="{D47AD58C-678F-4C3C-891C-9FC829E67839}" destId="{F5FC10EE-1D61-482F-B8CE-6B1ECF619C89}" srcOrd="1" destOrd="0" parTransId="{13934D73-2DD1-4233-8D5B-B98C395BCEEE}" sibTransId="{EB92F91F-FC77-4E26-BF40-8163ACB63361}"/>
    <dgm:cxn modelId="{43A97AA8-88C6-234E-B937-37CFFFD47DDD}" type="presOf" srcId="{0911E7FC-089D-4122-B9F0-FF6EDB54B1C6}" destId="{708F2E76-C96C-054A-8897-BF3CAAEFFB98}" srcOrd="0" destOrd="0" presId="urn:microsoft.com/office/officeart/2005/8/layout/vList2"/>
    <dgm:cxn modelId="{B668A9BF-EED3-43DC-AC83-D37CC81D67B4}" srcId="{659B9315-43BA-4841-A7B0-68F2C31C89FC}" destId="{063BA421-CFC5-4CA2-960A-E6FF8BD9A065}" srcOrd="0" destOrd="0" parTransId="{E76AB9A4-C6A1-4A6E-8842-EC5A0D1E8FE0}" sibTransId="{E6897EBF-E9E8-492C-BB6F-647B0CEE0A42}"/>
    <dgm:cxn modelId="{988CBCD8-FE57-48BA-8171-7BE115B2C9C4}" srcId="{F5FC10EE-1D61-482F-B8CE-6B1ECF619C89}" destId="{A528552E-B1B3-4ADF-B8BD-2EDE5C97D125}" srcOrd="1" destOrd="0" parTransId="{62A23BC7-595A-491D-8641-6EB4D4452988}" sibTransId="{8B2C6718-72BF-4A0F-8B2B-07D7E241C5F6}"/>
    <dgm:cxn modelId="{D25B56D9-54C6-4350-B92F-A8EF19BA4EFD}" srcId="{24A220F7-E9C1-4737-A329-9FDC1ADE3307}" destId="{2267EB36-28FE-4428-90E2-B78166171DB7}" srcOrd="0" destOrd="0" parTransId="{E82569F0-4299-419F-9E7E-D9B576C0DA85}" sibTransId="{81A12FCA-ADA2-4486-8FA0-2F18037DB4B4}"/>
    <dgm:cxn modelId="{43C273DA-E5F2-43B0-BEE1-38F34804BDFC}" srcId="{24A220F7-E9C1-4737-A329-9FDC1ADE3307}" destId="{25F04967-0F10-46B7-9272-53A16E36EFB8}" srcOrd="1" destOrd="0" parTransId="{8365D094-BCD6-424C-BEFB-C7D11B2C357C}" sibTransId="{87809F21-4975-4566-9868-54E500D944F5}"/>
    <dgm:cxn modelId="{48CA3BEA-C917-A747-A15F-9B5BC660B7DC}" type="presOf" srcId="{50A96027-CFDF-4BF5-9413-403D3858E7C0}" destId="{F58A4742-220A-6949-8EE7-9EBC13DF1581}" srcOrd="0" destOrd="1" presId="urn:microsoft.com/office/officeart/2005/8/layout/vList2"/>
    <dgm:cxn modelId="{AA8549F1-2E9E-9D4A-B957-BB1589BE45C1}" type="presOf" srcId="{063BA421-CFC5-4CA2-960A-E6FF8BD9A065}" destId="{F58A4742-220A-6949-8EE7-9EBC13DF1581}" srcOrd="0" destOrd="0" presId="urn:microsoft.com/office/officeart/2005/8/layout/vList2"/>
    <dgm:cxn modelId="{1B1DCAFF-B272-754C-9EEB-607DDEA4C9FE}" type="presOf" srcId="{2267EB36-28FE-4428-90E2-B78166171DB7}" destId="{1BD8178C-EEC1-724C-86E7-D5D80E63547B}" srcOrd="0" destOrd="0" presId="urn:microsoft.com/office/officeart/2005/8/layout/vList2"/>
    <dgm:cxn modelId="{FC3D5CB3-03EF-8C42-AA65-35DB815A5724}" type="presParOf" srcId="{CDD97677-4C32-184D-A699-19C6B0E4968A}" destId="{91A6ED46-2A74-3F42-8201-0A01E93B0FC9}" srcOrd="0" destOrd="0" presId="urn:microsoft.com/office/officeart/2005/8/layout/vList2"/>
    <dgm:cxn modelId="{7A4DF47E-FB67-944B-A636-DDE1F22F4B45}" type="presParOf" srcId="{CDD97677-4C32-184D-A699-19C6B0E4968A}" destId="{F58A4742-220A-6949-8EE7-9EBC13DF1581}" srcOrd="1" destOrd="0" presId="urn:microsoft.com/office/officeart/2005/8/layout/vList2"/>
    <dgm:cxn modelId="{0361B532-2809-2F4A-9DC4-FE4930D23364}" type="presParOf" srcId="{CDD97677-4C32-184D-A699-19C6B0E4968A}" destId="{6A76E34F-50D9-A249-A347-A16A9CFE6D28}" srcOrd="2" destOrd="0" presId="urn:microsoft.com/office/officeart/2005/8/layout/vList2"/>
    <dgm:cxn modelId="{BB60519E-3D3B-9F4A-919A-5DE1D0A23E35}" type="presParOf" srcId="{CDD97677-4C32-184D-A699-19C6B0E4968A}" destId="{E51E22FE-C667-0341-867A-9A7C91CD7C9C}" srcOrd="3" destOrd="0" presId="urn:microsoft.com/office/officeart/2005/8/layout/vList2"/>
    <dgm:cxn modelId="{DDD911B7-27C7-4B44-B72C-6327984AD563}" type="presParOf" srcId="{CDD97677-4C32-184D-A699-19C6B0E4968A}" destId="{708F2E76-C96C-054A-8897-BF3CAAEFFB98}" srcOrd="4" destOrd="0" presId="urn:microsoft.com/office/officeart/2005/8/layout/vList2"/>
    <dgm:cxn modelId="{38B65F48-FF6B-E248-A6BA-83FDB7DF5ED1}" type="presParOf" srcId="{CDD97677-4C32-184D-A699-19C6B0E4968A}" destId="{88BB28B8-05E5-3C4A-BEC1-0133A1392607}" srcOrd="5" destOrd="0" presId="urn:microsoft.com/office/officeart/2005/8/layout/vList2"/>
    <dgm:cxn modelId="{8C578F47-4039-B844-9B7B-2009519C889E}" type="presParOf" srcId="{CDD97677-4C32-184D-A699-19C6B0E4968A}" destId="{C1C99D1F-3BF8-4C48-833B-7E982C75CA92}" srcOrd="6" destOrd="0" presId="urn:microsoft.com/office/officeart/2005/8/layout/vList2"/>
    <dgm:cxn modelId="{93B54849-94DA-7241-88BA-06AC248B44F6}" type="presParOf" srcId="{CDD97677-4C32-184D-A699-19C6B0E4968A}" destId="{1BD8178C-EEC1-724C-86E7-D5D80E63547B}" srcOrd="7" destOrd="0" presId="urn:microsoft.com/office/officeart/2005/8/layout/vList2"/>
    <dgm:cxn modelId="{29703065-D9ED-7B4C-AA83-0BB267AA2B16}" type="presParOf" srcId="{CDD97677-4C32-184D-A699-19C6B0E4968A}" destId="{B6337A72-2BFF-8549-B75B-15267278B554}" srcOrd="8" destOrd="0" presId="urn:microsoft.com/office/officeart/2005/8/layout/vList2"/>
    <dgm:cxn modelId="{94B09EA4-37F3-334E-8A0E-B6987AE66749}" type="presParOf" srcId="{CDD97677-4C32-184D-A699-19C6B0E4968A}" destId="{2F8463EF-04DA-BF4B-9347-1FDBC804B4D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7AD58C-678F-4C3C-891C-9FC829E678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9B9315-43BA-4841-A7B0-68F2C31C89FC}">
      <dgm:prSet/>
      <dgm:spPr/>
      <dgm:t>
        <a:bodyPr/>
        <a:lstStyle/>
        <a:p>
          <a:r>
            <a:rPr lang="en-US"/>
            <a:t>Inventory: Underestimated</a:t>
          </a:r>
        </a:p>
      </dgm:t>
    </dgm:pt>
    <dgm:pt modelId="{AD70CB6E-85DC-44AF-9120-0DDDDCDACEEA}" type="parTrans" cxnId="{95F64251-3C1F-46E7-A207-1A72BCEDDAEA}">
      <dgm:prSet/>
      <dgm:spPr/>
      <dgm:t>
        <a:bodyPr/>
        <a:lstStyle/>
        <a:p>
          <a:endParaRPr lang="en-US"/>
        </a:p>
      </dgm:t>
    </dgm:pt>
    <dgm:pt modelId="{ACA4CEF3-0DF6-45DF-A5F7-48478F55D18B}" type="sibTrans" cxnId="{95F64251-3C1F-46E7-A207-1A72BCEDDAEA}">
      <dgm:prSet/>
      <dgm:spPr/>
      <dgm:t>
        <a:bodyPr/>
        <a:lstStyle/>
        <a:p>
          <a:endParaRPr lang="en-US"/>
        </a:p>
      </dgm:t>
    </dgm:pt>
    <dgm:pt modelId="{063BA421-CFC5-4CA2-960A-E6FF8BD9A065}">
      <dgm:prSet/>
      <dgm:spPr/>
      <dgm:t>
        <a:bodyPr/>
        <a:lstStyle/>
        <a:p>
          <a:r>
            <a:rPr lang="en-US"/>
            <a:t>Tops – 800</a:t>
          </a:r>
        </a:p>
      </dgm:t>
    </dgm:pt>
    <dgm:pt modelId="{E76AB9A4-C6A1-4A6E-8842-EC5A0D1E8FE0}" type="parTrans" cxnId="{B668A9BF-EED3-43DC-AC83-D37CC81D67B4}">
      <dgm:prSet/>
      <dgm:spPr/>
      <dgm:t>
        <a:bodyPr/>
        <a:lstStyle/>
        <a:p>
          <a:endParaRPr lang="en-US"/>
        </a:p>
      </dgm:t>
    </dgm:pt>
    <dgm:pt modelId="{E6897EBF-E9E8-492C-BB6F-647B0CEE0A42}" type="sibTrans" cxnId="{B668A9BF-EED3-43DC-AC83-D37CC81D67B4}">
      <dgm:prSet/>
      <dgm:spPr/>
      <dgm:t>
        <a:bodyPr/>
        <a:lstStyle/>
        <a:p>
          <a:endParaRPr lang="en-US"/>
        </a:p>
      </dgm:t>
    </dgm:pt>
    <dgm:pt modelId="{50A96027-CFDF-4BF5-9413-403D3858E7C0}">
      <dgm:prSet/>
      <dgm:spPr/>
      <dgm:t>
        <a:bodyPr/>
        <a:lstStyle/>
        <a:p>
          <a:r>
            <a:rPr lang="en-US"/>
            <a:t>Pants – 800</a:t>
          </a:r>
        </a:p>
      </dgm:t>
    </dgm:pt>
    <dgm:pt modelId="{A5C22770-AE78-43C7-B1E9-ED429D1E9A57}" type="parTrans" cxnId="{4903554A-BB45-4664-B746-E5028B9064F5}">
      <dgm:prSet/>
      <dgm:spPr/>
      <dgm:t>
        <a:bodyPr/>
        <a:lstStyle/>
        <a:p>
          <a:endParaRPr lang="en-US"/>
        </a:p>
      </dgm:t>
    </dgm:pt>
    <dgm:pt modelId="{394DD2FC-6A76-46DA-817C-83F62B5558B0}" type="sibTrans" cxnId="{4903554A-BB45-4664-B746-E5028B9064F5}">
      <dgm:prSet/>
      <dgm:spPr/>
      <dgm:t>
        <a:bodyPr/>
        <a:lstStyle/>
        <a:p>
          <a:endParaRPr lang="en-US"/>
        </a:p>
      </dgm:t>
    </dgm:pt>
    <dgm:pt modelId="{F5FC10EE-1D61-482F-B8CE-6B1ECF619C89}">
      <dgm:prSet/>
      <dgm:spPr/>
      <dgm:t>
        <a:bodyPr/>
        <a:lstStyle/>
        <a:p>
          <a:r>
            <a:rPr lang="en-US"/>
            <a:t>Pricing: Stayed the same</a:t>
          </a:r>
        </a:p>
      </dgm:t>
    </dgm:pt>
    <dgm:pt modelId="{13934D73-2DD1-4233-8D5B-B98C395BCEEE}" type="parTrans" cxnId="{A5AF179C-9237-4325-BE82-8D3F9F569DF6}">
      <dgm:prSet/>
      <dgm:spPr/>
      <dgm:t>
        <a:bodyPr/>
        <a:lstStyle/>
        <a:p>
          <a:endParaRPr lang="en-US"/>
        </a:p>
      </dgm:t>
    </dgm:pt>
    <dgm:pt modelId="{EB92F91F-FC77-4E26-BF40-8163ACB63361}" type="sibTrans" cxnId="{A5AF179C-9237-4325-BE82-8D3F9F569DF6}">
      <dgm:prSet/>
      <dgm:spPr/>
      <dgm:t>
        <a:bodyPr/>
        <a:lstStyle/>
        <a:p>
          <a:endParaRPr lang="en-US"/>
        </a:p>
      </dgm:t>
    </dgm:pt>
    <dgm:pt modelId="{4217BA2B-3171-47F2-85FC-4788425F3410}">
      <dgm:prSet/>
      <dgm:spPr/>
      <dgm:t>
        <a:bodyPr/>
        <a:lstStyle/>
        <a:p>
          <a:r>
            <a:rPr lang="en-US"/>
            <a:t>Tops - $26</a:t>
          </a:r>
        </a:p>
      </dgm:t>
    </dgm:pt>
    <dgm:pt modelId="{FE6F905A-8469-4E86-BF35-30C754B16E6D}" type="parTrans" cxnId="{87066B4F-F8E3-40C3-A1A9-98385D5BBFF7}">
      <dgm:prSet/>
      <dgm:spPr/>
      <dgm:t>
        <a:bodyPr/>
        <a:lstStyle/>
        <a:p>
          <a:endParaRPr lang="en-US"/>
        </a:p>
      </dgm:t>
    </dgm:pt>
    <dgm:pt modelId="{0044BA7C-8B0A-4B69-8DFC-9AD6A39A2043}" type="sibTrans" cxnId="{87066B4F-F8E3-40C3-A1A9-98385D5BBFF7}">
      <dgm:prSet/>
      <dgm:spPr/>
      <dgm:t>
        <a:bodyPr/>
        <a:lstStyle/>
        <a:p>
          <a:endParaRPr lang="en-US"/>
        </a:p>
      </dgm:t>
    </dgm:pt>
    <dgm:pt modelId="{A528552E-B1B3-4ADF-B8BD-2EDE5C97D125}">
      <dgm:prSet/>
      <dgm:spPr/>
      <dgm:t>
        <a:bodyPr/>
        <a:lstStyle/>
        <a:p>
          <a:r>
            <a:rPr lang="en-US"/>
            <a:t>Pants - $32</a:t>
          </a:r>
        </a:p>
      </dgm:t>
    </dgm:pt>
    <dgm:pt modelId="{62A23BC7-595A-491D-8641-6EB4D4452988}" type="parTrans" cxnId="{988CBCD8-FE57-48BA-8171-7BE115B2C9C4}">
      <dgm:prSet/>
      <dgm:spPr/>
      <dgm:t>
        <a:bodyPr/>
        <a:lstStyle/>
        <a:p>
          <a:endParaRPr lang="en-US"/>
        </a:p>
      </dgm:t>
    </dgm:pt>
    <dgm:pt modelId="{8B2C6718-72BF-4A0F-8B2B-07D7E241C5F6}" type="sibTrans" cxnId="{988CBCD8-FE57-48BA-8171-7BE115B2C9C4}">
      <dgm:prSet/>
      <dgm:spPr/>
      <dgm:t>
        <a:bodyPr/>
        <a:lstStyle/>
        <a:p>
          <a:endParaRPr lang="en-US"/>
        </a:p>
      </dgm:t>
    </dgm:pt>
    <dgm:pt modelId="{0911E7FC-089D-4122-B9F0-FF6EDB54B1C6}">
      <dgm:prSet/>
      <dgm:spPr/>
      <dgm:t>
        <a:bodyPr/>
        <a:lstStyle/>
        <a:p>
          <a:r>
            <a:rPr lang="en-US"/>
            <a:t>Marketing</a:t>
          </a:r>
        </a:p>
      </dgm:t>
    </dgm:pt>
    <dgm:pt modelId="{CB8A311E-FB67-412A-9352-2E5725E3F916}" type="parTrans" cxnId="{E1EC965C-D246-447E-8376-5735C179EB0A}">
      <dgm:prSet/>
      <dgm:spPr/>
      <dgm:t>
        <a:bodyPr/>
        <a:lstStyle/>
        <a:p>
          <a:endParaRPr lang="en-US"/>
        </a:p>
      </dgm:t>
    </dgm:pt>
    <dgm:pt modelId="{F4F8A7E5-7548-4239-A35E-99058911CC95}" type="sibTrans" cxnId="{E1EC965C-D246-447E-8376-5735C179EB0A}">
      <dgm:prSet/>
      <dgm:spPr/>
      <dgm:t>
        <a:bodyPr/>
        <a:lstStyle/>
        <a:p>
          <a:endParaRPr lang="en-US"/>
        </a:p>
      </dgm:t>
    </dgm:pt>
    <dgm:pt modelId="{CB363B98-0DC6-41BA-903F-6599D4D45717}">
      <dgm:prSet/>
      <dgm:spPr/>
      <dgm:t>
        <a:bodyPr/>
        <a:lstStyle/>
        <a:p>
          <a:r>
            <a:rPr lang="en-US"/>
            <a:t>Social Media Advertising</a:t>
          </a:r>
        </a:p>
      </dgm:t>
    </dgm:pt>
    <dgm:pt modelId="{8C04030B-168F-458F-AD89-5D1B539D1CF0}" type="parTrans" cxnId="{05023E22-3CAF-43A0-9D30-90E3FC696653}">
      <dgm:prSet/>
      <dgm:spPr/>
      <dgm:t>
        <a:bodyPr/>
        <a:lstStyle/>
        <a:p>
          <a:endParaRPr lang="en-US"/>
        </a:p>
      </dgm:t>
    </dgm:pt>
    <dgm:pt modelId="{6BE82E0B-1700-44F2-A091-EAF44F23EF4E}" type="sibTrans" cxnId="{05023E22-3CAF-43A0-9D30-90E3FC696653}">
      <dgm:prSet/>
      <dgm:spPr/>
      <dgm:t>
        <a:bodyPr/>
        <a:lstStyle/>
        <a:p>
          <a:endParaRPr lang="en-US"/>
        </a:p>
      </dgm:t>
    </dgm:pt>
    <dgm:pt modelId="{41DE726E-56DA-4D2C-8997-D16F0753D61C}">
      <dgm:prSet/>
      <dgm:spPr/>
      <dgm:t>
        <a:bodyPr/>
        <a:lstStyle/>
        <a:p>
          <a:r>
            <a:rPr lang="en-US"/>
            <a:t>Promotion: 10% Sale</a:t>
          </a:r>
        </a:p>
      </dgm:t>
    </dgm:pt>
    <dgm:pt modelId="{44BF1557-C2F7-41E8-8585-792601B31676}" type="parTrans" cxnId="{A1E2D264-FF65-46C3-815E-53B3D2314C31}">
      <dgm:prSet/>
      <dgm:spPr/>
      <dgm:t>
        <a:bodyPr/>
        <a:lstStyle/>
        <a:p>
          <a:endParaRPr lang="en-US"/>
        </a:p>
      </dgm:t>
    </dgm:pt>
    <dgm:pt modelId="{1B436B2D-BE99-480E-AF2E-C6244C027F19}" type="sibTrans" cxnId="{A1E2D264-FF65-46C3-815E-53B3D2314C31}">
      <dgm:prSet/>
      <dgm:spPr/>
      <dgm:t>
        <a:bodyPr/>
        <a:lstStyle/>
        <a:p>
          <a:endParaRPr lang="en-US"/>
        </a:p>
      </dgm:t>
    </dgm:pt>
    <dgm:pt modelId="{24A220F7-E9C1-4737-A329-9FDC1ADE3307}">
      <dgm:prSet/>
      <dgm:spPr/>
      <dgm:t>
        <a:bodyPr/>
        <a:lstStyle/>
        <a:p>
          <a:r>
            <a:rPr lang="en-US"/>
            <a:t>Staffing </a:t>
          </a:r>
        </a:p>
      </dgm:t>
    </dgm:pt>
    <dgm:pt modelId="{D95457DD-DD98-463E-8486-2B48BFB4C5B8}" type="parTrans" cxnId="{6200DB13-CE9E-4962-90A1-32FAE54B343B}">
      <dgm:prSet/>
      <dgm:spPr/>
      <dgm:t>
        <a:bodyPr/>
        <a:lstStyle/>
        <a:p>
          <a:endParaRPr lang="en-US"/>
        </a:p>
      </dgm:t>
    </dgm:pt>
    <dgm:pt modelId="{C4064C56-C209-42E7-85C6-784C47C69D3C}" type="sibTrans" cxnId="{6200DB13-CE9E-4962-90A1-32FAE54B343B}">
      <dgm:prSet/>
      <dgm:spPr/>
      <dgm:t>
        <a:bodyPr/>
        <a:lstStyle/>
        <a:p>
          <a:endParaRPr lang="en-US"/>
        </a:p>
      </dgm:t>
    </dgm:pt>
    <dgm:pt modelId="{2267EB36-28FE-4428-90E2-B78166171DB7}">
      <dgm:prSet/>
      <dgm:spPr/>
      <dgm:t>
        <a:bodyPr/>
        <a:lstStyle/>
        <a:p>
          <a:r>
            <a:rPr lang="en-US"/>
            <a:t>Hired 4 new part-time employees</a:t>
          </a:r>
        </a:p>
      </dgm:t>
    </dgm:pt>
    <dgm:pt modelId="{E82569F0-4299-419F-9E7E-D9B576C0DA85}" type="parTrans" cxnId="{D25B56D9-54C6-4350-B92F-A8EF19BA4EFD}">
      <dgm:prSet/>
      <dgm:spPr/>
      <dgm:t>
        <a:bodyPr/>
        <a:lstStyle/>
        <a:p>
          <a:endParaRPr lang="en-US"/>
        </a:p>
      </dgm:t>
    </dgm:pt>
    <dgm:pt modelId="{81A12FCA-ADA2-4486-8FA0-2F18037DB4B4}" type="sibTrans" cxnId="{D25B56D9-54C6-4350-B92F-A8EF19BA4EFD}">
      <dgm:prSet/>
      <dgm:spPr/>
      <dgm:t>
        <a:bodyPr/>
        <a:lstStyle/>
        <a:p>
          <a:endParaRPr lang="en-US"/>
        </a:p>
      </dgm:t>
    </dgm:pt>
    <dgm:pt modelId="{25F04967-0F10-46B7-9272-53A16E36EFB8}">
      <dgm:prSet/>
      <dgm:spPr/>
      <dgm:t>
        <a:bodyPr/>
        <a:lstStyle/>
        <a:p>
          <a:r>
            <a:rPr lang="en-US"/>
            <a:t>Increased training to cover all new hires and existing employees ($800)</a:t>
          </a:r>
        </a:p>
      </dgm:t>
    </dgm:pt>
    <dgm:pt modelId="{8365D094-BCD6-424C-BEFB-C7D11B2C357C}" type="parTrans" cxnId="{43C273DA-E5F2-43B0-BEE1-38F34804BDFC}">
      <dgm:prSet/>
      <dgm:spPr/>
      <dgm:t>
        <a:bodyPr/>
        <a:lstStyle/>
        <a:p>
          <a:endParaRPr lang="en-US"/>
        </a:p>
      </dgm:t>
    </dgm:pt>
    <dgm:pt modelId="{87809F21-4975-4566-9868-54E500D944F5}" type="sibTrans" cxnId="{43C273DA-E5F2-43B0-BEE1-38F34804BDFC}">
      <dgm:prSet/>
      <dgm:spPr/>
      <dgm:t>
        <a:bodyPr/>
        <a:lstStyle/>
        <a:p>
          <a:endParaRPr lang="en-US"/>
        </a:p>
      </dgm:t>
    </dgm:pt>
    <dgm:pt modelId="{EB2296B6-3778-424A-AD76-E24346021020}">
      <dgm:prSet/>
      <dgm:spPr/>
      <dgm:t>
        <a:bodyPr/>
        <a:lstStyle/>
        <a:p>
          <a:r>
            <a:rPr lang="en-US"/>
            <a:t>Special Decision</a:t>
          </a:r>
        </a:p>
      </dgm:t>
    </dgm:pt>
    <dgm:pt modelId="{FC802B98-4982-4730-887F-89B30B908B86}" type="parTrans" cxnId="{6F43CF02-6E11-48F5-A5E4-007BE04AE581}">
      <dgm:prSet/>
      <dgm:spPr/>
      <dgm:t>
        <a:bodyPr/>
        <a:lstStyle/>
        <a:p>
          <a:endParaRPr lang="en-US"/>
        </a:p>
      </dgm:t>
    </dgm:pt>
    <dgm:pt modelId="{7C86E868-2693-4FF1-8148-7F5F9308BC51}" type="sibTrans" cxnId="{6F43CF02-6E11-48F5-A5E4-007BE04AE581}">
      <dgm:prSet/>
      <dgm:spPr/>
      <dgm:t>
        <a:bodyPr/>
        <a:lstStyle/>
        <a:p>
          <a:endParaRPr lang="en-US"/>
        </a:p>
      </dgm:t>
    </dgm:pt>
    <dgm:pt modelId="{A4C02A47-9DE1-4306-9D53-DE13A4AD3AE6}">
      <dgm:prSet/>
      <dgm:spPr/>
      <dgm:t>
        <a:bodyPr/>
        <a:lstStyle/>
        <a:p>
          <a:r>
            <a:rPr lang="en-US"/>
            <a:t>Paid for school officials country club membership</a:t>
          </a:r>
        </a:p>
      </dgm:t>
    </dgm:pt>
    <dgm:pt modelId="{2A907104-7BE7-40E8-A0A6-C7E8E0B10806}" type="parTrans" cxnId="{08930C1E-BD90-4C6E-AF1F-6F699A3610EB}">
      <dgm:prSet/>
      <dgm:spPr/>
      <dgm:t>
        <a:bodyPr/>
        <a:lstStyle/>
        <a:p>
          <a:endParaRPr lang="en-US"/>
        </a:p>
      </dgm:t>
    </dgm:pt>
    <dgm:pt modelId="{33C3D3E2-C9E5-4468-A794-F6972ADA218B}" type="sibTrans" cxnId="{08930C1E-BD90-4C6E-AF1F-6F699A3610EB}">
      <dgm:prSet/>
      <dgm:spPr/>
      <dgm:t>
        <a:bodyPr/>
        <a:lstStyle/>
        <a:p>
          <a:endParaRPr lang="en-US"/>
        </a:p>
      </dgm:t>
    </dgm:pt>
    <dgm:pt modelId="{D623FE8D-666E-A949-B385-0DBD8B4D2EE8}">
      <dgm:prSet/>
      <dgm:spPr/>
      <dgm:t>
        <a:bodyPr/>
        <a:lstStyle/>
        <a:p>
          <a:r>
            <a:rPr lang="en-US"/>
            <a:t>Website</a:t>
          </a:r>
        </a:p>
      </dgm:t>
    </dgm:pt>
    <dgm:pt modelId="{A9E7C0AD-5BAF-EF4E-9464-AADC04E6BD14}" type="parTrans" cxnId="{B1CBC0A0-0553-5249-B192-45FCA09693AE}">
      <dgm:prSet/>
      <dgm:spPr/>
      <dgm:t>
        <a:bodyPr/>
        <a:lstStyle/>
        <a:p>
          <a:endParaRPr lang="en-US"/>
        </a:p>
      </dgm:t>
    </dgm:pt>
    <dgm:pt modelId="{553F6BD7-C8F9-BC45-AF89-7D8292D138E5}" type="sibTrans" cxnId="{B1CBC0A0-0553-5249-B192-45FCA09693AE}">
      <dgm:prSet/>
      <dgm:spPr/>
      <dgm:t>
        <a:bodyPr/>
        <a:lstStyle/>
        <a:p>
          <a:endParaRPr lang="en-US"/>
        </a:p>
      </dgm:t>
    </dgm:pt>
    <dgm:pt modelId="{6BAAF10E-B261-4448-9121-FE8CFD053134}">
      <dgm:prSet/>
      <dgm:spPr/>
      <dgm:t>
        <a:bodyPr/>
        <a:lstStyle/>
        <a:p>
          <a:r>
            <a:rPr lang="en-US"/>
            <a:t>Increased waged to $10</a:t>
          </a:r>
        </a:p>
      </dgm:t>
    </dgm:pt>
    <dgm:pt modelId="{69D4A620-F835-F64C-B61A-D739B53695C3}" type="parTrans" cxnId="{63A362D5-CB1C-A64E-9006-6355A3B9022A}">
      <dgm:prSet/>
      <dgm:spPr/>
    </dgm:pt>
    <dgm:pt modelId="{6922CDC9-51C8-E94A-9AC6-1D6BB43CB44A}" type="sibTrans" cxnId="{63A362D5-CB1C-A64E-9006-6355A3B9022A}">
      <dgm:prSet/>
      <dgm:spPr/>
    </dgm:pt>
    <dgm:pt modelId="{CDD97677-4C32-184D-A699-19C6B0E4968A}" type="pres">
      <dgm:prSet presAssocID="{D47AD58C-678F-4C3C-891C-9FC829E67839}" presName="linear" presStyleCnt="0">
        <dgm:presLayoutVars>
          <dgm:animLvl val="lvl"/>
          <dgm:resizeHandles val="exact"/>
        </dgm:presLayoutVars>
      </dgm:prSet>
      <dgm:spPr/>
    </dgm:pt>
    <dgm:pt modelId="{91A6ED46-2A74-3F42-8201-0A01E93B0FC9}" type="pres">
      <dgm:prSet presAssocID="{659B9315-43BA-4841-A7B0-68F2C31C89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58A4742-220A-6949-8EE7-9EBC13DF1581}" type="pres">
      <dgm:prSet presAssocID="{659B9315-43BA-4841-A7B0-68F2C31C89FC}" presName="childText" presStyleLbl="revTx" presStyleIdx="0" presStyleCnt="5">
        <dgm:presLayoutVars>
          <dgm:bulletEnabled val="1"/>
        </dgm:presLayoutVars>
      </dgm:prSet>
      <dgm:spPr/>
    </dgm:pt>
    <dgm:pt modelId="{6A76E34F-50D9-A249-A347-A16A9CFE6D28}" type="pres">
      <dgm:prSet presAssocID="{F5FC10EE-1D61-482F-B8CE-6B1ECF619C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1E22FE-C667-0341-867A-9A7C91CD7C9C}" type="pres">
      <dgm:prSet presAssocID="{F5FC10EE-1D61-482F-B8CE-6B1ECF619C89}" presName="childText" presStyleLbl="revTx" presStyleIdx="1" presStyleCnt="5">
        <dgm:presLayoutVars>
          <dgm:bulletEnabled val="1"/>
        </dgm:presLayoutVars>
      </dgm:prSet>
      <dgm:spPr/>
    </dgm:pt>
    <dgm:pt modelId="{708F2E76-C96C-054A-8897-BF3CAAEFFB98}" type="pres">
      <dgm:prSet presAssocID="{0911E7FC-089D-4122-B9F0-FF6EDB54B1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BB28B8-05E5-3C4A-BEC1-0133A1392607}" type="pres">
      <dgm:prSet presAssocID="{0911E7FC-089D-4122-B9F0-FF6EDB54B1C6}" presName="childText" presStyleLbl="revTx" presStyleIdx="2" presStyleCnt="5">
        <dgm:presLayoutVars>
          <dgm:bulletEnabled val="1"/>
        </dgm:presLayoutVars>
      </dgm:prSet>
      <dgm:spPr/>
    </dgm:pt>
    <dgm:pt modelId="{C1C99D1F-3BF8-4C48-833B-7E982C75CA92}" type="pres">
      <dgm:prSet presAssocID="{24A220F7-E9C1-4737-A329-9FDC1ADE330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D8178C-EEC1-724C-86E7-D5D80E63547B}" type="pres">
      <dgm:prSet presAssocID="{24A220F7-E9C1-4737-A329-9FDC1ADE3307}" presName="childText" presStyleLbl="revTx" presStyleIdx="3" presStyleCnt="5">
        <dgm:presLayoutVars>
          <dgm:bulletEnabled val="1"/>
        </dgm:presLayoutVars>
      </dgm:prSet>
      <dgm:spPr/>
    </dgm:pt>
    <dgm:pt modelId="{B6337A72-2BFF-8549-B75B-15267278B554}" type="pres">
      <dgm:prSet presAssocID="{EB2296B6-3778-424A-AD76-E2434602102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F8463EF-04DA-BF4B-9347-1FDBC804B4D2}" type="pres">
      <dgm:prSet presAssocID="{EB2296B6-3778-424A-AD76-E24346021020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6F43CF02-6E11-48F5-A5E4-007BE04AE581}" srcId="{D47AD58C-678F-4C3C-891C-9FC829E67839}" destId="{EB2296B6-3778-424A-AD76-E24346021020}" srcOrd="4" destOrd="0" parTransId="{FC802B98-4982-4730-887F-89B30B908B86}" sibTransId="{7C86E868-2693-4FF1-8148-7F5F9308BC51}"/>
    <dgm:cxn modelId="{17A23A06-5BB5-684A-8DFE-C575B4AB4553}" type="presOf" srcId="{A4C02A47-9DE1-4306-9D53-DE13A4AD3AE6}" destId="{2F8463EF-04DA-BF4B-9347-1FDBC804B4D2}" srcOrd="0" destOrd="0" presId="urn:microsoft.com/office/officeart/2005/8/layout/vList2"/>
    <dgm:cxn modelId="{6200DB13-CE9E-4962-90A1-32FAE54B343B}" srcId="{D47AD58C-678F-4C3C-891C-9FC829E67839}" destId="{24A220F7-E9C1-4737-A329-9FDC1ADE3307}" srcOrd="3" destOrd="0" parTransId="{D95457DD-DD98-463E-8486-2B48BFB4C5B8}" sibTransId="{C4064C56-C209-42E7-85C6-784C47C69D3C}"/>
    <dgm:cxn modelId="{08930C1E-BD90-4C6E-AF1F-6F699A3610EB}" srcId="{EB2296B6-3778-424A-AD76-E24346021020}" destId="{A4C02A47-9DE1-4306-9D53-DE13A4AD3AE6}" srcOrd="0" destOrd="0" parTransId="{2A907104-7BE7-40E8-A0A6-C7E8E0B10806}" sibTransId="{33C3D3E2-C9E5-4468-A794-F6972ADA218B}"/>
    <dgm:cxn modelId="{05023E22-3CAF-43A0-9D30-90E3FC696653}" srcId="{0911E7FC-089D-4122-B9F0-FF6EDB54B1C6}" destId="{CB363B98-0DC6-41BA-903F-6599D4D45717}" srcOrd="0" destOrd="0" parTransId="{8C04030B-168F-458F-AD89-5D1B539D1CF0}" sibTransId="{6BE82E0B-1700-44F2-A091-EAF44F23EF4E}"/>
    <dgm:cxn modelId="{EF214024-C164-8941-8477-F2B86D39C9BF}" type="presOf" srcId="{EB2296B6-3778-424A-AD76-E24346021020}" destId="{B6337A72-2BFF-8549-B75B-15267278B554}" srcOrd="0" destOrd="0" presId="urn:microsoft.com/office/officeart/2005/8/layout/vList2"/>
    <dgm:cxn modelId="{FC13172D-B30F-2B49-81D8-3942AA31A7A6}" type="presOf" srcId="{25F04967-0F10-46B7-9272-53A16E36EFB8}" destId="{1BD8178C-EEC1-724C-86E7-D5D80E63547B}" srcOrd="0" destOrd="1" presId="urn:microsoft.com/office/officeart/2005/8/layout/vList2"/>
    <dgm:cxn modelId="{DEB9403E-2076-654A-94D8-298A3C9BDF7B}" type="presOf" srcId="{659B9315-43BA-4841-A7B0-68F2C31C89FC}" destId="{91A6ED46-2A74-3F42-8201-0A01E93B0FC9}" srcOrd="0" destOrd="0" presId="urn:microsoft.com/office/officeart/2005/8/layout/vList2"/>
    <dgm:cxn modelId="{4903554A-BB45-4664-B746-E5028B9064F5}" srcId="{659B9315-43BA-4841-A7B0-68F2C31C89FC}" destId="{50A96027-CFDF-4BF5-9413-403D3858E7C0}" srcOrd="1" destOrd="0" parTransId="{A5C22770-AE78-43C7-B1E9-ED429D1E9A57}" sibTransId="{394DD2FC-6A76-46DA-817C-83F62B5558B0}"/>
    <dgm:cxn modelId="{87066B4F-F8E3-40C3-A1A9-98385D5BBFF7}" srcId="{F5FC10EE-1D61-482F-B8CE-6B1ECF619C89}" destId="{4217BA2B-3171-47F2-85FC-4788425F3410}" srcOrd="0" destOrd="0" parTransId="{FE6F905A-8469-4E86-BF35-30C754B16E6D}" sibTransId="{0044BA7C-8B0A-4B69-8DFC-9AD6A39A2043}"/>
    <dgm:cxn modelId="{95F64251-3C1F-46E7-A207-1A72BCEDDAEA}" srcId="{D47AD58C-678F-4C3C-891C-9FC829E67839}" destId="{659B9315-43BA-4841-A7B0-68F2C31C89FC}" srcOrd="0" destOrd="0" parTransId="{AD70CB6E-85DC-44AF-9120-0DDDDCDACEEA}" sibTransId="{ACA4CEF3-0DF6-45DF-A5F7-48478F55D18B}"/>
    <dgm:cxn modelId="{25FB5357-F8C4-A643-9F6D-43785A433C08}" type="presOf" srcId="{41DE726E-56DA-4D2C-8997-D16F0753D61C}" destId="{88BB28B8-05E5-3C4A-BEC1-0133A1392607}" srcOrd="0" destOrd="1" presId="urn:microsoft.com/office/officeart/2005/8/layout/vList2"/>
    <dgm:cxn modelId="{E1EC965C-D246-447E-8376-5735C179EB0A}" srcId="{D47AD58C-678F-4C3C-891C-9FC829E67839}" destId="{0911E7FC-089D-4122-B9F0-FF6EDB54B1C6}" srcOrd="2" destOrd="0" parTransId="{CB8A311E-FB67-412A-9352-2E5725E3F916}" sibTransId="{F4F8A7E5-7548-4239-A35E-99058911CC95}"/>
    <dgm:cxn modelId="{A1E2D264-FF65-46C3-815E-53B3D2314C31}" srcId="{0911E7FC-089D-4122-B9F0-FF6EDB54B1C6}" destId="{41DE726E-56DA-4D2C-8997-D16F0753D61C}" srcOrd="1" destOrd="0" parTransId="{44BF1557-C2F7-41E8-8585-792601B31676}" sibTransId="{1B436B2D-BE99-480E-AF2E-C6244C027F19}"/>
    <dgm:cxn modelId="{B697ED67-5580-D24D-A0F9-3257A01B2717}" type="presOf" srcId="{4217BA2B-3171-47F2-85FC-4788425F3410}" destId="{E51E22FE-C667-0341-867A-9A7C91CD7C9C}" srcOrd="0" destOrd="0" presId="urn:microsoft.com/office/officeart/2005/8/layout/vList2"/>
    <dgm:cxn modelId="{29978F68-0419-B34C-BD49-418A8B1C751E}" type="presOf" srcId="{A528552E-B1B3-4ADF-B8BD-2EDE5C97D125}" destId="{E51E22FE-C667-0341-867A-9A7C91CD7C9C}" srcOrd="0" destOrd="1" presId="urn:microsoft.com/office/officeart/2005/8/layout/vList2"/>
    <dgm:cxn modelId="{B745BE7D-5122-2C49-B2D7-CF4433BCD101}" type="presOf" srcId="{D47AD58C-678F-4C3C-891C-9FC829E67839}" destId="{CDD97677-4C32-184D-A699-19C6B0E4968A}" srcOrd="0" destOrd="0" presId="urn:microsoft.com/office/officeart/2005/8/layout/vList2"/>
    <dgm:cxn modelId="{728D0785-6634-4248-9BFA-00C43E9BB252}" type="presOf" srcId="{F5FC10EE-1D61-482F-B8CE-6B1ECF619C89}" destId="{6A76E34F-50D9-A249-A347-A16A9CFE6D28}" srcOrd="0" destOrd="0" presId="urn:microsoft.com/office/officeart/2005/8/layout/vList2"/>
    <dgm:cxn modelId="{43781185-C3CB-D940-87F9-FF3068EB1765}" type="presOf" srcId="{24A220F7-E9C1-4737-A329-9FDC1ADE3307}" destId="{C1C99D1F-3BF8-4C48-833B-7E982C75CA92}" srcOrd="0" destOrd="0" presId="urn:microsoft.com/office/officeart/2005/8/layout/vList2"/>
    <dgm:cxn modelId="{BDD04390-4FCE-E64A-8A4F-C91C75499A88}" type="presOf" srcId="{6BAAF10E-B261-4448-9121-FE8CFD053134}" destId="{1BD8178C-EEC1-724C-86E7-D5D80E63547B}" srcOrd="0" destOrd="2" presId="urn:microsoft.com/office/officeart/2005/8/layout/vList2"/>
    <dgm:cxn modelId="{9266E699-D242-0443-9155-45924C506C15}" type="presOf" srcId="{CB363B98-0DC6-41BA-903F-6599D4D45717}" destId="{88BB28B8-05E5-3C4A-BEC1-0133A1392607}" srcOrd="0" destOrd="0" presId="urn:microsoft.com/office/officeart/2005/8/layout/vList2"/>
    <dgm:cxn modelId="{A5AF179C-9237-4325-BE82-8D3F9F569DF6}" srcId="{D47AD58C-678F-4C3C-891C-9FC829E67839}" destId="{F5FC10EE-1D61-482F-B8CE-6B1ECF619C89}" srcOrd="1" destOrd="0" parTransId="{13934D73-2DD1-4233-8D5B-B98C395BCEEE}" sibTransId="{EB92F91F-FC77-4E26-BF40-8163ACB63361}"/>
    <dgm:cxn modelId="{B1CBC0A0-0553-5249-B192-45FCA09693AE}" srcId="{0911E7FC-089D-4122-B9F0-FF6EDB54B1C6}" destId="{D623FE8D-666E-A949-B385-0DBD8B4D2EE8}" srcOrd="2" destOrd="0" parTransId="{A9E7C0AD-5BAF-EF4E-9464-AADC04E6BD14}" sibTransId="{553F6BD7-C8F9-BC45-AF89-7D8292D138E5}"/>
    <dgm:cxn modelId="{43A97AA8-88C6-234E-B937-37CFFFD47DDD}" type="presOf" srcId="{0911E7FC-089D-4122-B9F0-FF6EDB54B1C6}" destId="{708F2E76-C96C-054A-8897-BF3CAAEFFB98}" srcOrd="0" destOrd="0" presId="urn:microsoft.com/office/officeart/2005/8/layout/vList2"/>
    <dgm:cxn modelId="{B668A9BF-EED3-43DC-AC83-D37CC81D67B4}" srcId="{659B9315-43BA-4841-A7B0-68F2C31C89FC}" destId="{063BA421-CFC5-4CA2-960A-E6FF8BD9A065}" srcOrd="0" destOrd="0" parTransId="{E76AB9A4-C6A1-4A6E-8842-EC5A0D1E8FE0}" sibTransId="{E6897EBF-E9E8-492C-BB6F-647B0CEE0A42}"/>
    <dgm:cxn modelId="{52E5D8C7-C9D1-EC4D-9B75-45AB1EC552BF}" type="presOf" srcId="{D623FE8D-666E-A949-B385-0DBD8B4D2EE8}" destId="{88BB28B8-05E5-3C4A-BEC1-0133A1392607}" srcOrd="0" destOrd="2" presId="urn:microsoft.com/office/officeart/2005/8/layout/vList2"/>
    <dgm:cxn modelId="{63A362D5-CB1C-A64E-9006-6355A3B9022A}" srcId="{24A220F7-E9C1-4737-A329-9FDC1ADE3307}" destId="{6BAAF10E-B261-4448-9121-FE8CFD053134}" srcOrd="2" destOrd="0" parTransId="{69D4A620-F835-F64C-B61A-D739B53695C3}" sibTransId="{6922CDC9-51C8-E94A-9AC6-1D6BB43CB44A}"/>
    <dgm:cxn modelId="{988CBCD8-FE57-48BA-8171-7BE115B2C9C4}" srcId="{F5FC10EE-1D61-482F-B8CE-6B1ECF619C89}" destId="{A528552E-B1B3-4ADF-B8BD-2EDE5C97D125}" srcOrd="1" destOrd="0" parTransId="{62A23BC7-595A-491D-8641-6EB4D4452988}" sibTransId="{8B2C6718-72BF-4A0F-8B2B-07D7E241C5F6}"/>
    <dgm:cxn modelId="{D25B56D9-54C6-4350-B92F-A8EF19BA4EFD}" srcId="{24A220F7-E9C1-4737-A329-9FDC1ADE3307}" destId="{2267EB36-28FE-4428-90E2-B78166171DB7}" srcOrd="0" destOrd="0" parTransId="{E82569F0-4299-419F-9E7E-D9B576C0DA85}" sibTransId="{81A12FCA-ADA2-4486-8FA0-2F18037DB4B4}"/>
    <dgm:cxn modelId="{43C273DA-E5F2-43B0-BEE1-38F34804BDFC}" srcId="{24A220F7-E9C1-4737-A329-9FDC1ADE3307}" destId="{25F04967-0F10-46B7-9272-53A16E36EFB8}" srcOrd="1" destOrd="0" parTransId="{8365D094-BCD6-424C-BEFB-C7D11B2C357C}" sibTransId="{87809F21-4975-4566-9868-54E500D944F5}"/>
    <dgm:cxn modelId="{48CA3BEA-C917-A747-A15F-9B5BC660B7DC}" type="presOf" srcId="{50A96027-CFDF-4BF5-9413-403D3858E7C0}" destId="{F58A4742-220A-6949-8EE7-9EBC13DF1581}" srcOrd="0" destOrd="1" presId="urn:microsoft.com/office/officeart/2005/8/layout/vList2"/>
    <dgm:cxn modelId="{AA8549F1-2E9E-9D4A-B957-BB1589BE45C1}" type="presOf" srcId="{063BA421-CFC5-4CA2-960A-E6FF8BD9A065}" destId="{F58A4742-220A-6949-8EE7-9EBC13DF1581}" srcOrd="0" destOrd="0" presId="urn:microsoft.com/office/officeart/2005/8/layout/vList2"/>
    <dgm:cxn modelId="{1B1DCAFF-B272-754C-9EEB-607DDEA4C9FE}" type="presOf" srcId="{2267EB36-28FE-4428-90E2-B78166171DB7}" destId="{1BD8178C-EEC1-724C-86E7-D5D80E63547B}" srcOrd="0" destOrd="0" presId="urn:microsoft.com/office/officeart/2005/8/layout/vList2"/>
    <dgm:cxn modelId="{FC3D5CB3-03EF-8C42-AA65-35DB815A5724}" type="presParOf" srcId="{CDD97677-4C32-184D-A699-19C6B0E4968A}" destId="{91A6ED46-2A74-3F42-8201-0A01E93B0FC9}" srcOrd="0" destOrd="0" presId="urn:microsoft.com/office/officeart/2005/8/layout/vList2"/>
    <dgm:cxn modelId="{7A4DF47E-FB67-944B-A636-DDE1F22F4B45}" type="presParOf" srcId="{CDD97677-4C32-184D-A699-19C6B0E4968A}" destId="{F58A4742-220A-6949-8EE7-9EBC13DF1581}" srcOrd="1" destOrd="0" presId="urn:microsoft.com/office/officeart/2005/8/layout/vList2"/>
    <dgm:cxn modelId="{0361B532-2809-2F4A-9DC4-FE4930D23364}" type="presParOf" srcId="{CDD97677-4C32-184D-A699-19C6B0E4968A}" destId="{6A76E34F-50D9-A249-A347-A16A9CFE6D28}" srcOrd="2" destOrd="0" presId="urn:microsoft.com/office/officeart/2005/8/layout/vList2"/>
    <dgm:cxn modelId="{BB60519E-3D3B-9F4A-919A-5DE1D0A23E35}" type="presParOf" srcId="{CDD97677-4C32-184D-A699-19C6B0E4968A}" destId="{E51E22FE-C667-0341-867A-9A7C91CD7C9C}" srcOrd="3" destOrd="0" presId="urn:microsoft.com/office/officeart/2005/8/layout/vList2"/>
    <dgm:cxn modelId="{DDD911B7-27C7-4B44-B72C-6327984AD563}" type="presParOf" srcId="{CDD97677-4C32-184D-A699-19C6B0E4968A}" destId="{708F2E76-C96C-054A-8897-BF3CAAEFFB98}" srcOrd="4" destOrd="0" presId="urn:microsoft.com/office/officeart/2005/8/layout/vList2"/>
    <dgm:cxn modelId="{38B65F48-FF6B-E248-A6BA-83FDB7DF5ED1}" type="presParOf" srcId="{CDD97677-4C32-184D-A699-19C6B0E4968A}" destId="{88BB28B8-05E5-3C4A-BEC1-0133A1392607}" srcOrd="5" destOrd="0" presId="urn:microsoft.com/office/officeart/2005/8/layout/vList2"/>
    <dgm:cxn modelId="{8C578F47-4039-B844-9B7B-2009519C889E}" type="presParOf" srcId="{CDD97677-4C32-184D-A699-19C6B0E4968A}" destId="{C1C99D1F-3BF8-4C48-833B-7E982C75CA92}" srcOrd="6" destOrd="0" presId="urn:microsoft.com/office/officeart/2005/8/layout/vList2"/>
    <dgm:cxn modelId="{93B54849-94DA-7241-88BA-06AC248B44F6}" type="presParOf" srcId="{CDD97677-4C32-184D-A699-19C6B0E4968A}" destId="{1BD8178C-EEC1-724C-86E7-D5D80E63547B}" srcOrd="7" destOrd="0" presId="urn:microsoft.com/office/officeart/2005/8/layout/vList2"/>
    <dgm:cxn modelId="{29703065-D9ED-7B4C-AA83-0BB267AA2B16}" type="presParOf" srcId="{CDD97677-4C32-184D-A699-19C6B0E4968A}" destId="{B6337A72-2BFF-8549-B75B-15267278B554}" srcOrd="8" destOrd="0" presId="urn:microsoft.com/office/officeart/2005/8/layout/vList2"/>
    <dgm:cxn modelId="{94B09EA4-37F3-334E-8A0E-B6987AE66749}" type="presParOf" srcId="{CDD97677-4C32-184D-A699-19C6B0E4968A}" destId="{2F8463EF-04DA-BF4B-9347-1FDBC804B4D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7AD58C-678F-4C3C-891C-9FC829E678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9B9315-43BA-4841-A7B0-68F2C31C89FC}">
      <dgm:prSet/>
      <dgm:spPr/>
      <dgm:t>
        <a:bodyPr/>
        <a:lstStyle/>
        <a:p>
          <a:r>
            <a:rPr lang="en-US"/>
            <a:t>Inventory: Overestimated</a:t>
          </a:r>
        </a:p>
      </dgm:t>
    </dgm:pt>
    <dgm:pt modelId="{AD70CB6E-85DC-44AF-9120-0DDDDCDACEEA}" type="parTrans" cxnId="{95F64251-3C1F-46E7-A207-1A72BCEDDAEA}">
      <dgm:prSet/>
      <dgm:spPr/>
      <dgm:t>
        <a:bodyPr/>
        <a:lstStyle/>
        <a:p>
          <a:endParaRPr lang="en-US"/>
        </a:p>
      </dgm:t>
    </dgm:pt>
    <dgm:pt modelId="{ACA4CEF3-0DF6-45DF-A5F7-48478F55D18B}" type="sibTrans" cxnId="{95F64251-3C1F-46E7-A207-1A72BCEDDAEA}">
      <dgm:prSet/>
      <dgm:spPr/>
      <dgm:t>
        <a:bodyPr/>
        <a:lstStyle/>
        <a:p>
          <a:endParaRPr lang="en-US"/>
        </a:p>
      </dgm:t>
    </dgm:pt>
    <dgm:pt modelId="{063BA421-CFC5-4CA2-960A-E6FF8BD9A065}">
      <dgm:prSet/>
      <dgm:spPr/>
      <dgm:t>
        <a:bodyPr/>
        <a:lstStyle/>
        <a:p>
          <a:r>
            <a:rPr lang="en-US"/>
            <a:t>Tops – 3,500</a:t>
          </a:r>
        </a:p>
      </dgm:t>
    </dgm:pt>
    <dgm:pt modelId="{E76AB9A4-C6A1-4A6E-8842-EC5A0D1E8FE0}" type="parTrans" cxnId="{B668A9BF-EED3-43DC-AC83-D37CC81D67B4}">
      <dgm:prSet/>
      <dgm:spPr/>
      <dgm:t>
        <a:bodyPr/>
        <a:lstStyle/>
        <a:p>
          <a:endParaRPr lang="en-US"/>
        </a:p>
      </dgm:t>
    </dgm:pt>
    <dgm:pt modelId="{E6897EBF-E9E8-492C-BB6F-647B0CEE0A42}" type="sibTrans" cxnId="{B668A9BF-EED3-43DC-AC83-D37CC81D67B4}">
      <dgm:prSet/>
      <dgm:spPr/>
      <dgm:t>
        <a:bodyPr/>
        <a:lstStyle/>
        <a:p>
          <a:endParaRPr lang="en-US"/>
        </a:p>
      </dgm:t>
    </dgm:pt>
    <dgm:pt modelId="{50A96027-CFDF-4BF5-9413-403D3858E7C0}">
      <dgm:prSet/>
      <dgm:spPr/>
      <dgm:t>
        <a:bodyPr/>
        <a:lstStyle/>
        <a:p>
          <a:r>
            <a:rPr lang="en-US"/>
            <a:t>Pants – 4,000</a:t>
          </a:r>
        </a:p>
      </dgm:t>
    </dgm:pt>
    <dgm:pt modelId="{A5C22770-AE78-43C7-B1E9-ED429D1E9A57}" type="parTrans" cxnId="{4903554A-BB45-4664-B746-E5028B9064F5}">
      <dgm:prSet/>
      <dgm:spPr/>
      <dgm:t>
        <a:bodyPr/>
        <a:lstStyle/>
        <a:p>
          <a:endParaRPr lang="en-US"/>
        </a:p>
      </dgm:t>
    </dgm:pt>
    <dgm:pt modelId="{394DD2FC-6A76-46DA-817C-83F62B5558B0}" type="sibTrans" cxnId="{4903554A-BB45-4664-B746-E5028B9064F5}">
      <dgm:prSet/>
      <dgm:spPr/>
      <dgm:t>
        <a:bodyPr/>
        <a:lstStyle/>
        <a:p>
          <a:endParaRPr lang="en-US"/>
        </a:p>
      </dgm:t>
    </dgm:pt>
    <dgm:pt modelId="{F5FC10EE-1D61-482F-B8CE-6B1ECF619C89}">
      <dgm:prSet/>
      <dgm:spPr/>
      <dgm:t>
        <a:bodyPr/>
        <a:lstStyle/>
        <a:p>
          <a:r>
            <a:rPr lang="en-US"/>
            <a:t>Pricing: Stayed the same</a:t>
          </a:r>
        </a:p>
      </dgm:t>
    </dgm:pt>
    <dgm:pt modelId="{13934D73-2DD1-4233-8D5B-B98C395BCEEE}" type="parTrans" cxnId="{A5AF179C-9237-4325-BE82-8D3F9F569DF6}">
      <dgm:prSet/>
      <dgm:spPr/>
      <dgm:t>
        <a:bodyPr/>
        <a:lstStyle/>
        <a:p>
          <a:endParaRPr lang="en-US"/>
        </a:p>
      </dgm:t>
    </dgm:pt>
    <dgm:pt modelId="{EB92F91F-FC77-4E26-BF40-8163ACB63361}" type="sibTrans" cxnId="{A5AF179C-9237-4325-BE82-8D3F9F569DF6}">
      <dgm:prSet/>
      <dgm:spPr/>
      <dgm:t>
        <a:bodyPr/>
        <a:lstStyle/>
        <a:p>
          <a:endParaRPr lang="en-US"/>
        </a:p>
      </dgm:t>
    </dgm:pt>
    <dgm:pt modelId="{4217BA2B-3171-47F2-85FC-4788425F3410}">
      <dgm:prSet/>
      <dgm:spPr/>
      <dgm:t>
        <a:bodyPr/>
        <a:lstStyle/>
        <a:p>
          <a:r>
            <a:rPr lang="en-US"/>
            <a:t>Tops - $26</a:t>
          </a:r>
        </a:p>
      </dgm:t>
    </dgm:pt>
    <dgm:pt modelId="{FE6F905A-8469-4E86-BF35-30C754B16E6D}" type="parTrans" cxnId="{87066B4F-F8E3-40C3-A1A9-98385D5BBFF7}">
      <dgm:prSet/>
      <dgm:spPr/>
      <dgm:t>
        <a:bodyPr/>
        <a:lstStyle/>
        <a:p>
          <a:endParaRPr lang="en-US"/>
        </a:p>
      </dgm:t>
    </dgm:pt>
    <dgm:pt modelId="{0044BA7C-8B0A-4B69-8DFC-9AD6A39A2043}" type="sibTrans" cxnId="{87066B4F-F8E3-40C3-A1A9-98385D5BBFF7}">
      <dgm:prSet/>
      <dgm:spPr/>
      <dgm:t>
        <a:bodyPr/>
        <a:lstStyle/>
        <a:p>
          <a:endParaRPr lang="en-US"/>
        </a:p>
      </dgm:t>
    </dgm:pt>
    <dgm:pt modelId="{A528552E-B1B3-4ADF-B8BD-2EDE5C97D125}">
      <dgm:prSet/>
      <dgm:spPr/>
      <dgm:t>
        <a:bodyPr/>
        <a:lstStyle/>
        <a:p>
          <a:r>
            <a:rPr lang="en-US"/>
            <a:t>Pants - $32</a:t>
          </a:r>
        </a:p>
      </dgm:t>
    </dgm:pt>
    <dgm:pt modelId="{62A23BC7-595A-491D-8641-6EB4D4452988}" type="parTrans" cxnId="{988CBCD8-FE57-48BA-8171-7BE115B2C9C4}">
      <dgm:prSet/>
      <dgm:spPr/>
      <dgm:t>
        <a:bodyPr/>
        <a:lstStyle/>
        <a:p>
          <a:endParaRPr lang="en-US"/>
        </a:p>
      </dgm:t>
    </dgm:pt>
    <dgm:pt modelId="{8B2C6718-72BF-4A0F-8B2B-07D7E241C5F6}" type="sibTrans" cxnId="{988CBCD8-FE57-48BA-8171-7BE115B2C9C4}">
      <dgm:prSet/>
      <dgm:spPr/>
      <dgm:t>
        <a:bodyPr/>
        <a:lstStyle/>
        <a:p>
          <a:endParaRPr lang="en-US"/>
        </a:p>
      </dgm:t>
    </dgm:pt>
    <dgm:pt modelId="{0911E7FC-089D-4122-B9F0-FF6EDB54B1C6}">
      <dgm:prSet/>
      <dgm:spPr/>
      <dgm:t>
        <a:bodyPr/>
        <a:lstStyle/>
        <a:p>
          <a:r>
            <a:rPr lang="en-US"/>
            <a:t>Marketing</a:t>
          </a:r>
        </a:p>
      </dgm:t>
    </dgm:pt>
    <dgm:pt modelId="{CB8A311E-FB67-412A-9352-2E5725E3F916}" type="parTrans" cxnId="{E1EC965C-D246-447E-8376-5735C179EB0A}">
      <dgm:prSet/>
      <dgm:spPr/>
      <dgm:t>
        <a:bodyPr/>
        <a:lstStyle/>
        <a:p>
          <a:endParaRPr lang="en-US"/>
        </a:p>
      </dgm:t>
    </dgm:pt>
    <dgm:pt modelId="{F4F8A7E5-7548-4239-A35E-99058911CC95}" type="sibTrans" cxnId="{E1EC965C-D246-447E-8376-5735C179EB0A}">
      <dgm:prSet/>
      <dgm:spPr/>
      <dgm:t>
        <a:bodyPr/>
        <a:lstStyle/>
        <a:p>
          <a:endParaRPr lang="en-US"/>
        </a:p>
      </dgm:t>
    </dgm:pt>
    <dgm:pt modelId="{CB363B98-0DC6-41BA-903F-6599D4D45717}">
      <dgm:prSet/>
      <dgm:spPr/>
      <dgm:t>
        <a:bodyPr/>
        <a:lstStyle/>
        <a:p>
          <a:r>
            <a:rPr lang="en-US"/>
            <a:t>Social Media Advertising</a:t>
          </a:r>
        </a:p>
      </dgm:t>
    </dgm:pt>
    <dgm:pt modelId="{8C04030B-168F-458F-AD89-5D1B539D1CF0}" type="parTrans" cxnId="{05023E22-3CAF-43A0-9D30-90E3FC696653}">
      <dgm:prSet/>
      <dgm:spPr/>
      <dgm:t>
        <a:bodyPr/>
        <a:lstStyle/>
        <a:p>
          <a:endParaRPr lang="en-US"/>
        </a:p>
      </dgm:t>
    </dgm:pt>
    <dgm:pt modelId="{6BE82E0B-1700-44F2-A091-EAF44F23EF4E}" type="sibTrans" cxnId="{05023E22-3CAF-43A0-9D30-90E3FC696653}">
      <dgm:prSet/>
      <dgm:spPr/>
      <dgm:t>
        <a:bodyPr/>
        <a:lstStyle/>
        <a:p>
          <a:endParaRPr lang="en-US"/>
        </a:p>
      </dgm:t>
    </dgm:pt>
    <dgm:pt modelId="{41DE726E-56DA-4D2C-8997-D16F0753D61C}">
      <dgm:prSet/>
      <dgm:spPr/>
      <dgm:t>
        <a:bodyPr/>
        <a:lstStyle/>
        <a:p>
          <a:r>
            <a:rPr lang="en-US"/>
            <a:t>Promotion: 10% Sale</a:t>
          </a:r>
        </a:p>
      </dgm:t>
    </dgm:pt>
    <dgm:pt modelId="{44BF1557-C2F7-41E8-8585-792601B31676}" type="parTrans" cxnId="{A1E2D264-FF65-46C3-815E-53B3D2314C31}">
      <dgm:prSet/>
      <dgm:spPr/>
      <dgm:t>
        <a:bodyPr/>
        <a:lstStyle/>
        <a:p>
          <a:endParaRPr lang="en-US"/>
        </a:p>
      </dgm:t>
    </dgm:pt>
    <dgm:pt modelId="{1B436B2D-BE99-480E-AF2E-C6244C027F19}" type="sibTrans" cxnId="{A1E2D264-FF65-46C3-815E-53B3D2314C31}">
      <dgm:prSet/>
      <dgm:spPr/>
      <dgm:t>
        <a:bodyPr/>
        <a:lstStyle/>
        <a:p>
          <a:endParaRPr lang="en-US"/>
        </a:p>
      </dgm:t>
    </dgm:pt>
    <dgm:pt modelId="{24A220F7-E9C1-4737-A329-9FDC1ADE3307}">
      <dgm:prSet/>
      <dgm:spPr/>
      <dgm:t>
        <a:bodyPr/>
        <a:lstStyle/>
        <a:p>
          <a:r>
            <a:rPr lang="en-US"/>
            <a:t>Staffing </a:t>
          </a:r>
        </a:p>
      </dgm:t>
    </dgm:pt>
    <dgm:pt modelId="{D95457DD-DD98-463E-8486-2B48BFB4C5B8}" type="parTrans" cxnId="{6200DB13-CE9E-4962-90A1-32FAE54B343B}">
      <dgm:prSet/>
      <dgm:spPr/>
      <dgm:t>
        <a:bodyPr/>
        <a:lstStyle/>
        <a:p>
          <a:endParaRPr lang="en-US"/>
        </a:p>
      </dgm:t>
    </dgm:pt>
    <dgm:pt modelId="{C4064C56-C209-42E7-85C6-784C47C69D3C}" type="sibTrans" cxnId="{6200DB13-CE9E-4962-90A1-32FAE54B343B}">
      <dgm:prSet/>
      <dgm:spPr/>
      <dgm:t>
        <a:bodyPr/>
        <a:lstStyle/>
        <a:p>
          <a:endParaRPr lang="en-US"/>
        </a:p>
      </dgm:t>
    </dgm:pt>
    <dgm:pt modelId="{2267EB36-28FE-4428-90E2-B78166171DB7}">
      <dgm:prSet/>
      <dgm:spPr/>
      <dgm:t>
        <a:bodyPr/>
        <a:lstStyle/>
        <a:p>
          <a:r>
            <a:rPr lang="en-US"/>
            <a:t>Hired 2 new part-time employees</a:t>
          </a:r>
        </a:p>
      </dgm:t>
    </dgm:pt>
    <dgm:pt modelId="{E82569F0-4299-419F-9E7E-D9B576C0DA85}" type="parTrans" cxnId="{D25B56D9-54C6-4350-B92F-A8EF19BA4EFD}">
      <dgm:prSet/>
      <dgm:spPr/>
      <dgm:t>
        <a:bodyPr/>
        <a:lstStyle/>
        <a:p>
          <a:endParaRPr lang="en-US"/>
        </a:p>
      </dgm:t>
    </dgm:pt>
    <dgm:pt modelId="{81A12FCA-ADA2-4486-8FA0-2F18037DB4B4}" type="sibTrans" cxnId="{D25B56D9-54C6-4350-B92F-A8EF19BA4EFD}">
      <dgm:prSet/>
      <dgm:spPr/>
      <dgm:t>
        <a:bodyPr/>
        <a:lstStyle/>
        <a:p>
          <a:endParaRPr lang="en-US"/>
        </a:p>
      </dgm:t>
    </dgm:pt>
    <dgm:pt modelId="{EB2296B6-3778-424A-AD76-E24346021020}">
      <dgm:prSet/>
      <dgm:spPr/>
      <dgm:t>
        <a:bodyPr/>
        <a:lstStyle/>
        <a:p>
          <a:r>
            <a:rPr lang="en-US"/>
            <a:t>Special Decision</a:t>
          </a:r>
        </a:p>
      </dgm:t>
    </dgm:pt>
    <dgm:pt modelId="{FC802B98-4982-4730-887F-89B30B908B86}" type="parTrans" cxnId="{6F43CF02-6E11-48F5-A5E4-007BE04AE581}">
      <dgm:prSet/>
      <dgm:spPr/>
      <dgm:t>
        <a:bodyPr/>
        <a:lstStyle/>
        <a:p>
          <a:endParaRPr lang="en-US"/>
        </a:p>
      </dgm:t>
    </dgm:pt>
    <dgm:pt modelId="{7C86E868-2693-4FF1-8148-7F5F9308BC51}" type="sibTrans" cxnId="{6F43CF02-6E11-48F5-A5E4-007BE04AE581}">
      <dgm:prSet/>
      <dgm:spPr/>
      <dgm:t>
        <a:bodyPr/>
        <a:lstStyle/>
        <a:p>
          <a:endParaRPr lang="en-US"/>
        </a:p>
      </dgm:t>
    </dgm:pt>
    <dgm:pt modelId="{A4C02A47-9DE1-4306-9D53-DE13A4AD3AE6}">
      <dgm:prSet/>
      <dgm:spPr/>
      <dgm:t>
        <a:bodyPr/>
        <a:lstStyle/>
        <a:p>
          <a:r>
            <a:rPr lang="en-US"/>
            <a:t>Nonpartisan support in upcoming election</a:t>
          </a:r>
        </a:p>
      </dgm:t>
    </dgm:pt>
    <dgm:pt modelId="{2A907104-7BE7-40E8-A0A6-C7E8E0B10806}" type="parTrans" cxnId="{08930C1E-BD90-4C6E-AF1F-6F699A3610EB}">
      <dgm:prSet/>
      <dgm:spPr/>
      <dgm:t>
        <a:bodyPr/>
        <a:lstStyle/>
        <a:p>
          <a:endParaRPr lang="en-US"/>
        </a:p>
      </dgm:t>
    </dgm:pt>
    <dgm:pt modelId="{33C3D3E2-C9E5-4468-A794-F6972ADA218B}" type="sibTrans" cxnId="{08930C1E-BD90-4C6E-AF1F-6F699A3610EB}">
      <dgm:prSet/>
      <dgm:spPr/>
      <dgm:t>
        <a:bodyPr/>
        <a:lstStyle/>
        <a:p>
          <a:endParaRPr lang="en-US"/>
        </a:p>
      </dgm:t>
    </dgm:pt>
    <dgm:pt modelId="{D623FE8D-666E-A949-B385-0DBD8B4D2EE8}">
      <dgm:prSet/>
      <dgm:spPr/>
      <dgm:t>
        <a:bodyPr/>
        <a:lstStyle/>
        <a:p>
          <a:r>
            <a:rPr lang="en-US"/>
            <a:t>Website</a:t>
          </a:r>
        </a:p>
      </dgm:t>
    </dgm:pt>
    <dgm:pt modelId="{A9E7C0AD-5BAF-EF4E-9464-AADC04E6BD14}" type="parTrans" cxnId="{B1CBC0A0-0553-5249-B192-45FCA09693AE}">
      <dgm:prSet/>
      <dgm:spPr/>
      <dgm:t>
        <a:bodyPr/>
        <a:lstStyle/>
        <a:p>
          <a:endParaRPr lang="en-US"/>
        </a:p>
      </dgm:t>
    </dgm:pt>
    <dgm:pt modelId="{553F6BD7-C8F9-BC45-AF89-7D8292D138E5}" type="sibTrans" cxnId="{B1CBC0A0-0553-5249-B192-45FCA09693AE}">
      <dgm:prSet/>
      <dgm:spPr/>
      <dgm:t>
        <a:bodyPr/>
        <a:lstStyle/>
        <a:p>
          <a:endParaRPr lang="en-US"/>
        </a:p>
      </dgm:t>
    </dgm:pt>
    <dgm:pt modelId="{CDD97677-4C32-184D-A699-19C6B0E4968A}" type="pres">
      <dgm:prSet presAssocID="{D47AD58C-678F-4C3C-891C-9FC829E67839}" presName="linear" presStyleCnt="0">
        <dgm:presLayoutVars>
          <dgm:animLvl val="lvl"/>
          <dgm:resizeHandles val="exact"/>
        </dgm:presLayoutVars>
      </dgm:prSet>
      <dgm:spPr/>
    </dgm:pt>
    <dgm:pt modelId="{91A6ED46-2A74-3F42-8201-0A01E93B0FC9}" type="pres">
      <dgm:prSet presAssocID="{659B9315-43BA-4841-A7B0-68F2C31C89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58A4742-220A-6949-8EE7-9EBC13DF1581}" type="pres">
      <dgm:prSet presAssocID="{659B9315-43BA-4841-A7B0-68F2C31C89FC}" presName="childText" presStyleLbl="revTx" presStyleIdx="0" presStyleCnt="5">
        <dgm:presLayoutVars>
          <dgm:bulletEnabled val="1"/>
        </dgm:presLayoutVars>
      </dgm:prSet>
      <dgm:spPr/>
    </dgm:pt>
    <dgm:pt modelId="{6A76E34F-50D9-A249-A347-A16A9CFE6D28}" type="pres">
      <dgm:prSet presAssocID="{F5FC10EE-1D61-482F-B8CE-6B1ECF619C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1E22FE-C667-0341-867A-9A7C91CD7C9C}" type="pres">
      <dgm:prSet presAssocID="{F5FC10EE-1D61-482F-B8CE-6B1ECF619C89}" presName="childText" presStyleLbl="revTx" presStyleIdx="1" presStyleCnt="5">
        <dgm:presLayoutVars>
          <dgm:bulletEnabled val="1"/>
        </dgm:presLayoutVars>
      </dgm:prSet>
      <dgm:spPr/>
    </dgm:pt>
    <dgm:pt modelId="{708F2E76-C96C-054A-8897-BF3CAAEFFB98}" type="pres">
      <dgm:prSet presAssocID="{0911E7FC-089D-4122-B9F0-FF6EDB54B1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BB28B8-05E5-3C4A-BEC1-0133A1392607}" type="pres">
      <dgm:prSet presAssocID="{0911E7FC-089D-4122-B9F0-FF6EDB54B1C6}" presName="childText" presStyleLbl="revTx" presStyleIdx="2" presStyleCnt="5">
        <dgm:presLayoutVars>
          <dgm:bulletEnabled val="1"/>
        </dgm:presLayoutVars>
      </dgm:prSet>
      <dgm:spPr/>
    </dgm:pt>
    <dgm:pt modelId="{C1C99D1F-3BF8-4C48-833B-7E982C75CA92}" type="pres">
      <dgm:prSet presAssocID="{24A220F7-E9C1-4737-A329-9FDC1ADE330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D8178C-EEC1-724C-86E7-D5D80E63547B}" type="pres">
      <dgm:prSet presAssocID="{24A220F7-E9C1-4737-A329-9FDC1ADE3307}" presName="childText" presStyleLbl="revTx" presStyleIdx="3" presStyleCnt="5">
        <dgm:presLayoutVars>
          <dgm:bulletEnabled val="1"/>
        </dgm:presLayoutVars>
      </dgm:prSet>
      <dgm:spPr/>
    </dgm:pt>
    <dgm:pt modelId="{B6337A72-2BFF-8549-B75B-15267278B554}" type="pres">
      <dgm:prSet presAssocID="{EB2296B6-3778-424A-AD76-E2434602102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F8463EF-04DA-BF4B-9347-1FDBC804B4D2}" type="pres">
      <dgm:prSet presAssocID="{EB2296B6-3778-424A-AD76-E24346021020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6F43CF02-6E11-48F5-A5E4-007BE04AE581}" srcId="{D47AD58C-678F-4C3C-891C-9FC829E67839}" destId="{EB2296B6-3778-424A-AD76-E24346021020}" srcOrd="4" destOrd="0" parTransId="{FC802B98-4982-4730-887F-89B30B908B86}" sibTransId="{7C86E868-2693-4FF1-8148-7F5F9308BC51}"/>
    <dgm:cxn modelId="{17A23A06-5BB5-684A-8DFE-C575B4AB4553}" type="presOf" srcId="{A4C02A47-9DE1-4306-9D53-DE13A4AD3AE6}" destId="{2F8463EF-04DA-BF4B-9347-1FDBC804B4D2}" srcOrd="0" destOrd="0" presId="urn:microsoft.com/office/officeart/2005/8/layout/vList2"/>
    <dgm:cxn modelId="{6200DB13-CE9E-4962-90A1-32FAE54B343B}" srcId="{D47AD58C-678F-4C3C-891C-9FC829E67839}" destId="{24A220F7-E9C1-4737-A329-9FDC1ADE3307}" srcOrd="3" destOrd="0" parTransId="{D95457DD-DD98-463E-8486-2B48BFB4C5B8}" sibTransId="{C4064C56-C209-42E7-85C6-784C47C69D3C}"/>
    <dgm:cxn modelId="{08930C1E-BD90-4C6E-AF1F-6F699A3610EB}" srcId="{EB2296B6-3778-424A-AD76-E24346021020}" destId="{A4C02A47-9DE1-4306-9D53-DE13A4AD3AE6}" srcOrd="0" destOrd="0" parTransId="{2A907104-7BE7-40E8-A0A6-C7E8E0B10806}" sibTransId="{33C3D3E2-C9E5-4468-A794-F6972ADA218B}"/>
    <dgm:cxn modelId="{05023E22-3CAF-43A0-9D30-90E3FC696653}" srcId="{0911E7FC-089D-4122-B9F0-FF6EDB54B1C6}" destId="{CB363B98-0DC6-41BA-903F-6599D4D45717}" srcOrd="0" destOrd="0" parTransId="{8C04030B-168F-458F-AD89-5D1B539D1CF0}" sibTransId="{6BE82E0B-1700-44F2-A091-EAF44F23EF4E}"/>
    <dgm:cxn modelId="{EF214024-C164-8941-8477-F2B86D39C9BF}" type="presOf" srcId="{EB2296B6-3778-424A-AD76-E24346021020}" destId="{B6337A72-2BFF-8549-B75B-15267278B554}" srcOrd="0" destOrd="0" presId="urn:microsoft.com/office/officeart/2005/8/layout/vList2"/>
    <dgm:cxn modelId="{DEB9403E-2076-654A-94D8-298A3C9BDF7B}" type="presOf" srcId="{659B9315-43BA-4841-A7B0-68F2C31C89FC}" destId="{91A6ED46-2A74-3F42-8201-0A01E93B0FC9}" srcOrd="0" destOrd="0" presId="urn:microsoft.com/office/officeart/2005/8/layout/vList2"/>
    <dgm:cxn modelId="{4903554A-BB45-4664-B746-E5028B9064F5}" srcId="{659B9315-43BA-4841-A7B0-68F2C31C89FC}" destId="{50A96027-CFDF-4BF5-9413-403D3858E7C0}" srcOrd="1" destOrd="0" parTransId="{A5C22770-AE78-43C7-B1E9-ED429D1E9A57}" sibTransId="{394DD2FC-6A76-46DA-817C-83F62B5558B0}"/>
    <dgm:cxn modelId="{87066B4F-F8E3-40C3-A1A9-98385D5BBFF7}" srcId="{F5FC10EE-1D61-482F-B8CE-6B1ECF619C89}" destId="{4217BA2B-3171-47F2-85FC-4788425F3410}" srcOrd="0" destOrd="0" parTransId="{FE6F905A-8469-4E86-BF35-30C754B16E6D}" sibTransId="{0044BA7C-8B0A-4B69-8DFC-9AD6A39A2043}"/>
    <dgm:cxn modelId="{95F64251-3C1F-46E7-A207-1A72BCEDDAEA}" srcId="{D47AD58C-678F-4C3C-891C-9FC829E67839}" destId="{659B9315-43BA-4841-A7B0-68F2C31C89FC}" srcOrd="0" destOrd="0" parTransId="{AD70CB6E-85DC-44AF-9120-0DDDDCDACEEA}" sibTransId="{ACA4CEF3-0DF6-45DF-A5F7-48478F55D18B}"/>
    <dgm:cxn modelId="{25FB5357-F8C4-A643-9F6D-43785A433C08}" type="presOf" srcId="{41DE726E-56DA-4D2C-8997-D16F0753D61C}" destId="{88BB28B8-05E5-3C4A-BEC1-0133A1392607}" srcOrd="0" destOrd="1" presId="urn:microsoft.com/office/officeart/2005/8/layout/vList2"/>
    <dgm:cxn modelId="{E1EC965C-D246-447E-8376-5735C179EB0A}" srcId="{D47AD58C-678F-4C3C-891C-9FC829E67839}" destId="{0911E7FC-089D-4122-B9F0-FF6EDB54B1C6}" srcOrd="2" destOrd="0" parTransId="{CB8A311E-FB67-412A-9352-2E5725E3F916}" sibTransId="{F4F8A7E5-7548-4239-A35E-99058911CC95}"/>
    <dgm:cxn modelId="{A1E2D264-FF65-46C3-815E-53B3D2314C31}" srcId="{0911E7FC-089D-4122-B9F0-FF6EDB54B1C6}" destId="{41DE726E-56DA-4D2C-8997-D16F0753D61C}" srcOrd="1" destOrd="0" parTransId="{44BF1557-C2F7-41E8-8585-792601B31676}" sibTransId="{1B436B2D-BE99-480E-AF2E-C6244C027F19}"/>
    <dgm:cxn modelId="{B697ED67-5580-D24D-A0F9-3257A01B2717}" type="presOf" srcId="{4217BA2B-3171-47F2-85FC-4788425F3410}" destId="{E51E22FE-C667-0341-867A-9A7C91CD7C9C}" srcOrd="0" destOrd="0" presId="urn:microsoft.com/office/officeart/2005/8/layout/vList2"/>
    <dgm:cxn modelId="{29978F68-0419-B34C-BD49-418A8B1C751E}" type="presOf" srcId="{A528552E-B1B3-4ADF-B8BD-2EDE5C97D125}" destId="{E51E22FE-C667-0341-867A-9A7C91CD7C9C}" srcOrd="0" destOrd="1" presId="urn:microsoft.com/office/officeart/2005/8/layout/vList2"/>
    <dgm:cxn modelId="{B745BE7D-5122-2C49-B2D7-CF4433BCD101}" type="presOf" srcId="{D47AD58C-678F-4C3C-891C-9FC829E67839}" destId="{CDD97677-4C32-184D-A699-19C6B0E4968A}" srcOrd="0" destOrd="0" presId="urn:microsoft.com/office/officeart/2005/8/layout/vList2"/>
    <dgm:cxn modelId="{728D0785-6634-4248-9BFA-00C43E9BB252}" type="presOf" srcId="{F5FC10EE-1D61-482F-B8CE-6B1ECF619C89}" destId="{6A76E34F-50D9-A249-A347-A16A9CFE6D28}" srcOrd="0" destOrd="0" presId="urn:microsoft.com/office/officeart/2005/8/layout/vList2"/>
    <dgm:cxn modelId="{43781185-C3CB-D940-87F9-FF3068EB1765}" type="presOf" srcId="{24A220F7-E9C1-4737-A329-9FDC1ADE3307}" destId="{C1C99D1F-3BF8-4C48-833B-7E982C75CA92}" srcOrd="0" destOrd="0" presId="urn:microsoft.com/office/officeart/2005/8/layout/vList2"/>
    <dgm:cxn modelId="{9266E699-D242-0443-9155-45924C506C15}" type="presOf" srcId="{CB363B98-0DC6-41BA-903F-6599D4D45717}" destId="{88BB28B8-05E5-3C4A-BEC1-0133A1392607}" srcOrd="0" destOrd="0" presId="urn:microsoft.com/office/officeart/2005/8/layout/vList2"/>
    <dgm:cxn modelId="{A5AF179C-9237-4325-BE82-8D3F9F569DF6}" srcId="{D47AD58C-678F-4C3C-891C-9FC829E67839}" destId="{F5FC10EE-1D61-482F-B8CE-6B1ECF619C89}" srcOrd="1" destOrd="0" parTransId="{13934D73-2DD1-4233-8D5B-B98C395BCEEE}" sibTransId="{EB92F91F-FC77-4E26-BF40-8163ACB63361}"/>
    <dgm:cxn modelId="{B1CBC0A0-0553-5249-B192-45FCA09693AE}" srcId="{0911E7FC-089D-4122-B9F0-FF6EDB54B1C6}" destId="{D623FE8D-666E-A949-B385-0DBD8B4D2EE8}" srcOrd="2" destOrd="0" parTransId="{A9E7C0AD-5BAF-EF4E-9464-AADC04E6BD14}" sibTransId="{553F6BD7-C8F9-BC45-AF89-7D8292D138E5}"/>
    <dgm:cxn modelId="{43A97AA8-88C6-234E-B937-37CFFFD47DDD}" type="presOf" srcId="{0911E7FC-089D-4122-B9F0-FF6EDB54B1C6}" destId="{708F2E76-C96C-054A-8897-BF3CAAEFFB98}" srcOrd="0" destOrd="0" presId="urn:microsoft.com/office/officeart/2005/8/layout/vList2"/>
    <dgm:cxn modelId="{B668A9BF-EED3-43DC-AC83-D37CC81D67B4}" srcId="{659B9315-43BA-4841-A7B0-68F2C31C89FC}" destId="{063BA421-CFC5-4CA2-960A-E6FF8BD9A065}" srcOrd="0" destOrd="0" parTransId="{E76AB9A4-C6A1-4A6E-8842-EC5A0D1E8FE0}" sibTransId="{E6897EBF-E9E8-492C-BB6F-647B0CEE0A42}"/>
    <dgm:cxn modelId="{52E5D8C7-C9D1-EC4D-9B75-45AB1EC552BF}" type="presOf" srcId="{D623FE8D-666E-A949-B385-0DBD8B4D2EE8}" destId="{88BB28B8-05E5-3C4A-BEC1-0133A1392607}" srcOrd="0" destOrd="2" presId="urn:microsoft.com/office/officeart/2005/8/layout/vList2"/>
    <dgm:cxn modelId="{988CBCD8-FE57-48BA-8171-7BE115B2C9C4}" srcId="{F5FC10EE-1D61-482F-B8CE-6B1ECF619C89}" destId="{A528552E-B1B3-4ADF-B8BD-2EDE5C97D125}" srcOrd="1" destOrd="0" parTransId="{62A23BC7-595A-491D-8641-6EB4D4452988}" sibTransId="{8B2C6718-72BF-4A0F-8B2B-07D7E241C5F6}"/>
    <dgm:cxn modelId="{D25B56D9-54C6-4350-B92F-A8EF19BA4EFD}" srcId="{24A220F7-E9C1-4737-A329-9FDC1ADE3307}" destId="{2267EB36-28FE-4428-90E2-B78166171DB7}" srcOrd="0" destOrd="0" parTransId="{E82569F0-4299-419F-9E7E-D9B576C0DA85}" sibTransId="{81A12FCA-ADA2-4486-8FA0-2F18037DB4B4}"/>
    <dgm:cxn modelId="{48CA3BEA-C917-A747-A15F-9B5BC660B7DC}" type="presOf" srcId="{50A96027-CFDF-4BF5-9413-403D3858E7C0}" destId="{F58A4742-220A-6949-8EE7-9EBC13DF1581}" srcOrd="0" destOrd="1" presId="urn:microsoft.com/office/officeart/2005/8/layout/vList2"/>
    <dgm:cxn modelId="{AA8549F1-2E9E-9D4A-B957-BB1589BE45C1}" type="presOf" srcId="{063BA421-CFC5-4CA2-960A-E6FF8BD9A065}" destId="{F58A4742-220A-6949-8EE7-9EBC13DF1581}" srcOrd="0" destOrd="0" presId="urn:microsoft.com/office/officeart/2005/8/layout/vList2"/>
    <dgm:cxn modelId="{1B1DCAFF-B272-754C-9EEB-607DDEA4C9FE}" type="presOf" srcId="{2267EB36-28FE-4428-90E2-B78166171DB7}" destId="{1BD8178C-EEC1-724C-86E7-D5D80E63547B}" srcOrd="0" destOrd="0" presId="urn:microsoft.com/office/officeart/2005/8/layout/vList2"/>
    <dgm:cxn modelId="{FC3D5CB3-03EF-8C42-AA65-35DB815A5724}" type="presParOf" srcId="{CDD97677-4C32-184D-A699-19C6B0E4968A}" destId="{91A6ED46-2A74-3F42-8201-0A01E93B0FC9}" srcOrd="0" destOrd="0" presId="urn:microsoft.com/office/officeart/2005/8/layout/vList2"/>
    <dgm:cxn modelId="{7A4DF47E-FB67-944B-A636-DDE1F22F4B45}" type="presParOf" srcId="{CDD97677-4C32-184D-A699-19C6B0E4968A}" destId="{F58A4742-220A-6949-8EE7-9EBC13DF1581}" srcOrd="1" destOrd="0" presId="urn:microsoft.com/office/officeart/2005/8/layout/vList2"/>
    <dgm:cxn modelId="{0361B532-2809-2F4A-9DC4-FE4930D23364}" type="presParOf" srcId="{CDD97677-4C32-184D-A699-19C6B0E4968A}" destId="{6A76E34F-50D9-A249-A347-A16A9CFE6D28}" srcOrd="2" destOrd="0" presId="urn:microsoft.com/office/officeart/2005/8/layout/vList2"/>
    <dgm:cxn modelId="{BB60519E-3D3B-9F4A-919A-5DE1D0A23E35}" type="presParOf" srcId="{CDD97677-4C32-184D-A699-19C6B0E4968A}" destId="{E51E22FE-C667-0341-867A-9A7C91CD7C9C}" srcOrd="3" destOrd="0" presId="urn:microsoft.com/office/officeart/2005/8/layout/vList2"/>
    <dgm:cxn modelId="{DDD911B7-27C7-4B44-B72C-6327984AD563}" type="presParOf" srcId="{CDD97677-4C32-184D-A699-19C6B0E4968A}" destId="{708F2E76-C96C-054A-8897-BF3CAAEFFB98}" srcOrd="4" destOrd="0" presId="urn:microsoft.com/office/officeart/2005/8/layout/vList2"/>
    <dgm:cxn modelId="{38B65F48-FF6B-E248-A6BA-83FDB7DF5ED1}" type="presParOf" srcId="{CDD97677-4C32-184D-A699-19C6B0E4968A}" destId="{88BB28B8-05E5-3C4A-BEC1-0133A1392607}" srcOrd="5" destOrd="0" presId="urn:microsoft.com/office/officeart/2005/8/layout/vList2"/>
    <dgm:cxn modelId="{8C578F47-4039-B844-9B7B-2009519C889E}" type="presParOf" srcId="{CDD97677-4C32-184D-A699-19C6B0E4968A}" destId="{C1C99D1F-3BF8-4C48-833B-7E982C75CA92}" srcOrd="6" destOrd="0" presId="urn:microsoft.com/office/officeart/2005/8/layout/vList2"/>
    <dgm:cxn modelId="{93B54849-94DA-7241-88BA-06AC248B44F6}" type="presParOf" srcId="{CDD97677-4C32-184D-A699-19C6B0E4968A}" destId="{1BD8178C-EEC1-724C-86E7-D5D80E63547B}" srcOrd="7" destOrd="0" presId="urn:microsoft.com/office/officeart/2005/8/layout/vList2"/>
    <dgm:cxn modelId="{29703065-D9ED-7B4C-AA83-0BB267AA2B16}" type="presParOf" srcId="{CDD97677-4C32-184D-A699-19C6B0E4968A}" destId="{B6337A72-2BFF-8549-B75B-15267278B554}" srcOrd="8" destOrd="0" presId="urn:microsoft.com/office/officeart/2005/8/layout/vList2"/>
    <dgm:cxn modelId="{94B09EA4-37F3-334E-8A0E-B6987AE66749}" type="presParOf" srcId="{CDD97677-4C32-184D-A699-19C6B0E4968A}" destId="{2F8463EF-04DA-BF4B-9347-1FDBC804B4D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6ED46-2A74-3F42-8201-0A01E93B0FC9}">
      <dsp:nvSpPr>
        <dsp:cNvPr id="0" name=""/>
        <dsp:cNvSpPr/>
      </dsp:nvSpPr>
      <dsp:spPr>
        <a:xfrm>
          <a:off x="0" y="82437"/>
          <a:ext cx="7133191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Inventory:</a:t>
          </a:r>
        </a:p>
      </dsp:txBody>
      <dsp:txXfrm>
        <a:off x="29271" y="111708"/>
        <a:ext cx="7074649" cy="541083"/>
      </dsp:txXfrm>
    </dsp:sp>
    <dsp:sp modelId="{F58A4742-220A-6949-8EE7-9EBC13DF1581}">
      <dsp:nvSpPr>
        <dsp:cNvPr id="0" name=""/>
        <dsp:cNvSpPr/>
      </dsp:nvSpPr>
      <dsp:spPr>
        <a:xfrm>
          <a:off x="0" y="682062"/>
          <a:ext cx="7133191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7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No inventory was purchased</a:t>
          </a:r>
        </a:p>
      </dsp:txBody>
      <dsp:txXfrm>
        <a:off x="0" y="682062"/>
        <a:ext cx="7133191" cy="414000"/>
      </dsp:txXfrm>
    </dsp:sp>
    <dsp:sp modelId="{6A76E34F-50D9-A249-A347-A16A9CFE6D28}">
      <dsp:nvSpPr>
        <dsp:cNvPr id="0" name=""/>
        <dsp:cNvSpPr/>
      </dsp:nvSpPr>
      <dsp:spPr>
        <a:xfrm>
          <a:off x="0" y="1096062"/>
          <a:ext cx="7133191" cy="59962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Pricing</a:t>
          </a:r>
        </a:p>
      </dsp:txBody>
      <dsp:txXfrm>
        <a:off x="29271" y="1125333"/>
        <a:ext cx="7074649" cy="541083"/>
      </dsp:txXfrm>
    </dsp:sp>
    <dsp:sp modelId="{E51E22FE-C667-0341-867A-9A7C91CD7C9C}">
      <dsp:nvSpPr>
        <dsp:cNvPr id="0" name=""/>
        <dsp:cNvSpPr/>
      </dsp:nvSpPr>
      <dsp:spPr>
        <a:xfrm>
          <a:off x="0" y="1695687"/>
          <a:ext cx="7133191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7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Tops - $20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Pants - $30</a:t>
          </a:r>
        </a:p>
      </dsp:txBody>
      <dsp:txXfrm>
        <a:off x="0" y="1695687"/>
        <a:ext cx="7133191" cy="685687"/>
      </dsp:txXfrm>
    </dsp:sp>
    <dsp:sp modelId="{708F2E76-C96C-054A-8897-BF3CAAEFFB98}">
      <dsp:nvSpPr>
        <dsp:cNvPr id="0" name=""/>
        <dsp:cNvSpPr/>
      </dsp:nvSpPr>
      <dsp:spPr>
        <a:xfrm>
          <a:off x="0" y="2381375"/>
          <a:ext cx="7133191" cy="5996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Marketing</a:t>
          </a:r>
        </a:p>
      </dsp:txBody>
      <dsp:txXfrm>
        <a:off x="29271" y="2410646"/>
        <a:ext cx="7074649" cy="541083"/>
      </dsp:txXfrm>
    </dsp:sp>
    <dsp:sp modelId="{88BB28B8-05E5-3C4A-BEC1-0133A1392607}">
      <dsp:nvSpPr>
        <dsp:cNvPr id="0" name=""/>
        <dsp:cNvSpPr/>
      </dsp:nvSpPr>
      <dsp:spPr>
        <a:xfrm>
          <a:off x="0" y="2981000"/>
          <a:ext cx="7133191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7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No marketing was done</a:t>
          </a:r>
        </a:p>
      </dsp:txBody>
      <dsp:txXfrm>
        <a:off x="0" y="2981000"/>
        <a:ext cx="7133191" cy="414000"/>
      </dsp:txXfrm>
    </dsp:sp>
    <dsp:sp modelId="{C1C99D1F-3BF8-4C48-833B-7E982C75CA92}">
      <dsp:nvSpPr>
        <dsp:cNvPr id="0" name=""/>
        <dsp:cNvSpPr/>
      </dsp:nvSpPr>
      <dsp:spPr>
        <a:xfrm>
          <a:off x="0" y="3395000"/>
          <a:ext cx="7133191" cy="59962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Staffing </a:t>
          </a:r>
        </a:p>
      </dsp:txBody>
      <dsp:txXfrm>
        <a:off x="29271" y="3424271"/>
        <a:ext cx="7074649" cy="541083"/>
      </dsp:txXfrm>
    </dsp:sp>
    <dsp:sp modelId="{1BD8178C-EEC1-724C-86E7-D5D80E63547B}">
      <dsp:nvSpPr>
        <dsp:cNvPr id="0" name=""/>
        <dsp:cNvSpPr/>
      </dsp:nvSpPr>
      <dsp:spPr>
        <a:xfrm>
          <a:off x="0" y="3994625"/>
          <a:ext cx="7133191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7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No part-time employees were hired</a:t>
          </a:r>
        </a:p>
      </dsp:txBody>
      <dsp:txXfrm>
        <a:off x="0" y="3994625"/>
        <a:ext cx="7133191" cy="414000"/>
      </dsp:txXfrm>
    </dsp:sp>
    <dsp:sp modelId="{B6337A72-2BFF-8549-B75B-15267278B554}">
      <dsp:nvSpPr>
        <dsp:cNvPr id="0" name=""/>
        <dsp:cNvSpPr/>
      </dsp:nvSpPr>
      <dsp:spPr>
        <a:xfrm>
          <a:off x="0" y="4408625"/>
          <a:ext cx="7133191" cy="5996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Special Decision</a:t>
          </a:r>
        </a:p>
      </dsp:txBody>
      <dsp:txXfrm>
        <a:off x="29271" y="4437896"/>
        <a:ext cx="7074649" cy="541083"/>
      </dsp:txXfrm>
    </dsp:sp>
    <dsp:sp modelId="{2F8463EF-04DA-BF4B-9347-1FDBC804B4D2}">
      <dsp:nvSpPr>
        <dsp:cNvPr id="0" name=""/>
        <dsp:cNvSpPr/>
      </dsp:nvSpPr>
      <dsp:spPr>
        <a:xfrm>
          <a:off x="0" y="5008250"/>
          <a:ext cx="7133191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7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No security system was bought</a:t>
          </a:r>
        </a:p>
      </dsp:txBody>
      <dsp:txXfrm>
        <a:off x="0" y="5008250"/>
        <a:ext cx="7133191" cy="41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6ED46-2A74-3F42-8201-0A01E93B0FC9}">
      <dsp:nvSpPr>
        <dsp:cNvPr id="0" name=""/>
        <dsp:cNvSpPr/>
      </dsp:nvSpPr>
      <dsp:spPr>
        <a:xfrm>
          <a:off x="0" y="74922"/>
          <a:ext cx="7060619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Inventory: Underestimated</a:t>
          </a:r>
        </a:p>
      </dsp:txBody>
      <dsp:txXfrm>
        <a:off x="24588" y="99510"/>
        <a:ext cx="7011443" cy="454509"/>
      </dsp:txXfrm>
    </dsp:sp>
    <dsp:sp modelId="{F58A4742-220A-6949-8EE7-9EBC13DF1581}">
      <dsp:nvSpPr>
        <dsp:cNvPr id="0" name=""/>
        <dsp:cNvSpPr/>
      </dsp:nvSpPr>
      <dsp:spPr>
        <a:xfrm>
          <a:off x="0" y="578607"/>
          <a:ext cx="7060619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17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Tops – 650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Pants – 400</a:t>
          </a:r>
        </a:p>
      </dsp:txBody>
      <dsp:txXfrm>
        <a:off x="0" y="578607"/>
        <a:ext cx="7060619" cy="554242"/>
      </dsp:txXfrm>
    </dsp:sp>
    <dsp:sp modelId="{6A76E34F-50D9-A249-A347-A16A9CFE6D28}">
      <dsp:nvSpPr>
        <dsp:cNvPr id="0" name=""/>
        <dsp:cNvSpPr/>
      </dsp:nvSpPr>
      <dsp:spPr>
        <a:xfrm>
          <a:off x="0" y="1132850"/>
          <a:ext cx="7060619" cy="50368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Pricing: Increased</a:t>
          </a:r>
        </a:p>
      </dsp:txBody>
      <dsp:txXfrm>
        <a:off x="24588" y="1157438"/>
        <a:ext cx="7011443" cy="454509"/>
      </dsp:txXfrm>
    </dsp:sp>
    <dsp:sp modelId="{E51E22FE-C667-0341-867A-9A7C91CD7C9C}">
      <dsp:nvSpPr>
        <dsp:cNvPr id="0" name=""/>
        <dsp:cNvSpPr/>
      </dsp:nvSpPr>
      <dsp:spPr>
        <a:xfrm>
          <a:off x="0" y="1636535"/>
          <a:ext cx="7060619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17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Tops - $26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Pants - $32</a:t>
          </a:r>
        </a:p>
      </dsp:txBody>
      <dsp:txXfrm>
        <a:off x="0" y="1636535"/>
        <a:ext cx="7060619" cy="554242"/>
      </dsp:txXfrm>
    </dsp:sp>
    <dsp:sp modelId="{708F2E76-C96C-054A-8897-BF3CAAEFFB98}">
      <dsp:nvSpPr>
        <dsp:cNvPr id="0" name=""/>
        <dsp:cNvSpPr/>
      </dsp:nvSpPr>
      <dsp:spPr>
        <a:xfrm>
          <a:off x="0" y="2190777"/>
          <a:ext cx="7060619" cy="50368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Marketing</a:t>
          </a:r>
        </a:p>
      </dsp:txBody>
      <dsp:txXfrm>
        <a:off x="24588" y="2215365"/>
        <a:ext cx="7011443" cy="454509"/>
      </dsp:txXfrm>
    </dsp:sp>
    <dsp:sp modelId="{88BB28B8-05E5-3C4A-BEC1-0133A1392607}">
      <dsp:nvSpPr>
        <dsp:cNvPr id="0" name=""/>
        <dsp:cNvSpPr/>
      </dsp:nvSpPr>
      <dsp:spPr>
        <a:xfrm>
          <a:off x="0" y="2694462"/>
          <a:ext cx="7060619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17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Social Media Advertising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Promotion: 10% Sale</a:t>
          </a:r>
        </a:p>
      </dsp:txBody>
      <dsp:txXfrm>
        <a:off x="0" y="2694462"/>
        <a:ext cx="7060619" cy="554242"/>
      </dsp:txXfrm>
    </dsp:sp>
    <dsp:sp modelId="{C1C99D1F-3BF8-4C48-833B-7E982C75CA92}">
      <dsp:nvSpPr>
        <dsp:cNvPr id="0" name=""/>
        <dsp:cNvSpPr/>
      </dsp:nvSpPr>
      <dsp:spPr>
        <a:xfrm>
          <a:off x="0" y="3248705"/>
          <a:ext cx="7060619" cy="50368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Staffing </a:t>
          </a:r>
        </a:p>
      </dsp:txBody>
      <dsp:txXfrm>
        <a:off x="24588" y="3273293"/>
        <a:ext cx="7011443" cy="454509"/>
      </dsp:txXfrm>
    </dsp:sp>
    <dsp:sp modelId="{1BD8178C-EEC1-724C-86E7-D5D80E63547B}">
      <dsp:nvSpPr>
        <dsp:cNvPr id="0" name=""/>
        <dsp:cNvSpPr/>
      </dsp:nvSpPr>
      <dsp:spPr>
        <a:xfrm>
          <a:off x="0" y="3752390"/>
          <a:ext cx="7060619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17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2 Part-time Employees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Some training for all new hires ($200)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Wages were $8</a:t>
          </a:r>
        </a:p>
      </dsp:txBody>
      <dsp:txXfrm>
        <a:off x="0" y="3752390"/>
        <a:ext cx="7060619" cy="825930"/>
      </dsp:txXfrm>
    </dsp:sp>
    <dsp:sp modelId="{B6337A72-2BFF-8549-B75B-15267278B554}">
      <dsp:nvSpPr>
        <dsp:cNvPr id="0" name=""/>
        <dsp:cNvSpPr/>
      </dsp:nvSpPr>
      <dsp:spPr>
        <a:xfrm>
          <a:off x="0" y="4578320"/>
          <a:ext cx="7060619" cy="5036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Special Decision</a:t>
          </a:r>
        </a:p>
      </dsp:txBody>
      <dsp:txXfrm>
        <a:off x="24588" y="4602908"/>
        <a:ext cx="7011443" cy="454509"/>
      </dsp:txXfrm>
    </dsp:sp>
    <dsp:sp modelId="{2F8463EF-04DA-BF4B-9347-1FDBC804B4D2}">
      <dsp:nvSpPr>
        <dsp:cNvPr id="0" name=""/>
        <dsp:cNvSpPr/>
      </dsp:nvSpPr>
      <dsp:spPr>
        <a:xfrm>
          <a:off x="0" y="5082005"/>
          <a:ext cx="7060619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17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Bought property insurance</a:t>
          </a:r>
        </a:p>
      </dsp:txBody>
      <dsp:txXfrm>
        <a:off x="0" y="5082005"/>
        <a:ext cx="7060619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6ED46-2A74-3F42-8201-0A01E93B0FC9}">
      <dsp:nvSpPr>
        <dsp:cNvPr id="0" name=""/>
        <dsp:cNvSpPr/>
      </dsp:nvSpPr>
      <dsp:spPr>
        <a:xfrm>
          <a:off x="0" y="10943"/>
          <a:ext cx="7104162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Inventory: Underestimated</a:t>
          </a:r>
        </a:p>
      </dsp:txBody>
      <dsp:txXfrm>
        <a:off x="23417" y="34360"/>
        <a:ext cx="7057328" cy="432866"/>
      </dsp:txXfrm>
    </dsp:sp>
    <dsp:sp modelId="{F58A4742-220A-6949-8EE7-9EBC13DF1581}">
      <dsp:nvSpPr>
        <dsp:cNvPr id="0" name=""/>
        <dsp:cNvSpPr/>
      </dsp:nvSpPr>
      <dsp:spPr>
        <a:xfrm>
          <a:off x="0" y="490643"/>
          <a:ext cx="7104162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5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Tops – 800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Pants – 800</a:t>
          </a:r>
        </a:p>
      </dsp:txBody>
      <dsp:txXfrm>
        <a:off x="0" y="490643"/>
        <a:ext cx="7104162" cy="548550"/>
      </dsp:txXfrm>
    </dsp:sp>
    <dsp:sp modelId="{6A76E34F-50D9-A249-A347-A16A9CFE6D28}">
      <dsp:nvSpPr>
        <dsp:cNvPr id="0" name=""/>
        <dsp:cNvSpPr/>
      </dsp:nvSpPr>
      <dsp:spPr>
        <a:xfrm>
          <a:off x="0" y="1039193"/>
          <a:ext cx="7104162" cy="47970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Pricing: Stayed the same</a:t>
          </a:r>
        </a:p>
      </dsp:txBody>
      <dsp:txXfrm>
        <a:off x="23417" y="1062610"/>
        <a:ext cx="7057328" cy="432866"/>
      </dsp:txXfrm>
    </dsp:sp>
    <dsp:sp modelId="{E51E22FE-C667-0341-867A-9A7C91CD7C9C}">
      <dsp:nvSpPr>
        <dsp:cNvPr id="0" name=""/>
        <dsp:cNvSpPr/>
      </dsp:nvSpPr>
      <dsp:spPr>
        <a:xfrm>
          <a:off x="0" y="1518893"/>
          <a:ext cx="7104162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5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Tops - $26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Pants - $32</a:t>
          </a:r>
        </a:p>
      </dsp:txBody>
      <dsp:txXfrm>
        <a:off x="0" y="1518893"/>
        <a:ext cx="7104162" cy="548550"/>
      </dsp:txXfrm>
    </dsp:sp>
    <dsp:sp modelId="{708F2E76-C96C-054A-8897-BF3CAAEFFB98}">
      <dsp:nvSpPr>
        <dsp:cNvPr id="0" name=""/>
        <dsp:cNvSpPr/>
      </dsp:nvSpPr>
      <dsp:spPr>
        <a:xfrm>
          <a:off x="0" y="2067443"/>
          <a:ext cx="7104162" cy="4797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Marketing</a:t>
          </a:r>
        </a:p>
      </dsp:txBody>
      <dsp:txXfrm>
        <a:off x="23417" y="2090860"/>
        <a:ext cx="7057328" cy="432866"/>
      </dsp:txXfrm>
    </dsp:sp>
    <dsp:sp modelId="{88BB28B8-05E5-3C4A-BEC1-0133A1392607}">
      <dsp:nvSpPr>
        <dsp:cNvPr id="0" name=""/>
        <dsp:cNvSpPr/>
      </dsp:nvSpPr>
      <dsp:spPr>
        <a:xfrm>
          <a:off x="0" y="2547143"/>
          <a:ext cx="7104162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5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Social Media Advertising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Promotion: 10% Sale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Website</a:t>
          </a:r>
        </a:p>
      </dsp:txBody>
      <dsp:txXfrm>
        <a:off x="0" y="2547143"/>
        <a:ext cx="7104162" cy="828000"/>
      </dsp:txXfrm>
    </dsp:sp>
    <dsp:sp modelId="{C1C99D1F-3BF8-4C48-833B-7E982C75CA92}">
      <dsp:nvSpPr>
        <dsp:cNvPr id="0" name=""/>
        <dsp:cNvSpPr/>
      </dsp:nvSpPr>
      <dsp:spPr>
        <a:xfrm>
          <a:off x="0" y="3375144"/>
          <a:ext cx="7104162" cy="47970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Staffing </a:t>
          </a:r>
        </a:p>
      </dsp:txBody>
      <dsp:txXfrm>
        <a:off x="23417" y="3398561"/>
        <a:ext cx="7057328" cy="432866"/>
      </dsp:txXfrm>
    </dsp:sp>
    <dsp:sp modelId="{1BD8178C-EEC1-724C-86E7-D5D80E63547B}">
      <dsp:nvSpPr>
        <dsp:cNvPr id="0" name=""/>
        <dsp:cNvSpPr/>
      </dsp:nvSpPr>
      <dsp:spPr>
        <a:xfrm>
          <a:off x="0" y="3854844"/>
          <a:ext cx="7104162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5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Hired 4 new part-time employees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Increased training to cover all new hires and existing employees ($800)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Increased waged to $10</a:t>
          </a:r>
        </a:p>
      </dsp:txBody>
      <dsp:txXfrm>
        <a:off x="0" y="3854844"/>
        <a:ext cx="7104162" cy="828000"/>
      </dsp:txXfrm>
    </dsp:sp>
    <dsp:sp modelId="{B6337A72-2BFF-8549-B75B-15267278B554}">
      <dsp:nvSpPr>
        <dsp:cNvPr id="0" name=""/>
        <dsp:cNvSpPr/>
      </dsp:nvSpPr>
      <dsp:spPr>
        <a:xfrm>
          <a:off x="0" y="4682844"/>
          <a:ext cx="7104162" cy="479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Special Decision</a:t>
          </a:r>
        </a:p>
      </dsp:txBody>
      <dsp:txXfrm>
        <a:off x="23417" y="4706261"/>
        <a:ext cx="7057328" cy="432866"/>
      </dsp:txXfrm>
    </dsp:sp>
    <dsp:sp modelId="{2F8463EF-04DA-BF4B-9347-1FDBC804B4D2}">
      <dsp:nvSpPr>
        <dsp:cNvPr id="0" name=""/>
        <dsp:cNvSpPr/>
      </dsp:nvSpPr>
      <dsp:spPr>
        <a:xfrm>
          <a:off x="0" y="5162544"/>
          <a:ext cx="7104162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5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Paid for school officials country club membership</a:t>
          </a:r>
        </a:p>
      </dsp:txBody>
      <dsp:txXfrm>
        <a:off x="0" y="5162544"/>
        <a:ext cx="7104162" cy="33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6ED46-2A74-3F42-8201-0A01E93B0FC9}">
      <dsp:nvSpPr>
        <dsp:cNvPr id="0" name=""/>
        <dsp:cNvSpPr/>
      </dsp:nvSpPr>
      <dsp:spPr>
        <a:xfrm>
          <a:off x="0" y="32813"/>
          <a:ext cx="7104162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Inventory: Overestimated</a:t>
          </a:r>
        </a:p>
      </dsp:txBody>
      <dsp:txXfrm>
        <a:off x="25759" y="58572"/>
        <a:ext cx="7052644" cy="476152"/>
      </dsp:txXfrm>
    </dsp:sp>
    <dsp:sp modelId="{F58A4742-220A-6949-8EE7-9EBC13DF1581}">
      <dsp:nvSpPr>
        <dsp:cNvPr id="0" name=""/>
        <dsp:cNvSpPr/>
      </dsp:nvSpPr>
      <dsp:spPr>
        <a:xfrm>
          <a:off x="0" y="560483"/>
          <a:ext cx="7104162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5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Tops – 3,500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Pants – 4,000</a:t>
          </a:r>
        </a:p>
      </dsp:txBody>
      <dsp:txXfrm>
        <a:off x="0" y="560483"/>
        <a:ext cx="7104162" cy="592020"/>
      </dsp:txXfrm>
    </dsp:sp>
    <dsp:sp modelId="{6A76E34F-50D9-A249-A347-A16A9CFE6D28}">
      <dsp:nvSpPr>
        <dsp:cNvPr id="0" name=""/>
        <dsp:cNvSpPr/>
      </dsp:nvSpPr>
      <dsp:spPr>
        <a:xfrm>
          <a:off x="0" y="1152503"/>
          <a:ext cx="7104162" cy="52767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Pricing: Stayed the same</a:t>
          </a:r>
        </a:p>
      </dsp:txBody>
      <dsp:txXfrm>
        <a:off x="25759" y="1178262"/>
        <a:ext cx="7052644" cy="476152"/>
      </dsp:txXfrm>
    </dsp:sp>
    <dsp:sp modelId="{E51E22FE-C667-0341-867A-9A7C91CD7C9C}">
      <dsp:nvSpPr>
        <dsp:cNvPr id="0" name=""/>
        <dsp:cNvSpPr/>
      </dsp:nvSpPr>
      <dsp:spPr>
        <a:xfrm>
          <a:off x="0" y="1680173"/>
          <a:ext cx="7104162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5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Tops - $26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Pants - $32</a:t>
          </a:r>
        </a:p>
      </dsp:txBody>
      <dsp:txXfrm>
        <a:off x="0" y="1680173"/>
        <a:ext cx="7104162" cy="592020"/>
      </dsp:txXfrm>
    </dsp:sp>
    <dsp:sp modelId="{708F2E76-C96C-054A-8897-BF3CAAEFFB98}">
      <dsp:nvSpPr>
        <dsp:cNvPr id="0" name=""/>
        <dsp:cNvSpPr/>
      </dsp:nvSpPr>
      <dsp:spPr>
        <a:xfrm>
          <a:off x="0" y="2272193"/>
          <a:ext cx="7104162" cy="5276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Marketing</a:t>
          </a:r>
        </a:p>
      </dsp:txBody>
      <dsp:txXfrm>
        <a:off x="25759" y="2297952"/>
        <a:ext cx="7052644" cy="476152"/>
      </dsp:txXfrm>
    </dsp:sp>
    <dsp:sp modelId="{88BB28B8-05E5-3C4A-BEC1-0133A1392607}">
      <dsp:nvSpPr>
        <dsp:cNvPr id="0" name=""/>
        <dsp:cNvSpPr/>
      </dsp:nvSpPr>
      <dsp:spPr>
        <a:xfrm>
          <a:off x="0" y="2799863"/>
          <a:ext cx="7104162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5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Social Media Advertising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Promotion: 10% Sale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Website</a:t>
          </a:r>
        </a:p>
      </dsp:txBody>
      <dsp:txXfrm>
        <a:off x="0" y="2799863"/>
        <a:ext cx="7104162" cy="888030"/>
      </dsp:txXfrm>
    </dsp:sp>
    <dsp:sp modelId="{C1C99D1F-3BF8-4C48-833B-7E982C75CA92}">
      <dsp:nvSpPr>
        <dsp:cNvPr id="0" name=""/>
        <dsp:cNvSpPr/>
      </dsp:nvSpPr>
      <dsp:spPr>
        <a:xfrm>
          <a:off x="0" y="3687894"/>
          <a:ext cx="7104162" cy="52767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Staffing </a:t>
          </a:r>
        </a:p>
      </dsp:txBody>
      <dsp:txXfrm>
        <a:off x="25759" y="3713653"/>
        <a:ext cx="7052644" cy="476152"/>
      </dsp:txXfrm>
    </dsp:sp>
    <dsp:sp modelId="{1BD8178C-EEC1-724C-86E7-D5D80E63547B}">
      <dsp:nvSpPr>
        <dsp:cNvPr id="0" name=""/>
        <dsp:cNvSpPr/>
      </dsp:nvSpPr>
      <dsp:spPr>
        <a:xfrm>
          <a:off x="0" y="4215563"/>
          <a:ext cx="7104162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5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Hired 2 new part-time employees</a:t>
          </a:r>
        </a:p>
      </dsp:txBody>
      <dsp:txXfrm>
        <a:off x="0" y="4215563"/>
        <a:ext cx="7104162" cy="364320"/>
      </dsp:txXfrm>
    </dsp:sp>
    <dsp:sp modelId="{B6337A72-2BFF-8549-B75B-15267278B554}">
      <dsp:nvSpPr>
        <dsp:cNvPr id="0" name=""/>
        <dsp:cNvSpPr/>
      </dsp:nvSpPr>
      <dsp:spPr>
        <a:xfrm>
          <a:off x="0" y="4579884"/>
          <a:ext cx="7104162" cy="527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Special Decision</a:t>
          </a:r>
        </a:p>
      </dsp:txBody>
      <dsp:txXfrm>
        <a:off x="25759" y="4605643"/>
        <a:ext cx="7052644" cy="476152"/>
      </dsp:txXfrm>
    </dsp:sp>
    <dsp:sp modelId="{2F8463EF-04DA-BF4B-9347-1FDBC804B4D2}">
      <dsp:nvSpPr>
        <dsp:cNvPr id="0" name=""/>
        <dsp:cNvSpPr/>
      </dsp:nvSpPr>
      <dsp:spPr>
        <a:xfrm>
          <a:off x="0" y="5107554"/>
          <a:ext cx="7104162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5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Nonpartisan support in upcoming election</a:t>
          </a:r>
        </a:p>
      </dsp:txBody>
      <dsp:txXfrm>
        <a:off x="0" y="5107554"/>
        <a:ext cx="7104162" cy="36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1831-C7D6-6C4F-83E3-A77D57A89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7DB40-A485-4847-8B27-574F2DD7F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DE513-02AB-F048-922E-C80C8588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90BD0-1B4C-D541-8DD6-E1EADFC7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3EE74-ABA8-7647-8055-FCD7CF30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5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17E3-F4BF-524B-8F1C-9AA1973C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1E654-C236-2E49-98FE-45190BE1A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0A489-E140-2D46-92A5-3512A822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DC769-F050-7E47-9191-70E7E8F2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51954-11BE-EB47-A6C6-CF57D914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22C93-CFC8-1649-9D7D-8AD3495F1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5888D-7A97-6B43-87E5-9B8720BB9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F6898-B640-C142-A4E9-3EEC7846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BF888-5A50-F743-81FB-A8FAABAD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37C7C-AC04-8446-8ADE-C080F9ED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1BAD-E7AA-7D4F-9BA5-4D0BF7B2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FCC1-89EE-4A41-85A8-E578796DE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44B57-61BD-4749-8FA8-8CB3786D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E25C4-3EA5-B847-8E65-CB9A0E71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74336-502C-B041-B1EA-43BF325C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4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A71-2F9B-2A43-B9A6-F04B5C4C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260C6-39CD-8145-8A0E-85277716E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C1942-CC5D-4645-B48D-A2D11A7F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F31B1-E6F6-6244-B621-6C6CB146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40152-6066-EB41-9D0E-E90F803B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E292-6C58-BB43-A05A-BAB15795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F8C2A-4F59-884A-AAC1-2B330C599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BBC06-9AE1-3E47-B361-74D1B4BD7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5BDFE-CF04-484A-B2A6-3B89E569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15A77-1C87-8242-B71A-EDBCDA2F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83CA8-EECC-1A40-B721-9475C65C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629F-38A8-4D43-804A-98E6C75A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A7618-09A5-5C4B-BEF5-D4CF8B518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05018-491E-E044-9375-A585D099E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5EC2C-D5FE-344F-BE31-C82835D62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E2E0B-6557-034F-8254-239C0A2DC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772C2-F84C-9E4F-A943-D03AFED3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8B65F-D224-3342-BED5-080077EC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5370BD-E610-0A4B-BCE9-134D1BED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9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C0E8-AD42-C948-AB7C-EE8379FC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FA922-DFAE-6744-8F58-BFA2888D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6796E-437D-7942-97A8-B8BE146E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A3374-E6D8-C940-9694-A0A121BD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14E5B-8801-6D4A-9281-5EC789AC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6AF14-711F-5A4D-8044-CA6CE0D5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8924A-5104-8944-9D73-CCEF8022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8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74FC-B2C1-0842-BE16-7A0BD7F5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A4D8-CC79-844A-A407-50524896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423EA-FCA5-8B48-972A-369D442EA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5C89C-4AD3-6844-87A2-7AF61FF4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1F2E3-1A54-4A47-AE2B-789D777E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5E7B0-B7AD-0E4D-83A7-03EB4BF2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1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EB5F-F797-FC46-9B18-C7550142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56096-2290-0645-93EE-1A631A879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4E103-871B-724C-8F35-CBCDB4C16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1E7F-82B0-1E4E-BFF0-124C90E9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26D34-A166-CD47-ABFC-570D2211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2A119-2ED3-8540-B5EF-0760C827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02CD7-524D-E042-A289-EDE42981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5ED83-1759-C34E-85C9-D392F9972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82AF1-CCEB-4C44-859A-2DDB423F5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4B79-8B3A-A940-8EF5-1153CD3C3EA0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8A0B7-5EC3-D54A-B336-A8EBC4934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C07FA-EEA6-0745-B448-F4601B226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4AD5-329B-6C45-AC6D-008E64DAD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B8508-CDE6-E34B-8063-DA9FE9362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>
                <a:solidFill>
                  <a:srgbClr val="FFFFFF"/>
                </a:solidFill>
              </a:rPr>
              <a:t>Fashion Moments Period 1-4 Debriefing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E6D0D-0AA7-804D-88D2-FE4F62967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en-US" sz="3200">
                <a:solidFill>
                  <a:srgbClr val="FEFFFF"/>
                </a:solidFill>
              </a:rPr>
              <a:t>Courtney Gardner and Lesley Diaz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62AF-A091-124D-AB02-42988E35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2766218"/>
            <a:ext cx="3703029" cy="1325563"/>
          </a:xfrm>
        </p:spPr>
        <p:txBody>
          <a:bodyPr/>
          <a:lstStyle/>
          <a:p>
            <a:r>
              <a:rPr lang="en-US"/>
              <a:t>Period 3: Stats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17CD318-A5C9-7F4E-9786-80441ED73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3774" y="374080"/>
            <a:ext cx="5951826" cy="6109839"/>
          </a:xfrm>
        </p:spPr>
      </p:pic>
    </p:spTree>
    <p:extLst>
      <p:ext uri="{BB962C8B-B14F-4D97-AF65-F5344CB8AC3E}">
        <p14:creationId xmlns:p14="http://schemas.microsoft.com/office/powerpoint/2010/main" val="66653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ADBA-E205-4409-973A-6F4A359D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766218"/>
            <a:ext cx="3014472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Period 4: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Decisions</a:t>
            </a:r>
            <a:endParaRPr lang="en-US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CA3440F-6F42-514D-9246-A2C3376B5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818105"/>
              </p:ext>
            </p:extLst>
          </p:nvPr>
        </p:nvGraphicFramePr>
        <p:xfrm>
          <a:off x="4383750" y="512064"/>
          <a:ext cx="7104162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54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3746-973E-4DA0-B164-21F9AB46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83" y="2977816"/>
            <a:ext cx="3721608" cy="1325563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Period 4: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Income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Statement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7EC3E1-5DE9-444B-88C7-A30FD22FF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860" y="257794"/>
            <a:ext cx="8424101" cy="6342412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A6EC21-83EE-5244-AF08-2F89F9401B2F}"/>
              </a:ext>
            </a:extLst>
          </p:cNvPr>
          <p:cNvSpPr/>
          <p:nvPr/>
        </p:nvSpPr>
        <p:spPr>
          <a:xfrm>
            <a:off x="3710860" y="743712"/>
            <a:ext cx="8424101" cy="1328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E9B8A-A5A4-104E-94BF-E598645A792A}"/>
              </a:ext>
            </a:extLst>
          </p:cNvPr>
          <p:cNvSpPr/>
          <p:nvPr/>
        </p:nvSpPr>
        <p:spPr>
          <a:xfrm>
            <a:off x="3710860" y="3072384"/>
            <a:ext cx="8294481" cy="231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CE42-F934-5F4C-A163-F7EDC62F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3" y="2766218"/>
            <a:ext cx="2877457" cy="1325563"/>
          </a:xfrm>
        </p:spPr>
        <p:txBody>
          <a:bodyPr/>
          <a:lstStyle/>
          <a:p>
            <a:r>
              <a:rPr lang="en-US"/>
              <a:t>Period 4:</a:t>
            </a:r>
            <a:br>
              <a:rPr lang="en-US"/>
            </a:br>
            <a:r>
              <a:rPr lang="en-US"/>
              <a:t>Stats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55794C2D-76C3-4E42-BA58-5C5F761EC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1816" y="442514"/>
            <a:ext cx="5843965" cy="5972971"/>
          </a:xfrm>
        </p:spPr>
      </p:pic>
    </p:spTree>
    <p:extLst>
      <p:ext uri="{BB962C8B-B14F-4D97-AF65-F5344CB8AC3E}">
        <p14:creationId xmlns:p14="http://schemas.microsoft.com/office/powerpoint/2010/main" val="369821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BC4E6-47AD-2941-9909-F04F5FE5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1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15E8-45C3-4AA3-9E55-12BEB915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67" y="2839212"/>
            <a:ext cx="3340318" cy="1179576"/>
          </a:xfrm>
        </p:spPr>
        <p:txBody>
          <a:bodyPr>
            <a:noAutofit/>
          </a:bodyPr>
          <a:lstStyle/>
          <a:p>
            <a:r>
              <a:rPr lang="en-US" sz="4800">
                <a:cs typeface="Calibri Light"/>
              </a:rPr>
              <a:t>Period 1: Decisions </a:t>
            </a:r>
            <a:endParaRPr lang="en-US" sz="480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2F3DB09-20E4-5F4C-B09A-C53F9177D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316592"/>
              </p:ext>
            </p:extLst>
          </p:nvPr>
        </p:nvGraphicFramePr>
        <p:xfrm>
          <a:off x="4223657" y="621792"/>
          <a:ext cx="7133191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02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342D-397B-48CF-9263-3AE44F33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47" y="2654554"/>
            <a:ext cx="449037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Period 1: </a:t>
            </a:r>
            <a:b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Income Statement</a:t>
            </a:r>
          </a:p>
        </p:txBody>
      </p:sp>
      <p:pic>
        <p:nvPicPr>
          <p:cNvPr id="3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47869C10-1697-4A13-A1AC-3E1086D7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17" y="382275"/>
            <a:ext cx="7262404" cy="60934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9038CB-FF30-3549-9B57-89D03B46223F}"/>
              </a:ext>
            </a:extLst>
          </p:cNvPr>
          <p:cNvSpPr/>
          <p:nvPr/>
        </p:nvSpPr>
        <p:spPr>
          <a:xfrm>
            <a:off x="4354286" y="2873828"/>
            <a:ext cx="7455267" cy="667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088A5-2545-5A40-B27D-DA0866D9D85F}"/>
              </a:ext>
            </a:extLst>
          </p:cNvPr>
          <p:cNvSpPr/>
          <p:nvPr/>
        </p:nvSpPr>
        <p:spPr>
          <a:xfrm>
            <a:off x="4354286" y="801014"/>
            <a:ext cx="7455267" cy="1309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C23F-F717-094E-9162-3BA233FA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45" y="3022736"/>
            <a:ext cx="4216427" cy="8125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Period 1: Stats</a:t>
            </a:r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F25D43B6-431A-0542-AAF4-E89880B61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97" y="406286"/>
            <a:ext cx="5979858" cy="60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1726-7125-EB41-944D-5FA24831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3442855" cy="5504688"/>
          </a:xfrm>
        </p:spPr>
        <p:txBody>
          <a:bodyPr>
            <a:normAutofit/>
          </a:bodyPr>
          <a:lstStyle/>
          <a:p>
            <a:r>
              <a:rPr lang="en-US" sz="4800"/>
              <a:t>Period 2: </a:t>
            </a:r>
            <a:br>
              <a:rPr lang="en-US" sz="4800"/>
            </a:br>
            <a:r>
              <a:rPr lang="en-US" sz="4800"/>
              <a:t>Decisions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897C0B-A250-4F56-B3BE-D52E36FCE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780975"/>
              </p:ext>
            </p:extLst>
          </p:nvPr>
        </p:nvGraphicFramePr>
        <p:xfrm>
          <a:off x="4296229" y="621792"/>
          <a:ext cx="7060619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29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754B-8826-0643-AE8E-FE6F1017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5" y="2766218"/>
            <a:ext cx="3385456" cy="1325563"/>
          </a:xfrm>
        </p:spPr>
        <p:txBody>
          <a:bodyPr>
            <a:normAutofit fontScale="90000"/>
          </a:bodyPr>
          <a:lstStyle/>
          <a:p>
            <a:r>
              <a:rPr lang="en-US"/>
              <a:t>Period 2:</a:t>
            </a:r>
            <a:br>
              <a:rPr lang="en-US"/>
            </a:br>
            <a:r>
              <a:rPr lang="en-US"/>
              <a:t>Income </a:t>
            </a:r>
            <a:br>
              <a:rPr lang="en-US"/>
            </a:br>
            <a:r>
              <a:rPr lang="en-US"/>
              <a:t>Statement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C50B4E-2683-4EF2-A105-23B571D16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264" y="256295"/>
            <a:ext cx="8455519" cy="634540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C05CF0-C074-B940-82EB-D3541B288784}"/>
              </a:ext>
            </a:extLst>
          </p:cNvPr>
          <p:cNvSpPr/>
          <p:nvPr/>
        </p:nvSpPr>
        <p:spPr>
          <a:xfrm>
            <a:off x="3605853" y="725715"/>
            <a:ext cx="8455519" cy="1262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211872-37A7-294B-B72D-30BF32CF530F}"/>
              </a:ext>
            </a:extLst>
          </p:cNvPr>
          <p:cNvSpPr/>
          <p:nvPr/>
        </p:nvSpPr>
        <p:spPr>
          <a:xfrm>
            <a:off x="3605853" y="2766218"/>
            <a:ext cx="8476343" cy="775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E967A-0F76-E94A-9B20-92DCDC7382CC}"/>
              </a:ext>
            </a:extLst>
          </p:cNvPr>
          <p:cNvSpPr/>
          <p:nvPr/>
        </p:nvSpPr>
        <p:spPr>
          <a:xfrm>
            <a:off x="3605853" y="3889829"/>
            <a:ext cx="8455519" cy="201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BDBBD2-E6D5-0547-8282-EAEDF879B97F}"/>
              </a:ext>
            </a:extLst>
          </p:cNvPr>
          <p:cNvSpPr/>
          <p:nvPr/>
        </p:nvSpPr>
        <p:spPr>
          <a:xfrm>
            <a:off x="3605852" y="4869641"/>
            <a:ext cx="8455519" cy="268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B56A-01CC-194B-9AE7-D3FF5834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74" y="2766218"/>
            <a:ext cx="3603171" cy="1325563"/>
          </a:xfrm>
        </p:spPr>
        <p:txBody>
          <a:bodyPr/>
          <a:lstStyle/>
          <a:p>
            <a:r>
              <a:rPr lang="en-US"/>
              <a:t>Period 2: Stats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F8A9795-E8DA-1F42-92FA-91843E98A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0228" y="348825"/>
            <a:ext cx="6080171" cy="6160349"/>
          </a:xfrm>
        </p:spPr>
      </p:pic>
    </p:spTree>
    <p:extLst>
      <p:ext uri="{BB962C8B-B14F-4D97-AF65-F5344CB8AC3E}">
        <p14:creationId xmlns:p14="http://schemas.microsoft.com/office/powerpoint/2010/main" val="61697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1CBD-1205-694C-B905-A6E8E9BB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15" y="2766218"/>
            <a:ext cx="3109686" cy="1325563"/>
          </a:xfrm>
        </p:spPr>
        <p:txBody>
          <a:bodyPr/>
          <a:lstStyle/>
          <a:p>
            <a:r>
              <a:rPr lang="en-US"/>
              <a:t>Period 3: </a:t>
            </a:r>
            <a:br>
              <a:rPr lang="en-US"/>
            </a:br>
            <a:r>
              <a:rPr lang="en-US"/>
              <a:t>Decisions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A465EF-B308-9647-9A30-91B6D0B1A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453955"/>
              </p:ext>
            </p:extLst>
          </p:nvPr>
        </p:nvGraphicFramePr>
        <p:xfrm>
          <a:off x="4252687" y="621792"/>
          <a:ext cx="7104162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75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C7CC-6168-F046-B600-35F59F69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766218"/>
            <a:ext cx="3385457" cy="1325563"/>
          </a:xfrm>
        </p:spPr>
        <p:txBody>
          <a:bodyPr>
            <a:normAutofit fontScale="90000"/>
          </a:bodyPr>
          <a:lstStyle/>
          <a:p>
            <a:r>
              <a:rPr lang="en-US"/>
              <a:t>Period 3:</a:t>
            </a:r>
            <a:br>
              <a:rPr lang="en-US"/>
            </a:br>
            <a:r>
              <a:rPr lang="en-US"/>
              <a:t>Income</a:t>
            </a:r>
            <a:br>
              <a:rPr lang="en-US"/>
            </a:br>
            <a:r>
              <a:rPr lang="en-US"/>
              <a:t>Statement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2EEEA2-6E50-49A7-A92B-5EA48C463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722" y="277812"/>
            <a:ext cx="8353620" cy="630237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E6A54D-1635-5A40-9BB3-4FD6F719D3C3}"/>
              </a:ext>
            </a:extLst>
          </p:cNvPr>
          <p:cNvSpPr/>
          <p:nvPr/>
        </p:nvSpPr>
        <p:spPr>
          <a:xfrm>
            <a:off x="3671722" y="4934857"/>
            <a:ext cx="8353620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A60006-9DFB-E645-9BAF-DA1C2904D9CF}"/>
              </a:ext>
            </a:extLst>
          </p:cNvPr>
          <p:cNvSpPr/>
          <p:nvPr/>
        </p:nvSpPr>
        <p:spPr>
          <a:xfrm>
            <a:off x="3671722" y="2888344"/>
            <a:ext cx="8353620" cy="6188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88C441-620E-C345-8FB8-CBF11B644055}"/>
              </a:ext>
            </a:extLst>
          </p:cNvPr>
          <p:cNvSpPr/>
          <p:nvPr/>
        </p:nvSpPr>
        <p:spPr>
          <a:xfrm>
            <a:off x="3671722" y="740229"/>
            <a:ext cx="8353620" cy="142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Macintosh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Fashion Moments Period 1-4 Debriefing</vt:lpstr>
      <vt:lpstr>Period 1: Decisions </vt:lpstr>
      <vt:lpstr>Period 1:  Income Statement</vt:lpstr>
      <vt:lpstr>Period 1: Stats</vt:lpstr>
      <vt:lpstr>Period 2:  Decisions</vt:lpstr>
      <vt:lpstr>Period 2: Income  Statement</vt:lpstr>
      <vt:lpstr>Period 2: Stats</vt:lpstr>
      <vt:lpstr>Period 3:  Decisions</vt:lpstr>
      <vt:lpstr>Period 3: Income Statement</vt:lpstr>
      <vt:lpstr>Period 3: Stats</vt:lpstr>
      <vt:lpstr>Period 4:  Decisions</vt:lpstr>
      <vt:lpstr>Period 4:  Income  Statement</vt:lpstr>
      <vt:lpstr>Period 4: Stats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Moments Period 1-4 Debriefing</dc:title>
  <dc:creator>Lesley Diaz</dc:creator>
  <cp:lastModifiedBy>Lesley Diaz</cp:lastModifiedBy>
  <cp:revision>1</cp:revision>
  <dcterms:created xsi:type="dcterms:W3CDTF">2020-10-16T00:38:53Z</dcterms:created>
  <dcterms:modified xsi:type="dcterms:W3CDTF">2020-10-16T02:02:28Z</dcterms:modified>
</cp:coreProperties>
</file>