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handoutMasterIdLst>
    <p:handoutMasterId r:id="rId52"/>
  </p:handoutMasterIdLst>
  <p:sldIdLst>
    <p:sldId id="261" r:id="rId2"/>
    <p:sldId id="320" r:id="rId3"/>
    <p:sldId id="321" r:id="rId4"/>
    <p:sldId id="322" r:id="rId5"/>
    <p:sldId id="262" r:id="rId6"/>
    <p:sldId id="263" r:id="rId7"/>
    <p:sldId id="264" r:id="rId8"/>
    <p:sldId id="265" r:id="rId9"/>
    <p:sldId id="266" r:id="rId10"/>
    <p:sldId id="293" r:id="rId11"/>
    <p:sldId id="294" r:id="rId12"/>
    <p:sldId id="323" r:id="rId13"/>
    <p:sldId id="324" r:id="rId14"/>
    <p:sldId id="325" r:id="rId15"/>
    <p:sldId id="326" r:id="rId16"/>
    <p:sldId id="328" r:id="rId17"/>
    <p:sldId id="329" r:id="rId18"/>
    <p:sldId id="327" r:id="rId19"/>
    <p:sldId id="330" r:id="rId20"/>
    <p:sldId id="331" r:id="rId21"/>
    <p:sldId id="332" r:id="rId22"/>
    <p:sldId id="337" r:id="rId23"/>
    <p:sldId id="338" r:id="rId24"/>
    <p:sldId id="339" r:id="rId25"/>
    <p:sldId id="341" r:id="rId26"/>
    <p:sldId id="340" r:id="rId27"/>
    <p:sldId id="342" r:id="rId28"/>
    <p:sldId id="343" r:id="rId29"/>
    <p:sldId id="344" r:id="rId30"/>
    <p:sldId id="345" r:id="rId31"/>
    <p:sldId id="295" r:id="rId32"/>
    <p:sldId id="296" r:id="rId33"/>
    <p:sldId id="297" r:id="rId34"/>
    <p:sldId id="272" r:id="rId35"/>
    <p:sldId id="273" r:id="rId36"/>
    <p:sldId id="274" r:id="rId37"/>
    <p:sldId id="275" r:id="rId38"/>
    <p:sldId id="298" r:id="rId39"/>
    <p:sldId id="299" r:id="rId40"/>
    <p:sldId id="314" r:id="rId41"/>
    <p:sldId id="315" r:id="rId42"/>
    <p:sldId id="316" r:id="rId43"/>
    <p:sldId id="317" r:id="rId44"/>
    <p:sldId id="318" r:id="rId45"/>
    <p:sldId id="319" r:id="rId46"/>
    <p:sldId id="334" r:id="rId47"/>
    <p:sldId id="335" r:id="rId48"/>
    <p:sldId id="336" r:id="rId49"/>
    <p:sldId id="25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en98" initials="I" lastIdx="1" clrIdx="0">
    <p:extLst>
      <p:ext uri="{19B8F6BF-5375-455C-9EA6-DF929625EA0E}">
        <p15:presenceInfo xmlns:p15="http://schemas.microsoft.com/office/powerpoint/2012/main" userId="S::Inten98@atsinfotech.net::8300568b-957a-4dab-b463-af25546a6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5050"/>
    <a:srgbClr val="66FF66"/>
    <a:srgbClr val="FF99FF"/>
    <a:srgbClr val="66FFFF"/>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01" autoAdjust="0"/>
    <p:restoredTop sz="94660"/>
  </p:normalViewPr>
  <p:slideViewPr>
    <p:cSldViewPr snapToGrid="0">
      <p:cViewPr varScale="1">
        <p:scale>
          <a:sx n="102" d="100"/>
          <a:sy n="102" d="100"/>
        </p:scale>
        <p:origin x="208" y="384"/>
      </p:cViewPr>
      <p:guideLst/>
    </p:cSldViewPr>
  </p:slideViewPr>
  <p:notesTextViewPr>
    <p:cViewPr>
      <p:scale>
        <a:sx n="1" d="1"/>
        <a:sy n="1" d="1"/>
      </p:scale>
      <p:origin x="0" y="0"/>
    </p:cViewPr>
  </p:notesTextViewPr>
  <p:notesViewPr>
    <p:cSldViewPr snapToGrid="0">
      <p:cViewPr varScale="1">
        <p:scale>
          <a:sx n="87" d="100"/>
          <a:sy n="87" d="100"/>
        </p:scale>
        <p:origin x="390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65C71F9-F313-438E-9026-6F01BD4AF5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2B639C4-CBA4-4709-9474-AD2992B29251}">
      <dgm:prSet/>
      <dgm:spPr/>
      <dgm:t>
        <a:bodyPr/>
        <a:lstStyle/>
        <a:p>
          <a:r>
            <a:rPr lang="en-IN"/>
            <a:t>To validate imported data, you can use a variety of tools and processes depending on the format and structure of the data. Some common methods include:</a:t>
          </a:r>
          <a:endParaRPr lang="en-US"/>
        </a:p>
      </dgm:t>
    </dgm:pt>
    <dgm:pt modelId="{AC0A6C7B-7957-442C-9AE6-638E2B1F2C7B}" type="parTrans" cxnId="{82C0D2A5-409D-46BC-B9D2-AC5A2ACB35B5}">
      <dgm:prSet/>
      <dgm:spPr/>
      <dgm:t>
        <a:bodyPr/>
        <a:lstStyle/>
        <a:p>
          <a:endParaRPr lang="en-US"/>
        </a:p>
      </dgm:t>
    </dgm:pt>
    <dgm:pt modelId="{DDD36E2A-F7CA-48C3-B36E-84E1C91E64FA}" type="sibTrans" cxnId="{82C0D2A5-409D-46BC-B9D2-AC5A2ACB35B5}">
      <dgm:prSet/>
      <dgm:spPr/>
      <dgm:t>
        <a:bodyPr/>
        <a:lstStyle/>
        <a:p>
          <a:endParaRPr lang="en-US"/>
        </a:p>
      </dgm:t>
    </dgm:pt>
    <dgm:pt modelId="{E0858186-629C-4438-AD91-DC14F7DFF692}">
      <dgm:prSet/>
      <dgm:spPr/>
      <dgm:t>
        <a:bodyPr/>
        <a:lstStyle/>
        <a:p>
          <a:r>
            <a:rPr lang="en-IN"/>
            <a:t>Data profiling: This involves analyzing the data to identify patterns, outliers, missing values, and other characteristics that may indicate errors or inconsistencies.</a:t>
          </a:r>
          <a:endParaRPr lang="en-US"/>
        </a:p>
      </dgm:t>
    </dgm:pt>
    <dgm:pt modelId="{8180FEF2-C585-4791-85DC-1852CC494198}" type="parTrans" cxnId="{9A81780C-36D5-43E3-A4B7-30121B81B83B}">
      <dgm:prSet/>
      <dgm:spPr/>
      <dgm:t>
        <a:bodyPr/>
        <a:lstStyle/>
        <a:p>
          <a:endParaRPr lang="en-US"/>
        </a:p>
      </dgm:t>
    </dgm:pt>
    <dgm:pt modelId="{E6EC498C-8E4D-4247-B682-F7AF24988399}" type="sibTrans" cxnId="{9A81780C-36D5-43E3-A4B7-30121B81B83B}">
      <dgm:prSet/>
      <dgm:spPr/>
      <dgm:t>
        <a:bodyPr/>
        <a:lstStyle/>
        <a:p>
          <a:endParaRPr lang="en-US"/>
        </a:p>
      </dgm:t>
    </dgm:pt>
    <dgm:pt modelId="{B3EDEF34-849A-42E3-A558-1561CE2F1B05}">
      <dgm:prSet/>
      <dgm:spPr/>
      <dgm:t>
        <a:bodyPr/>
        <a:lstStyle/>
        <a:p>
          <a:r>
            <a:rPr lang="en-IN"/>
            <a:t>Data validation rules: These are pre-defined rules that can be used to check the data for correctness, such as checking if a value falls within a certain range or if it is of a certain data type.</a:t>
          </a:r>
          <a:endParaRPr lang="en-US"/>
        </a:p>
      </dgm:t>
    </dgm:pt>
    <dgm:pt modelId="{8D67E9B5-D2AE-454C-A2F2-8DB6ADF69DA3}" type="parTrans" cxnId="{C9823D9C-0C53-411C-80CC-07881775980F}">
      <dgm:prSet/>
      <dgm:spPr/>
      <dgm:t>
        <a:bodyPr/>
        <a:lstStyle/>
        <a:p>
          <a:endParaRPr lang="en-US"/>
        </a:p>
      </dgm:t>
    </dgm:pt>
    <dgm:pt modelId="{DA1C43C1-4988-4BB6-BC62-CDAB0C6C3FD6}" type="sibTrans" cxnId="{C9823D9C-0C53-411C-80CC-07881775980F}">
      <dgm:prSet/>
      <dgm:spPr/>
      <dgm:t>
        <a:bodyPr/>
        <a:lstStyle/>
        <a:p>
          <a:endParaRPr lang="en-US"/>
        </a:p>
      </dgm:t>
    </dgm:pt>
    <dgm:pt modelId="{EF4782B6-C799-4152-A13A-724D503D00A4}">
      <dgm:prSet/>
      <dgm:spPr/>
      <dgm:t>
        <a:bodyPr/>
        <a:lstStyle/>
        <a:p>
          <a:r>
            <a:rPr lang="en-IN"/>
            <a:t>Data visualization: This can be used to quickly identify any errors or outliers in the data, such as using a scatter plot to identify duplicate data points.</a:t>
          </a:r>
          <a:endParaRPr lang="en-US"/>
        </a:p>
      </dgm:t>
    </dgm:pt>
    <dgm:pt modelId="{F0EF08EF-548A-4B67-AEFE-5311CE657B15}" type="parTrans" cxnId="{CE0E3CAF-FA7D-459A-9F14-A619E0AEB881}">
      <dgm:prSet/>
      <dgm:spPr/>
      <dgm:t>
        <a:bodyPr/>
        <a:lstStyle/>
        <a:p>
          <a:endParaRPr lang="en-US"/>
        </a:p>
      </dgm:t>
    </dgm:pt>
    <dgm:pt modelId="{ACEAC248-D054-4202-8ED0-C39B9E6692CB}" type="sibTrans" cxnId="{CE0E3CAF-FA7D-459A-9F14-A619E0AEB881}">
      <dgm:prSet/>
      <dgm:spPr/>
      <dgm:t>
        <a:bodyPr/>
        <a:lstStyle/>
        <a:p>
          <a:endParaRPr lang="en-US"/>
        </a:p>
      </dgm:t>
    </dgm:pt>
    <dgm:pt modelId="{10AA49B0-92B0-4AD5-A60F-4E2086E69DCE}" type="pres">
      <dgm:prSet presAssocID="{665C71F9-F313-438E-9026-6F01BD4AF5F9}" presName="root" presStyleCnt="0">
        <dgm:presLayoutVars>
          <dgm:dir/>
          <dgm:resizeHandles val="exact"/>
        </dgm:presLayoutVars>
      </dgm:prSet>
      <dgm:spPr/>
    </dgm:pt>
    <dgm:pt modelId="{85D0FB52-339B-4336-B65F-CFCCDEB92EC0}" type="pres">
      <dgm:prSet presAssocID="{C2B639C4-CBA4-4709-9474-AD2992B29251}" presName="compNode" presStyleCnt="0"/>
      <dgm:spPr/>
    </dgm:pt>
    <dgm:pt modelId="{5C942C9A-9B0B-4210-9403-901701FB8F97}" type="pres">
      <dgm:prSet presAssocID="{C2B639C4-CBA4-4709-9474-AD2992B29251}" presName="bgRect" presStyleLbl="bgShp" presStyleIdx="0" presStyleCnt="4"/>
      <dgm:spPr/>
    </dgm:pt>
    <dgm:pt modelId="{AF69E2BD-9CBC-4873-90F7-BBFE82E2F1D4}" type="pres">
      <dgm:prSet presAssocID="{C2B639C4-CBA4-4709-9474-AD2992B292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7D45ADEF-2CC1-4BF6-95B5-D34E297EB366}" type="pres">
      <dgm:prSet presAssocID="{C2B639C4-CBA4-4709-9474-AD2992B29251}" presName="spaceRect" presStyleCnt="0"/>
      <dgm:spPr/>
    </dgm:pt>
    <dgm:pt modelId="{ED7AC73C-CD0A-429F-97D7-7774535BB283}" type="pres">
      <dgm:prSet presAssocID="{C2B639C4-CBA4-4709-9474-AD2992B29251}" presName="parTx" presStyleLbl="revTx" presStyleIdx="0" presStyleCnt="4">
        <dgm:presLayoutVars>
          <dgm:chMax val="0"/>
          <dgm:chPref val="0"/>
        </dgm:presLayoutVars>
      </dgm:prSet>
      <dgm:spPr/>
    </dgm:pt>
    <dgm:pt modelId="{65250A0A-C968-4869-8A89-DFAEE0E02288}" type="pres">
      <dgm:prSet presAssocID="{DDD36E2A-F7CA-48C3-B36E-84E1C91E64FA}" presName="sibTrans" presStyleCnt="0"/>
      <dgm:spPr/>
    </dgm:pt>
    <dgm:pt modelId="{7D435652-144A-4DE9-B607-AE0ECF52A781}" type="pres">
      <dgm:prSet presAssocID="{E0858186-629C-4438-AD91-DC14F7DFF692}" presName="compNode" presStyleCnt="0"/>
      <dgm:spPr/>
    </dgm:pt>
    <dgm:pt modelId="{AFF6DAA2-512B-4E82-907A-A0CDB6E7E120}" type="pres">
      <dgm:prSet presAssocID="{E0858186-629C-4438-AD91-DC14F7DFF692}" presName="bgRect" presStyleLbl="bgShp" presStyleIdx="1" presStyleCnt="4"/>
      <dgm:spPr/>
    </dgm:pt>
    <dgm:pt modelId="{B6AAC9C8-4B11-4D16-A63B-3E18301F2769}" type="pres">
      <dgm:prSet presAssocID="{E0858186-629C-4438-AD91-DC14F7DFF6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C895784-0CF2-4786-8711-F676231F8EC2}" type="pres">
      <dgm:prSet presAssocID="{E0858186-629C-4438-AD91-DC14F7DFF692}" presName="spaceRect" presStyleCnt="0"/>
      <dgm:spPr/>
    </dgm:pt>
    <dgm:pt modelId="{F8E12E89-6045-4227-A0D1-BD6720C648E3}" type="pres">
      <dgm:prSet presAssocID="{E0858186-629C-4438-AD91-DC14F7DFF692}" presName="parTx" presStyleLbl="revTx" presStyleIdx="1" presStyleCnt="4">
        <dgm:presLayoutVars>
          <dgm:chMax val="0"/>
          <dgm:chPref val="0"/>
        </dgm:presLayoutVars>
      </dgm:prSet>
      <dgm:spPr/>
    </dgm:pt>
    <dgm:pt modelId="{440DF2D1-8535-49F9-A016-766A8D11D877}" type="pres">
      <dgm:prSet presAssocID="{E6EC498C-8E4D-4247-B682-F7AF24988399}" presName="sibTrans" presStyleCnt="0"/>
      <dgm:spPr/>
    </dgm:pt>
    <dgm:pt modelId="{3BB1D7D6-4003-41D2-9D24-ABFED9BAEE82}" type="pres">
      <dgm:prSet presAssocID="{B3EDEF34-849A-42E3-A558-1561CE2F1B05}" presName="compNode" presStyleCnt="0"/>
      <dgm:spPr/>
    </dgm:pt>
    <dgm:pt modelId="{3778EA46-1A92-480D-A411-E9C7BAA4C670}" type="pres">
      <dgm:prSet presAssocID="{B3EDEF34-849A-42E3-A558-1561CE2F1B05}" presName="bgRect" presStyleLbl="bgShp" presStyleIdx="2" presStyleCnt="4"/>
      <dgm:spPr/>
    </dgm:pt>
    <dgm:pt modelId="{092F8167-39EB-4432-BF1A-D1C1A8CAF156}" type="pres">
      <dgm:prSet presAssocID="{B3EDEF34-849A-42E3-A558-1561CE2F1B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60212C07-C24F-425D-BE46-3416D69F410C}" type="pres">
      <dgm:prSet presAssocID="{B3EDEF34-849A-42E3-A558-1561CE2F1B05}" presName="spaceRect" presStyleCnt="0"/>
      <dgm:spPr/>
    </dgm:pt>
    <dgm:pt modelId="{4AC2B1CC-84F2-4561-985E-36635ECB362B}" type="pres">
      <dgm:prSet presAssocID="{B3EDEF34-849A-42E3-A558-1561CE2F1B05}" presName="parTx" presStyleLbl="revTx" presStyleIdx="2" presStyleCnt="4">
        <dgm:presLayoutVars>
          <dgm:chMax val="0"/>
          <dgm:chPref val="0"/>
        </dgm:presLayoutVars>
      </dgm:prSet>
      <dgm:spPr/>
    </dgm:pt>
    <dgm:pt modelId="{4163BA55-DE6D-4A1A-B841-ED06BA525812}" type="pres">
      <dgm:prSet presAssocID="{DA1C43C1-4988-4BB6-BC62-CDAB0C6C3FD6}" presName="sibTrans" presStyleCnt="0"/>
      <dgm:spPr/>
    </dgm:pt>
    <dgm:pt modelId="{3B319141-63D4-467C-9ABA-5FB621E85E32}" type="pres">
      <dgm:prSet presAssocID="{EF4782B6-C799-4152-A13A-724D503D00A4}" presName="compNode" presStyleCnt="0"/>
      <dgm:spPr/>
    </dgm:pt>
    <dgm:pt modelId="{D014C973-EA77-425F-8822-598BC96F600A}" type="pres">
      <dgm:prSet presAssocID="{EF4782B6-C799-4152-A13A-724D503D00A4}" presName="bgRect" presStyleLbl="bgShp" presStyleIdx="3" presStyleCnt="4"/>
      <dgm:spPr/>
    </dgm:pt>
    <dgm:pt modelId="{183F4C90-10E7-4300-857C-4E05659BA50F}" type="pres">
      <dgm:prSet presAssocID="{EF4782B6-C799-4152-A13A-724D503D00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Pie Chart"/>
        </a:ext>
      </dgm:extLst>
    </dgm:pt>
    <dgm:pt modelId="{7977C106-AD5C-4591-8AA3-BA7807C787E3}" type="pres">
      <dgm:prSet presAssocID="{EF4782B6-C799-4152-A13A-724D503D00A4}" presName="spaceRect" presStyleCnt="0"/>
      <dgm:spPr/>
    </dgm:pt>
    <dgm:pt modelId="{5D23F258-D10E-4356-92AB-C4AF8AB5E14B}" type="pres">
      <dgm:prSet presAssocID="{EF4782B6-C799-4152-A13A-724D503D00A4}" presName="parTx" presStyleLbl="revTx" presStyleIdx="3" presStyleCnt="4">
        <dgm:presLayoutVars>
          <dgm:chMax val="0"/>
          <dgm:chPref val="0"/>
        </dgm:presLayoutVars>
      </dgm:prSet>
      <dgm:spPr/>
    </dgm:pt>
  </dgm:ptLst>
  <dgm:cxnLst>
    <dgm:cxn modelId="{9A81780C-36D5-43E3-A4B7-30121B81B83B}" srcId="{665C71F9-F313-438E-9026-6F01BD4AF5F9}" destId="{E0858186-629C-4438-AD91-DC14F7DFF692}" srcOrd="1" destOrd="0" parTransId="{8180FEF2-C585-4791-85DC-1852CC494198}" sibTransId="{E6EC498C-8E4D-4247-B682-F7AF24988399}"/>
    <dgm:cxn modelId="{F36B7B36-9F88-47A0-B5BC-A42B4BBD81A3}" type="presOf" srcId="{B3EDEF34-849A-42E3-A558-1561CE2F1B05}" destId="{4AC2B1CC-84F2-4561-985E-36635ECB362B}" srcOrd="0" destOrd="0" presId="urn:microsoft.com/office/officeart/2018/2/layout/IconVerticalSolidList"/>
    <dgm:cxn modelId="{34DEC14D-D913-474D-B599-F2A167ED7A51}" type="presOf" srcId="{665C71F9-F313-438E-9026-6F01BD4AF5F9}" destId="{10AA49B0-92B0-4AD5-A60F-4E2086E69DCE}" srcOrd="0" destOrd="0" presId="urn:microsoft.com/office/officeart/2018/2/layout/IconVerticalSolidList"/>
    <dgm:cxn modelId="{B8705654-A010-4891-8F31-C00AA4669803}" type="presOf" srcId="{EF4782B6-C799-4152-A13A-724D503D00A4}" destId="{5D23F258-D10E-4356-92AB-C4AF8AB5E14B}" srcOrd="0" destOrd="0" presId="urn:microsoft.com/office/officeart/2018/2/layout/IconVerticalSolidList"/>
    <dgm:cxn modelId="{C9823D9C-0C53-411C-80CC-07881775980F}" srcId="{665C71F9-F313-438E-9026-6F01BD4AF5F9}" destId="{B3EDEF34-849A-42E3-A558-1561CE2F1B05}" srcOrd="2" destOrd="0" parTransId="{8D67E9B5-D2AE-454C-A2F2-8DB6ADF69DA3}" sibTransId="{DA1C43C1-4988-4BB6-BC62-CDAB0C6C3FD6}"/>
    <dgm:cxn modelId="{82C0D2A5-409D-46BC-B9D2-AC5A2ACB35B5}" srcId="{665C71F9-F313-438E-9026-6F01BD4AF5F9}" destId="{C2B639C4-CBA4-4709-9474-AD2992B29251}" srcOrd="0" destOrd="0" parTransId="{AC0A6C7B-7957-442C-9AE6-638E2B1F2C7B}" sibTransId="{DDD36E2A-F7CA-48C3-B36E-84E1C91E64FA}"/>
    <dgm:cxn modelId="{B2B1A0A6-9CD6-41D2-BA1F-CB913338E8C5}" type="presOf" srcId="{C2B639C4-CBA4-4709-9474-AD2992B29251}" destId="{ED7AC73C-CD0A-429F-97D7-7774535BB283}" srcOrd="0" destOrd="0" presId="urn:microsoft.com/office/officeart/2018/2/layout/IconVerticalSolidList"/>
    <dgm:cxn modelId="{CE0E3CAF-FA7D-459A-9F14-A619E0AEB881}" srcId="{665C71F9-F313-438E-9026-6F01BD4AF5F9}" destId="{EF4782B6-C799-4152-A13A-724D503D00A4}" srcOrd="3" destOrd="0" parTransId="{F0EF08EF-548A-4B67-AEFE-5311CE657B15}" sibTransId="{ACEAC248-D054-4202-8ED0-C39B9E6692CB}"/>
    <dgm:cxn modelId="{3A056ABE-8ECD-4DC3-945F-3807F00D354D}" type="presOf" srcId="{E0858186-629C-4438-AD91-DC14F7DFF692}" destId="{F8E12E89-6045-4227-A0D1-BD6720C648E3}" srcOrd="0" destOrd="0" presId="urn:microsoft.com/office/officeart/2018/2/layout/IconVerticalSolidList"/>
    <dgm:cxn modelId="{CDF99108-9FE9-45A7-A332-D3DF28989FE0}" type="presParOf" srcId="{10AA49B0-92B0-4AD5-A60F-4E2086E69DCE}" destId="{85D0FB52-339B-4336-B65F-CFCCDEB92EC0}" srcOrd="0" destOrd="0" presId="urn:microsoft.com/office/officeart/2018/2/layout/IconVerticalSolidList"/>
    <dgm:cxn modelId="{ED1E03C9-65C0-4727-8963-1AB687946255}" type="presParOf" srcId="{85D0FB52-339B-4336-B65F-CFCCDEB92EC0}" destId="{5C942C9A-9B0B-4210-9403-901701FB8F97}" srcOrd="0" destOrd="0" presId="urn:microsoft.com/office/officeart/2018/2/layout/IconVerticalSolidList"/>
    <dgm:cxn modelId="{294A5202-E358-44DA-8AC0-9BB23D8875A1}" type="presParOf" srcId="{85D0FB52-339B-4336-B65F-CFCCDEB92EC0}" destId="{AF69E2BD-9CBC-4873-90F7-BBFE82E2F1D4}" srcOrd="1" destOrd="0" presId="urn:microsoft.com/office/officeart/2018/2/layout/IconVerticalSolidList"/>
    <dgm:cxn modelId="{978BF4E6-7034-44EE-8668-9ECEA2751BB7}" type="presParOf" srcId="{85D0FB52-339B-4336-B65F-CFCCDEB92EC0}" destId="{7D45ADEF-2CC1-4BF6-95B5-D34E297EB366}" srcOrd="2" destOrd="0" presId="urn:microsoft.com/office/officeart/2018/2/layout/IconVerticalSolidList"/>
    <dgm:cxn modelId="{EA2756F3-F846-40C9-9592-89324EA175FC}" type="presParOf" srcId="{85D0FB52-339B-4336-B65F-CFCCDEB92EC0}" destId="{ED7AC73C-CD0A-429F-97D7-7774535BB283}" srcOrd="3" destOrd="0" presId="urn:microsoft.com/office/officeart/2018/2/layout/IconVerticalSolidList"/>
    <dgm:cxn modelId="{009DE6ED-DB5E-4469-BED2-5D21CC6ABB72}" type="presParOf" srcId="{10AA49B0-92B0-4AD5-A60F-4E2086E69DCE}" destId="{65250A0A-C968-4869-8A89-DFAEE0E02288}" srcOrd="1" destOrd="0" presId="urn:microsoft.com/office/officeart/2018/2/layout/IconVerticalSolidList"/>
    <dgm:cxn modelId="{05E44884-D971-4C2D-AE3D-2D310BA5F42C}" type="presParOf" srcId="{10AA49B0-92B0-4AD5-A60F-4E2086E69DCE}" destId="{7D435652-144A-4DE9-B607-AE0ECF52A781}" srcOrd="2" destOrd="0" presId="urn:microsoft.com/office/officeart/2018/2/layout/IconVerticalSolidList"/>
    <dgm:cxn modelId="{05B893A6-24CA-4328-8F24-2BE82ECDBC4F}" type="presParOf" srcId="{7D435652-144A-4DE9-B607-AE0ECF52A781}" destId="{AFF6DAA2-512B-4E82-907A-A0CDB6E7E120}" srcOrd="0" destOrd="0" presId="urn:microsoft.com/office/officeart/2018/2/layout/IconVerticalSolidList"/>
    <dgm:cxn modelId="{9A7CBB2B-04E1-42A6-BF96-3FBFB2EE2217}" type="presParOf" srcId="{7D435652-144A-4DE9-B607-AE0ECF52A781}" destId="{B6AAC9C8-4B11-4D16-A63B-3E18301F2769}" srcOrd="1" destOrd="0" presId="urn:microsoft.com/office/officeart/2018/2/layout/IconVerticalSolidList"/>
    <dgm:cxn modelId="{86E46575-6BDF-40E1-899F-653BCFBE6886}" type="presParOf" srcId="{7D435652-144A-4DE9-B607-AE0ECF52A781}" destId="{AC895784-0CF2-4786-8711-F676231F8EC2}" srcOrd="2" destOrd="0" presId="urn:microsoft.com/office/officeart/2018/2/layout/IconVerticalSolidList"/>
    <dgm:cxn modelId="{F649B0CF-4656-45C5-9462-A6D785FAF797}" type="presParOf" srcId="{7D435652-144A-4DE9-B607-AE0ECF52A781}" destId="{F8E12E89-6045-4227-A0D1-BD6720C648E3}" srcOrd="3" destOrd="0" presId="urn:microsoft.com/office/officeart/2018/2/layout/IconVerticalSolidList"/>
    <dgm:cxn modelId="{E8FA9EFD-CE4E-4DE9-96B3-88B8DEAF9A5F}" type="presParOf" srcId="{10AA49B0-92B0-4AD5-A60F-4E2086E69DCE}" destId="{440DF2D1-8535-49F9-A016-766A8D11D877}" srcOrd="3" destOrd="0" presId="urn:microsoft.com/office/officeart/2018/2/layout/IconVerticalSolidList"/>
    <dgm:cxn modelId="{01F96233-2213-42F6-8286-DF8010B42076}" type="presParOf" srcId="{10AA49B0-92B0-4AD5-A60F-4E2086E69DCE}" destId="{3BB1D7D6-4003-41D2-9D24-ABFED9BAEE82}" srcOrd="4" destOrd="0" presId="urn:microsoft.com/office/officeart/2018/2/layout/IconVerticalSolidList"/>
    <dgm:cxn modelId="{6B78F271-584A-43AB-916A-52C55C608D55}" type="presParOf" srcId="{3BB1D7D6-4003-41D2-9D24-ABFED9BAEE82}" destId="{3778EA46-1A92-480D-A411-E9C7BAA4C670}" srcOrd="0" destOrd="0" presId="urn:microsoft.com/office/officeart/2018/2/layout/IconVerticalSolidList"/>
    <dgm:cxn modelId="{71977724-F1C2-4BBB-AC60-211CECA0A82A}" type="presParOf" srcId="{3BB1D7D6-4003-41D2-9D24-ABFED9BAEE82}" destId="{092F8167-39EB-4432-BF1A-D1C1A8CAF156}" srcOrd="1" destOrd="0" presId="urn:microsoft.com/office/officeart/2018/2/layout/IconVerticalSolidList"/>
    <dgm:cxn modelId="{0E1A574A-742F-4307-B7DD-802CC3A0F2EE}" type="presParOf" srcId="{3BB1D7D6-4003-41D2-9D24-ABFED9BAEE82}" destId="{60212C07-C24F-425D-BE46-3416D69F410C}" srcOrd="2" destOrd="0" presId="urn:microsoft.com/office/officeart/2018/2/layout/IconVerticalSolidList"/>
    <dgm:cxn modelId="{F70C37C0-E879-4281-88E9-E4A0EE232713}" type="presParOf" srcId="{3BB1D7D6-4003-41D2-9D24-ABFED9BAEE82}" destId="{4AC2B1CC-84F2-4561-985E-36635ECB362B}" srcOrd="3" destOrd="0" presId="urn:microsoft.com/office/officeart/2018/2/layout/IconVerticalSolidList"/>
    <dgm:cxn modelId="{44BDEF71-E57D-4831-9CA9-4A1A20F8615C}" type="presParOf" srcId="{10AA49B0-92B0-4AD5-A60F-4E2086E69DCE}" destId="{4163BA55-DE6D-4A1A-B841-ED06BA525812}" srcOrd="5" destOrd="0" presId="urn:microsoft.com/office/officeart/2018/2/layout/IconVerticalSolidList"/>
    <dgm:cxn modelId="{90D33A9D-A910-4FF5-B6C3-EF12E759B4C3}" type="presParOf" srcId="{10AA49B0-92B0-4AD5-A60F-4E2086E69DCE}" destId="{3B319141-63D4-467C-9ABA-5FB621E85E32}" srcOrd="6" destOrd="0" presId="urn:microsoft.com/office/officeart/2018/2/layout/IconVerticalSolidList"/>
    <dgm:cxn modelId="{22391583-FF56-4FC7-89F1-559D191FA825}" type="presParOf" srcId="{3B319141-63D4-467C-9ABA-5FB621E85E32}" destId="{D014C973-EA77-425F-8822-598BC96F600A}" srcOrd="0" destOrd="0" presId="urn:microsoft.com/office/officeart/2018/2/layout/IconVerticalSolidList"/>
    <dgm:cxn modelId="{3A55591D-59AD-4D2E-A857-FC60627EA601}" type="presParOf" srcId="{3B319141-63D4-467C-9ABA-5FB621E85E32}" destId="{183F4C90-10E7-4300-857C-4E05659BA50F}" srcOrd="1" destOrd="0" presId="urn:microsoft.com/office/officeart/2018/2/layout/IconVerticalSolidList"/>
    <dgm:cxn modelId="{8DA29D01-02C1-4451-A3AB-6188470AE54B}" type="presParOf" srcId="{3B319141-63D4-467C-9ABA-5FB621E85E32}" destId="{7977C106-AD5C-4591-8AA3-BA7807C787E3}" srcOrd="2" destOrd="0" presId="urn:microsoft.com/office/officeart/2018/2/layout/IconVerticalSolidList"/>
    <dgm:cxn modelId="{156CAC52-566F-4880-BB13-C305DB1F2DCD}" type="presParOf" srcId="{3B319141-63D4-467C-9ABA-5FB621E85E32}" destId="{5D23F258-D10E-4356-92AB-C4AF8AB5E1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42C9A-9B0B-4210-9403-901701FB8F97}">
      <dsp:nvSpPr>
        <dsp:cNvPr id="0" name=""/>
        <dsp:cNvSpPr/>
      </dsp:nvSpPr>
      <dsp:spPr>
        <a:xfrm>
          <a:off x="0" y="2125"/>
          <a:ext cx="9918204" cy="10771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9E2BD-9CBC-4873-90F7-BBFE82E2F1D4}">
      <dsp:nvSpPr>
        <dsp:cNvPr id="0" name=""/>
        <dsp:cNvSpPr/>
      </dsp:nvSpPr>
      <dsp:spPr>
        <a:xfrm>
          <a:off x="325833" y="244480"/>
          <a:ext cx="592423" cy="592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7AC73C-CD0A-429F-97D7-7774535BB283}">
      <dsp:nvSpPr>
        <dsp:cNvPr id="0" name=""/>
        <dsp:cNvSpPr/>
      </dsp:nvSpPr>
      <dsp:spPr>
        <a:xfrm>
          <a:off x="1244090" y="2125"/>
          <a:ext cx="8674113"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33450">
            <a:lnSpc>
              <a:spcPct val="90000"/>
            </a:lnSpc>
            <a:spcBef>
              <a:spcPct val="0"/>
            </a:spcBef>
            <a:spcAft>
              <a:spcPct val="35000"/>
            </a:spcAft>
            <a:buNone/>
          </a:pPr>
          <a:r>
            <a:rPr lang="en-IN" sz="2100" kern="1200"/>
            <a:t>To validate imported data, you can use a variety of tools and processes depending on the format and structure of the data. Some common methods include:</a:t>
          </a:r>
          <a:endParaRPr lang="en-US" sz="2100" kern="1200"/>
        </a:p>
      </dsp:txBody>
      <dsp:txXfrm>
        <a:off x="1244090" y="2125"/>
        <a:ext cx="8674113" cy="1077134"/>
      </dsp:txXfrm>
    </dsp:sp>
    <dsp:sp modelId="{AFF6DAA2-512B-4E82-907A-A0CDB6E7E120}">
      <dsp:nvSpPr>
        <dsp:cNvPr id="0" name=""/>
        <dsp:cNvSpPr/>
      </dsp:nvSpPr>
      <dsp:spPr>
        <a:xfrm>
          <a:off x="0" y="1348543"/>
          <a:ext cx="9918204" cy="10771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AC9C8-4B11-4D16-A63B-3E18301F2769}">
      <dsp:nvSpPr>
        <dsp:cNvPr id="0" name=""/>
        <dsp:cNvSpPr/>
      </dsp:nvSpPr>
      <dsp:spPr>
        <a:xfrm>
          <a:off x="325833" y="1590898"/>
          <a:ext cx="592423" cy="592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12E89-6045-4227-A0D1-BD6720C648E3}">
      <dsp:nvSpPr>
        <dsp:cNvPr id="0" name=""/>
        <dsp:cNvSpPr/>
      </dsp:nvSpPr>
      <dsp:spPr>
        <a:xfrm>
          <a:off x="1244090" y="1348543"/>
          <a:ext cx="8674113"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33450">
            <a:lnSpc>
              <a:spcPct val="90000"/>
            </a:lnSpc>
            <a:spcBef>
              <a:spcPct val="0"/>
            </a:spcBef>
            <a:spcAft>
              <a:spcPct val="35000"/>
            </a:spcAft>
            <a:buNone/>
          </a:pPr>
          <a:r>
            <a:rPr lang="en-IN" sz="2100" kern="1200"/>
            <a:t>Data profiling: This involves analyzing the data to identify patterns, outliers, missing values, and other characteristics that may indicate errors or inconsistencies.</a:t>
          </a:r>
          <a:endParaRPr lang="en-US" sz="2100" kern="1200"/>
        </a:p>
      </dsp:txBody>
      <dsp:txXfrm>
        <a:off x="1244090" y="1348543"/>
        <a:ext cx="8674113" cy="1077134"/>
      </dsp:txXfrm>
    </dsp:sp>
    <dsp:sp modelId="{3778EA46-1A92-480D-A411-E9C7BAA4C670}">
      <dsp:nvSpPr>
        <dsp:cNvPr id="0" name=""/>
        <dsp:cNvSpPr/>
      </dsp:nvSpPr>
      <dsp:spPr>
        <a:xfrm>
          <a:off x="0" y="2694961"/>
          <a:ext cx="9918204" cy="10771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F8167-39EB-4432-BF1A-D1C1A8CAF156}">
      <dsp:nvSpPr>
        <dsp:cNvPr id="0" name=""/>
        <dsp:cNvSpPr/>
      </dsp:nvSpPr>
      <dsp:spPr>
        <a:xfrm>
          <a:off x="325833" y="2937316"/>
          <a:ext cx="592423" cy="592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C2B1CC-84F2-4561-985E-36635ECB362B}">
      <dsp:nvSpPr>
        <dsp:cNvPr id="0" name=""/>
        <dsp:cNvSpPr/>
      </dsp:nvSpPr>
      <dsp:spPr>
        <a:xfrm>
          <a:off x="1244090" y="2694961"/>
          <a:ext cx="8674113"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33450">
            <a:lnSpc>
              <a:spcPct val="90000"/>
            </a:lnSpc>
            <a:spcBef>
              <a:spcPct val="0"/>
            </a:spcBef>
            <a:spcAft>
              <a:spcPct val="35000"/>
            </a:spcAft>
            <a:buNone/>
          </a:pPr>
          <a:r>
            <a:rPr lang="en-IN" sz="2100" kern="1200"/>
            <a:t>Data validation rules: These are pre-defined rules that can be used to check the data for correctness, such as checking if a value falls within a certain range or if it is of a certain data type.</a:t>
          </a:r>
          <a:endParaRPr lang="en-US" sz="2100" kern="1200"/>
        </a:p>
      </dsp:txBody>
      <dsp:txXfrm>
        <a:off x="1244090" y="2694961"/>
        <a:ext cx="8674113" cy="1077134"/>
      </dsp:txXfrm>
    </dsp:sp>
    <dsp:sp modelId="{D014C973-EA77-425F-8822-598BC96F600A}">
      <dsp:nvSpPr>
        <dsp:cNvPr id="0" name=""/>
        <dsp:cNvSpPr/>
      </dsp:nvSpPr>
      <dsp:spPr>
        <a:xfrm>
          <a:off x="0" y="4041379"/>
          <a:ext cx="9918204" cy="10771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F4C90-10E7-4300-857C-4E05659BA50F}">
      <dsp:nvSpPr>
        <dsp:cNvPr id="0" name=""/>
        <dsp:cNvSpPr/>
      </dsp:nvSpPr>
      <dsp:spPr>
        <a:xfrm>
          <a:off x="325833" y="4283734"/>
          <a:ext cx="592423" cy="592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23F258-D10E-4356-92AB-C4AF8AB5E14B}">
      <dsp:nvSpPr>
        <dsp:cNvPr id="0" name=""/>
        <dsp:cNvSpPr/>
      </dsp:nvSpPr>
      <dsp:spPr>
        <a:xfrm>
          <a:off x="1244090" y="4041379"/>
          <a:ext cx="8674113" cy="1077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97" tIns="113997" rIns="113997" bIns="113997" numCol="1" spcCol="1270" anchor="ctr" anchorCtr="0">
          <a:noAutofit/>
        </a:bodyPr>
        <a:lstStyle/>
        <a:p>
          <a:pPr marL="0" lvl="0" indent="0" algn="l" defTabSz="933450">
            <a:lnSpc>
              <a:spcPct val="90000"/>
            </a:lnSpc>
            <a:spcBef>
              <a:spcPct val="0"/>
            </a:spcBef>
            <a:spcAft>
              <a:spcPct val="35000"/>
            </a:spcAft>
            <a:buNone/>
          </a:pPr>
          <a:r>
            <a:rPr lang="en-IN" sz="2100" kern="1200"/>
            <a:t>Data visualization: This can be used to quickly identify any errors or outliers in the data, such as using a scatter plot to identify duplicate data points.</a:t>
          </a:r>
          <a:endParaRPr lang="en-US" sz="2100" kern="1200"/>
        </a:p>
      </dsp:txBody>
      <dsp:txXfrm>
        <a:off x="1244090" y="4041379"/>
        <a:ext cx="8674113" cy="10771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269410-81DB-4212-B422-A0A39AA02F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FA16C2E-35CD-4857-BD42-4A5E4D2B32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2713C2-281B-4734-BD42-F571C7971991}" type="datetimeFigureOut">
              <a:rPr lang="en-IN" smtClean="0"/>
              <a:t>25/01/23</a:t>
            </a:fld>
            <a:endParaRPr lang="en-IN"/>
          </a:p>
        </p:txBody>
      </p:sp>
      <p:sp>
        <p:nvSpPr>
          <p:cNvPr id="4" name="Footer Placeholder 3">
            <a:extLst>
              <a:ext uri="{FF2B5EF4-FFF2-40B4-BE49-F238E27FC236}">
                <a16:creationId xmlns:a16="http://schemas.microsoft.com/office/drawing/2014/main" id="{A0DFC53D-C1E8-40FB-A805-C77FC8235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KSI Microsoft AEP</a:t>
            </a:r>
          </a:p>
        </p:txBody>
      </p:sp>
      <p:sp>
        <p:nvSpPr>
          <p:cNvPr id="5" name="Slide Number Placeholder 4">
            <a:extLst>
              <a:ext uri="{FF2B5EF4-FFF2-40B4-BE49-F238E27FC236}">
                <a16:creationId xmlns:a16="http://schemas.microsoft.com/office/drawing/2014/main" id="{336C5CEE-C8CC-4F6F-A4CA-80654CE2F0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39070-8B3E-42BD-9064-4BDAE34DE48E}" type="slidenum">
              <a:rPr lang="en-IN" smtClean="0"/>
              <a:t>‹#›</a:t>
            </a:fld>
            <a:endParaRPr lang="en-IN"/>
          </a:p>
        </p:txBody>
      </p:sp>
    </p:spTree>
    <p:extLst>
      <p:ext uri="{BB962C8B-B14F-4D97-AF65-F5344CB8AC3E}">
        <p14:creationId xmlns:p14="http://schemas.microsoft.com/office/powerpoint/2010/main" val="5315004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17153-449F-481F-8E67-4C8F3262A334}" type="datetimeFigureOut">
              <a:rPr lang="en-IN" smtClean="0"/>
              <a:t>25/01/23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KSI Microsoft AEP</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8DC1D-8322-45EE-9C73-AECCF27F99D1}" type="slidenum">
              <a:rPr lang="en-IN" smtClean="0"/>
              <a:t>‹#›</a:t>
            </a:fld>
            <a:endParaRPr lang="en-IN"/>
          </a:p>
        </p:txBody>
      </p:sp>
    </p:spTree>
    <p:extLst>
      <p:ext uri="{BB962C8B-B14F-4D97-AF65-F5344CB8AC3E}">
        <p14:creationId xmlns:p14="http://schemas.microsoft.com/office/powerpoint/2010/main" val="30850098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1/25/23</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A08FD2EB-2C49-FE48-874E-8FBF28A1130A}"/>
              </a:ext>
            </a:extLst>
          </p:cNvPr>
          <p:cNvSpPr txBox="1"/>
          <p:nvPr userDrawn="1"/>
        </p:nvSpPr>
        <p:spPr>
          <a:xfrm>
            <a:off x="1509311" y="6444867"/>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1/25/23</a:t>
            </a:fld>
            <a:endParaRPr lang="en-US" dirty="0"/>
          </a:p>
        </p:txBody>
      </p:sp>
      <p:sp>
        <p:nvSpPr>
          <p:cNvPr id="5" name="Footer Placeholder 4"/>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1/25/23</a:t>
            </a:fld>
            <a:endParaRPr lang="en-US" dirty="0"/>
          </a:p>
        </p:txBody>
      </p:sp>
      <p:sp>
        <p:nvSpPr>
          <p:cNvPr id="5" name="Footer Placeholder 4"/>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51901" y="70342"/>
            <a:ext cx="11688198" cy="4431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33810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1/25/23</a:t>
            </a:fld>
            <a:endParaRPr lang="en-US"/>
          </a:p>
        </p:txBody>
      </p:sp>
      <p:sp>
        <p:nvSpPr>
          <p:cNvPr id="6" name="Holder 6"/>
          <p:cNvSpPr>
            <a:spLocks noGrp="1"/>
          </p:cNvSpPr>
          <p:nvPr>
            <p:ph type="sldNum" sz="quarter" idx="7"/>
          </p:nvPr>
        </p:nvSpPr>
        <p:spPr/>
        <p:txBody>
          <a:bodyPr lIns="0" tIns="0" rIns="0" bIns="0"/>
          <a:lstStyle>
            <a:lvl1pPr>
              <a:defRPr sz="1387" b="0" i="0">
                <a:solidFill>
                  <a:srgbClr val="22373A"/>
                </a:solidFill>
                <a:latin typeface="Trebuchet MS"/>
                <a:cs typeface="Trebuchet MS"/>
              </a:defRPr>
            </a:lvl1pPr>
          </a:lstStyle>
          <a:p>
            <a:pPr marL="153522">
              <a:spcBef>
                <a:spcPts val="258"/>
              </a:spcBef>
            </a:pPr>
            <a:fld id="{81D60167-4931-47E6-BA6A-407CBD079E47}" type="slidenum">
              <a:rPr lang="en-IN" spc="-59" smtClean="0"/>
              <a:pPr marL="153522">
                <a:spcBef>
                  <a:spcPts val="258"/>
                </a:spcBef>
              </a:pPr>
              <a:t>‹#›</a:t>
            </a:fld>
            <a:endParaRPr lang="en-IN" spc="-59" dirty="0"/>
          </a:p>
        </p:txBody>
      </p:sp>
    </p:spTree>
    <p:extLst>
      <p:ext uri="{BB962C8B-B14F-4D97-AF65-F5344CB8AC3E}">
        <p14:creationId xmlns:p14="http://schemas.microsoft.com/office/powerpoint/2010/main" val="27636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1/25/23</a:t>
            </a:fld>
            <a:endParaRPr lang="en-US" dirty="0"/>
          </a:p>
        </p:txBody>
      </p:sp>
      <p:sp>
        <p:nvSpPr>
          <p:cNvPr id="5" name="Footer Placeholder 4"/>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1/25/23</a:t>
            </a:fld>
            <a:endParaRPr lang="en-US" dirty="0"/>
          </a:p>
        </p:txBody>
      </p:sp>
      <p:sp>
        <p:nvSpPr>
          <p:cNvPr id="5" name="Footer Placeholder 4"/>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1/25/23</a:t>
            </a:fld>
            <a:endParaRPr lang="en-US" dirty="0"/>
          </a:p>
        </p:txBody>
      </p:sp>
      <p:sp>
        <p:nvSpPr>
          <p:cNvPr id="6" name="Footer Placeholder 5"/>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1/25/23</a:t>
            </a:fld>
            <a:endParaRPr lang="en-US" dirty="0"/>
          </a:p>
        </p:txBody>
      </p:sp>
      <p:sp>
        <p:nvSpPr>
          <p:cNvPr id="8" name="Footer Placeholder 7"/>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1/25/23</a:t>
            </a:fld>
            <a:endParaRPr lang="en-US" dirty="0"/>
          </a:p>
        </p:txBody>
      </p:sp>
      <p:sp>
        <p:nvSpPr>
          <p:cNvPr id="4" name="Footer Placeholder 3"/>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1/25/23</a:t>
            </a:fld>
            <a:endParaRPr lang="en-US" dirty="0"/>
          </a:p>
        </p:txBody>
      </p:sp>
      <p:sp>
        <p:nvSpPr>
          <p:cNvPr id="3" name="Footer Placeholder 2"/>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1/25/23</a:t>
            </a:fld>
            <a:endParaRPr lang="en-US" dirty="0"/>
          </a:p>
        </p:txBody>
      </p:sp>
      <p:sp>
        <p:nvSpPr>
          <p:cNvPr id="6" name="Footer Placeholder 5"/>
          <p:cNvSpPr>
            <a:spLocks noGrp="1"/>
          </p:cNvSpPr>
          <p:nvPr>
            <p:ph type="ftr" sz="quarter" idx="11"/>
          </p:nvPr>
        </p:nvSpPr>
        <p:spPr>
          <a:xfrm>
            <a:off x="1451579" y="330369"/>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1/25/23</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1/25/23</a:t>
            </a:fld>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06D2B9-9F74-4FD7-A967-3A83DB6BFC4D}"/>
              </a:ext>
            </a:extLst>
          </p:cNvPr>
          <p:cNvSpPr txBox="1"/>
          <p:nvPr userDrawn="1"/>
        </p:nvSpPr>
        <p:spPr>
          <a:xfrm>
            <a:off x="753290" y="6290304"/>
            <a:ext cx="5342709" cy="369332"/>
          </a:xfrm>
          <a:prstGeom prst="rect">
            <a:avLst/>
          </a:prstGeom>
          <a:noFill/>
        </p:spPr>
        <p:txBody>
          <a:bodyPr wrap="square" rtlCol="0">
            <a:spAutoFit/>
          </a:bodyPr>
          <a:lstStyle/>
          <a:p>
            <a:r>
              <a:rPr lang="en-IN" dirty="0">
                <a:solidFill>
                  <a:schemeClr val="bg1"/>
                </a:solidFill>
              </a:rPr>
              <a:t>Quantum Learnings Microsoft Global Training Partner</a:t>
            </a:r>
          </a:p>
        </p:txBody>
      </p:sp>
      <p:sp>
        <p:nvSpPr>
          <p:cNvPr id="11" name="TextBox 10">
            <a:extLst>
              <a:ext uri="{FF2B5EF4-FFF2-40B4-BE49-F238E27FC236}">
                <a16:creationId xmlns:a16="http://schemas.microsoft.com/office/drawing/2014/main" id="{FD3D011B-6B6E-4AB7-9D11-50386BE98599}"/>
              </a:ext>
            </a:extLst>
          </p:cNvPr>
          <p:cNvSpPr txBox="1"/>
          <p:nvPr userDrawn="1"/>
        </p:nvSpPr>
        <p:spPr>
          <a:xfrm>
            <a:off x="9411261" y="6290304"/>
            <a:ext cx="2027448" cy="369332"/>
          </a:xfrm>
          <a:prstGeom prst="rect">
            <a:avLst/>
          </a:prstGeom>
          <a:noFill/>
        </p:spPr>
        <p:txBody>
          <a:bodyPr wrap="square" rtlCol="0">
            <a:spAutoFit/>
          </a:bodyPr>
          <a:lstStyle/>
          <a:p>
            <a:r>
              <a:rPr lang="en-IN" dirty="0">
                <a:solidFill>
                  <a:schemeClr val="bg1"/>
                </a:solidFill>
              </a:rPr>
              <a:t>mentorrbuddy.com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api.worldbank.org/v2/en/indicator/SP.POP.TOTL?downloadformat=excel'" TargetMode="External"/><Relationship Id="rId2" Type="http://schemas.openxmlformats.org/officeDocument/2006/relationships/hyperlink" Target="http://api.worldbank.org/v2/en/indicator/SH.TBS.INCD?downloadformat=exce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6947" y="70341"/>
            <a:ext cx="1834672" cy="390077"/>
          </a:xfrm>
          <a:prstGeom prst="rect">
            <a:avLst/>
          </a:prstGeom>
        </p:spPr>
        <p:txBody>
          <a:bodyPr vert="horz" wrap="square" lIns="0" tIns="23909" rIns="0" bIns="0" rtlCol="0">
            <a:spAutoFit/>
          </a:bodyPr>
          <a:lstStyle/>
          <a:p>
            <a:pPr marL="25168">
              <a:spcBef>
                <a:spcPts val="188"/>
              </a:spcBef>
            </a:pPr>
            <a:r>
              <a:rPr sz="2378" spc="20" dirty="0">
                <a:solidFill>
                  <a:srgbClr val="FFFFFF"/>
                </a:solidFill>
                <a:latin typeface="Trebuchet MS"/>
                <a:cs typeface="Trebuchet MS"/>
              </a:rPr>
              <a:t>what</a:t>
            </a:r>
            <a:r>
              <a:rPr sz="2378" spc="-168" dirty="0">
                <a:solidFill>
                  <a:srgbClr val="FFFFFF"/>
                </a:solidFill>
                <a:latin typeface="Trebuchet MS"/>
                <a:cs typeface="Trebuchet MS"/>
              </a:rPr>
              <a:t> </a:t>
            </a:r>
            <a:r>
              <a:rPr sz="2378" spc="99" dirty="0">
                <a:solidFill>
                  <a:srgbClr val="FFFFFF"/>
                </a:solidFill>
                <a:latin typeface="Trebuchet MS"/>
                <a:cs typeface="Trebuchet MS"/>
              </a:rPr>
              <a:t>is</a:t>
            </a:r>
            <a:r>
              <a:rPr sz="2378" spc="-149" dirty="0">
                <a:solidFill>
                  <a:srgbClr val="FFFFFF"/>
                </a:solidFill>
                <a:latin typeface="Trebuchet MS"/>
                <a:cs typeface="Trebuchet MS"/>
              </a:rPr>
              <a:t> </a:t>
            </a:r>
            <a:r>
              <a:rPr sz="2378" spc="-20" dirty="0">
                <a:solidFill>
                  <a:srgbClr val="FFFFFF"/>
                </a:solidFill>
                <a:latin typeface="Trebuchet MS"/>
                <a:cs typeface="Trebuchet MS"/>
              </a:rPr>
              <a:t>data?</a:t>
            </a:r>
            <a:endParaRPr sz="2378">
              <a:latin typeface="Trebuchet MS"/>
              <a:cs typeface="Trebuchet MS"/>
            </a:endParaRPr>
          </a:p>
        </p:txBody>
      </p:sp>
      <p:sp>
        <p:nvSpPr>
          <p:cNvPr id="3" name="object 3"/>
          <p:cNvSpPr txBox="1"/>
          <p:nvPr/>
        </p:nvSpPr>
        <p:spPr>
          <a:xfrm>
            <a:off x="2216511" y="1244321"/>
            <a:ext cx="7428030" cy="1703436"/>
          </a:xfrm>
          <a:prstGeom prst="rect">
            <a:avLst/>
          </a:prstGeom>
        </p:spPr>
        <p:txBody>
          <a:bodyPr vert="horz" wrap="square" lIns="0" tIns="25167" rIns="0" bIns="0" rtlCol="0">
            <a:spAutoFit/>
          </a:bodyPr>
          <a:lstStyle/>
          <a:p>
            <a:pPr marL="25168" marR="10067">
              <a:lnSpc>
                <a:spcPct val="114599"/>
              </a:lnSpc>
              <a:spcBef>
                <a:spcPts val="198"/>
              </a:spcBef>
            </a:pPr>
            <a:r>
              <a:rPr sz="1982" spc="-188" dirty="0">
                <a:solidFill>
                  <a:srgbClr val="070707"/>
                </a:solidFill>
                <a:latin typeface="Trebuchet MS"/>
                <a:cs typeface="Trebuchet MS"/>
              </a:rPr>
              <a:t>“A</a:t>
            </a:r>
            <a:r>
              <a:rPr sz="1982" spc="-50" dirty="0">
                <a:solidFill>
                  <a:srgbClr val="070707"/>
                </a:solidFill>
                <a:latin typeface="Trebuchet MS"/>
                <a:cs typeface="Trebuchet MS"/>
              </a:rPr>
              <a:t> </a:t>
            </a:r>
            <a:r>
              <a:rPr sz="1982" spc="30" dirty="0">
                <a:solidFill>
                  <a:srgbClr val="070707"/>
                </a:solidFill>
                <a:latin typeface="Trebuchet MS"/>
                <a:cs typeface="Trebuchet MS"/>
              </a:rPr>
              <a:t>datum</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20" dirty="0">
                <a:solidFill>
                  <a:srgbClr val="070707"/>
                </a:solidFill>
                <a:latin typeface="Trebuchet MS"/>
                <a:cs typeface="Trebuchet MS"/>
              </a:rPr>
              <a:t>sing</a:t>
            </a:r>
            <a:r>
              <a:rPr sz="1982" spc="-10" dirty="0">
                <a:solidFill>
                  <a:srgbClr val="070707"/>
                </a:solidFill>
                <a:latin typeface="Trebuchet MS"/>
                <a:cs typeface="Trebuchet MS"/>
              </a:rPr>
              <a:t>l</a:t>
            </a:r>
            <a:r>
              <a:rPr sz="1982" spc="-20" dirty="0">
                <a:solidFill>
                  <a:srgbClr val="070707"/>
                </a:solidFill>
                <a:latin typeface="Trebuchet MS"/>
                <a:cs typeface="Trebuchet MS"/>
              </a:rPr>
              <a:t>e</a:t>
            </a:r>
            <a:r>
              <a:rPr sz="1982" spc="-50" dirty="0">
                <a:solidFill>
                  <a:srgbClr val="070707"/>
                </a:solidFill>
                <a:latin typeface="Trebuchet MS"/>
                <a:cs typeface="Trebuchet MS"/>
              </a:rPr>
              <a:t> </a:t>
            </a:r>
            <a:r>
              <a:rPr sz="1982" spc="30" dirty="0">
                <a:solidFill>
                  <a:srgbClr val="070707"/>
                </a:solidFill>
                <a:latin typeface="Trebuchet MS"/>
                <a:cs typeface="Trebuchet MS"/>
              </a:rPr>
              <a:t>measu</a:t>
            </a:r>
            <a:r>
              <a:rPr sz="1982" dirty="0">
                <a:solidFill>
                  <a:srgbClr val="070707"/>
                </a:solidFill>
                <a:latin typeface="Trebuchet MS"/>
                <a:cs typeface="Trebuchet MS"/>
              </a:rPr>
              <a:t>r</a:t>
            </a:r>
            <a:r>
              <a:rPr sz="1982" spc="-10" dirty="0">
                <a:solidFill>
                  <a:srgbClr val="070707"/>
                </a:solidFill>
                <a:latin typeface="Trebuchet MS"/>
                <a:cs typeface="Trebuchet MS"/>
              </a:rPr>
              <a:t>ement</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20" dirty="0">
                <a:solidFill>
                  <a:srgbClr val="070707"/>
                </a:solidFill>
                <a:latin typeface="Trebuchet MS"/>
                <a:cs typeface="Trebuchet MS"/>
              </a:rPr>
              <a:t>something</a:t>
            </a:r>
            <a:r>
              <a:rPr sz="1982" spc="-50" dirty="0">
                <a:solidFill>
                  <a:srgbClr val="070707"/>
                </a:solidFill>
                <a:latin typeface="Trebuchet MS"/>
                <a:cs typeface="Trebuchet MS"/>
              </a:rPr>
              <a:t> </a:t>
            </a:r>
            <a:r>
              <a:rPr sz="1982" spc="59" dirty="0">
                <a:solidFill>
                  <a:srgbClr val="070707"/>
                </a:solidFill>
                <a:latin typeface="Trebuchet MS"/>
                <a:cs typeface="Trebuchet MS"/>
              </a:rPr>
              <a:t>on</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sca</a:t>
            </a:r>
            <a:r>
              <a:rPr sz="1982" spc="-20" dirty="0">
                <a:solidFill>
                  <a:srgbClr val="070707"/>
                </a:solidFill>
                <a:latin typeface="Trebuchet MS"/>
                <a:cs typeface="Trebuchet MS"/>
              </a:rPr>
              <a:t>le</a:t>
            </a:r>
            <a:r>
              <a:rPr sz="1982" spc="-50" dirty="0">
                <a:solidFill>
                  <a:srgbClr val="070707"/>
                </a:solidFill>
                <a:latin typeface="Trebuchet MS"/>
                <a:cs typeface="Trebuchet MS"/>
              </a:rPr>
              <a:t> </a:t>
            </a:r>
            <a:r>
              <a:rPr sz="1982" spc="-40" dirty="0">
                <a:solidFill>
                  <a:srgbClr val="070707"/>
                </a:solidFill>
                <a:latin typeface="Trebuchet MS"/>
                <a:cs typeface="Trebuchet MS"/>
              </a:rPr>
              <a:t>that</a:t>
            </a:r>
            <a:r>
              <a:rPr sz="1982" spc="-50" dirty="0">
                <a:solidFill>
                  <a:srgbClr val="070707"/>
                </a:solidFill>
                <a:latin typeface="Trebuchet MS"/>
                <a:cs typeface="Trebuchet MS"/>
              </a:rPr>
              <a:t> </a:t>
            </a:r>
            <a:r>
              <a:rPr sz="1982" spc="30" dirty="0">
                <a:solidFill>
                  <a:srgbClr val="070707"/>
                </a:solidFill>
                <a:latin typeface="Trebuchet MS"/>
                <a:cs typeface="Trebuchet MS"/>
              </a:rPr>
              <a:t>is  </a:t>
            </a:r>
            <a:r>
              <a:rPr sz="1982" spc="10" dirty="0">
                <a:solidFill>
                  <a:srgbClr val="070707"/>
                </a:solidFill>
                <a:latin typeface="Trebuchet MS"/>
                <a:cs typeface="Trebuchet MS"/>
              </a:rPr>
              <a:t>understandable </a:t>
            </a:r>
            <a:r>
              <a:rPr sz="1982" spc="-40" dirty="0">
                <a:solidFill>
                  <a:srgbClr val="070707"/>
                </a:solidFill>
                <a:latin typeface="Trebuchet MS"/>
                <a:cs typeface="Trebuchet MS"/>
              </a:rPr>
              <a:t>to </a:t>
            </a:r>
            <a:r>
              <a:rPr sz="1982" spc="10" dirty="0">
                <a:solidFill>
                  <a:srgbClr val="070707"/>
                </a:solidFill>
                <a:latin typeface="Trebuchet MS"/>
                <a:cs typeface="Trebuchet MS"/>
              </a:rPr>
              <a:t>both </a:t>
            </a:r>
            <a:r>
              <a:rPr sz="1982" spc="-30" dirty="0">
                <a:solidFill>
                  <a:srgbClr val="070707"/>
                </a:solidFill>
                <a:latin typeface="Trebuchet MS"/>
                <a:cs typeface="Trebuchet MS"/>
              </a:rPr>
              <a:t>the </a:t>
            </a:r>
            <a:r>
              <a:rPr sz="1982" spc="-20" dirty="0">
                <a:solidFill>
                  <a:srgbClr val="070707"/>
                </a:solidFill>
                <a:latin typeface="Trebuchet MS"/>
                <a:cs typeface="Trebuchet MS"/>
              </a:rPr>
              <a:t>recorder </a:t>
            </a:r>
            <a:r>
              <a:rPr sz="1982" spc="40" dirty="0">
                <a:solidFill>
                  <a:srgbClr val="070707"/>
                </a:solidFill>
                <a:latin typeface="Trebuchet MS"/>
                <a:cs typeface="Trebuchet MS"/>
              </a:rPr>
              <a:t>and </a:t>
            </a:r>
            <a:r>
              <a:rPr sz="1982" spc="-30" dirty="0">
                <a:solidFill>
                  <a:srgbClr val="070707"/>
                </a:solidFill>
                <a:latin typeface="Trebuchet MS"/>
                <a:cs typeface="Trebuchet MS"/>
              </a:rPr>
              <a:t>the </a:t>
            </a:r>
            <a:r>
              <a:rPr sz="1982" spc="-79" dirty="0">
                <a:solidFill>
                  <a:srgbClr val="070707"/>
                </a:solidFill>
                <a:latin typeface="Trebuchet MS"/>
                <a:cs typeface="Trebuchet MS"/>
              </a:rPr>
              <a:t>reader. </a:t>
            </a:r>
            <a:r>
              <a:rPr sz="1982" dirty="0">
                <a:solidFill>
                  <a:srgbClr val="070707"/>
                </a:solidFill>
                <a:latin typeface="Trebuchet MS"/>
                <a:cs typeface="Trebuchet MS"/>
              </a:rPr>
              <a:t>Data </a:t>
            </a:r>
            <a:r>
              <a:rPr sz="1982" spc="40" dirty="0">
                <a:solidFill>
                  <a:srgbClr val="070707"/>
                </a:solidFill>
                <a:latin typeface="Trebuchet MS"/>
                <a:cs typeface="Trebuchet MS"/>
              </a:rPr>
              <a:t>is </a:t>
            </a:r>
            <a:r>
              <a:rPr sz="1982" spc="50" dirty="0">
                <a:solidFill>
                  <a:srgbClr val="070707"/>
                </a:solidFill>
                <a:latin typeface="Trebuchet MS"/>
                <a:cs typeface="Trebuchet MS"/>
              </a:rPr>
              <a:t> </a:t>
            </a:r>
            <a:r>
              <a:rPr sz="1982" spc="-20" dirty="0">
                <a:solidFill>
                  <a:srgbClr val="070707"/>
                </a:solidFill>
                <a:latin typeface="Trebuchet MS"/>
                <a:cs typeface="Trebuchet MS"/>
              </a:rPr>
              <a:t>multiple</a:t>
            </a:r>
            <a:r>
              <a:rPr sz="1982" spc="-59" dirty="0">
                <a:solidFill>
                  <a:srgbClr val="070707"/>
                </a:solidFill>
                <a:latin typeface="Trebuchet MS"/>
                <a:cs typeface="Trebuchet MS"/>
              </a:rPr>
              <a:t> </a:t>
            </a:r>
            <a:r>
              <a:rPr sz="1982" spc="40" dirty="0">
                <a:solidFill>
                  <a:srgbClr val="070707"/>
                </a:solidFill>
                <a:latin typeface="Trebuchet MS"/>
                <a:cs typeface="Trebuchet MS"/>
              </a:rPr>
              <a:t>such</a:t>
            </a:r>
            <a:r>
              <a:rPr sz="1982" spc="-50" dirty="0">
                <a:solidFill>
                  <a:srgbClr val="070707"/>
                </a:solidFill>
                <a:latin typeface="Trebuchet MS"/>
                <a:cs typeface="Trebuchet MS"/>
              </a:rPr>
              <a:t> </a:t>
            </a:r>
            <a:r>
              <a:rPr sz="1982" spc="-40" dirty="0">
                <a:solidFill>
                  <a:srgbClr val="070707"/>
                </a:solidFill>
                <a:latin typeface="Trebuchet MS"/>
                <a:cs typeface="Trebuchet MS"/>
              </a:rPr>
              <a:t>measurements.”</a:t>
            </a:r>
            <a:endParaRPr sz="1982">
              <a:latin typeface="Trebuchet MS"/>
              <a:cs typeface="Trebuchet MS"/>
            </a:endParaRPr>
          </a:p>
          <a:p>
            <a:pPr marL="25168">
              <a:spcBef>
                <a:spcPts val="2457"/>
              </a:spcBef>
            </a:pPr>
            <a:r>
              <a:rPr sz="1982" dirty="0">
                <a:solidFill>
                  <a:srgbClr val="070707"/>
                </a:solidFill>
                <a:latin typeface="Trebuchet MS"/>
                <a:cs typeface="Trebuchet MS"/>
              </a:rPr>
              <a:t>Provocative</a:t>
            </a:r>
            <a:r>
              <a:rPr sz="1982" spc="-79" dirty="0">
                <a:solidFill>
                  <a:srgbClr val="070707"/>
                </a:solidFill>
                <a:latin typeface="Trebuchet MS"/>
                <a:cs typeface="Trebuchet MS"/>
              </a:rPr>
              <a:t> </a:t>
            </a:r>
            <a:r>
              <a:rPr sz="1982" spc="-40" dirty="0">
                <a:solidFill>
                  <a:srgbClr val="070707"/>
                </a:solidFill>
                <a:latin typeface="Trebuchet MS"/>
                <a:cs typeface="Trebuchet MS"/>
              </a:rPr>
              <a:t>claim:</a:t>
            </a:r>
            <a:r>
              <a:rPr sz="1982" spc="129" dirty="0">
                <a:solidFill>
                  <a:srgbClr val="070707"/>
                </a:solidFill>
                <a:latin typeface="Trebuchet MS"/>
                <a:cs typeface="Trebuchet MS"/>
              </a:rPr>
              <a:t> </a:t>
            </a:r>
            <a:r>
              <a:rPr sz="1982" spc="-30" dirty="0">
                <a:solidFill>
                  <a:srgbClr val="070707"/>
                </a:solidFill>
                <a:latin typeface="Trebuchet MS"/>
                <a:cs typeface="Trebuchet MS"/>
              </a:rPr>
              <a:t>everything</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20" dirty="0">
                <a:solidFill>
                  <a:srgbClr val="070707"/>
                </a:solidFill>
                <a:latin typeface="Trebuchet MS"/>
                <a:cs typeface="Trebuchet MS"/>
              </a:rPr>
              <a:t>(can</a:t>
            </a:r>
            <a:r>
              <a:rPr sz="1982" spc="-50" dirty="0">
                <a:solidFill>
                  <a:srgbClr val="070707"/>
                </a:solidFill>
                <a:latin typeface="Trebuchet MS"/>
                <a:cs typeface="Trebuchet MS"/>
              </a:rPr>
              <a:t> </a:t>
            </a:r>
            <a:r>
              <a:rPr sz="1982" spc="-30" dirty="0">
                <a:solidFill>
                  <a:srgbClr val="070707"/>
                </a:solidFill>
                <a:latin typeface="Trebuchet MS"/>
                <a:cs typeface="Trebuchet MS"/>
              </a:rPr>
              <a:t>be)</a:t>
            </a:r>
            <a:r>
              <a:rPr sz="1982" spc="-40" dirty="0">
                <a:solidFill>
                  <a:srgbClr val="070707"/>
                </a:solidFill>
                <a:latin typeface="Trebuchet MS"/>
                <a:cs typeface="Trebuchet MS"/>
              </a:rPr>
              <a:t> </a:t>
            </a:r>
            <a:r>
              <a:rPr sz="1982" spc="-59" dirty="0">
                <a:solidFill>
                  <a:srgbClr val="070707"/>
                </a:solidFill>
                <a:latin typeface="Trebuchet MS"/>
                <a:cs typeface="Trebuchet MS"/>
              </a:rPr>
              <a:t>data!</a:t>
            </a:r>
            <a:endParaRPr sz="1982">
              <a:latin typeface="Trebuchet MS"/>
              <a:cs typeface="Trebuchet MS"/>
            </a:endParaRPr>
          </a:p>
        </p:txBody>
      </p:sp>
      <p:pic>
        <p:nvPicPr>
          <p:cNvPr id="4" name="object 4"/>
          <p:cNvPicPr/>
          <p:nvPr/>
        </p:nvPicPr>
        <p:blipFill>
          <a:blip r:embed="rId2" cstate="print"/>
          <a:stretch>
            <a:fillRect/>
          </a:stretch>
        </p:blipFill>
        <p:spPr>
          <a:xfrm>
            <a:off x="4159909" y="3274340"/>
            <a:ext cx="1426286" cy="1426286"/>
          </a:xfrm>
          <a:prstGeom prst="rect">
            <a:avLst/>
          </a:prstGeom>
        </p:spPr>
      </p:pic>
      <p:pic>
        <p:nvPicPr>
          <p:cNvPr id="5" name="object 5"/>
          <p:cNvPicPr/>
          <p:nvPr/>
        </p:nvPicPr>
        <p:blipFill>
          <a:blip r:embed="rId3" cstate="print"/>
          <a:stretch>
            <a:fillRect/>
          </a:stretch>
        </p:blipFill>
        <p:spPr>
          <a:xfrm>
            <a:off x="6601106" y="3539747"/>
            <a:ext cx="1426815" cy="1160909"/>
          </a:xfrm>
          <a:prstGeom prst="rect">
            <a:avLst/>
          </a:prstGeom>
        </p:spPr>
      </p:pic>
      <p:pic>
        <p:nvPicPr>
          <p:cNvPr id="6" name="object 6"/>
          <p:cNvPicPr/>
          <p:nvPr/>
        </p:nvPicPr>
        <p:blipFill>
          <a:blip r:embed="rId4" cstate="print"/>
          <a:stretch>
            <a:fillRect/>
          </a:stretch>
        </p:blipFill>
        <p:spPr>
          <a:xfrm>
            <a:off x="3803290" y="4804649"/>
            <a:ext cx="2140455" cy="1214509"/>
          </a:xfrm>
          <a:prstGeom prst="rect">
            <a:avLst/>
          </a:prstGeom>
        </p:spPr>
      </p:pic>
      <p:pic>
        <p:nvPicPr>
          <p:cNvPr id="7" name="object 7"/>
          <p:cNvPicPr/>
          <p:nvPr/>
        </p:nvPicPr>
        <p:blipFill>
          <a:blip r:embed="rId5" cstate="print"/>
          <a:stretch>
            <a:fillRect/>
          </a:stretch>
        </p:blipFill>
        <p:spPr>
          <a:xfrm>
            <a:off x="6244431" y="5194599"/>
            <a:ext cx="2140451" cy="824468"/>
          </a:xfrm>
          <a:prstGeom prst="rect">
            <a:avLst/>
          </a:prstGeom>
        </p:spPr>
      </p:pic>
      <p:sp>
        <p:nvSpPr>
          <p:cNvPr id="8" name="object 8"/>
          <p:cNvSpPr txBox="1"/>
          <p:nvPr/>
        </p:nvSpPr>
        <p:spPr>
          <a:xfrm>
            <a:off x="10284537" y="6442424"/>
            <a:ext cx="236570" cy="246493"/>
          </a:xfrm>
          <a:prstGeom prst="rect">
            <a:avLst/>
          </a:prstGeom>
        </p:spPr>
        <p:txBody>
          <a:bodyPr vert="horz" wrap="square" lIns="0" tIns="32717" rIns="0" bIns="0" rtlCol="0">
            <a:spAutoFit/>
          </a:bodyPr>
          <a:lstStyle/>
          <a:p>
            <a:pPr marL="75503">
              <a:spcBef>
                <a:spcPts val="258"/>
              </a:spcBef>
            </a:pPr>
            <a:r>
              <a:rPr sz="1387" spc="-59" dirty="0">
                <a:solidFill>
                  <a:srgbClr val="22373A"/>
                </a:solidFill>
                <a:latin typeface="Trebuchet MS"/>
                <a:cs typeface="Trebuchet MS"/>
              </a:rPr>
              <a:t>5</a:t>
            </a:r>
            <a:endParaRPr sz="1387">
              <a:latin typeface="Trebuchet MS"/>
              <a:cs typeface="Trebuchet MS"/>
            </a:endParaRPr>
          </a:p>
        </p:txBody>
      </p:sp>
    </p:spTree>
    <p:extLst>
      <p:ext uri="{BB962C8B-B14F-4D97-AF65-F5344CB8AC3E}">
        <p14:creationId xmlns:p14="http://schemas.microsoft.com/office/powerpoint/2010/main" val="1692711573"/>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4420" y="114947"/>
            <a:ext cx="6552240" cy="516585"/>
          </a:xfrm>
          <a:prstGeom prst="rect">
            <a:avLst/>
          </a:prstGeom>
        </p:spPr>
        <p:txBody>
          <a:bodyPr vert="horz" wrap="square" lIns="0" tIns="23909" rIns="0" bIns="0" rtlCol="0" anchor="t">
            <a:spAutoFit/>
          </a:bodyPr>
          <a:lstStyle/>
          <a:p>
            <a:pPr marL="25168">
              <a:lnSpc>
                <a:spcPct val="100000"/>
              </a:lnSpc>
              <a:spcBef>
                <a:spcPts val="188"/>
              </a:spcBef>
            </a:pPr>
            <a:r>
              <a:rPr spc="20" dirty="0"/>
              <a:t>what</a:t>
            </a:r>
            <a:r>
              <a:rPr spc="-119" dirty="0"/>
              <a:t> </a:t>
            </a:r>
            <a:r>
              <a:rPr spc="69" dirty="0"/>
              <a:t>does</a:t>
            </a:r>
            <a:r>
              <a:rPr spc="-109" dirty="0"/>
              <a:t> </a:t>
            </a:r>
            <a:r>
              <a:rPr spc="69" dirty="0"/>
              <a:t>it</a:t>
            </a:r>
            <a:r>
              <a:rPr spc="-99" dirty="0"/>
              <a:t> </a:t>
            </a:r>
            <a:r>
              <a:rPr spc="79" dirty="0"/>
              <a:t>Look</a:t>
            </a:r>
            <a:r>
              <a:rPr spc="-109" dirty="0"/>
              <a:t> </a:t>
            </a:r>
            <a:r>
              <a:rPr dirty="0"/>
              <a:t>Like?</a:t>
            </a:r>
          </a:p>
        </p:txBody>
      </p:sp>
      <p:sp>
        <p:nvSpPr>
          <p:cNvPr id="4" name="object 4"/>
          <p:cNvSpPr txBox="1"/>
          <p:nvPr/>
        </p:nvSpPr>
        <p:spPr>
          <a:xfrm>
            <a:off x="10326063" y="6442424"/>
            <a:ext cx="145968"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8</a:t>
            </a:r>
            <a:endParaRPr sz="1387">
              <a:latin typeface="Trebuchet MS"/>
              <a:cs typeface="Trebuchet MS"/>
            </a:endParaRPr>
          </a:p>
        </p:txBody>
      </p:sp>
      <p:sp>
        <p:nvSpPr>
          <p:cNvPr id="3" name="object 3"/>
          <p:cNvSpPr txBox="1"/>
          <p:nvPr/>
        </p:nvSpPr>
        <p:spPr>
          <a:xfrm>
            <a:off x="1143187" y="1939100"/>
            <a:ext cx="10755163" cy="3114540"/>
          </a:xfrm>
          <a:prstGeom prst="rect">
            <a:avLst/>
          </a:prstGeom>
        </p:spPr>
        <p:txBody>
          <a:bodyPr vert="horz" wrap="square" lIns="0" tIns="23909" rIns="0" bIns="0" rtlCol="0">
            <a:spAutoFit/>
          </a:bodyPr>
          <a:lstStyle/>
          <a:p>
            <a:pPr marL="94378">
              <a:spcBef>
                <a:spcPts val="188"/>
              </a:spcBef>
            </a:pPr>
            <a:r>
              <a:rPr sz="1982" spc="-10" dirty="0">
                <a:solidFill>
                  <a:srgbClr val="070707"/>
                </a:solidFill>
                <a:latin typeface="Trebuchet MS"/>
                <a:cs typeface="Trebuchet MS"/>
              </a:rPr>
              <a:t>How</a:t>
            </a:r>
            <a:r>
              <a:rPr sz="1982" spc="-59"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dirty="0">
                <a:solidFill>
                  <a:srgbClr val="070707"/>
                </a:solidFill>
                <a:latin typeface="Trebuchet MS"/>
                <a:cs typeface="Trebuchet MS"/>
              </a:rPr>
              <a:t>your</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spc="-10" dirty="0">
                <a:solidFill>
                  <a:srgbClr val="070707"/>
                </a:solidFill>
                <a:latin typeface="Trebuchet MS"/>
                <a:cs typeface="Trebuchet MS"/>
              </a:rPr>
              <a:t>represented</a:t>
            </a:r>
            <a:r>
              <a:rPr sz="1982" spc="-59"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dirty="0">
                <a:solidFill>
                  <a:srgbClr val="070707"/>
                </a:solidFill>
                <a:latin typeface="Trebuchet MS"/>
                <a:cs typeface="Trebuchet MS"/>
              </a:rPr>
              <a:t>stored</a:t>
            </a:r>
            <a:r>
              <a:rPr sz="1982" spc="-50" dirty="0">
                <a:solidFill>
                  <a:srgbClr val="070707"/>
                </a:solidFill>
                <a:latin typeface="Trebuchet MS"/>
                <a:cs typeface="Trebuchet MS"/>
              </a:rPr>
              <a:t> </a:t>
            </a:r>
            <a:r>
              <a:rPr sz="1982" spc="-30" dirty="0">
                <a:solidFill>
                  <a:srgbClr val="070707"/>
                </a:solidFill>
                <a:latin typeface="Trebuchet MS"/>
                <a:cs typeface="Trebuchet MS"/>
              </a:rPr>
              <a:t>(data</a:t>
            </a:r>
            <a:r>
              <a:rPr sz="1982" spc="-50" dirty="0">
                <a:solidFill>
                  <a:srgbClr val="070707"/>
                </a:solidFill>
                <a:latin typeface="Trebuchet MS"/>
                <a:cs typeface="Trebuchet MS"/>
              </a:rPr>
              <a:t> </a:t>
            </a:r>
            <a:r>
              <a:rPr sz="1982" spc="-10" dirty="0">
                <a:solidFill>
                  <a:srgbClr val="070707"/>
                </a:solidFill>
                <a:latin typeface="Trebuchet MS"/>
                <a:cs typeface="Trebuchet MS"/>
              </a:rPr>
              <a:t>format)?</a:t>
            </a:r>
            <a:endParaRPr sz="1982" dirty="0">
              <a:latin typeface="Trebuchet MS"/>
              <a:cs typeface="Trebuchet MS"/>
            </a:endParaRPr>
          </a:p>
          <a:p>
            <a:pPr marL="344796" marR="274327" indent="-320887">
              <a:lnSpc>
                <a:spcPct val="114500"/>
              </a:lnSpc>
              <a:spcBef>
                <a:spcPts val="1585"/>
              </a:spcBef>
              <a:buClr>
                <a:srgbClr val="22373A"/>
              </a:buClr>
              <a:buFont typeface="Times New Roman"/>
              <a:buChar char="■"/>
              <a:tabLst>
                <a:tab pos="346054" algn="l"/>
              </a:tabLst>
            </a:pPr>
            <a:r>
              <a:rPr sz="1982" spc="-20" dirty="0">
                <a:solidFill>
                  <a:srgbClr val="070707"/>
                </a:solidFill>
                <a:latin typeface="Trebuchet MS"/>
                <a:cs typeface="Trebuchet MS"/>
              </a:rPr>
              <a:t>Tabular </a:t>
            </a:r>
            <a:r>
              <a:rPr sz="1982" spc="-50" dirty="0">
                <a:solidFill>
                  <a:srgbClr val="070707"/>
                </a:solidFill>
                <a:latin typeface="Trebuchet MS"/>
                <a:cs typeface="Trebuchet MS"/>
              </a:rPr>
              <a:t>Data: </a:t>
            </a:r>
            <a:r>
              <a:rPr sz="1982" spc="10" dirty="0">
                <a:solidFill>
                  <a:srgbClr val="070707"/>
                </a:solidFill>
                <a:latin typeface="Trebuchet MS"/>
                <a:cs typeface="Trebuchet MS"/>
              </a:rPr>
              <a:t>a </a:t>
            </a:r>
            <a:r>
              <a:rPr sz="1982" spc="-10" dirty="0">
                <a:solidFill>
                  <a:srgbClr val="070707"/>
                </a:solidFill>
                <a:latin typeface="Trebuchet MS"/>
                <a:cs typeface="Trebuchet MS"/>
              </a:rPr>
              <a:t>dataset </a:t>
            </a:r>
            <a:r>
              <a:rPr sz="1982" spc="-40" dirty="0">
                <a:solidFill>
                  <a:srgbClr val="070707"/>
                </a:solidFill>
                <a:latin typeface="Trebuchet MS"/>
                <a:cs typeface="Trebuchet MS"/>
              </a:rPr>
              <a:t>that </a:t>
            </a:r>
            <a:r>
              <a:rPr sz="1982" spc="40" dirty="0">
                <a:solidFill>
                  <a:srgbClr val="070707"/>
                </a:solidFill>
                <a:latin typeface="Trebuchet MS"/>
                <a:cs typeface="Trebuchet MS"/>
              </a:rPr>
              <a:t>is </a:t>
            </a:r>
            <a:r>
              <a:rPr sz="1982" spc="10" dirty="0">
                <a:solidFill>
                  <a:srgbClr val="070707"/>
                </a:solidFill>
                <a:latin typeface="Trebuchet MS"/>
                <a:cs typeface="Trebuchet MS"/>
              </a:rPr>
              <a:t>a two-dimensional </a:t>
            </a:r>
            <a:r>
              <a:rPr sz="1982" spc="-79" dirty="0">
                <a:solidFill>
                  <a:srgbClr val="070707"/>
                </a:solidFill>
                <a:latin typeface="Trebuchet MS"/>
                <a:cs typeface="Trebuchet MS"/>
              </a:rPr>
              <a:t>table, </a:t>
            </a:r>
            <a:r>
              <a:rPr sz="1982" spc="-30" dirty="0">
                <a:solidFill>
                  <a:srgbClr val="070707"/>
                </a:solidFill>
                <a:latin typeface="Trebuchet MS"/>
                <a:cs typeface="Trebuchet MS"/>
              </a:rPr>
              <a:t>where </a:t>
            </a:r>
            <a:r>
              <a:rPr sz="1982" spc="-20" dirty="0">
                <a:solidFill>
                  <a:srgbClr val="070707"/>
                </a:solidFill>
                <a:latin typeface="Trebuchet MS"/>
                <a:cs typeface="Trebuchet MS"/>
              </a:rPr>
              <a:t> </a:t>
            </a:r>
            <a:r>
              <a:rPr sz="1982" dirty="0">
                <a:solidFill>
                  <a:srgbClr val="070707"/>
                </a:solidFill>
                <a:latin typeface="Trebuchet MS"/>
                <a:cs typeface="Trebuchet MS"/>
              </a:rPr>
              <a:t>each </a:t>
            </a:r>
            <a:r>
              <a:rPr sz="1982" spc="-40" dirty="0">
                <a:solidFill>
                  <a:srgbClr val="070707"/>
                </a:solidFill>
                <a:latin typeface="Trebuchet MS"/>
                <a:cs typeface="Trebuchet MS"/>
              </a:rPr>
              <a:t>row typically </a:t>
            </a:r>
            <a:r>
              <a:rPr sz="1982" dirty="0">
                <a:solidFill>
                  <a:srgbClr val="070707"/>
                </a:solidFill>
                <a:latin typeface="Trebuchet MS"/>
                <a:cs typeface="Trebuchet MS"/>
              </a:rPr>
              <a:t>represents </a:t>
            </a:r>
            <a:r>
              <a:rPr sz="1982" spc="10" dirty="0">
                <a:solidFill>
                  <a:srgbClr val="070707"/>
                </a:solidFill>
                <a:latin typeface="Trebuchet MS"/>
                <a:cs typeface="Trebuchet MS"/>
              </a:rPr>
              <a:t>a single </a:t>
            </a:r>
            <a:r>
              <a:rPr sz="1982" spc="-10" dirty="0">
                <a:solidFill>
                  <a:srgbClr val="070707"/>
                </a:solidFill>
                <a:latin typeface="Trebuchet MS"/>
                <a:cs typeface="Trebuchet MS"/>
              </a:rPr>
              <a:t>data </a:t>
            </a:r>
            <a:r>
              <a:rPr sz="1982" spc="-59" dirty="0">
                <a:solidFill>
                  <a:srgbClr val="070707"/>
                </a:solidFill>
                <a:latin typeface="Trebuchet MS"/>
                <a:cs typeface="Trebuchet MS"/>
              </a:rPr>
              <a:t>record, </a:t>
            </a:r>
            <a:r>
              <a:rPr sz="1982" spc="40" dirty="0">
                <a:solidFill>
                  <a:srgbClr val="070707"/>
                </a:solidFill>
                <a:latin typeface="Trebuchet MS"/>
                <a:cs typeface="Trebuchet MS"/>
              </a:rPr>
              <a:t>and </a:t>
            </a:r>
            <a:r>
              <a:rPr sz="1982" dirty="0">
                <a:solidFill>
                  <a:srgbClr val="070707"/>
                </a:solidFill>
                <a:latin typeface="Trebuchet MS"/>
                <a:cs typeface="Trebuchet MS"/>
              </a:rPr>
              <a:t>each </a:t>
            </a:r>
            <a:r>
              <a:rPr sz="1982" spc="10" dirty="0">
                <a:solidFill>
                  <a:srgbClr val="070707"/>
                </a:solidFill>
                <a:latin typeface="Trebuchet MS"/>
                <a:cs typeface="Trebuchet MS"/>
              </a:rPr>
              <a:t> </a:t>
            </a:r>
            <a:r>
              <a:rPr sz="1982" spc="20" dirty="0">
                <a:solidFill>
                  <a:srgbClr val="070707"/>
                </a:solidFill>
                <a:latin typeface="Trebuchet MS"/>
                <a:cs typeface="Trebuchet MS"/>
              </a:rPr>
              <a:t>column</a:t>
            </a:r>
            <a:r>
              <a:rPr sz="1982" spc="-50" dirty="0">
                <a:solidFill>
                  <a:srgbClr val="070707"/>
                </a:solidFill>
                <a:latin typeface="Trebuchet MS"/>
                <a:cs typeface="Trebuchet MS"/>
              </a:rPr>
              <a:t> </a:t>
            </a:r>
            <a:r>
              <a:rPr sz="1982" dirty="0">
                <a:solidFill>
                  <a:srgbClr val="070707"/>
                </a:solidFill>
                <a:latin typeface="Trebuchet MS"/>
                <a:cs typeface="Trebuchet MS"/>
              </a:rPr>
              <a:t>represents</a:t>
            </a:r>
            <a:r>
              <a:rPr sz="1982" spc="-50" dirty="0">
                <a:solidFill>
                  <a:srgbClr val="070707"/>
                </a:solidFill>
                <a:latin typeface="Trebuchet MS"/>
                <a:cs typeface="Trebuchet MS"/>
              </a:rPr>
              <a:t> </a:t>
            </a:r>
            <a:r>
              <a:rPr sz="1982" spc="30" dirty="0">
                <a:solidFill>
                  <a:srgbClr val="070707"/>
                </a:solidFill>
                <a:latin typeface="Trebuchet MS"/>
                <a:cs typeface="Trebuchet MS"/>
              </a:rPr>
              <a:t>one</a:t>
            </a:r>
            <a:r>
              <a:rPr sz="1982" spc="-50" dirty="0">
                <a:solidFill>
                  <a:srgbClr val="070707"/>
                </a:solidFill>
                <a:latin typeface="Trebuchet MS"/>
                <a:cs typeface="Trebuchet MS"/>
              </a:rPr>
              <a:t> </a:t>
            </a:r>
            <a:r>
              <a:rPr sz="1982" spc="-40" dirty="0">
                <a:solidFill>
                  <a:srgbClr val="070707"/>
                </a:solidFill>
                <a:latin typeface="Trebuchet MS"/>
                <a:cs typeface="Trebuchet MS"/>
              </a:rPr>
              <a:t>type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measurement</a:t>
            </a:r>
            <a:r>
              <a:rPr sz="1982" spc="-50" dirty="0">
                <a:solidFill>
                  <a:srgbClr val="070707"/>
                </a:solidFill>
                <a:latin typeface="Trebuchet MS"/>
                <a:cs typeface="Trebuchet MS"/>
              </a:rPr>
              <a:t> </a:t>
            </a:r>
            <a:r>
              <a:rPr sz="1982" spc="-99" dirty="0">
                <a:solidFill>
                  <a:srgbClr val="070707"/>
                </a:solidFill>
                <a:latin typeface="Trebuchet MS"/>
                <a:cs typeface="Trebuchet MS"/>
              </a:rPr>
              <a:t>(csv,</a:t>
            </a:r>
            <a:r>
              <a:rPr sz="1982" spc="-50" dirty="0">
                <a:solidFill>
                  <a:srgbClr val="070707"/>
                </a:solidFill>
                <a:latin typeface="Trebuchet MS"/>
                <a:cs typeface="Trebuchet MS"/>
              </a:rPr>
              <a:t> </a:t>
            </a:r>
            <a:r>
              <a:rPr sz="1982" spc="-79" dirty="0">
                <a:solidFill>
                  <a:srgbClr val="070707"/>
                </a:solidFill>
                <a:latin typeface="Trebuchet MS"/>
                <a:cs typeface="Trebuchet MS"/>
              </a:rPr>
              <a:t>tsp,</a:t>
            </a:r>
            <a:r>
              <a:rPr sz="1982" spc="-40" dirty="0">
                <a:solidFill>
                  <a:srgbClr val="070707"/>
                </a:solidFill>
                <a:latin typeface="Trebuchet MS"/>
                <a:cs typeface="Trebuchet MS"/>
              </a:rPr>
              <a:t> </a:t>
            </a:r>
            <a:r>
              <a:rPr sz="1982" spc="-30" dirty="0">
                <a:solidFill>
                  <a:srgbClr val="070707"/>
                </a:solidFill>
                <a:latin typeface="Trebuchet MS"/>
                <a:cs typeface="Trebuchet MS"/>
              </a:rPr>
              <a:t>xlsx</a:t>
            </a:r>
            <a:r>
              <a:rPr sz="1982" spc="-50" dirty="0">
                <a:solidFill>
                  <a:srgbClr val="070707"/>
                </a:solidFill>
                <a:latin typeface="Trebuchet MS"/>
                <a:cs typeface="Trebuchet MS"/>
              </a:rPr>
              <a:t> </a:t>
            </a:r>
            <a:r>
              <a:rPr sz="1982" spc="-159" dirty="0">
                <a:solidFill>
                  <a:srgbClr val="070707"/>
                </a:solidFill>
                <a:latin typeface="Trebuchet MS"/>
                <a:cs typeface="Trebuchet MS"/>
              </a:rPr>
              <a:t>etc.).</a:t>
            </a:r>
            <a:endParaRPr sz="1982" dirty="0">
              <a:latin typeface="Trebuchet MS"/>
              <a:cs typeface="Trebuchet MS"/>
            </a:endParaRPr>
          </a:p>
          <a:p>
            <a:pPr marL="344796" marR="485734" indent="-320887">
              <a:lnSpc>
                <a:spcPct val="114599"/>
              </a:lnSpc>
              <a:spcBef>
                <a:spcPts val="585"/>
              </a:spcBef>
              <a:buClr>
                <a:srgbClr val="22373A"/>
              </a:buClr>
              <a:buFont typeface="Times New Roman"/>
              <a:buChar char="■"/>
              <a:tabLst>
                <a:tab pos="346054" algn="l"/>
              </a:tabLst>
            </a:pPr>
            <a:r>
              <a:rPr sz="1982" spc="10" dirty="0">
                <a:solidFill>
                  <a:srgbClr val="070707"/>
                </a:solidFill>
                <a:latin typeface="Trebuchet MS"/>
                <a:cs typeface="Trebuchet MS"/>
              </a:rPr>
              <a:t>Structured</a:t>
            </a:r>
            <a:r>
              <a:rPr sz="1982" spc="-79" dirty="0">
                <a:solidFill>
                  <a:srgbClr val="070707"/>
                </a:solidFill>
                <a:latin typeface="Trebuchet MS"/>
                <a:cs typeface="Trebuchet MS"/>
              </a:rPr>
              <a:t> </a:t>
            </a:r>
            <a:r>
              <a:rPr sz="1982" spc="-50" dirty="0">
                <a:solidFill>
                  <a:srgbClr val="070707"/>
                </a:solidFill>
                <a:latin typeface="Trebuchet MS"/>
                <a:cs typeface="Trebuchet MS"/>
              </a:rPr>
              <a:t>Data:</a:t>
            </a:r>
            <a:r>
              <a:rPr sz="1982" spc="129" dirty="0">
                <a:solidFill>
                  <a:srgbClr val="070707"/>
                </a:solidFill>
                <a:latin typeface="Trebuchet MS"/>
                <a:cs typeface="Trebuchet MS"/>
              </a:rPr>
              <a:t> </a:t>
            </a:r>
            <a:r>
              <a:rPr sz="1982" dirty="0">
                <a:solidFill>
                  <a:srgbClr val="070707"/>
                </a:solidFill>
                <a:latin typeface="Trebuchet MS"/>
                <a:cs typeface="Trebuchet MS"/>
              </a:rPr>
              <a:t>each</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spc="-20" dirty="0">
                <a:solidFill>
                  <a:srgbClr val="070707"/>
                </a:solidFill>
                <a:latin typeface="Trebuchet MS"/>
                <a:cs typeface="Trebuchet MS"/>
              </a:rPr>
              <a:t>record</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dirty="0">
                <a:solidFill>
                  <a:srgbClr val="070707"/>
                </a:solidFill>
                <a:latin typeface="Trebuchet MS"/>
                <a:cs typeface="Trebuchet MS"/>
              </a:rPr>
              <a:t>presented</a:t>
            </a:r>
            <a:r>
              <a:rPr sz="1982" spc="-4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20" dirty="0">
                <a:solidFill>
                  <a:srgbClr val="070707"/>
                </a:solidFill>
                <a:latin typeface="Trebuchet MS"/>
                <a:cs typeface="Trebuchet MS"/>
              </a:rPr>
              <a:t>form</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59" dirty="0">
                <a:solidFill>
                  <a:srgbClr val="070707"/>
                </a:solidFill>
                <a:latin typeface="Trebuchet MS"/>
                <a:cs typeface="Trebuchet MS"/>
              </a:rPr>
              <a:t>a, </a:t>
            </a:r>
            <a:r>
              <a:rPr sz="1982" spc="-565" dirty="0">
                <a:solidFill>
                  <a:srgbClr val="070707"/>
                </a:solidFill>
                <a:latin typeface="Trebuchet MS"/>
                <a:cs typeface="Trebuchet MS"/>
              </a:rPr>
              <a:t> </a:t>
            </a:r>
            <a:r>
              <a:rPr sz="1982" spc="30" dirty="0">
                <a:solidFill>
                  <a:srgbClr val="070707"/>
                </a:solidFill>
                <a:latin typeface="Trebuchet MS"/>
                <a:cs typeface="Trebuchet MS"/>
              </a:rPr>
              <a:t>possibly</a:t>
            </a:r>
            <a:r>
              <a:rPr sz="1982" spc="-50" dirty="0">
                <a:solidFill>
                  <a:srgbClr val="070707"/>
                </a:solidFill>
                <a:latin typeface="Trebuchet MS"/>
                <a:cs typeface="Trebuchet MS"/>
              </a:rPr>
              <a:t> </a:t>
            </a:r>
            <a:r>
              <a:rPr sz="1982" spc="-79" dirty="0">
                <a:solidFill>
                  <a:srgbClr val="070707"/>
                </a:solidFill>
                <a:latin typeface="Trebuchet MS"/>
                <a:cs typeface="Trebuchet MS"/>
              </a:rPr>
              <a:t>c</a:t>
            </a:r>
            <a:r>
              <a:rPr sz="1982" spc="30" dirty="0">
                <a:solidFill>
                  <a:srgbClr val="070707"/>
                </a:solidFill>
                <a:latin typeface="Trebuchet MS"/>
                <a:cs typeface="Trebuchet MS"/>
              </a:rPr>
              <a:t>omp</a:t>
            </a:r>
            <a:r>
              <a:rPr sz="1982" spc="-10" dirty="0">
                <a:solidFill>
                  <a:srgbClr val="070707"/>
                </a:solidFill>
                <a:latin typeface="Trebuchet MS"/>
                <a:cs typeface="Trebuchet MS"/>
              </a:rPr>
              <a:t>l</a:t>
            </a:r>
            <a:r>
              <a:rPr sz="1982" spc="-40" dirty="0">
                <a:solidFill>
                  <a:srgbClr val="070707"/>
                </a:solidFill>
                <a:latin typeface="Trebuchet MS"/>
                <a:cs typeface="Trebuchet MS"/>
              </a:rPr>
              <a:t>e</a:t>
            </a:r>
            <a:r>
              <a:rPr sz="1982" spc="-89" dirty="0">
                <a:solidFill>
                  <a:srgbClr val="070707"/>
                </a:solidFill>
                <a:latin typeface="Trebuchet MS"/>
                <a:cs typeface="Trebuchet MS"/>
              </a:rPr>
              <a:t>x</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spc="-30" dirty="0">
                <a:solidFill>
                  <a:srgbClr val="070707"/>
                </a:solidFill>
                <a:latin typeface="Trebuchet MS"/>
                <a:cs typeface="Trebuchet MS"/>
              </a:rPr>
              <a:t>multi-tie</a:t>
            </a:r>
            <a:r>
              <a:rPr sz="1982" spc="-40" dirty="0">
                <a:solidFill>
                  <a:srgbClr val="070707"/>
                </a:solidFill>
                <a:latin typeface="Trebuchet MS"/>
                <a:cs typeface="Trebuchet MS"/>
              </a:rPr>
              <a:t>r</a:t>
            </a:r>
            <a:r>
              <a:rPr sz="1982" spc="-99" dirty="0">
                <a:solidFill>
                  <a:srgbClr val="070707"/>
                </a:solidFill>
                <a:latin typeface="Trebuchet MS"/>
                <a:cs typeface="Trebuchet MS"/>
              </a:rPr>
              <a:t>ed,</a:t>
            </a:r>
            <a:r>
              <a:rPr sz="1982" spc="-50" dirty="0">
                <a:solidFill>
                  <a:srgbClr val="070707"/>
                </a:solidFill>
                <a:latin typeface="Trebuchet MS"/>
                <a:cs typeface="Trebuchet MS"/>
              </a:rPr>
              <a:t> </a:t>
            </a:r>
            <a:r>
              <a:rPr sz="1982" spc="-10" dirty="0">
                <a:solidFill>
                  <a:srgbClr val="070707"/>
                </a:solidFill>
                <a:latin typeface="Trebuchet MS"/>
                <a:cs typeface="Trebuchet MS"/>
              </a:rPr>
              <a:t>dictiona</a:t>
            </a:r>
            <a:r>
              <a:rPr sz="1982" spc="10" dirty="0">
                <a:solidFill>
                  <a:srgbClr val="070707"/>
                </a:solidFill>
                <a:latin typeface="Trebuchet MS"/>
                <a:cs typeface="Trebuchet MS"/>
              </a:rPr>
              <a:t>r</a:t>
            </a:r>
            <a:r>
              <a:rPr sz="1982" spc="-59" dirty="0">
                <a:solidFill>
                  <a:srgbClr val="070707"/>
                </a:solidFill>
                <a:latin typeface="Trebuchet MS"/>
                <a:cs typeface="Trebuchet MS"/>
              </a:rPr>
              <a:t>y</a:t>
            </a:r>
            <a:r>
              <a:rPr sz="1982" spc="-50" dirty="0">
                <a:solidFill>
                  <a:srgbClr val="070707"/>
                </a:solidFill>
                <a:latin typeface="Trebuchet MS"/>
                <a:cs typeface="Trebuchet MS"/>
              </a:rPr>
              <a:t> </a:t>
            </a:r>
            <a:r>
              <a:rPr sz="1982" spc="-89" dirty="0">
                <a:solidFill>
                  <a:srgbClr val="070707"/>
                </a:solidFill>
                <a:latin typeface="Trebuchet MS"/>
                <a:cs typeface="Trebuchet MS"/>
              </a:rPr>
              <a:t>(</a:t>
            </a:r>
            <a:r>
              <a:rPr sz="1982" spc="-426" dirty="0">
                <a:solidFill>
                  <a:srgbClr val="070707"/>
                </a:solidFill>
                <a:latin typeface="Trebuchet MS"/>
                <a:cs typeface="Trebuchet MS"/>
              </a:rPr>
              <a:t> </a:t>
            </a:r>
            <a:r>
              <a:rPr sz="1982" spc="-59" dirty="0">
                <a:solidFill>
                  <a:srgbClr val="070707"/>
                </a:solidFill>
                <a:latin typeface="Trebuchet MS"/>
                <a:cs typeface="Trebuchet MS"/>
              </a:rPr>
              <a:t>json,</a:t>
            </a:r>
            <a:r>
              <a:rPr sz="1982" spc="-50" dirty="0">
                <a:solidFill>
                  <a:srgbClr val="070707"/>
                </a:solidFill>
                <a:latin typeface="Trebuchet MS"/>
                <a:cs typeface="Trebuchet MS"/>
              </a:rPr>
              <a:t> </a:t>
            </a:r>
            <a:r>
              <a:rPr sz="1982" spc="-30" dirty="0">
                <a:solidFill>
                  <a:srgbClr val="070707"/>
                </a:solidFill>
                <a:latin typeface="Trebuchet MS"/>
                <a:cs typeface="Trebuchet MS"/>
              </a:rPr>
              <a:t>xml</a:t>
            </a:r>
            <a:r>
              <a:rPr sz="1982" spc="-50" dirty="0">
                <a:solidFill>
                  <a:srgbClr val="070707"/>
                </a:solidFill>
                <a:latin typeface="Trebuchet MS"/>
                <a:cs typeface="Trebuchet MS"/>
              </a:rPr>
              <a:t> </a:t>
            </a:r>
            <a:r>
              <a:rPr sz="1982" spc="-79" dirty="0">
                <a:solidFill>
                  <a:srgbClr val="070707"/>
                </a:solidFill>
                <a:latin typeface="Trebuchet MS"/>
                <a:cs typeface="Trebuchet MS"/>
              </a:rPr>
              <a:t>et</a:t>
            </a:r>
            <a:r>
              <a:rPr sz="1982" spc="-159" dirty="0">
                <a:solidFill>
                  <a:srgbClr val="070707"/>
                </a:solidFill>
                <a:latin typeface="Trebuchet MS"/>
                <a:cs typeface="Trebuchet MS"/>
              </a:rPr>
              <a:t>c.)</a:t>
            </a:r>
            <a:endParaRPr sz="1982" dirty="0">
              <a:latin typeface="Trebuchet MS"/>
              <a:cs typeface="Trebuchet MS"/>
            </a:endParaRPr>
          </a:p>
          <a:p>
            <a:pPr marL="344796" marR="10067" indent="-320887">
              <a:lnSpc>
                <a:spcPct val="114500"/>
              </a:lnSpc>
              <a:spcBef>
                <a:spcPts val="595"/>
              </a:spcBef>
              <a:buClr>
                <a:srgbClr val="22373A"/>
              </a:buClr>
              <a:buFont typeface="Times New Roman"/>
              <a:buChar char="■"/>
              <a:tabLst>
                <a:tab pos="346054" algn="l"/>
              </a:tabLst>
            </a:pPr>
            <a:r>
              <a:rPr sz="1982" spc="20" dirty="0">
                <a:solidFill>
                  <a:srgbClr val="070707"/>
                </a:solidFill>
                <a:latin typeface="Trebuchet MS"/>
                <a:cs typeface="Trebuchet MS"/>
              </a:rPr>
              <a:t>Semistructured</a:t>
            </a:r>
            <a:r>
              <a:rPr sz="1982" spc="-79" dirty="0">
                <a:solidFill>
                  <a:srgbClr val="070707"/>
                </a:solidFill>
                <a:latin typeface="Trebuchet MS"/>
                <a:cs typeface="Trebuchet MS"/>
              </a:rPr>
              <a:t> </a:t>
            </a:r>
            <a:r>
              <a:rPr sz="1982" spc="-50" dirty="0">
                <a:solidFill>
                  <a:srgbClr val="070707"/>
                </a:solidFill>
                <a:latin typeface="Trebuchet MS"/>
                <a:cs typeface="Trebuchet MS"/>
              </a:rPr>
              <a:t>Data:</a:t>
            </a:r>
            <a:r>
              <a:rPr sz="1982" spc="139" dirty="0">
                <a:solidFill>
                  <a:srgbClr val="070707"/>
                </a:solidFill>
                <a:latin typeface="Trebuchet MS"/>
                <a:cs typeface="Trebuchet MS"/>
              </a:rPr>
              <a:t> </a:t>
            </a:r>
            <a:r>
              <a:rPr sz="1982" dirty="0">
                <a:solidFill>
                  <a:srgbClr val="070707"/>
                </a:solidFill>
                <a:latin typeface="Trebuchet MS"/>
                <a:cs typeface="Trebuchet MS"/>
              </a:rPr>
              <a:t>not</a:t>
            </a:r>
            <a:r>
              <a:rPr sz="1982" spc="-50" dirty="0">
                <a:solidFill>
                  <a:srgbClr val="070707"/>
                </a:solidFill>
                <a:latin typeface="Trebuchet MS"/>
                <a:cs typeface="Trebuchet MS"/>
              </a:rPr>
              <a:t> </a:t>
            </a:r>
            <a:r>
              <a:rPr sz="1982" spc="-20" dirty="0">
                <a:solidFill>
                  <a:srgbClr val="070707"/>
                </a:solidFill>
                <a:latin typeface="Trebuchet MS"/>
                <a:cs typeface="Trebuchet MS"/>
              </a:rPr>
              <a:t>all</a:t>
            </a:r>
            <a:r>
              <a:rPr sz="1982" spc="-40" dirty="0">
                <a:solidFill>
                  <a:srgbClr val="070707"/>
                </a:solidFill>
                <a:latin typeface="Trebuchet MS"/>
                <a:cs typeface="Trebuchet MS"/>
              </a:rPr>
              <a:t> </a:t>
            </a:r>
            <a:r>
              <a:rPr sz="1982" dirty="0">
                <a:solidFill>
                  <a:srgbClr val="070707"/>
                </a:solidFill>
                <a:latin typeface="Trebuchet MS"/>
                <a:cs typeface="Trebuchet MS"/>
              </a:rPr>
              <a:t>records</a:t>
            </a:r>
            <a:r>
              <a:rPr sz="1982" spc="-40" dirty="0">
                <a:solidFill>
                  <a:srgbClr val="070707"/>
                </a:solidFill>
                <a:latin typeface="Trebuchet MS"/>
                <a:cs typeface="Trebuchet MS"/>
              </a:rPr>
              <a:t> </a:t>
            </a:r>
            <a:r>
              <a:rPr sz="1982" spc="-20" dirty="0">
                <a:solidFill>
                  <a:srgbClr val="070707"/>
                </a:solidFill>
                <a:latin typeface="Trebuchet MS"/>
                <a:cs typeface="Trebuchet MS"/>
              </a:rPr>
              <a:t>are</a:t>
            </a:r>
            <a:r>
              <a:rPr sz="1982" spc="-50" dirty="0">
                <a:solidFill>
                  <a:srgbClr val="070707"/>
                </a:solidFill>
                <a:latin typeface="Trebuchet MS"/>
                <a:cs typeface="Trebuchet MS"/>
              </a:rPr>
              <a:t> </a:t>
            </a:r>
            <a:r>
              <a:rPr sz="1982" spc="-10" dirty="0">
                <a:solidFill>
                  <a:srgbClr val="070707"/>
                </a:solidFill>
                <a:latin typeface="Trebuchet MS"/>
                <a:cs typeface="Trebuchet MS"/>
              </a:rPr>
              <a:t>represented</a:t>
            </a:r>
            <a:r>
              <a:rPr sz="1982" spc="-40" dirty="0">
                <a:solidFill>
                  <a:srgbClr val="070707"/>
                </a:solidFill>
                <a:latin typeface="Trebuchet MS"/>
                <a:cs typeface="Trebuchet MS"/>
              </a:rPr>
              <a:t> </a:t>
            </a:r>
            <a:r>
              <a:rPr sz="1982" spc="-20" dirty="0">
                <a:solidFill>
                  <a:srgbClr val="070707"/>
                </a:solidFill>
                <a:latin typeface="Trebuchet MS"/>
                <a:cs typeface="Trebuchet MS"/>
              </a:rPr>
              <a:t>by</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spc="30" dirty="0">
                <a:solidFill>
                  <a:srgbClr val="070707"/>
                </a:solidFill>
                <a:latin typeface="Trebuchet MS"/>
                <a:cs typeface="Trebuchet MS"/>
              </a:rPr>
              <a:t>same </a:t>
            </a:r>
            <a:r>
              <a:rPr sz="1982" spc="-565" dirty="0">
                <a:solidFill>
                  <a:srgbClr val="070707"/>
                </a:solidFill>
                <a:latin typeface="Trebuchet MS"/>
                <a:cs typeface="Trebuchet MS"/>
              </a:rPr>
              <a:t> </a:t>
            </a:r>
            <a:r>
              <a:rPr sz="1982" spc="-10" dirty="0">
                <a:solidFill>
                  <a:srgbClr val="070707"/>
                </a:solidFill>
                <a:latin typeface="Trebuchet MS"/>
                <a:cs typeface="Trebuchet MS"/>
              </a:rPr>
              <a:t>set </a:t>
            </a:r>
            <a:r>
              <a:rPr sz="1982" spc="-20" dirty="0">
                <a:solidFill>
                  <a:srgbClr val="070707"/>
                </a:solidFill>
                <a:latin typeface="Trebuchet MS"/>
                <a:cs typeface="Trebuchet MS"/>
              </a:rPr>
              <a:t>of </a:t>
            </a:r>
            <a:r>
              <a:rPr sz="1982" spc="-10" dirty="0">
                <a:solidFill>
                  <a:srgbClr val="070707"/>
                </a:solidFill>
                <a:latin typeface="Trebuchet MS"/>
                <a:cs typeface="Trebuchet MS"/>
              </a:rPr>
              <a:t>keys </a:t>
            </a:r>
            <a:r>
              <a:rPr sz="1982" spc="10" dirty="0">
                <a:solidFill>
                  <a:srgbClr val="070707"/>
                </a:solidFill>
                <a:latin typeface="Trebuchet MS"/>
                <a:cs typeface="Trebuchet MS"/>
              </a:rPr>
              <a:t>or </a:t>
            </a:r>
            <a:r>
              <a:rPr sz="1982" spc="50" dirty="0">
                <a:solidFill>
                  <a:srgbClr val="070707"/>
                </a:solidFill>
                <a:latin typeface="Trebuchet MS"/>
                <a:cs typeface="Trebuchet MS"/>
              </a:rPr>
              <a:t>some </a:t>
            </a:r>
            <a:r>
              <a:rPr sz="1982" spc="-10" dirty="0">
                <a:solidFill>
                  <a:srgbClr val="070707"/>
                </a:solidFill>
                <a:latin typeface="Trebuchet MS"/>
                <a:cs typeface="Trebuchet MS"/>
              </a:rPr>
              <a:t>data </a:t>
            </a:r>
            <a:r>
              <a:rPr sz="1982" dirty="0">
                <a:solidFill>
                  <a:srgbClr val="070707"/>
                </a:solidFill>
                <a:latin typeface="Trebuchet MS"/>
                <a:cs typeface="Trebuchet MS"/>
              </a:rPr>
              <a:t>records </a:t>
            </a:r>
            <a:r>
              <a:rPr sz="1982" spc="-20" dirty="0">
                <a:solidFill>
                  <a:srgbClr val="070707"/>
                </a:solidFill>
                <a:latin typeface="Trebuchet MS"/>
                <a:cs typeface="Trebuchet MS"/>
              </a:rPr>
              <a:t>are </a:t>
            </a:r>
            <a:r>
              <a:rPr sz="1982" dirty="0">
                <a:solidFill>
                  <a:srgbClr val="070707"/>
                </a:solidFill>
                <a:latin typeface="Trebuchet MS"/>
                <a:cs typeface="Trebuchet MS"/>
              </a:rPr>
              <a:t>not </a:t>
            </a:r>
            <a:r>
              <a:rPr sz="1982" spc="-10" dirty="0">
                <a:solidFill>
                  <a:srgbClr val="070707"/>
                </a:solidFill>
                <a:latin typeface="Trebuchet MS"/>
                <a:cs typeface="Trebuchet MS"/>
              </a:rPr>
              <a:t>represented </a:t>
            </a:r>
            <a:r>
              <a:rPr sz="1982" spc="40" dirty="0">
                <a:solidFill>
                  <a:srgbClr val="070707"/>
                </a:solidFill>
                <a:latin typeface="Trebuchet MS"/>
                <a:cs typeface="Trebuchet MS"/>
              </a:rPr>
              <a:t>using </a:t>
            </a:r>
            <a:r>
              <a:rPr sz="1982" spc="-30" dirty="0">
                <a:solidFill>
                  <a:srgbClr val="070707"/>
                </a:solidFill>
                <a:latin typeface="Trebuchet MS"/>
                <a:cs typeface="Trebuchet MS"/>
              </a:rPr>
              <a:t>the </a:t>
            </a:r>
            <a:r>
              <a:rPr sz="1982" spc="-20" dirty="0">
                <a:solidFill>
                  <a:srgbClr val="070707"/>
                </a:solidFill>
                <a:latin typeface="Trebuchet MS"/>
                <a:cs typeface="Trebuchet MS"/>
              </a:rPr>
              <a:t> key-value</a:t>
            </a:r>
            <a:r>
              <a:rPr sz="1982" spc="-59" dirty="0">
                <a:solidFill>
                  <a:srgbClr val="070707"/>
                </a:solidFill>
                <a:latin typeface="Trebuchet MS"/>
                <a:cs typeface="Trebuchet MS"/>
              </a:rPr>
              <a:t> </a:t>
            </a:r>
            <a:r>
              <a:rPr sz="1982" spc="-10" dirty="0">
                <a:solidFill>
                  <a:srgbClr val="070707"/>
                </a:solidFill>
                <a:latin typeface="Trebuchet MS"/>
                <a:cs typeface="Trebuchet MS"/>
              </a:rPr>
              <a:t>pair</a:t>
            </a:r>
            <a:r>
              <a:rPr sz="1982" spc="-50" dirty="0">
                <a:solidFill>
                  <a:srgbClr val="070707"/>
                </a:solidFill>
                <a:latin typeface="Trebuchet MS"/>
                <a:cs typeface="Trebuchet MS"/>
              </a:rPr>
              <a:t> structure.</a:t>
            </a:r>
            <a:endParaRPr sz="1982" dirty="0">
              <a:latin typeface="Trebuchet MS"/>
              <a:cs typeface="Trebuchet MS"/>
            </a:endParaRPr>
          </a:p>
        </p:txBody>
      </p:sp>
    </p:spTree>
    <p:extLst>
      <p:ext uri="{BB962C8B-B14F-4D97-AF65-F5344CB8AC3E}">
        <p14:creationId xmlns:p14="http://schemas.microsoft.com/office/powerpoint/2010/main" val="2416433009"/>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8236" y="92644"/>
            <a:ext cx="8167214" cy="516585"/>
          </a:xfrm>
          <a:prstGeom prst="rect">
            <a:avLst/>
          </a:prstGeom>
        </p:spPr>
        <p:txBody>
          <a:bodyPr vert="horz" wrap="square" lIns="0" tIns="23909" rIns="0" bIns="0" rtlCol="0" anchor="t">
            <a:spAutoFit/>
          </a:bodyPr>
          <a:lstStyle/>
          <a:p>
            <a:pPr marL="25168">
              <a:lnSpc>
                <a:spcPct val="100000"/>
              </a:lnSpc>
              <a:spcBef>
                <a:spcPts val="188"/>
              </a:spcBef>
            </a:pPr>
            <a:r>
              <a:rPr lang="en-US" spc="20" dirty="0"/>
              <a:t>Type of Data - </a:t>
            </a:r>
            <a:r>
              <a:rPr spc="20" dirty="0"/>
              <a:t>what</a:t>
            </a:r>
            <a:r>
              <a:rPr spc="-119" dirty="0"/>
              <a:t> </a:t>
            </a:r>
            <a:r>
              <a:rPr spc="69" dirty="0"/>
              <a:t>does</a:t>
            </a:r>
            <a:r>
              <a:rPr spc="-109" dirty="0"/>
              <a:t> </a:t>
            </a:r>
            <a:r>
              <a:rPr spc="69" dirty="0"/>
              <a:t>it</a:t>
            </a:r>
            <a:r>
              <a:rPr spc="-99" dirty="0"/>
              <a:t> </a:t>
            </a:r>
            <a:r>
              <a:rPr spc="79" dirty="0"/>
              <a:t>Look</a:t>
            </a:r>
            <a:r>
              <a:rPr spc="-109" dirty="0"/>
              <a:t> </a:t>
            </a:r>
            <a:r>
              <a:rPr dirty="0"/>
              <a:t>Like?</a:t>
            </a:r>
          </a:p>
        </p:txBody>
      </p:sp>
      <p:sp>
        <p:nvSpPr>
          <p:cNvPr id="4" name="object 4"/>
          <p:cNvSpPr txBox="1"/>
          <p:nvPr/>
        </p:nvSpPr>
        <p:spPr>
          <a:xfrm>
            <a:off x="10326063" y="6442424"/>
            <a:ext cx="145968"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8</a:t>
            </a:r>
            <a:endParaRPr sz="1387">
              <a:latin typeface="Trebuchet MS"/>
              <a:cs typeface="Trebuchet MS"/>
            </a:endParaRPr>
          </a:p>
        </p:txBody>
      </p:sp>
      <p:sp>
        <p:nvSpPr>
          <p:cNvPr id="3" name="object 3"/>
          <p:cNvSpPr txBox="1"/>
          <p:nvPr/>
        </p:nvSpPr>
        <p:spPr>
          <a:xfrm>
            <a:off x="1059366" y="2605711"/>
            <a:ext cx="7458451" cy="1718709"/>
          </a:xfrm>
          <a:prstGeom prst="rect">
            <a:avLst/>
          </a:prstGeom>
        </p:spPr>
        <p:txBody>
          <a:bodyPr vert="horz" wrap="square" lIns="0" tIns="23909" rIns="0" bIns="0" rtlCol="0">
            <a:spAutoFit/>
          </a:bodyPr>
          <a:lstStyle/>
          <a:p>
            <a:pPr marL="94378">
              <a:spcBef>
                <a:spcPts val="188"/>
              </a:spcBef>
            </a:pPr>
            <a:r>
              <a:rPr sz="1982" spc="-10" dirty="0">
                <a:solidFill>
                  <a:srgbClr val="070707"/>
                </a:solidFill>
                <a:latin typeface="Trebuchet MS"/>
                <a:cs typeface="Trebuchet MS"/>
              </a:rPr>
              <a:t>How</a:t>
            </a:r>
            <a:r>
              <a:rPr sz="1982" spc="-59"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dirty="0">
                <a:solidFill>
                  <a:srgbClr val="070707"/>
                </a:solidFill>
                <a:latin typeface="Trebuchet MS"/>
                <a:cs typeface="Trebuchet MS"/>
              </a:rPr>
              <a:t>your</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spc="-10" dirty="0">
                <a:solidFill>
                  <a:srgbClr val="070707"/>
                </a:solidFill>
                <a:latin typeface="Trebuchet MS"/>
                <a:cs typeface="Trebuchet MS"/>
              </a:rPr>
              <a:t>represented</a:t>
            </a:r>
            <a:r>
              <a:rPr sz="1982" spc="-59"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dirty="0">
                <a:solidFill>
                  <a:srgbClr val="070707"/>
                </a:solidFill>
                <a:latin typeface="Trebuchet MS"/>
                <a:cs typeface="Trebuchet MS"/>
              </a:rPr>
              <a:t>stored</a:t>
            </a:r>
            <a:r>
              <a:rPr sz="1982" spc="-50" dirty="0">
                <a:solidFill>
                  <a:srgbClr val="070707"/>
                </a:solidFill>
                <a:latin typeface="Trebuchet MS"/>
                <a:cs typeface="Trebuchet MS"/>
              </a:rPr>
              <a:t> </a:t>
            </a:r>
            <a:r>
              <a:rPr sz="1982" spc="-30" dirty="0">
                <a:solidFill>
                  <a:srgbClr val="070707"/>
                </a:solidFill>
                <a:latin typeface="Trebuchet MS"/>
                <a:cs typeface="Trebuchet MS"/>
              </a:rPr>
              <a:t>(data</a:t>
            </a:r>
            <a:r>
              <a:rPr sz="1982" spc="-50" dirty="0">
                <a:solidFill>
                  <a:srgbClr val="070707"/>
                </a:solidFill>
                <a:latin typeface="Trebuchet MS"/>
                <a:cs typeface="Trebuchet MS"/>
              </a:rPr>
              <a:t> </a:t>
            </a:r>
            <a:r>
              <a:rPr sz="1982" spc="-10" dirty="0">
                <a:solidFill>
                  <a:srgbClr val="070707"/>
                </a:solidFill>
                <a:latin typeface="Trebuchet MS"/>
                <a:cs typeface="Trebuchet MS"/>
              </a:rPr>
              <a:t>format)?</a:t>
            </a:r>
            <a:endParaRPr sz="1982" dirty="0">
              <a:latin typeface="Trebuchet MS"/>
              <a:cs typeface="Trebuchet MS"/>
            </a:endParaRPr>
          </a:p>
          <a:p>
            <a:pPr marL="344796" indent="-320887">
              <a:spcBef>
                <a:spcPts val="1920"/>
              </a:spcBef>
              <a:buClr>
                <a:srgbClr val="22373A"/>
              </a:buClr>
              <a:buFont typeface="Times New Roman"/>
              <a:buChar char="■"/>
              <a:tabLst>
                <a:tab pos="346054" algn="l"/>
              </a:tabLst>
            </a:pPr>
            <a:r>
              <a:rPr sz="1982" spc="-297" dirty="0">
                <a:solidFill>
                  <a:srgbClr val="070707"/>
                </a:solidFill>
                <a:latin typeface="Trebuchet MS"/>
                <a:cs typeface="Trebuchet MS"/>
              </a:rPr>
              <a:t>T</a:t>
            </a:r>
            <a:r>
              <a:rPr sz="1982" spc="-20" dirty="0">
                <a:solidFill>
                  <a:srgbClr val="070707"/>
                </a:solidFill>
                <a:latin typeface="Trebuchet MS"/>
                <a:cs typeface="Trebuchet MS"/>
              </a:rPr>
              <a:t>e</a:t>
            </a:r>
            <a:r>
              <a:rPr sz="1982" spc="-10" dirty="0">
                <a:solidFill>
                  <a:srgbClr val="070707"/>
                </a:solidFill>
                <a:latin typeface="Trebuchet MS"/>
                <a:cs typeface="Trebuchet MS"/>
              </a:rPr>
              <a:t>xtual</a:t>
            </a:r>
            <a:r>
              <a:rPr sz="1982" spc="-79" dirty="0">
                <a:solidFill>
                  <a:srgbClr val="070707"/>
                </a:solidFill>
                <a:latin typeface="Trebuchet MS"/>
                <a:cs typeface="Trebuchet MS"/>
              </a:rPr>
              <a:t> </a:t>
            </a:r>
            <a:r>
              <a:rPr sz="1982" spc="30" dirty="0">
                <a:solidFill>
                  <a:srgbClr val="070707"/>
                </a:solidFill>
                <a:latin typeface="Trebuchet MS"/>
                <a:cs typeface="Trebuchet MS"/>
              </a:rPr>
              <a:t>D</a:t>
            </a:r>
            <a:r>
              <a:rPr sz="1982" spc="-10" dirty="0">
                <a:solidFill>
                  <a:srgbClr val="070707"/>
                </a:solidFill>
                <a:latin typeface="Trebuchet MS"/>
                <a:cs typeface="Trebuchet MS"/>
              </a:rPr>
              <a:t>ata</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20" dirty="0">
                <a:solidFill>
                  <a:srgbClr val="070707"/>
                </a:solidFill>
                <a:latin typeface="Trebuchet MS"/>
                <a:cs typeface="Trebuchet MS"/>
              </a:rPr>
              <a:t>Temporal</a:t>
            </a:r>
            <a:r>
              <a:rPr sz="1982" spc="-129" dirty="0">
                <a:solidFill>
                  <a:srgbClr val="070707"/>
                </a:solidFill>
                <a:latin typeface="Trebuchet MS"/>
                <a:cs typeface="Trebuchet MS"/>
              </a:rPr>
              <a:t> </a:t>
            </a:r>
            <a:r>
              <a:rPr sz="1982" dirty="0">
                <a:solidFill>
                  <a:srgbClr val="070707"/>
                </a:solidFill>
                <a:latin typeface="Trebuchet MS"/>
                <a:cs typeface="Trebuchet MS"/>
              </a:rPr>
              <a:t>Data</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10" dirty="0">
                <a:solidFill>
                  <a:srgbClr val="070707"/>
                </a:solidFill>
                <a:latin typeface="Trebuchet MS"/>
                <a:cs typeface="Trebuchet MS"/>
              </a:rPr>
              <a:t>Geolocation</a:t>
            </a:r>
            <a:r>
              <a:rPr sz="1982" spc="-149" dirty="0">
                <a:solidFill>
                  <a:srgbClr val="070707"/>
                </a:solidFill>
                <a:latin typeface="Trebuchet MS"/>
                <a:cs typeface="Trebuchet MS"/>
              </a:rPr>
              <a:t> </a:t>
            </a:r>
            <a:r>
              <a:rPr sz="1982" dirty="0">
                <a:solidFill>
                  <a:srgbClr val="070707"/>
                </a:solidFill>
                <a:latin typeface="Trebuchet MS"/>
                <a:cs typeface="Trebuchet MS"/>
              </a:rPr>
              <a:t>Data</a:t>
            </a:r>
            <a:endParaRPr sz="1982" dirty="0">
              <a:latin typeface="Trebuchet MS"/>
              <a:cs typeface="Trebuchet MS"/>
            </a:endParaRPr>
          </a:p>
        </p:txBody>
      </p:sp>
    </p:spTree>
    <p:extLst>
      <p:ext uri="{BB962C8B-B14F-4D97-AF65-F5344CB8AC3E}">
        <p14:creationId xmlns:p14="http://schemas.microsoft.com/office/powerpoint/2010/main" val="758477017"/>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1601-23D4-0F48-AA21-7C9843BC8F3C}"/>
              </a:ext>
            </a:extLst>
          </p:cNvPr>
          <p:cNvSpPr>
            <a:spLocks noGrp="1"/>
          </p:cNvSpPr>
          <p:nvPr>
            <p:ph type="title"/>
          </p:nvPr>
        </p:nvSpPr>
        <p:spPr/>
        <p:txBody>
          <a:bodyPr/>
          <a:lstStyle/>
          <a:p>
            <a:r>
              <a:rPr lang="en-US" dirty="0"/>
              <a:t>define the volume of data to be imported</a:t>
            </a:r>
          </a:p>
        </p:txBody>
      </p:sp>
      <p:sp>
        <p:nvSpPr>
          <p:cNvPr id="3" name="Content Placeholder 2">
            <a:extLst>
              <a:ext uri="{FF2B5EF4-FFF2-40B4-BE49-F238E27FC236}">
                <a16:creationId xmlns:a16="http://schemas.microsoft.com/office/drawing/2014/main" id="{E915585A-7FAB-8645-AA83-4857A4C5C2BE}"/>
              </a:ext>
            </a:extLst>
          </p:cNvPr>
          <p:cNvSpPr>
            <a:spLocks noGrp="1"/>
          </p:cNvSpPr>
          <p:nvPr>
            <p:ph idx="1"/>
          </p:nvPr>
        </p:nvSpPr>
        <p:spPr>
          <a:xfrm>
            <a:off x="1451579" y="1853754"/>
            <a:ext cx="9603275" cy="4284156"/>
          </a:xfrm>
        </p:spPr>
        <p:txBody>
          <a:bodyPr>
            <a:normAutofit fontScale="92500" lnSpcReduction="10000"/>
          </a:bodyPr>
          <a:lstStyle/>
          <a:p>
            <a:r>
              <a:rPr lang="en-IN" dirty="0"/>
              <a:t>The volume of data to be imported for analysis will depend on the specific problem that is being addressed and the resources available to process and store the data. Some factors that can influence the volume of data to be imported include:</a:t>
            </a:r>
          </a:p>
          <a:p>
            <a:r>
              <a:rPr lang="en-IN" dirty="0"/>
              <a:t>The complexity of the problem: More complex problems may require more data to generate meaningful insights.</a:t>
            </a:r>
          </a:p>
          <a:p>
            <a:r>
              <a:rPr lang="en-IN" dirty="0"/>
              <a:t>The availability of data: Some problems may have more or less data available depending on the domain or industry.</a:t>
            </a:r>
          </a:p>
          <a:p>
            <a:r>
              <a:rPr lang="en-IN" dirty="0"/>
              <a:t>The storage and processing capacity: The amount of data that can be imported is limited by the storage and processing capacity of the system being used.</a:t>
            </a:r>
          </a:p>
          <a:p>
            <a:r>
              <a:rPr lang="en-IN" dirty="0"/>
              <a:t>The time frame of the analysis: A longer time frame may require more data to be imported to ensure that the analysis is representative.</a:t>
            </a:r>
          </a:p>
          <a:p>
            <a:endParaRPr lang="en-US" dirty="0"/>
          </a:p>
        </p:txBody>
      </p:sp>
    </p:spTree>
    <p:extLst>
      <p:ext uri="{BB962C8B-B14F-4D97-AF65-F5344CB8AC3E}">
        <p14:creationId xmlns:p14="http://schemas.microsoft.com/office/powerpoint/2010/main" val="257205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A973-E802-8C47-BF4F-E591D33FB24F}"/>
              </a:ext>
            </a:extLst>
          </p:cNvPr>
          <p:cNvSpPr>
            <a:spLocks noGrp="1"/>
          </p:cNvSpPr>
          <p:nvPr>
            <p:ph type="title"/>
          </p:nvPr>
        </p:nvSpPr>
        <p:spPr/>
        <p:txBody>
          <a:bodyPr/>
          <a:lstStyle/>
          <a:p>
            <a:r>
              <a:rPr lang="en-US" dirty="0"/>
              <a:t>Cont.. define the volume of data to be imported</a:t>
            </a:r>
          </a:p>
        </p:txBody>
      </p:sp>
      <p:sp>
        <p:nvSpPr>
          <p:cNvPr id="3" name="Content Placeholder 2">
            <a:extLst>
              <a:ext uri="{FF2B5EF4-FFF2-40B4-BE49-F238E27FC236}">
                <a16:creationId xmlns:a16="http://schemas.microsoft.com/office/drawing/2014/main" id="{C703AC97-5E65-EB4F-BA0E-367331DAB47B}"/>
              </a:ext>
            </a:extLst>
          </p:cNvPr>
          <p:cNvSpPr>
            <a:spLocks noGrp="1"/>
          </p:cNvSpPr>
          <p:nvPr>
            <p:ph idx="1"/>
          </p:nvPr>
        </p:nvSpPr>
        <p:spPr>
          <a:xfrm>
            <a:off x="1451579" y="2015732"/>
            <a:ext cx="9603275" cy="4037749"/>
          </a:xfrm>
        </p:spPr>
        <p:txBody>
          <a:bodyPr>
            <a:normAutofit/>
          </a:bodyPr>
          <a:lstStyle/>
          <a:p>
            <a:r>
              <a:rPr lang="en-IN" dirty="0"/>
              <a:t>The specific data analysis techniques to be used: Some techniques require more data than others to produce accurate results.</a:t>
            </a:r>
          </a:p>
          <a:p>
            <a:r>
              <a:rPr lang="en-IN" dirty="0"/>
              <a:t>The quantity of data that is sufficient to achieve the objective of the analysis.</a:t>
            </a:r>
          </a:p>
          <a:p>
            <a:r>
              <a:rPr lang="en-IN" dirty="0"/>
              <a:t>A general rule of thumb is that more data is better, but it is also important to consider the cost and feasibility of collecting and processing large amounts of data. In many cases, a representative sample of the data can be used instead of the entire dataset.</a:t>
            </a:r>
          </a:p>
          <a:p>
            <a:r>
              <a:rPr lang="en-IN" dirty="0"/>
              <a:t>Big Data refers to a large volume of data that exceeds the storage and processing capacity of traditional systems, and it requires specialized tools and techniques to handle and </a:t>
            </a:r>
            <a:r>
              <a:rPr lang="en-IN" dirty="0" err="1"/>
              <a:t>analyze</a:t>
            </a:r>
            <a:r>
              <a:rPr lang="en-IN" dirty="0"/>
              <a:t>.</a:t>
            </a:r>
          </a:p>
          <a:p>
            <a:endParaRPr lang="en-US" dirty="0"/>
          </a:p>
        </p:txBody>
      </p:sp>
    </p:spTree>
    <p:extLst>
      <p:ext uri="{BB962C8B-B14F-4D97-AF65-F5344CB8AC3E}">
        <p14:creationId xmlns:p14="http://schemas.microsoft.com/office/powerpoint/2010/main" val="188538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43FF-3FF9-634C-A5E6-138BAE109CC5}"/>
              </a:ext>
            </a:extLst>
          </p:cNvPr>
          <p:cNvSpPr>
            <a:spLocks noGrp="1"/>
          </p:cNvSpPr>
          <p:nvPr>
            <p:ph type="title"/>
          </p:nvPr>
        </p:nvSpPr>
        <p:spPr/>
        <p:txBody>
          <a:bodyPr/>
          <a:lstStyle/>
          <a:p>
            <a:r>
              <a:rPr lang="en-US" dirty="0"/>
              <a:t>define the key variables to be imported</a:t>
            </a:r>
          </a:p>
        </p:txBody>
      </p:sp>
      <p:sp>
        <p:nvSpPr>
          <p:cNvPr id="3" name="Content Placeholder 2">
            <a:extLst>
              <a:ext uri="{FF2B5EF4-FFF2-40B4-BE49-F238E27FC236}">
                <a16:creationId xmlns:a16="http://schemas.microsoft.com/office/drawing/2014/main" id="{94FFCAA0-AAE4-DC42-83FB-962D5B77EDCF}"/>
              </a:ext>
            </a:extLst>
          </p:cNvPr>
          <p:cNvSpPr>
            <a:spLocks noGrp="1"/>
          </p:cNvSpPr>
          <p:nvPr>
            <p:ph idx="1"/>
          </p:nvPr>
        </p:nvSpPr>
        <p:spPr/>
        <p:txBody>
          <a:bodyPr>
            <a:normAutofit fontScale="85000" lnSpcReduction="10000"/>
          </a:bodyPr>
          <a:lstStyle/>
          <a:p>
            <a:r>
              <a:rPr lang="en-IN" dirty="0"/>
              <a:t>The key variables to be imported for analysis will depend on the specific problem and type of data being </a:t>
            </a:r>
            <a:r>
              <a:rPr lang="en-IN" dirty="0" err="1"/>
              <a:t>analyzed</a:t>
            </a:r>
            <a:r>
              <a:rPr lang="en-IN" dirty="0"/>
              <a:t>. Identifying the key variables is an important step in data analysis as it helps to focus the analysis on the most important aspects of the data, and ensure that the results are meaningful and actionable.</a:t>
            </a:r>
          </a:p>
          <a:p>
            <a:r>
              <a:rPr lang="en-IN" dirty="0"/>
              <a:t>The key variables can be determined by:</a:t>
            </a:r>
          </a:p>
          <a:p>
            <a:r>
              <a:rPr lang="en-IN" dirty="0"/>
              <a:t>Understanding the problem and the research question.</a:t>
            </a:r>
          </a:p>
          <a:p>
            <a:r>
              <a:rPr lang="en-IN" dirty="0"/>
              <a:t>Reviewing the data dictionary and existing documentation.</a:t>
            </a:r>
          </a:p>
          <a:p>
            <a:r>
              <a:rPr lang="en-IN" dirty="0"/>
              <a:t>Exploring the data to identify patterns and relationships among variables.</a:t>
            </a:r>
          </a:p>
          <a:p>
            <a:r>
              <a:rPr lang="en-IN" dirty="0"/>
              <a:t>Identifying the variables that are most likely to be associated with the outcome or target variable of interest.</a:t>
            </a:r>
          </a:p>
          <a:p>
            <a:endParaRPr lang="en-US" dirty="0"/>
          </a:p>
        </p:txBody>
      </p:sp>
    </p:spTree>
    <p:extLst>
      <p:ext uri="{BB962C8B-B14F-4D97-AF65-F5344CB8AC3E}">
        <p14:creationId xmlns:p14="http://schemas.microsoft.com/office/powerpoint/2010/main" val="31262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EB42-34E1-4342-B1F5-AB0D18B08EDB}"/>
              </a:ext>
            </a:extLst>
          </p:cNvPr>
          <p:cNvSpPr>
            <a:spLocks noGrp="1"/>
          </p:cNvSpPr>
          <p:nvPr>
            <p:ph type="title"/>
          </p:nvPr>
        </p:nvSpPr>
        <p:spPr/>
        <p:txBody>
          <a:bodyPr/>
          <a:lstStyle/>
          <a:p>
            <a:r>
              <a:rPr lang="en-IN" dirty="0"/>
              <a:t>examples of key variables for different types of data analysis</a:t>
            </a:r>
            <a:endParaRPr lang="en-US" dirty="0"/>
          </a:p>
        </p:txBody>
      </p:sp>
      <p:sp>
        <p:nvSpPr>
          <p:cNvPr id="3" name="Content Placeholder 2">
            <a:extLst>
              <a:ext uri="{FF2B5EF4-FFF2-40B4-BE49-F238E27FC236}">
                <a16:creationId xmlns:a16="http://schemas.microsoft.com/office/drawing/2014/main" id="{20C1E326-850D-7C4F-BB7A-586B5707E48C}"/>
              </a:ext>
            </a:extLst>
          </p:cNvPr>
          <p:cNvSpPr>
            <a:spLocks noGrp="1"/>
          </p:cNvSpPr>
          <p:nvPr>
            <p:ph idx="1"/>
          </p:nvPr>
        </p:nvSpPr>
        <p:spPr>
          <a:xfrm>
            <a:off x="1451579" y="2015732"/>
            <a:ext cx="9603275" cy="4037749"/>
          </a:xfrm>
        </p:spPr>
        <p:txBody>
          <a:bodyPr>
            <a:normAutofit fontScale="92500" lnSpcReduction="10000"/>
          </a:bodyPr>
          <a:lstStyle/>
          <a:p>
            <a:r>
              <a:rPr lang="en-IN" dirty="0"/>
              <a:t>Here are some examples of key variables for different types of data analysis:</a:t>
            </a:r>
          </a:p>
          <a:p>
            <a:r>
              <a:rPr lang="en-IN" dirty="0"/>
              <a:t>Exploratory data analysis: The key variables will depend on the problem, but they may include demographic information such as age, gender, income, and purchase history.</a:t>
            </a:r>
          </a:p>
          <a:p>
            <a:r>
              <a:rPr lang="en-IN" dirty="0"/>
              <a:t>Predictive </a:t>
            </a:r>
            <a:r>
              <a:rPr lang="en-IN" dirty="0" err="1"/>
              <a:t>modeling</a:t>
            </a:r>
            <a:r>
              <a:rPr lang="en-IN" dirty="0"/>
              <a:t>: The key variables will depend on the problem, but they may include historical weather data such as temperature, precipitation, and wind speed, as well as other meteorological data.</a:t>
            </a:r>
          </a:p>
          <a:p>
            <a:r>
              <a:rPr lang="en-IN" dirty="0"/>
              <a:t>Classification: The key variables will depend on the problem, but they may include image data, such as pixels and </a:t>
            </a:r>
            <a:r>
              <a:rPr lang="en-IN" dirty="0" err="1"/>
              <a:t>color</a:t>
            </a:r>
            <a:r>
              <a:rPr lang="en-IN" dirty="0"/>
              <a:t> channels, as well as other metadata, such as image labels.</a:t>
            </a:r>
          </a:p>
          <a:p>
            <a:r>
              <a:rPr lang="en-IN" dirty="0"/>
              <a:t>Clustering: The key variables will depend on the problem, but they may include demographic information such as age, gender, income, and purchase history.</a:t>
            </a:r>
          </a:p>
          <a:p>
            <a:pPr marL="0" indent="0">
              <a:buNone/>
            </a:pPr>
            <a:endParaRPr lang="en-IN" dirty="0"/>
          </a:p>
          <a:p>
            <a:endParaRPr lang="en-US" dirty="0"/>
          </a:p>
        </p:txBody>
      </p:sp>
    </p:spTree>
    <p:extLst>
      <p:ext uri="{BB962C8B-B14F-4D97-AF65-F5344CB8AC3E}">
        <p14:creationId xmlns:p14="http://schemas.microsoft.com/office/powerpoint/2010/main" val="227919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BF28-C2A1-E843-BEAE-F0EBA322F124}"/>
              </a:ext>
            </a:extLst>
          </p:cNvPr>
          <p:cNvSpPr>
            <a:spLocks noGrp="1"/>
          </p:cNvSpPr>
          <p:nvPr>
            <p:ph type="title"/>
          </p:nvPr>
        </p:nvSpPr>
        <p:spPr/>
        <p:txBody>
          <a:bodyPr/>
          <a:lstStyle/>
          <a:p>
            <a:r>
              <a:rPr lang="en-US" dirty="0"/>
              <a:t>identify suitable sources for the data</a:t>
            </a:r>
          </a:p>
        </p:txBody>
      </p:sp>
      <p:sp>
        <p:nvSpPr>
          <p:cNvPr id="3" name="Content Placeholder 2">
            <a:extLst>
              <a:ext uri="{FF2B5EF4-FFF2-40B4-BE49-F238E27FC236}">
                <a16:creationId xmlns:a16="http://schemas.microsoft.com/office/drawing/2014/main" id="{E56B0A99-3472-7A45-8D48-460516AED9BB}"/>
              </a:ext>
            </a:extLst>
          </p:cNvPr>
          <p:cNvSpPr>
            <a:spLocks noGrp="1"/>
          </p:cNvSpPr>
          <p:nvPr>
            <p:ph idx="1"/>
          </p:nvPr>
        </p:nvSpPr>
        <p:spPr>
          <a:xfrm>
            <a:off x="1451579" y="2015732"/>
            <a:ext cx="9603275" cy="4037749"/>
          </a:xfrm>
        </p:spPr>
        <p:txBody>
          <a:bodyPr>
            <a:normAutofit/>
          </a:bodyPr>
          <a:lstStyle/>
          <a:p>
            <a:r>
              <a:rPr lang="en-IN" dirty="0"/>
              <a:t>Identifying suitable sources for data is an important step in data analysis as it helps to ensure that the data is reliable, accurate, and relevant to the problem at hand. The sources of data will depend on the specific problem and type of data being </a:t>
            </a:r>
            <a:r>
              <a:rPr lang="en-IN" dirty="0" err="1"/>
              <a:t>analyzed</a:t>
            </a:r>
            <a:r>
              <a:rPr lang="en-IN" dirty="0"/>
              <a:t>. Here are some examples of sources for different types of data:</a:t>
            </a:r>
          </a:p>
          <a:p>
            <a:r>
              <a:rPr lang="en-IN" dirty="0"/>
              <a:t>Exploratory data analysis: Data can be obtained from various internal sources, such as company databases, CRM systems, and web analytics tools. External sources may include public data, such as Census data, or data from industry associations or research firms.</a:t>
            </a:r>
          </a:p>
          <a:p>
            <a:r>
              <a:rPr lang="en-IN" dirty="0"/>
              <a:t>Predictive </a:t>
            </a:r>
            <a:r>
              <a:rPr lang="en-IN" dirty="0" err="1"/>
              <a:t>modeling</a:t>
            </a:r>
            <a:r>
              <a:rPr lang="en-IN" dirty="0"/>
              <a:t>: Data can be obtained from various internal sources, such as company databases, weather stations, and sensor data, as well as external sources such as government weather agencies, and private weather companies.</a:t>
            </a:r>
          </a:p>
        </p:txBody>
      </p:sp>
    </p:spTree>
    <p:extLst>
      <p:ext uri="{BB962C8B-B14F-4D97-AF65-F5344CB8AC3E}">
        <p14:creationId xmlns:p14="http://schemas.microsoft.com/office/powerpoint/2010/main" val="225959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76FC-EB89-D74D-B8F7-D8DFFC45C098}"/>
              </a:ext>
            </a:extLst>
          </p:cNvPr>
          <p:cNvSpPr>
            <a:spLocks noGrp="1"/>
          </p:cNvSpPr>
          <p:nvPr>
            <p:ph type="title"/>
          </p:nvPr>
        </p:nvSpPr>
        <p:spPr/>
        <p:txBody>
          <a:bodyPr/>
          <a:lstStyle/>
          <a:p>
            <a:r>
              <a:rPr lang="en-US" dirty="0" err="1"/>
              <a:t>Cont</a:t>
            </a:r>
            <a:r>
              <a:rPr lang="en-US" dirty="0"/>
              <a:t> ..identify suitable sources for the data</a:t>
            </a:r>
          </a:p>
        </p:txBody>
      </p:sp>
      <p:sp>
        <p:nvSpPr>
          <p:cNvPr id="3" name="Content Placeholder 2">
            <a:extLst>
              <a:ext uri="{FF2B5EF4-FFF2-40B4-BE49-F238E27FC236}">
                <a16:creationId xmlns:a16="http://schemas.microsoft.com/office/drawing/2014/main" id="{49EFAF44-84DC-1047-9099-204A04835843}"/>
              </a:ext>
            </a:extLst>
          </p:cNvPr>
          <p:cNvSpPr>
            <a:spLocks noGrp="1"/>
          </p:cNvSpPr>
          <p:nvPr>
            <p:ph idx="1"/>
          </p:nvPr>
        </p:nvSpPr>
        <p:spPr>
          <a:xfrm>
            <a:off x="1451579" y="2015732"/>
            <a:ext cx="9603275" cy="4037749"/>
          </a:xfrm>
        </p:spPr>
        <p:txBody>
          <a:bodyPr>
            <a:normAutofit fontScale="92500" lnSpcReduction="10000"/>
          </a:bodyPr>
          <a:lstStyle/>
          <a:p>
            <a:r>
              <a:rPr lang="en-IN" dirty="0"/>
              <a:t>Classification: Data can be obtained from various internal sources, such as company databases, and external sources such as open-source datasets, such as the COCO dataset, or the ImageNet dataset.</a:t>
            </a:r>
          </a:p>
          <a:p>
            <a:r>
              <a:rPr lang="en-IN" dirty="0"/>
              <a:t>Clustering: Data can be obtained from various internal sources, such as company databases, and external sources such as open-source datasets, such as the UCI Machine Learning Repository.</a:t>
            </a:r>
          </a:p>
          <a:p>
            <a:r>
              <a:rPr lang="en-IN" dirty="0"/>
              <a:t>Anomaly detection: Data can be obtained from various internal sources, such as company databases, or external sources such as government financial transaction databases.</a:t>
            </a:r>
          </a:p>
          <a:p>
            <a:r>
              <a:rPr lang="en-IN" dirty="0"/>
              <a:t>Sentiment analysis: Data can be obtained from various internal sources, such as company databases, and external sources such as social media platforms, such as Twitter, or customer review</a:t>
            </a:r>
          </a:p>
        </p:txBody>
      </p:sp>
    </p:spTree>
    <p:extLst>
      <p:ext uri="{BB962C8B-B14F-4D97-AF65-F5344CB8AC3E}">
        <p14:creationId xmlns:p14="http://schemas.microsoft.com/office/powerpoint/2010/main" val="179879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66C8-BEC8-5241-8C29-A7680F490D4B}"/>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08219283-CECA-3046-BC5C-EE6B9AA05553}"/>
              </a:ext>
            </a:extLst>
          </p:cNvPr>
          <p:cNvSpPr>
            <a:spLocks noGrp="1"/>
          </p:cNvSpPr>
          <p:nvPr>
            <p:ph idx="1"/>
          </p:nvPr>
        </p:nvSpPr>
        <p:spPr>
          <a:xfrm>
            <a:off x="1451579" y="2015732"/>
            <a:ext cx="9603275" cy="4037749"/>
          </a:xfrm>
        </p:spPr>
        <p:txBody>
          <a:bodyPr>
            <a:normAutofit fontScale="92500" lnSpcReduction="20000"/>
          </a:bodyPr>
          <a:lstStyle/>
          <a:p>
            <a:r>
              <a:rPr lang="en-IN" dirty="0"/>
              <a:t>Anomaly detection: The key variables will depend on the problem, but they may include financial transaction data such as transaction amounts, merchants, and dates.</a:t>
            </a:r>
          </a:p>
          <a:p>
            <a:r>
              <a:rPr lang="en-IN" dirty="0"/>
              <a:t>Sentiment analysis: The key variables will depend on the problem, but they may include text data, such as reviews or posts, and sentiment labels.</a:t>
            </a:r>
          </a:p>
          <a:p>
            <a:r>
              <a:rPr lang="en-IN" dirty="0"/>
              <a:t>Market research: The key variables will depend on the problem, but they may include demographic information such as age, gender, income, and product preferences.</a:t>
            </a:r>
          </a:p>
          <a:p>
            <a:r>
              <a:rPr lang="en-IN" dirty="0"/>
              <a:t>Fraud detection: The key variables will depend on the problem, but they may include financial transaction data such as transaction amounts, merchants, and dates, as well as other data such as IP addresses and device fingerprints.</a:t>
            </a:r>
          </a:p>
          <a:p>
            <a:r>
              <a:rPr lang="en-IN" dirty="0"/>
              <a:t>It's important to note that the key variables will be different for each problem, but they should be the one that will</a:t>
            </a:r>
          </a:p>
        </p:txBody>
      </p:sp>
    </p:spTree>
    <p:extLst>
      <p:ext uri="{BB962C8B-B14F-4D97-AF65-F5344CB8AC3E}">
        <p14:creationId xmlns:p14="http://schemas.microsoft.com/office/powerpoint/2010/main" val="133883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455A-68C6-DD45-9E35-B9DA1ADA800C}"/>
              </a:ext>
            </a:extLst>
          </p:cNvPr>
          <p:cNvSpPr>
            <a:spLocks noGrp="1"/>
          </p:cNvSpPr>
          <p:nvPr>
            <p:ph type="title"/>
          </p:nvPr>
        </p:nvSpPr>
        <p:spPr>
          <a:xfrm>
            <a:off x="1451579" y="564489"/>
            <a:ext cx="9603275" cy="1049235"/>
          </a:xfrm>
        </p:spPr>
        <p:txBody>
          <a:bodyPr>
            <a:normAutofit/>
          </a:bodyPr>
          <a:lstStyle/>
          <a:p>
            <a:r>
              <a:rPr lang="en-US" dirty="0"/>
              <a:t>perform operations to acquire the data and store it in datasets or data frames</a:t>
            </a:r>
          </a:p>
        </p:txBody>
      </p:sp>
      <p:sp>
        <p:nvSpPr>
          <p:cNvPr id="3" name="Content Placeholder 2">
            <a:extLst>
              <a:ext uri="{FF2B5EF4-FFF2-40B4-BE49-F238E27FC236}">
                <a16:creationId xmlns:a16="http://schemas.microsoft.com/office/drawing/2014/main" id="{4E8B672D-068C-A14C-AC1F-3A4B0E937AC9}"/>
              </a:ext>
            </a:extLst>
          </p:cNvPr>
          <p:cNvSpPr>
            <a:spLocks noGrp="1"/>
          </p:cNvSpPr>
          <p:nvPr>
            <p:ph idx="1"/>
          </p:nvPr>
        </p:nvSpPr>
        <p:spPr>
          <a:xfrm>
            <a:off x="1451579" y="1863090"/>
            <a:ext cx="9829831" cy="4194810"/>
          </a:xfrm>
        </p:spPr>
        <p:txBody>
          <a:bodyPr>
            <a:normAutofit fontScale="92500" lnSpcReduction="20000"/>
          </a:bodyPr>
          <a:lstStyle/>
          <a:p>
            <a:r>
              <a:rPr lang="en-IN" dirty="0"/>
              <a:t>There are various ways to acquire data and store it in datasets or data frames depending on the source and format of the data. Here are some general steps and techniques that can be used to acquire data and store it in datasets or data frames:</a:t>
            </a:r>
          </a:p>
          <a:p>
            <a:r>
              <a:rPr lang="en-IN" dirty="0"/>
              <a:t>Identify the source of the data: Determine where the data is located, whether it's in a database, spreadsheet, text file, or on a website.</a:t>
            </a:r>
          </a:p>
          <a:p>
            <a:r>
              <a:rPr lang="en-IN" dirty="0"/>
              <a:t>Connect to the data source: Use a library or tool that is appropriate for the data source, such as SQL for databases, pandas for spreadsheets, or </a:t>
            </a:r>
            <a:r>
              <a:rPr lang="en-IN" dirty="0" err="1"/>
              <a:t>BeautifulSoup</a:t>
            </a:r>
            <a:r>
              <a:rPr lang="en-IN" dirty="0"/>
              <a:t> for web scraping.</a:t>
            </a:r>
          </a:p>
          <a:p>
            <a:r>
              <a:rPr lang="en-IN" dirty="0"/>
              <a:t>Extract the data: Use the appropriate command or method to extract the data from the source, such as SQL queries for databases, pandas </a:t>
            </a:r>
            <a:r>
              <a:rPr lang="en-IN" dirty="0" err="1"/>
              <a:t>read_csv</a:t>
            </a:r>
            <a:r>
              <a:rPr lang="en-IN" dirty="0"/>
              <a:t>() for spreadsheets, or </a:t>
            </a:r>
            <a:r>
              <a:rPr lang="en-IN" dirty="0" err="1"/>
              <a:t>requests.get</a:t>
            </a:r>
            <a:r>
              <a:rPr lang="en-IN" dirty="0"/>
              <a:t>() for web scraping.</a:t>
            </a:r>
          </a:p>
          <a:p>
            <a:r>
              <a:rPr lang="en-IN" dirty="0"/>
              <a:t>Clean and </a:t>
            </a:r>
            <a:r>
              <a:rPr lang="en-IN" dirty="0" err="1"/>
              <a:t>preprocess</a:t>
            </a:r>
            <a:r>
              <a:rPr lang="en-IN" dirty="0"/>
              <a:t> the data: Perform operations to clean and </a:t>
            </a:r>
            <a:r>
              <a:rPr lang="en-IN" dirty="0" err="1"/>
              <a:t>preprocess</a:t>
            </a:r>
            <a:r>
              <a:rPr lang="en-IN" dirty="0"/>
              <a:t> the data, such as removing duplicates, missing values, and outliers, and converting data types and formats.</a:t>
            </a:r>
          </a:p>
        </p:txBody>
      </p:sp>
    </p:spTree>
    <p:extLst>
      <p:ext uri="{BB962C8B-B14F-4D97-AF65-F5344CB8AC3E}">
        <p14:creationId xmlns:p14="http://schemas.microsoft.com/office/powerpoint/2010/main" val="300745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A90C-2E5D-1D4C-9EAC-4E91E9F9D873}"/>
              </a:ext>
            </a:extLst>
          </p:cNvPr>
          <p:cNvSpPr>
            <a:spLocks noGrp="1"/>
          </p:cNvSpPr>
          <p:nvPr>
            <p:ph type="title"/>
          </p:nvPr>
        </p:nvSpPr>
        <p:spPr>
          <a:xfrm>
            <a:off x="1451578" y="507339"/>
            <a:ext cx="9603275" cy="1049235"/>
          </a:xfrm>
        </p:spPr>
        <p:txBody>
          <a:bodyPr/>
          <a:lstStyle/>
          <a:p>
            <a:br>
              <a:rPr lang="en-IN" dirty="0"/>
            </a:br>
            <a:r>
              <a:rPr lang="en-IN" dirty="0"/>
              <a:t>identify the objective of the analysis</a:t>
            </a:r>
            <a:endParaRPr lang="en-US" dirty="0"/>
          </a:p>
        </p:txBody>
      </p:sp>
      <p:sp>
        <p:nvSpPr>
          <p:cNvPr id="3" name="Content Placeholder 2">
            <a:extLst>
              <a:ext uri="{FF2B5EF4-FFF2-40B4-BE49-F238E27FC236}">
                <a16:creationId xmlns:a16="http://schemas.microsoft.com/office/drawing/2014/main" id="{A8E4D066-D005-B147-885C-F144166E6AE4}"/>
              </a:ext>
            </a:extLst>
          </p:cNvPr>
          <p:cNvSpPr>
            <a:spLocks noGrp="1"/>
          </p:cNvSpPr>
          <p:nvPr>
            <p:ph idx="1"/>
          </p:nvPr>
        </p:nvSpPr>
        <p:spPr>
          <a:xfrm>
            <a:off x="1451579" y="2015732"/>
            <a:ext cx="9603275" cy="4099318"/>
          </a:xfrm>
        </p:spPr>
        <p:txBody>
          <a:bodyPr>
            <a:normAutofit lnSpcReduction="10000"/>
          </a:bodyPr>
          <a:lstStyle/>
          <a:p>
            <a:r>
              <a:rPr lang="en-IN" dirty="0"/>
              <a:t>The objective of data analysis is to extract meaningful insights from the data that can inform decision-making and support problem-solving. The specific objective will depend on the problem or question that is being addressed, as well as the type of data that is being </a:t>
            </a:r>
            <a:r>
              <a:rPr lang="en-IN" dirty="0" err="1"/>
              <a:t>analyzed</a:t>
            </a:r>
            <a:r>
              <a:rPr lang="en-IN" dirty="0"/>
              <a:t>.</a:t>
            </a:r>
          </a:p>
          <a:p>
            <a:r>
              <a:rPr lang="en-IN" dirty="0"/>
              <a:t>Some examples of objectives of data analysis include:</a:t>
            </a:r>
          </a:p>
          <a:p>
            <a:r>
              <a:rPr lang="en-IN" dirty="0"/>
              <a:t>Exploratory data analysis: The objective is to get a general understanding of the data by summarizing key features and identifying patterns, outliers, and relationships among variables.</a:t>
            </a:r>
          </a:p>
          <a:p>
            <a:r>
              <a:rPr lang="en-IN" dirty="0"/>
              <a:t>Predictive </a:t>
            </a:r>
            <a:r>
              <a:rPr lang="en-IN" dirty="0" err="1"/>
              <a:t>modeling</a:t>
            </a:r>
            <a:r>
              <a:rPr lang="en-IN" dirty="0"/>
              <a:t>: The objective is to build a model that can make predictions about future events or outcomes based on the historical data.</a:t>
            </a:r>
          </a:p>
          <a:p>
            <a:endParaRPr lang="en-IN" dirty="0"/>
          </a:p>
          <a:p>
            <a:endParaRPr lang="en-US" b="1" dirty="0"/>
          </a:p>
        </p:txBody>
      </p:sp>
    </p:spTree>
    <p:extLst>
      <p:ext uri="{BB962C8B-B14F-4D97-AF65-F5344CB8AC3E}">
        <p14:creationId xmlns:p14="http://schemas.microsoft.com/office/powerpoint/2010/main" val="346531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04F5-8FA9-3C48-8054-21E4C89D6BE7}"/>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40D6E67C-9CCD-D944-A721-D4DA26CEBCB8}"/>
              </a:ext>
            </a:extLst>
          </p:cNvPr>
          <p:cNvSpPr>
            <a:spLocks noGrp="1"/>
          </p:cNvSpPr>
          <p:nvPr>
            <p:ph idx="1"/>
          </p:nvPr>
        </p:nvSpPr>
        <p:spPr>
          <a:xfrm>
            <a:off x="1451579" y="1853754"/>
            <a:ext cx="9603275" cy="4199727"/>
          </a:xfrm>
        </p:spPr>
        <p:txBody>
          <a:bodyPr>
            <a:normAutofit/>
          </a:bodyPr>
          <a:lstStyle/>
          <a:p>
            <a:r>
              <a:rPr lang="en-IN" dirty="0"/>
              <a:t>Store the data: Store the data in a dataset or data frame, such as a pandas </a:t>
            </a:r>
            <a:r>
              <a:rPr lang="en-IN" dirty="0" err="1"/>
              <a:t>DataFrame</a:t>
            </a:r>
            <a:r>
              <a:rPr lang="en-IN" dirty="0"/>
              <a:t>, which can be used for further analysis and </a:t>
            </a:r>
            <a:r>
              <a:rPr lang="en-IN" dirty="0" err="1"/>
              <a:t>modeling</a:t>
            </a:r>
            <a:r>
              <a:rPr lang="en-IN" dirty="0"/>
              <a:t>.</a:t>
            </a:r>
          </a:p>
          <a:p>
            <a:r>
              <a:rPr lang="en-IN" dirty="0"/>
              <a:t>Save the data: Save the data in a format that is appropriate for the analysis and </a:t>
            </a:r>
            <a:r>
              <a:rPr lang="en-IN" dirty="0" err="1"/>
              <a:t>modeling</a:t>
            </a:r>
            <a:r>
              <a:rPr lang="en-IN" dirty="0"/>
              <a:t> tools, such as CSV, JSON, or SQLite, so that it can be easily loaded and used in the future.</a:t>
            </a:r>
          </a:p>
          <a:p>
            <a:r>
              <a:rPr lang="en-IN" dirty="0"/>
              <a:t>Here are some examples of how to acquire data and store it in datasets or data frames:</a:t>
            </a:r>
          </a:p>
          <a:p>
            <a:endParaRPr lang="en-IN" dirty="0"/>
          </a:p>
          <a:p>
            <a:br>
              <a:rPr lang="en-IN" dirty="0"/>
            </a:br>
            <a:endParaRPr lang="en-IN" dirty="0"/>
          </a:p>
          <a:p>
            <a:endParaRPr lang="en-US" b="1" dirty="0"/>
          </a:p>
        </p:txBody>
      </p:sp>
      <p:pic>
        <p:nvPicPr>
          <p:cNvPr id="5" name="Picture 4">
            <a:extLst>
              <a:ext uri="{FF2B5EF4-FFF2-40B4-BE49-F238E27FC236}">
                <a16:creationId xmlns:a16="http://schemas.microsoft.com/office/drawing/2014/main" id="{8CD6C300-8029-DF47-A92F-0B1A8D233B59}"/>
              </a:ext>
            </a:extLst>
          </p:cNvPr>
          <p:cNvPicPr>
            <a:picLocks noChangeAspect="1"/>
          </p:cNvPicPr>
          <p:nvPr/>
        </p:nvPicPr>
        <p:blipFill rotWithShape="1">
          <a:blip r:embed="rId2"/>
          <a:srcRect l="34627" t="47123" r="19940" b="18539"/>
          <a:stretch/>
        </p:blipFill>
        <p:spPr>
          <a:xfrm>
            <a:off x="1766171" y="3953618"/>
            <a:ext cx="4597052" cy="2171472"/>
          </a:xfrm>
          <a:prstGeom prst="rect">
            <a:avLst/>
          </a:prstGeom>
        </p:spPr>
      </p:pic>
    </p:spTree>
    <p:extLst>
      <p:ext uri="{BB962C8B-B14F-4D97-AF65-F5344CB8AC3E}">
        <p14:creationId xmlns:p14="http://schemas.microsoft.com/office/powerpoint/2010/main" val="263203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B605-1065-D842-990F-18D6FEBE4039}"/>
              </a:ext>
            </a:extLst>
          </p:cNvPr>
          <p:cNvSpPr>
            <a:spLocks noGrp="1"/>
          </p:cNvSpPr>
          <p:nvPr>
            <p:ph type="title"/>
          </p:nvPr>
        </p:nvSpPr>
        <p:spPr/>
        <p:txBody>
          <a:bodyPr/>
          <a:lstStyle/>
          <a:p>
            <a:r>
              <a:rPr lang="en-US" dirty="0"/>
              <a:t>Cont..</a:t>
            </a:r>
          </a:p>
        </p:txBody>
      </p:sp>
      <p:pic>
        <p:nvPicPr>
          <p:cNvPr id="5" name="Content Placeholder 4">
            <a:extLst>
              <a:ext uri="{FF2B5EF4-FFF2-40B4-BE49-F238E27FC236}">
                <a16:creationId xmlns:a16="http://schemas.microsoft.com/office/drawing/2014/main" id="{BD5E7342-8499-274A-8C42-D0D62502F05A}"/>
              </a:ext>
            </a:extLst>
          </p:cNvPr>
          <p:cNvPicPr>
            <a:picLocks noGrp="1" noChangeAspect="1"/>
          </p:cNvPicPr>
          <p:nvPr>
            <p:ph idx="1"/>
          </p:nvPr>
        </p:nvPicPr>
        <p:blipFill rotWithShape="1">
          <a:blip r:embed="rId2"/>
          <a:srcRect l="35200" t="10547" r="19638" b="40070"/>
          <a:stretch/>
        </p:blipFill>
        <p:spPr>
          <a:xfrm>
            <a:off x="1540702" y="1853754"/>
            <a:ext cx="4033381" cy="2756482"/>
          </a:xfrm>
        </p:spPr>
      </p:pic>
      <p:sp>
        <p:nvSpPr>
          <p:cNvPr id="6" name="Rectangle 5">
            <a:extLst>
              <a:ext uri="{FF2B5EF4-FFF2-40B4-BE49-F238E27FC236}">
                <a16:creationId xmlns:a16="http://schemas.microsoft.com/office/drawing/2014/main" id="{FC7F7287-DF05-4C4E-A7AF-42568C47C113}"/>
              </a:ext>
            </a:extLst>
          </p:cNvPr>
          <p:cNvSpPr/>
          <p:nvPr/>
        </p:nvSpPr>
        <p:spPr>
          <a:xfrm>
            <a:off x="1451579" y="4736141"/>
            <a:ext cx="9746689" cy="923330"/>
          </a:xfrm>
          <a:prstGeom prst="rect">
            <a:avLst/>
          </a:prstGeom>
        </p:spPr>
        <p:txBody>
          <a:bodyPr wrap="square">
            <a:spAutoFit/>
          </a:bodyPr>
          <a:lstStyle/>
          <a:p>
            <a:r>
              <a:rPr lang="en-IN" dirty="0">
                <a:solidFill>
                  <a:srgbClr val="374151"/>
                </a:solidFill>
                <a:latin typeface="Söhne"/>
              </a:rPr>
              <a:t>t's important to note that the specific commands and libraries will depend on the source and format of the data. And also, it's important to keep in mind that the data should be sanitized before usage to ensure that it's reliable</a:t>
            </a:r>
            <a:endParaRPr lang="en-US" dirty="0"/>
          </a:p>
        </p:txBody>
      </p:sp>
    </p:spTree>
    <p:extLst>
      <p:ext uri="{BB962C8B-B14F-4D97-AF65-F5344CB8AC3E}">
        <p14:creationId xmlns:p14="http://schemas.microsoft.com/office/powerpoint/2010/main" val="745023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7B2E-29EB-0B44-8682-B7332376BD58}"/>
              </a:ext>
            </a:extLst>
          </p:cNvPr>
          <p:cNvSpPr>
            <a:spLocks noGrp="1"/>
          </p:cNvSpPr>
          <p:nvPr>
            <p:ph type="title"/>
          </p:nvPr>
        </p:nvSpPr>
        <p:spPr/>
        <p:txBody>
          <a:bodyPr/>
          <a:lstStyle/>
          <a:p>
            <a:r>
              <a:rPr lang="en-IN" dirty="0"/>
              <a:t>populate metadata for the imported data</a:t>
            </a:r>
            <a:endParaRPr lang="en-US" dirty="0"/>
          </a:p>
        </p:txBody>
      </p:sp>
      <p:sp>
        <p:nvSpPr>
          <p:cNvPr id="3" name="Content Placeholder 2">
            <a:extLst>
              <a:ext uri="{FF2B5EF4-FFF2-40B4-BE49-F238E27FC236}">
                <a16:creationId xmlns:a16="http://schemas.microsoft.com/office/drawing/2014/main" id="{551693A8-F33B-EB4E-911E-3FD132E67DA9}"/>
              </a:ext>
            </a:extLst>
          </p:cNvPr>
          <p:cNvSpPr>
            <a:spLocks noGrp="1"/>
          </p:cNvSpPr>
          <p:nvPr>
            <p:ph idx="1"/>
          </p:nvPr>
        </p:nvSpPr>
        <p:spPr>
          <a:xfrm>
            <a:off x="1451579" y="2015732"/>
            <a:ext cx="9603275" cy="4037749"/>
          </a:xfrm>
        </p:spPr>
        <p:txBody>
          <a:bodyPr/>
          <a:lstStyle/>
          <a:p>
            <a:r>
              <a:rPr lang="en-IN" dirty="0"/>
              <a:t>Metadata is data that describes other data. To populate metadata for imported data, you would need to gather information about the data, such as its source, format, date of creation, and any other relevant information. This information can be added to the imported data as metadata fields. The method for populating metadata will depend on the specific data and the system or software being used to manage it. For example, if the data is in a database, you may need to add the metadata fields to the database schema, and then add the data to those fields as you import it. If the data is in a file format, such as a CSV or Excel file, you may need to add the metadata to a separate file or as an additional sheet within the same file.</a:t>
            </a:r>
            <a:endParaRPr lang="en-US" dirty="0"/>
          </a:p>
        </p:txBody>
      </p:sp>
    </p:spTree>
    <p:extLst>
      <p:ext uri="{BB962C8B-B14F-4D97-AF65-F5344CB8AC3E}">
        <p14:creationId xmlns:p14="http://schemas.microsoft.com/office/powerpoint/2010/main" val="292916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F3A4-9345-4D41-A76F-C9BF3A9019FF}"/>
              </a:ext>
            </a:extLst>
          </p:cNvPr>
          <p:cNvSpPr>
            <a:spLocks noGrp="1"/>
          </p:cNvSpPr>
          <p:nvPr>
            <p:ph type="title"/>
          </p:nvPr>
        </p:nvSpPr>
        <p:spPr/>
        <p:txBody>
          <a:bodyPr/>
          <a:lstStyle/>
          <a:p>
            <a:r>
              <a:rPr lang="en-IN" dirty="0"/>
              <a:t>example how to populate metadata for the imported data</a:t>
            </a:r>
            <a:endParaRPr lang="en-US" dirty="0"/>
          </a:p>
        </p:txBody>
      </p:sp>
      <p:sp>
        <p:nvSpPr>
          <p:cNvPr id="3" name="Content Placeholder 2">
            <a:extLst>
              <a:ext uri="{FF2B5EF4-FFF2-40B4-BE49-F238E27FC236}">
                <a16:creationId xmlns:a16="http://schemas.microsoft.com/office/drawing/2014/main" id="{E6C1CDCB-AD11-7E48-AE73-DCA5E88FFEF1}"/>
              </a:ext>
            </a:extLst>
          </p:cNvPr>
          <p:cNvSpPr>
            <a:spLocks noGrp="1"/>
          </p:cNvSpPr>
          <p:nvPr>
            <p:ph idx="1"/>
          </p:nvPr>
        </p:nvSpPr>
        <p:spPr>
          <a:xfrm>
            <a:off x="1230279" y="1853754"/>
            <a:ext cx="5022937" cy="4199728"/>
          </a:xfrm>
        </p:spPr>
        <p:txBody>
          <a:bodyPr>
            <a:normAutofit/>
          </a:bodyPr>
          <a:lstStyle/>
          <a:p>
            <a:r>
              <a:rPr lang="en-IN" dirty="0"/>
              <a:t>Here is an example of how to populate metadata for imported data using Python:</a:t>
            </a:r>
          </a:p>
          <a:p>
            <a:r>
              <a:rPr lang="en-IN" dirty="0"/>
              <a:t>First, import the necessary libraries, such as pandas for reading and manipulating the data, and </a:t>
            </a:r>
            <a:r>
              <a:rPr lang="en-IN" dirty="0" err="1"/>
              <a:t>os</a:t>
            </a:r>
            <a:r>
              <a:rPr lang="en-IN" dirty="0"/>
              <a:t> for working with the file system:</a:t>
            </a:r>
          </a:p>
          <a:p>
            <a:r>
              <a:rPr lang="en-IN" dirty="0"/>
              <a:t>Next, read the data into a pandas </a:t>
            </a:r>
            <a:r>
              <a:rPr lang="en-IN" dirty="0" err="1"/>
              <a:t>DataFrame</a:t>
            </a:r>
            <a:r>
              <a:rPr lang="en-IN" dirty="0"/>
              <a:t> using the </a:t>
            </a:r>
            <a:r>
              <a:rPr lang="en-IN" dirty="0" err="1"/>
              <a:t>pd.read_csv</a:t>
            </a:r>
            <a:r>
              <a:rPr lang="en-IN" dirty="0"/>
              <a:t>() function:</a:t>
            </a:r>
          </a:p>
          <a:p>
            <a:r>
              <a:rPr lang="en-IN" dirty="0"/>
              <a:t>Then create a dictionary containing the metadata fields and their values:</a:t>
            </a:r>
          </a:p>
          <a:p>
            <a:endParaRPr lang="en-IN" dirty="0"/>
          </a:p>
          <a:p>
            <a:endParaRPr lang="en-IN" dirty="0"/>
          </a:p>
          <a:p>
            <a:endParaRPr lang="en-US" dirty="0"/>
          </a:p>
        </p:txBody>
      </p:sp>
      <p:pic>
        <p:nvPicPr>
          <p:cNvPr id="5" name="Picture 4">
            <a:extLst>
              <a:ext uri="{FF2B5EF4-FFF2-40B4-BE49-F238E27FC236}">
                <a16:creationId xmlns:a16="http://schemas.microsoft.com/office/drawing/2014/main" id="{E707CB31-C69E-A643-94F9-C018E6A77575}"/>
              </a:ext>
            </a:extLst>
          </p:cNvPr>
          <p:cNvPicPr>
            <a:picLocks noChangeAspect="1"/>
          </p:cNvPicPr>
          <p:nvPr/>
        </p:nvPicPr>
        <p:blipFill rotWithShape="1">
          <a:blip r:embed="rId2"/>
          <a:srcRect l="33714" t="10229" r="20510" b="33151"/>
          <a:stretch/>
        </p:blipFill>
        <p:spPr>
          <a:xfrm>
            <a:off x="6253216" y="1853753"/>
            <a:ext cx="5022938" cy="4199727"/>
          </a:xfrm>
          <a:prstGeom prst="rect">
            <a:avLst/>
          </a:prstGeom>
        </p:spPr>
      </p:pic>
    </p:spTree>
    <p:extLst>
      <p:ext uri="{BB962C8B-B14F-4D97-AF65-F5344CB8AC3E}">
        <p14:creationId xmlns:p14="http://schemas.microsoft.com/office/powerpoint/2010/main" val="298191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10DC-A886-6046-8F58-AF5F01B6DDAA}"/>
              </a:ext>
            </a:extLst>
          </p:cNvPr>
          <p:cNvSpPr>
            <a:spLocks noGrp="1"/>
          </p:cNvSpPr>
          <p:nvPr>
            <p:ph type="title"/>
          </p:nvPr>
        </p:nvSpPr>
        <p:spPr/>
        <p:txBody>
          <a:bodyPr/>
          <a:lstStyle/>
          <a:p>
            <a:r>
              <a:rPr lang="en-US" dirty="0"/>
              <a:t>Cont..</a:t>
            </a:r>
            <a:r>
              <a:rPr lang="en-IN" dirty="0"/>
              <a:t> example how to populate metadata for the imported data</a:t>
            </a:r>
            <a:endParaRPr lang="en-US" dirty="0"/>
          </a:p>
        </p:txBody>
      </p:sp>
      <p:sp>
        <p:nvSpPr>
          <p:cNvPr id="3" name="Content Placeholder 2">
            <a:extLst>
              <a:ext uri="{FF2B5EF4-FFF2-40B4-BE49-F238E27FC236}">
                <a16:creationId xmlns:a16="http://schemas.microsoft.com/office/drawing/2014/main" id="{B422EDC1-9E0B-354B-A8D4-D8E127BA38F0}"/>
              </a:ext>
            </a:extLst>
          </p:cNvPr>
          <p:cNvSpPr>
            <a:spLocks noGrp="1"/>
          </p:cNvSpPr>
          <p:nvPr>
            <p:ph idx="1"/>
          </p:nvPr>
        </p:nvSpPr>
        <p:spPr>
          <a:xfrm>
            <a:off x="1451579" y="1853754"/>
            <a:ext cx="4535862" cy="4199727"/>
          </a:xfrm>
        </p:spPr>
        <p:txBody>
          <a:bodyPr>
            <a:normAutofit fontScale="92500"/>
          </a:bodyPr>
          <a:lstStyle/>
          <a:p>
            <a:r>
              <a:rPr lang="en-IN" dirty="0"/>
              <a:t>Add the metadata dictionary as a new attribute of the </a:t>
            </a:r>
            <a:r>
              <a:rPr lang="en-IN" dirty="0" err="1"/>
              <a:t>DataFrame</a:t>
            </a:r>
            <a:r>
              <a:rPr lang="en-IN" dirty="0"/>
              <a:t>:</a:t>
            </a:r>
          </a:p>
          <a:p>
            <a:r>
              <a:rPr lang="en-IN" dirty="0"/>
              <a:t>Finally, save the </a:t>
            </a:r>
            <a:r>
              <a:rPr lang="en-IN" dirty="0" err="1"/>
              <a:t>DataFrame</a:t>
            </a:r>
            <a:r>
              <a:rPr lang="en-IN" dirty="0"/>
              <a:t> with the metadata to a new file:</a:t>
            </a:r>
          </a:p>
          <a:p>
            <a:r>
              <a:rPr lang="en-IN" dirty="0"/>
              <a:t>Note : This is just an example, you can use different libraries or different way of storing the metadata, you can also use different methods to import the data, and the metadata fields can be different depending on your data and what information you need to keep track of.</a:t>
            </a:r>
            <a:endParaRPr lang="en-US" dirty="0"/>
          </a:p>
        </p:txBody>
      </p:sp>
      <p:pic>
        <p:nvPicPr>
          <p:cNvPr id="5" name="Picture 4">
            <a:extLst>
              <a:ext uri="{FF2B5EF4-FFF2-40B4-BE49-F238E27FC236}">
                <a16:creationId xmlns:a16="http://schemas.microsoft.com/office/drawing/2014/main" id="{19B83632-2E0C-9342-855C-01583547AF34}"/>
              </a:ext>
            </a:extLst>
          </p:cNvPr>
          <p:cNvPicPr>
            <a:picLocks noChangeAspect="1"/>
          </p:cNvPicPr>
          <p:nvPr/>
        </p:nvPicPr>
        <p:blipFill rotWithShape="1">
          <a:blip r:embed="rId2"/>
          <a:srcRect l="34056" t="27030" r="20738" b="42283"/>
          <a:stretch/>
        </p:blipFill>
        <p:spPr>
          <a:xfrm>
            <a:off x="5987440" y="2124768"/>
            <a:ext cx="5912285" cy="3657698"/>
          </a:xfrm>
          <a:prstGeom prst="rect">
            <a:avLst/>
          </a:prstGeom>
        </p:spPr>
      </p:pic>
    </p:spTree>
    <p:extLst>
      <p:ext uri="{BB962C8B-B14F-4D97-AF65-F5344CB8AC3E}">
        <p14:creationId xmlns:p14="http://schemas.microsoft.com/office/powerpoint/2010/main" val="378151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F93E8-6946-A04E-80C7-D3682B88A255}"/>
              </a:ext>
            </a:extLst>
          </p:cNvPr>
          <p:cNvSpPr>
            <a:spLocks noGrp="1"/>
          </p:cNvSpPr>
          <p:nvPr>
            <p:ph type="title"/>
          </p:nvPr>
        </p:nvSpPr>
        <p:spPr>
          <a:xfrm>
            <a:off x="1137147" y="362763"/>
            <a:ext cx="9603275" cy="1049235"/>
          </a:xfrm>
        </p:spPr>
        <p:txBody>
          <a:bodyPr>
            <a:normAutofit/>
          </a:bodyPr>
          <a:lstStyle/>
          <a:p>
            <a:r>
              <a:rPr lang="en-IN" dirty="0"/>
              <a:t>validate imported data using appropriate tools &amp; processes </a:t>
            </a:r>
            <a:endParaRPr lang="en-US" dirty="0"/>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337B901-2ADA-38BE-FC08-3A43D919EC48}"/>
              </a:ext>
            </a:extLst>
          </p:cNvPr>
          <p:cNvGraphicFramePr>
            <a:graphicFrameLocks noGrp="1"/>
          </p:cNvGraphicFramePr>
          <p:nvPr>
            <p:ph idx="1"/>
            <p:extLst>
              <p:ext uri="{D42A27DB-BD31-4B8C-83A1-F6EECF244321}">
                <p14:modId xmlns:p14="http://schemas.microsoft.com/office/powerpoint/2010/main" val="85756476"/>
              </p:ext>
            </p:extLst>
          </p:nvPr>
        </p:nvGraphicFramePr>
        <p:xfrm>
          <a:off x="1137147" y="1737360"/>
          <a:ext cx="9918204" cy="512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427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FE20-6524-E545-8A9C-CBBA34EBA86D}"/>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527A0C6F-8E81-A548-BD7E-11E716AF9236}"/>
              </a:ext>
            </a:extLst>
          </p:cNvPr>
          <p:cNvSpPr>
            <a:spLocks noGrp="1"/>
          </p:cNvSpPr>
          <p:nvPr>
            <p:ph idx="1"/>
          </p:nvPr>
        </p:nvSpPr>
        <p:spPr/>
        <p:txBody>
          <a:bodyPr/>
          <a:lstStyle/>
          <a:p>
            <a:r>
              <a:rPr lang="en-IN" dirty="0"/>
              <a:t>Data reconciliation: This involves comparing the imported data to a known source of truth, such as a previous version of the data or a different dataset, to ensure consistency.</a:t>
            </a:r>
          </a:p>
          <a:p>
            <a:r>
              <a:rPr lang="en-IN" dirty="0"/>
              <a:t>Data quality assessment: This is a more comprehensive approach that involves measuring the overall quality of the data and can include a combination of the above methods.</a:t>
            </a:r>
          </a:p>
          <a:p>
            <a:r>
              <a:rPr lang="en-IN" dirty="0"/>
              <a:t>Data Cleansing: This process is used to remove or correct any errors or inconsistencies in the data, such as removing duplicate data points or filling in missing values.</a:t>
            </a:r>
          </a:p>
          <a:p>
            <a:r>
              <a:rPr lang="en-IN" dirty="0"/>
              <a:t>It's important to keep in mind that data validation is an iterative process that may require multiple rounds of testing and correction.</a:t>
            </a:r>
          </a:p>
          <a:p>
            <a:endParaRPr lang="en-US" dirty="0"/>
          </a:p>
        </p:txBody>
      </p:sp>
    </p:spTree>
    <p:extLst>
      <p:ext uri="{BB962C8B-B14F-4D97-AF65-F5344CB8AC3E}">
        <p14:creationId xmlns:p14="http://schemas.microsoft.com/office/powerpoint/2010/main" val="295716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E907-7B4B-C644-B5A9-01FDD603B832}"/>
              </a:ext>
            </a:extLst>
          </p:cNvPr>
          <p:cNvSpPr>
            <a:spLocks noGrp="1"/>
          </p:cNvSpPr>
          <p:nvPr>
            <p:ph type="title"/>
          </p:nvPr>
        </p:nvSpPr>
        <p:spPr>
          <a:xfrm>
            <a:off x="1451578" y="644499"/>
            <a:ext cx="9603275" cy="1049235"/>
          </a:xfrm>
        </p:spPr>
        <p:txBody>
          <a:bodyPr>
            <a:normAutofit fontScale="90000"/>
          </a:bodyPr>
          <a:lstStyle/>
          <a:p>
            <a:r>
              <a:rPr lang="en-IN" dirty="0"/>
              <a:t>example how to validate imported data using appropriate tools &amp; processes</a:t>
            </a:r>
            <a:br>
              <a:rPr lang="en-US" dirty="0"/>
            </a:br>
            <a:endParaRPr lang="en-US" dirty="0"/>
          </a:p>
        </p:txBody>
      </p:sp>
      <p:sp>
        <p:nvSpPr>
          <p:cNvPr id="3" name="Content Placeholder 2">
            <a:extLst>
              <a:ext uri="{FF2B5EF4-FFF2-40B4-BE49-F238E27FC236}">
                <a16:creationId xmlns:a16="http://schemas.microsoft.com/office/drawing/2014/main" id="{57A5188B-D2AE-8E4B-8B1B-FCD6CB4F5C53}"/>
              </a:ext>
            </a:extLst>
          </p:cNvPr>
          <p:cNvSpPr>
            <a:spLocks noGrp="1"/>
          </p:cNvSpPr>
          <p:nvPr>
            <p:ph idx="1"/>
          </p:nvPr>
        </p:nvSpPr>
        <p:spPr>
          <a:xfrm>
            <a:off x="1451579" y="2015732"/>
            <a:ext cx="9603275" cy="4037749"/>
          </a:xfrm>
        </p:spPr>
        <p:txBody>
          <a:bodyPr>
            <a:normAutofit fontScale="92500" lnSpcReduction="10000"/>
          </a:bodyPr>
          <a:lstStyle/>
          <a:p>
            <a:r>
              <a:rPr lang="en-IN" dirty="0"/>
              <a:t>One example of how to validate imported data using appropriate tools and processes is as follows:</a:t>
            </a:r>
          </a:p>
          <a:p>
            <a:r>
              <a:rPr lang="en-IN" dirty="0"/>
              <a:t>Data profiling: Use a tool such as </a:t>
            </a:r>
            <a:r>
              <a:rPr lang="en-IN" dirty="0" err="1"/>
              <a:t>Trifacta</a:t>
            </a:r>
            <a:r>
              <a:rPr lang="en-IN" dirty="0"/>
              <a:t> or Talend to </a:t>
            </a:r>
            <a:r>
              <a:rPr lang="en-IN" dirty="0" err="1"/>
              <a:t>analyze</a:t>
            </a:r>
            <a:r>
              <a:rPr lang="en-IN" dirty="0"/>
              <a:t> the data and identify any patterns, outliers, missing values, and other characteristics that may indicate errors or inconsistencies.</a:t>
            </a:r>
          </a:p>
          <a:p>
            <a:r>
              <a:rPr lang="en-IN" dirty="0"/>
              <a:t>Data validation rules: Use a tool such as Microsoft Excel or Google Sheets to create a set of validation rules that can be used to check the data for correctness. For example, you may want to check if a date falls within a certain range or if a numerical value is within a certain range.</a:t>
            </a:r>
          </a:p>
          <a:p>
            <a:r>
              <a:rPr lang="en-IN" dirty="0"/>
              <a:t>Data visualization: Use a tool such as Tableau or Power BI to create visualizations of the data, such as a scatter plot or histogram, to quickly identify any errors or outliers in the data.</a:t>
            </a:r>
          </a:p>
        </p:txBody>
      </p:sp>
    </p:spTree>
    <p:extLst>
      <p:ext uri="{BB962C8B-B14F-4D97-AF65-F5344CB8AC3E}">
        <p14:creationId xmlns:p14="http://schemas.microsoft.com/office/powerpoint/2010/main" val="55047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0130-A9C3-9640-AD69-3B97E9A4BD98}"/>
              </a:ext>
            </a:extLst>
          </p:cNvPr>
          <p:cNvSpPr>
            <a:spLocks noGrp="1"/>
          </p:cNvSpPr>
          <p:nvPr>
            <p:ph type="title"/>
          </p:nvPr>
        </p:nvSpPr>
        <p:spPr/>
        <p:txBody>
          <a:bodyPr>
            <a:normAutofit fontScale="90000"/>
          </a:bodyPr>
          <a:lstStyle/>
          <a:p>
            <a:r>
              <a:rPr lang="en-IN" dirty="0"/>
              <a:t>example how to validate imported data using appropriate tools &amp; processes</a:t>
            </a:r>
            <a:br>
              <a:rPr lang="en-US" dirty="0"/>
            </a:br>
            <a:endParaRPr lang="en-US" dirty="0"/>
          </a:p>
        </p:txBody>
      </p:sp>
      <p:sp>
        <p:nvSpPr>
          <p:cNvPr id="3" name="Content Placeholder 2">
            <a:extLst>
              <a:ext uri="{FF2B5EF4-FFF2-40B4-BE49-F238E27FC236}">
                <a16:creationId xmlns:a16="http://schemas.microsoft.com/office/drawing/2014/main" id="{EF3F60AB-3BEA-A44D-9E8A-D60D0EA7C976}"/>
              </a:ext>
            </a:extLst>
          </p:cNvPr>
          <p:cNvSpPr>
            <a:spLocks noGrp="1"/>
          </p:cNvSpPr>
          <p:nvPr>
            <p:ph idx="1"/>
          </p:nvPr>
        </p:nvSpPr>
        <p:spPr>
          <a:xfrm>
            <a:off x="1451579" y="2015732"/>
            <a:ext cx="9603275" cy="4037749"/>
          </a:xfrm>
        </p:spPr>
        <p:txBody>
          <a:bodyPr>
            <a:normAutofit fontScale="92500" lnSpcReduction="10000"/>
          </a:bodyPr>
          <a:lstStyle/>
          <a:p>
            <a:r>
              <a:rPr lang="en-IN" dirty="0"/>
              <a:t>Data reconciliation: Compare the imported data to a known source of truth, such as a previous version of the data or a different dataset, to ensure consistency. This can be done using a tool such as Alteryx or Informatica.</a:t>
            </a:r>
          </a:p>
          <a:p>
            <a:r>
              <a:rPr lang="en-IN" dirty="0"/>
              <a:t>Data quality assessment: Use a tool such as Trillium or Data Quality </a:t>
            </a:r>
            <a:r>
              <a:rPr lang="en-IN" dirty="0" err="1"/>
              <a:t>Center</a:t>
            </a:r>
            <a:r>
              <a:rPr lang="en-IN" dirty="0"/>
              <a:t> to measure the overall quality of the data and identify any areas that need improvement.</a:t>
            </a:r>
          </a:p>
          <a:p>
            <a:r>
              <a:rPr lang="en-IN" dirty="0"/>
              <a:t>Data Cleansing: Use a tool such as Talend or DataStage to remove or correct any errors or inconsistencies in the data, such as removing duplicate data points or filling in missing values.</a:t>
            </a:r>
          </a:p>
          <a:p>
            <a:r>
              <a:rPr lang="en-IN" dirty="0"/>
              <a:t>It is important to note that the choice of tools will depend on the format and structure of the data, as well as the specific needs of the organization. It's also important to keep in mind that data validation is an iterative process that may require multiple rounds of testing and correction.</a:t>
            </a:r>
            <a:endParaRPr lang="en-US" dirty="0"/>
          </a:p>
        </p:txBody>
      </p:sp>
    </p:spTree>
    <p:extLst>
      <p:ext uri="{BB962C8B-B14F-4D97-AF65-F5344CB8AC3E}">
        <p14:creationId xmlns:p14="http://schemas.microsoft.com/office/powerpoint/2010/main" val="3544452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9921-1E54-C446-80E3-69831CF1C9A2}"/>
              </a:ext>
            </a:extLst>
          </p:cNvPr>
          <p:cNvSpPr>
            <a:spLocks noGrp="1"/>
          </p:cNvSpPr>
          <p:nvPr>
            <p:ph type="title"/>
          </p:nvPr>
        </p:nvSpPr>
        <p:spPr/>
        <p:txBody>
          <a:bodyPr>
            <a:normAutofit/>
          </a:bodyPr>
          <a:lstStyle/>
          <a:p>
            <a:r>
              <a:rPr lang="en-IN" dirty="0"/>
              <a:t>example of how to  validate imported data using Python and the Pandas library:</a:t>
            </a:r>
            <a:endParaRPr lang="en-US" dirty="0"/>
          </a:p>
        </p:txBody>
      </p:sp>
      <p:pic>
        <p:nvPicPr>
          <p:cNvPr id="5" name="Content Placeholder 4">
            <a:extLst>
              <a:ext uri="{FF2B5EF4-FFF2-40B4-BE49-F238E27FC236}">
                <a16:creationId xmlns:a16="http://schemas.microsoft.com/office/drawing/2014/main" id="{AE669DEA-1923-5E4E-8C57-139C76A6BD24}"/>
              </a:ext>
            </a:extLst>
          </p:cNvPr>
          <p:cNvPicPr>
            <a:picLocks noGrp="1" noChangeAspect="1"/>
          </p:cNvPicPr>
          <p:nvPr>
            <p:ph idx="1"/>
          </p:nvPr>
        </p:nvPicPr>
        <p:blipFill rotWithShape="1">
          <a:blip r:embed="rId2"/>
          <a:srcRect l="34042" t="13012" r="20419" b="20631"/>
          <a:stretch/>
        </p:blipFill>
        <p:spPr>
          <a:xfrm>
            <a:off x="6814160" y="1678488"/>
            <a:ext cx="4910202" cy="4471791"/>
          </a:xfrm>
        </p:spPr>
      </p:pic>
      <p:sp>
        <p:nvSpPr>
          <p:cNvPr id="6" name="Rectangle 5">
            <a:extLst>
              <a:ext uri="{FF2B5EF4-FFF2-40B4-BE49-F238E27FC236}">
                <a16:creationId xmlns:a16="http://schemas.microsoft.com/office/drawing/2014/main" id="{61966E36-935D-0542-9E5F-FE9466C74CC7}"/>
              </a:ext>
            </a:extLst>
          </p:cNvPr>
          <p:cNvSpPr/>
          <p:nvPr/>
        </p:nvSpPr>
        <p:spPr>
          <a:xfrm>
            <a:off x="1347917" y="1964478"/>
            <a:ext cx="4414056" cy="2031325"/>
          </a:xfrm>
          <a:prstGeom prst="rect">
            <a:avLst/>
          </a:prstGeom>
        </p:spPr>
        <p:txBody>
          <a:bodyPr wrap="square">
            <a:spAutoFit/>
          </a:bodyPr>
          <a:lstStyle/>
          <a:p>
            <a:r>
              <a:rPr lang="en-IN" dirty="0">
                <a:solidFill>
                  <a:srgbClr val="374151"/>
                </a:solidFill>
                <a:latin typeface="Söhne"/>
              </a:rPr>
              <a:t>This is a very simple example and in real-world scenario, you would have to handle missing values, data type, data format and also add more validation rules.</a:t>
            </a:r>
          </a:p>
          <a:p>
            <a:r>
              <a:rPr lang="en-IN" dirty="0">
                <a:solidFill>
                  <a:srgbClr val="374151"/>
                </a:solidFill>
                <a:latin typeface="Söhne"/>
              </a:rPr>
              <a:t>Please keep in mind that this is just an example and should be adapted to your specific use case.</a:t>
            </a:r>
            <a:endParaRPr lang="en-IN" b="0" i="0" u="none" strike="noStrike" dirty="0">
              <a:solidFill>
                <a:srgbClr val="374151"/>
              </a:solidFill>
              <a:effectLst/>
              <a:latin typeface="Söhne"/>
            </a:endParaRPr>
          </a:p>
        </p:txBody>
      </p:sp>
      <p:sp>
        <p:nvSpPr>
          <p:cNvPr id="8" name="TextBox 7">
            <a:extLst>
              <a:ext uri="{FF2B5EF4-FFF2-40B4-BE49-F238E27FC236}">
                <a16:creationId xmlns:a16="http://schemas.microsoft.com/office/drawing/2014/main" id="{94B802AB-CA2B-1C4A-A723-240B4DDA20E9}"/>
              </a:ext>
            </a:extLst>
          </p:cNvPr>
          <p:cNvSpPr txBox="1"/>
          <p:nvPr/>
        </p:nvSpPr>
        <p:spPr>
          <a:xfrm>
            <a:off x="10094734" y="5503948"/>
            <a:ext cx="1920240" cy="646331"/>
          </a:xfrm>
          <a:prstGeom prst="rect">
            <a:avLst/>
          </a:prstGeom>
          <a:noFill/>
        </p:spPr>
        <p:txBody>
          <a:bodyPr wrap="square" rtlCol="0">
            <a:spAutoFit/>
          </a:bodyPr>
          <a:lstStyle/>
          <a:p>
            <a:r>
              <a:rPr lang="en-US" dirty="0">
                <a:solidFill>
                  <a:schemeClr val="bg1"/>
                </a:solidFill>
              </a:rPr>
              <a:t>Continued next page</a:t>
            </a:r>
          </a:p>
        </p:txBody>
      </p:sp>
    </p:spTree>
    <p:extLst>
      <p:ext uri="{BB962C8B-B14F-4D97-AF65-F5344CB8AC3E}">
        <p14:creationId xmlns:p14="http://schemas.microsoft.com/office/powerpoint/2010/main" val="93524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64B0-46D7-1D4A-B5E2-5BA55020A3BD}"/>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9529C0A8-8D3A-CC42-A45A-3B6D5EB9B771}"/>
              </a:ext>
            </a:extLst>
          </p:cNvPr>
          <p:cNvSpPr>
            <a:spLocks noGrp="1"/>
          </p:cNvSpPr>
          <p:nvPr>
            <p:ph idx="1"/>
          </p:nvPr>
        </p:nvSpPr>
        <p:spPr>
          <a:xfrm>
            <a:off x="1451579" y="2015732"/>
            <a:ext cx="9603275" cy="4037749"/>
          </a:xfrm>
        </p:spPr>
        <p:txBody>
          <a:bodyPr/>
          <a:lstStyle/>
          <a:p>
            <a:r>
              <a:rPr lang="en-IN" dirty="0"/>
              <a:t>Classification: The objective is to develop a model that can classify or group data into different categories based on specific characteristics.</a:t>
            </a:r>
          </a:p>
          <a:p>
            <a:r>
              <a:rPr lang="en-IN" dirty="0"/>
              <a:t>Clustering: The objective is to identify and group similar data points based on their characteristics.</a:t>
            </a:r>
          </a:p>
          <a:p>
            <a:r>
              <a:rPr lang="en-IN" dirty="0"/>
              <a:t>Anomaly detection: The objective is to identify unusual or abnormal data points that deviate from the expected pattern.</a:t>
            </a:r>
          </a:p>
          <a:p>
            <a:r>
              <a:rPr lang="en-IN" dirty="0"/>
              <a:t>Sentiment analysis: The objective is to determine the overall emotion or opinion expressed in a piece of text, such as customer reviews or social media posts.</a:t>
            </a:r>
          </a:p>
          <a:p>
            <a:endParaRPr lang="en-IN" dirty="0"/>
          </a:p>
          <a:p>
            <a:endParaRPr lang="en-US" dirty="0"/>
          </a:p>
        </p:txBody>
      </p:sp>
    </p:spTree>
    <p:extLst>
      <p:ext uri="{BB962C8B-B14F-4D97-AF65-F5344CB8AC3E}">
        <p14:creationId xmlns:p14="http://schemas.microsoft.com/office/powerpoint/2010/main" val="136688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90B3-4EEB-DE41-80C6-580004F9FB08}"/>
              </a:ext>
            </a:extLst>
          </p:cNvPr>
          <p:cNvSpPr>
            <a:spLocks noGrp="1"/>
          </p:cNvSpPr>
          <p:nvPr>
            <p:ph type="title"/>
          </p:nvPr>
        </p:nvSpPr>
        <p:spPr/>
        <p:txBody>
          <a:bodyPr/>
          <a:lstStyle/>
          <a:p>
            <a:r>
              <a:rPr lang="en-US" dirty="0"/>
              <a:t>Cont..</a:t>
            </a:r>
          </a:p>
        </p:txBody>
      </p:sp>
      <p:pic>
        <p:nvPicPr>
          <p:cNvPr id="5" name="Content Placeholder 4">
            <a:extLst>
              <a:ext uri="{FF2B5EF4-FFF2-40B4-BE49-F238E27FC236}">
                <a16:creationId xmlns:a16="http://schemas.microsoft.com/office/drawing/2014/main" id="{A8CB1FCD-1EAD-7E41-A3E9-2C114821F33A}"/>
              </a:ext>
            </a:extLst>
          </p:cNvPr>
          <p:cNvPicPr>
            <a:picLocks noGrp="1" noChangeAspect="1"/>
          </p:cNvPicPr>
          <p:nvPr>
            <p:ph idx="1"/>
          </p:nvPr>
        </p:nvPicPr>
        <p:blipFill rotWithShape="1">
          <a:blip r:embed="rId2"/>
          <a:srcRect l="34331" t="38515" r="19692" b="28747"/>
          <a:stretch/>
        </p:blipFill>
        <p:spPr>
          <a:xfrm>
            <a:off x="2204580" y="2091845"/>
            <a:ext cx="8134403" cy="3620023"/>
          </a:xfrm>
        </p:spPr>
      </p:pic>
    </p:spTree>
    <p:extLst>
      <p:ext uri="{BB962C8B-B14F-4D97-AF65-F5344CB8AC3E}">
        <p14:creationId xmlns:p14="http://schemas.microsoft.com/office/powerpoint/2010/main" val="36474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948" y="70342"/>
            <a:ext cx="5723982" cy="516585"/>
          </a:xfrm>
          <a:prstGeom prst="rect">
            <a:avLst/>
          </a:prstGeom>
        </p:spPr>
        <p:txBody>
          <a:bodyPr vert="horz" wrap="square" lIns="0" tIns="23909" rIns="0" bIns="0" rtlCol="0" anchor="t">
            <a:spAutoFit/>
          </a:bodyPr>
          <a:lstStyle/>
          <a:p>
            <a:pPr marL="25168">
              <a:lnSpc>
                <a:spcPct val="100000"/>
              </a:lnSpc>
              <a:spcBef>
                <a:spcPts val="188"/>
              </a:spcBef>
            </a:pPr>
            <a:r>
              <a:rPr spc="40" dirty="0"/>
              <a:t>more</a:t>
            </a:r>
            <a:r>
              <a:rPr spc="-129" dirty="0"/>
              <a:t> </a:t>
            </a:r>
            <a:r>
              <a:rPr spc="178" dirty="0"/>
              <a:t>on</a:t>
            </a:r>
            <a:r>
              <a:rPr spc="-119" dirty="0"/>
              <a:t> </a:t>
            </a:r>
            <a:r>
              <a:rPr spc="30" dirty="0"/>
              <a:t>tabuLar</a:t>
            </a:r>
            <a:r>
              <a:rPr spc="-129" dirty="0"/>
              <a:t> </a:t>
            </a:r>
            <a:r>
              <a:rPr spc="-59" dirty="0"/>
              <a:t>data</a:t>
            </a:r>
          </a:p>
        </p:txBody>
      </p:sp>
      <p:sp>
        <p:nvSpPr>
          <p:cNvPr id="6" name="object 6"/>
          <p:cNvSpPr txBox="1"/>
          <p:nvPr/>
        </p:nvSpPr>
        <p:spPr>
          <a:xfrm>
            <a:off x="10329589" y="6442424"/>
            <a:ext cx="142193" cy="246493"/>
          </a:xfrm>
          <a:prstGeom prst="rect">
            <a:avLst/>
          </a:prstGeom>
        </p:spPr>
        <p:txBody>
          <a:bodyPr vert="horz" wrap="square" lIns="0" tIns="32717" rIns="0" bIns="0" rtlCol="0">
            <a:spAutoFit/>
          </a:bodyPr>
          <a:lstStyle/>
          <a:p>
            <a:pPr marL="25168">
              <a:spcBef>
                <a:spcPts val="258"/>
              </a:spcBef>
            </a:pPr>
            <a:r>
              <a:rPr sz="1387" spc="-20" dirty="0">
                <a:solidFill>
                  <a:srgbClr val="22373A"/>
                </a:solidFill>
                <a:latin typeface="Trebuchet MS"/>
                <a:cs typeface="Trebuchet MS"/>
              </a:rPr>
              <a:t>9</a:t>
            </a:r>
            <a:endParaRPr sz="1387">
              <a:latin typeface="Trebuchet MS"/>
              <a:cs typeface="Trebuchet MS"/>
            </a:endParaRPr>
          </a:p>
        </p:txBody>
      </p:sp>
      <p:sp>
        <p:nvSpPr>
          <p:cNvPr id="3" name="object 3"/>
          <p:cNvSpPr txBox="1"/>
          <p:nvPr/>
        </p:nvSpPr>
        <p:spPr>
          <a:xfrm>
            <a:off x="1716948" y="1145906"/>
            <a:ext cx="7735069" cy="697713"/>
          </a:xfrm>
          <a:prstGeom prst="rect">
            <a:avLst/>
          </a:prstGeom>
        </p:spPr>
        <p:txBody>
          <a:bodyPr vert="horz" wrap="square" lIns="0" tIns="25167" rIns="0" bIns="0" rtlCol="0">
            <a:spAutoFit/>
          </a:bodyPr>
          <a:lstStyle/>
          <a:p>
            <a:pPr marL="25168" marR="10067">
              <a:lnSpc>
                <a:spcPct val="114500"/>
              </a:lnSpc>
              <a:spcBef>
                <a:spcPts val="198"/>
              </a:spcBef>
            </a:pPr>
            <a:r>
              <a:rPr sz="1982" spc="30" dirty="0">
                <a:solidFill>
                  <a:srgbClr val="070707"/>
                </a:solidFill>
                <a:latin typeface="Trebuchet MS"/>
                <a:cs typeface="Trebuchet MS"/>
              </a:rPr>
              <a:t>In</a:t>
            </a:r>
            <a:r>
              <a:rPr sz="1982" spc="-50" dirty="0">
                <a:solidFill>
                  <a:srgbClr val="070707"/>
                </a:solidFill>
                <a:latin typeface="Trebuchet MS"/>
                <a:cs typeface="Trebuchet MS"/>
              </a:rPr>
              <a:t> </a:t>
            </a:r>
            <a:r>
              <a:rPr sz="1982" spc="-10" dirty="0">
                <a:solidFill>
                  <a:srgbClr val="070707"/>
                </a:solidFill>
                <a:latin typeface="Trebuchet MS"/>
                <a:cs typeface="Trebuchet MS"/>
              </a:rPr>
              <a:t>tabular</a:t>
            </a:r>
            <a:r>
              <a:rPr sz="1982" spc="-40" dirty="0">
                <a:solidFill>
                  <a:srgbClr val="070707"/>
                </a:solidFill>
                <a:latin typeface="Trebuchet MS"/>
                <a:cs typeface="Trebuchet MS"/>
              </a:rPr>
              <a:t> </a:t>
            </a:r>
            <a:r>
              <a:rPr sz="1982" spc="-69" dirty="0">
                <a:solidFill>
                  <a:srgbClr val="070707"/>
                </a:solidFill>
                <a:latin typeface="Trebuchet MS"/>
                <a:cs typeface="Trebuchet MS"/>
              </a:rPr>
              <a:t>data,</a:t>
            </a:r>
            <a:r>
              <a:rPr sz="1982" spc="-40" dirty="0">
                <a:solidFill>
                  <a:srgbClr val="070707"/>
                </a:solidFill>
                <a:latin typeface="Trebuchet MS"/>
                <a:cs typeface="Trebuchet MS"/>
              </a:rPr>
              <a:t> </a:t>
            </a:r>
            <a:r>
              <a:rPr sz="1982" spc="-69" dirty="0">
                <a:solidFill>
                  <a:srgbClr val="070707"/>
                </a:solidFill>
                <a:latin typeface="Trebuchet MS"/>
                <a:cs typeface="Trebuchet MS"/>
              </a:rPr>
              <a:t>we</a:t>
            </a:r>
            <a:r>
              <a:rPr sz="1982" spc="-40" dirty="0">
                <a:solidFill>
                  <a:srgbClr val="070707"/>
                </a:solidFill>
                <a:latin typeface="Trebuchet MS"/>
                <a:cs typeface="Trebuchet MS"/>
              </a:rPr>
              <a:t> </a:t>
            </a:r>
            <a:r>
              <a:rPr sz="1982" spc="-50" dirty="0">
                <a:solidFill>
                  <a:srgbClr val="070707"/>
                </a:solidFill>
                <a:latin typeface="Trebuchet MS"/>
                <a:cs typeface="Trebuchet MS"/>
              </a:rPr>
              <a:t>expect</a:t>
            </a:r>
            <a:r>
              <a:rPr sz="1982" spc="-40" dirty="0">
                <a:solidFill>
                  <a:srgbClr val="070707"/>
                </a:solidFill>
                <a:latin typeface="Trebuchet MS"/>
                <a:cs typeface="Trebuchet MS"/>
              </a:rPr>
              <a:t> </a:t>
            </a:r>
            <a:r>
              <a:rPr sz="1982" dirty="0">
                <a:solidFill>
                  <a:srgbClr val="070707"/>
                </a:solidFill>
                <a:latin typeface="Trebuchet MS"/>
                <a:cs typeface="Trebuchet MS"/>
              </a:rPr>
              <a:t>each</a:t>
            </a:r>
            <a:r>
              <a:rPr sz="1982" spc="-50" dirty="0">
                <a:solidFill>
                  <a:srgbClr val="070707"/>
                </a:solidFill>
                <a:latin typeface="Trebuchet MS"/>
                <a:cs typeface="Trebuchet MS"/>
              </a:rPr>
              <a:t> </a:t>
            </a:r>
            <a:r>
              <a:rPr sz="1982" spc="-20" dirty="0">
                <a:solidFill>
                  <a:srgbClr val="070707"/>
                </a:solidFill>
                <a:latin typeface="Trebuchet MS"/>
                <a:cs typeface="Trebuchet MS"/>
              </a:rPr>
              <a:t>record</a:t>
            </a:r>
            <a:r>
              <a:rPr sz="1982" spc="-40" dirty="0">
                <a:solidFill>
                  <a:srgbClr val="070707"/>
                </a:solidFill>
                <a:latin typeface="Trebuchet MS"/>
                <a:cs typeface="Trebuchet MS"/>
              </a:rPr>
              <a:t> </a:t>
            </a:r>
            <a:r>
              <a:rPr sz="1982" spc="10" dirty="0">
                <a:solidFill>
                  <a:srgbClr val="070707"/>
                </a:solidFill>
                <a:latin typeface="Trebuchet MS"/>
                <a:cs typeface="Trebuchet MS"/>
              </a:rPr>
              <a:t>or</a:t>
            </a:r>
            <a:r>
              <a:rPr sz="1982" spc="-40" dirty="0">
                <a:solidFill>
                  <a:srgbClr val="070707"/>
                </a:solidFill>
                <a:latin typeface="Trebuchet MS"/>
                <a:cs typeface="Trebuchet MS"/>
              </a:rPr>
              <a:t> </a:t>
            </a:r>
            <a:r>
              <a:rPr sz="1982" spc="30" dirty="0">
                <a:solidFill>
                  <a:srgbClr val="070707"/>
                </a:solidFill>
                <a:latin typeface="Trebuchet MS"/>
                <a:cs typeface="Trebuchet MS"/>
              </a:rPr>
              <a:t>observation</a:t>
            </a:r>
            <a:r>
              <a:rPr sz="1982" spc="-40" dirty="0">
                <a:solidFill>
                  <a:srgbClr val="070707"/>
                </a:solidFill>
                <a:latin typeface="Trebuchet MS"/>
                <a:cs typeface="Trebuchet MS"/>
              </a:rPr>
              <a:t> to </a:t>
            </a:r>
            <a:r>
              <a:rPr sz="1982" spc="-10" dirty="0">
                <a:solidFill>
                  <a:srgbClr val="070707"/>
                </a:solidFill>
                <a:latin typeface="Trebuchet MS"/>
                <a:cs typeface="Trebuchet MS"/>
              </a:rPr>
              <a:t>represent</a:t>
            </a:r>
            <a:r>
              <a:rPr sz="1982" spc="-50" dirty="0">
                <a:solidFill>
                  <a:srgbClr val="070707"/>
                </a:solidFill>
                <a:latin typeface="Trebuchet MS"/>
                <a:cs typeface="Trebuchet MS"/>
              </a:rPr>
              <a:t> </a:t>
            </a:r>
            <a:r>
              <a:rPr sz="1982" spc="10" dirty="0">
                <a:solidFill>
                  <a:srgbClr val="070707"/>
                </a:solidFill>
                <a:latin typeface="Trebuchet MS"/>
                <a:cs typeface="Trebuchet MS"/>
              </a:rPr>
              <a:t>a </a:t>
            </a:r>
            <a:r>
              <a:rPr sz="1982" spc="-565" dirty="0">
                <a:solidFill>
                  <a:srgbClr val="070707"/>
                </a:solidFill>
                <a:latin typeface="Trebuchet MS"/>
                <a:cs typeface="Trebuchet MS"/>
              </a:rPr>
              <a:t> </a:t>
            </a:r>
            <a:r>
              <a:rPr sz="1982" spc="-10" dirty="0">
                <a:solidFill>
                  <a:srgbClr val="070707"/>
                </a:solidFill>
                <a:latin typeface="Trebuchet MS"/>
                <a:cs typeface="Trebuchet MS"/>
              </a:rPr>
              <a:t>set</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measurements</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single</a:t>
            </a:r>
            <a:r>
              <a:rPr sz="1982" spc="-50" dirty="0">
                <a:solidFill>
                  <a:srgbClr val="070707"/>
                </a:solidFill>
                <a:latin typeface="Trebuchet MS"/>
                <a:cs typeface="Trebuchet MS"/>
              </a:rPr>
              <a:t> object</a:t>
            </a:r>
            <a:r>
              <a:rPr sz="1982" spc="-40"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89" dirty="0">
                <a:solidFill>
                  <a:srgbClr val="070707"/>
                </a:solidFill>
                <a:latin typeface="Trebuchet MS"/>
                <a:cs typeface="Trebuchet MS"/>
              </a:rPr>
              <a:t>event.</a:t>
            </a:r>
            <a:endParaRPr sz="1982" dirty="0">
              <a:latin typeface="Trebuchet MS"/>
              <a:cs typeface="Trebuchet MS"/>
            </a:endParaRPr>
          </a:p>
        </p:txBody>
      </p:sp>
      <p:graphicFrame>
        <p:nvGraphicFramePr>
          <p:cNvPr id="4" name="object 4"/>
          <p:cNvGraphicFramePr>
            <a:graphicFrameLocks noGrp="1"/>
          </p:cNvGraphicFramePr>
          <p:nvPr>
            <p:extLst>
              <p:ext uri="{D42A27DB-BD31-4B8C-83A1-F6EECF244321}">
                <p14:modId xmlns:p14="http://schemas.microsoft.com/office/powerpoint/2010/main" val="1905807570"/>
              </p:ext>
            </p:extLst>
          </p:nvPr>
        </p:nvGraphicFramePr>
        <p:xfrm>
          <a:off x="1828001" y="2230312"/>
          <a:ext cx="5232213" cy="1021954"/>
        </p:xfrm>
        <a:graphic>
          <a:graphicData uri="http://schemas.openxmlformats.org/drawingml/2006/table">
            <a:tbl>
              <a:tblPr firstRow="1" bandRow="1">
                <a:tableStyleId>{2D5ABB26-0587-4C30-8999-92F81FD0307C}</a:tableStyleId>
              </a:tblPr>
              <a:tblGrid>
                <a:gridCol w="2567031">
                  <a:extLst>
                    <a:ext uri="{9D8B030D-6E8A-4147-A177-3AD203B41FA5}">
                      <a16:colId xmlns:a16="http://schemas.microsoft.com/office/drawing/2014/main" val="20000"/>
                    </a:ext>
                  </a:extLst>
                </a:gridCol>
                <a:gridCol w="1174039">
                  <a:extLst>
                    <a:ext uri="{9D8B030D-6E8A-4147-A177-3AD203B41FA5}">
                      <a16:colId xmlns:a16="http://schemas.microsoft.com/office/drawing/2014/main" val="20001"/>
                    </a:ext>
                  </a:extLst>
                </a:gridCol>
                <a:gridCol w="1491143">
                  <a:extLst>
                    <a:ext uri="{9D8B030D-6E8A-4147-A177-3AD203B41FA5}">
                      <a16:colId xmlns:a16="http://schemas.microsoft.com/office/drawing/2014/main" val="20002"/>
                    </a:ext>
                  </a:extLst>
                </a:gridCol>
              </a:tblGrid>
              <a:tr h="346046">
                <a:tc>
                  <a:txBody>
                    <a:bodyPr/>
                    <a:lstStyle/>
                    <a:p>
                      <a:pPr marR="81915" algn="r">
                        <a:lnSpc>
                          <a:spcPts val="1160"/>
                        </a:lnSpc>
                      </a:pPr>
                      <a:r>
                        <a:rPr sz="2000" spc="5" dirty="0">
                          <a:solidFill>
                            <a:srgbClr val="070707"/>
                          </a:solidFill>
                          <a:latin typeface="Trebuchet MS"/>
                          <a:cs typeface="Trebuchet MS"/>
                        </a:rPr>
                        <a:t>Hight</a:t>
                      </a:r>
                      <a:endParaRPr sz="2000">
                        <a:latin typeface="Trebuchet MS"/>
                        <a:cs typeface="Trebuchet MS"/>
                      </a:endParaRPr>
                    </a:p>
                  </a:txBody>
                  <a:tcPr marL="0" marR="0" marT="0" marB="0">
                    <a:solidFill>
                      <a:srgbClr val="D8D8D8"/>
                    </a:solidFill>
                  </a:tcPr>
                </a:tc>
                <a:tc>
                  <a:txBody>
                    <a:bodyPr/>
                    <a:lstStyle/>
                    <a:p>
                      <a:pPr marR="71755" algn="ctr">
                        <a:lnSpc>
                          <a:spcPts val="1160"/>
                        </a:lnSpc>
                      </a:pPr>
                      <a:r>
                        <a:rPr sz="2000" spc="25" dirty="0">
                          <a:solidFill>
                            <a:srgbClr val="070707"/>
                          </a:solidFill>
                          <a:latin typeface="Trebuchet MS"/>
                          <a:cs typeface="Trebuchet MS"/>
                        </a:rPr>
                        <a:t>Radius</a:t>
                      </a:r>
                      <a:endParaRPr sz="2000">
                        <a:latin typeface="Trebuchet MS"/>
                        <a:cs typeface="Trebuchet MS"/>
                      </a:endParaRPr>
                    </a:p>
                  </a:txBody>
                  <a:tcPr marL="0" marR="0" marT="0" marB="0">
                    <a:solidFill>
                      <a:srgbClr val="D8D8D8"/>
                    </a:solidFill>
                  </a:tcPr>
                </a:tc>
                <a:tc>
                  <a:txBody>
                    <a:bodyPr/>
                    <a:lstStyle/>
                    <a:p>
                      <a:pPr marR="57785" algn="ctr">
                        <a:lnSpc>
                          <a:spcPts val="1160"/>
                        </a:lnSpc>
                      </a:pPr>
                      <a:r>
                        <a:rPr sz="2000" spc="35" dirty="0">
                          <a:solidFill>
                            <a:srgbClr val="070707"/>
                          </a:solidFill>
                          <a:latin typeface="Trebuchet MS"/>
                          <a:cs typeface="Trebuchet MS"/>
                        </a:rPr>
                        <a:t>Do</a:t>
                      </a:r>
                      <a:r>
                        <a:rPr sz="2000" spc="-65" dirty="0">
                          <a:solidFill>
                            <a:srgbClr val="070707"/>
                          </a:solidFill>
                          <a:latin typeface="Trebuchet MS"/>
                          <a:cs typeface="Trebuchet MS"/>
                        </a:rPr>
                        <a:t> </a:t>
                      </a:r>
                      <a:r>
                        <a:rPr sz="2000" spc="15" dirty="0">
                          <a:solidFill>
                            <a:srgbClr val="070707"/>
                          </a:solidFill>
                          <a:latin typeface="Trebuchet MS"/>
                          <a:cs typeface="Trebuchet MS"/>
                        </a:rPr>
                        <a:t>I</a:t>
                      </a:r>
                      <a:r>
                        <a:rPr sz="2000" spc="-60" dirty="0">
                          <a:solidFill>
                            <a:srgbClr val="070707"/>
                          </a:solidFill>
                          <a:latin typeface="Trebuchet MS"/>
                          <a:cs typeface="Trebuchet MS"/>
                        </a:rPr>
                        <a:t> </a:t>
                      </a:r>
                      <a:r>
                        <a:rPr sz="2000" spc="-5" dirty="0">
                          <a:solidFill>
                            <a:srgbClr val="070707"/>
                          </a:solidFill>
                          <a:latin typeface="Trebuchet MS"/>
                          <a:cs typeface="Trebuchet MS"/>
                        </a:rPr>
                        <a:t>Like</a:t>
                      </a:r>
                      <a:r>
                        <a:rPr sz="2000" spc="-65" dirty="0">
                          <a:solidFill>
                            <a:srgbClr val="070707"/>
                          </a:solidFill>
                          <a:latin typeface="Trebuchet MS"/>
                          <a:cs typeface="Trebuchet MS"/>
                        </a:rPr>
                        <a:t> </a:t>
                      </a:r>
                      <a:r>
                        <a:rPr sz="2000" spc="20" dirty="0">
                          <a:solidFill>
                            <a:srgbClr val="070707"/>
                          </a:solidFill>
                          <a:latin typeface="Trebuchet MS"/>
                          <a:cs typeface="Trebuchet MS"/>
                        </a:rPr>
                        <a:t>It?</a:t>
                      </a:r>
                      <a:endParaRPr sz="2000">
                        <a:latin typeface="Trebuchet MS"/>
                        <a:cs typeface="Trebuchet MS"/>
                      </a:endParaRPr>
                    </a:p>
                  </a:txBody>
                  <a:tcPr marL="0" marR="0" marT="0" marB="0">
                    <a:solidFill>
                      <a:srgbClr val="D8D8D8"/>
                    </a:solidFill>
                  </a:tcPr>
                </a:tc>
                <a:extLst>
                  <a:ext uri="{0D108BD9-81ED-4DB2-BD59-A6C34878D82A}">
                    <a16:rowId xmlns:a16="http://schemas.microsoft.com/office/drawing/2014/main" val="10000"/>
                  </a:ext>
                </a:extLst>
              </a:tr>
              <a:tr h="327369">
                <a:tc>
                  <a:txBody>
                    <a:bodyPr/>
                    <a:lstStyle/>
                    <a:p>
                      <a:pPr marL="75565">
                        <a:lnSpc>
                          <a:spcPts val="1160"/>
                        </a:lnSpc>
                        <a:tabLst>
                          <a:tab pos="980440" algn="l"/>
                        </a:tabLst>
                      </a:pPr>
                      <a:r>
                        <a:rPr sz="2000" spc="-15" dirty="0">
                          <a:solidFill>
                            <a:srgbClr val="070707"/>
                          </a:solidFill>
                          <a:latin typeface="Trebuchet MS"/>
                          <a:cs typeface="Trebuchet MS"/>
                        </a:rPr>
                        <a:t>Cylinder</a:t>
                      </a:r>
                      <a:r>
                        <a:rPr sz="2000" spc="-20" dirty="0">
                          <a:solidFill>
                            <a:srgbClr val="070707"/>
                          </a:solidFill>
                          <a:latin typeface="Trebuchet MS"/>
                          <a:cs typeface="Trebuchet MS"/>
                        </a:rPr>
                        <a:t> </a:t>
                      </a:r>
                      <a:r>
                        <a:rPr sz="2000" spc="30" dirty="0">
                          <a:solidFill>
                            <a:srgbClr val="070707"/>
                          </a:solidFill>
                          <a:latin typeface="Trebuchet MS"/>
                          <a:cs typeface="Trebuchet MS"/>
                        </a:rPr>
                        <a:t>#</a:t>
                      </a:r>
                      <a:r>
                        <a:rPr sz="2000" spc="-20" dirty="0">
                          <a:solidFill>
                            <a:srgbClr val="070707"/>
                          </a:solidFill>
                          <a:latin typeface="Trebuchet MS"/>
                          <a:cs typeface="Trebuchet MS"/>
                        </a:rPr>
                        <a:t> </a:t>
                      </a:r>
                      <a:r>
                        <a:rPr sz="2000" spc="30" dirty="0">
                          <a:solidFill>
                            <a:srgbClr val="070707"/>
                          </a:solidFill>
                          <a:latin typeface="Trebuchet MS"/>
                          <a:cs typeface="Trebuchet MS"/>
                        </a:rPr>
                        <a:t>1	10</a:t>
                      </a:r>
                      <a:endParaRPr sz="2000" dirty="0">
                        <a:latin typeface="Trebuchet MS"/>
                        <a:cs typeface="Trebuchet MS"/>
                      </a:endParaRPr>
                    </a:p>
                  </a:txBody>
                  <a:tcPr marL="0" marR="0" marT="0" marB="0">
                    <a:solidFill>
                      <a:srgbClr val="F9F9F9"/>
                    </a:solidFill>
                  </a:tcPr>
                </a:tc>
                <a:tc>
                  <a:txBody>
                    <a:bodyPr/>
                    <a:lstStyle/>
                    <a:p>
                      <a:pPr marR="71755" algn="ctr">
                        <a:lnSpc>
                          <a:spcPts val="1160"/>
                        </a:lnSpc>
                      </a:pPr>
                      <a:r>
                        <a:rPr sz="2000" dirty="0">
                          <a:solidFill>
                            <a:srgbClr val="070707"/>
                          </a:solidFill>
                          <a:latin typeface="Trebuchet MS"/>
                          <a:cs typeface="Trebuchet MS"/>
                        </a:rPr>
                        <a:t>5</a:t>
                      </a:r>
                      <a:endParaRPr sz="2000">
                        <a:latin typeface="Trebuchet MS"/>
                        <a:cs typeface="Trebuchet MS"/>
                      </a:endParaRPr>
                    </a:p>
                  </a:txBody>
                  <a:tcPr marL="0" marR="0" marT="0" marB="0">
                    <a:solidFill>
                      <a:srgbClr val="F9F9F9"/>
                    </a:solidFill>
                  </a:tcPr>
                </a:tc>
                <a:tc>
                  <a:txBody>
                    <a:bodyPr/>
                    <a:lstStyle/>
                    <a:p>
                      <a:pPr marR="57785" algn="ctr">
                        <a:lnSpc>
                          <a:spcPts val="1160"/>
                        </a:lnSpc>
                      </a:pPr>
                      <a:r>
                        <a:rPr sz="2000" spc="-30" dirty="0">
                          <a:solidFill>
                            <a:srgbClr val="070707"/>
                          </a:solidFill>
                          <a:latin typeface="Trebuchet MS"/>
                          <a:cs typeface="Trebuchet MS"/>
                        </a:rPr>
                        <a:t>Yes</a:t>
                      </a:r>
                      <a:endParaRPr sz="2000">
                        <a:latin typeface="Trebuchet MS"/>
                        <a:cs typeface="Trebuchet MS"/>
                      </a:endParaRPr>
                    </a:p>
                  </a:txBody>
                  <a:tcPr marL="0" marR="0" marT="0" marB="0">
                    <a:solidFill>
                      <a:srgbClr val="F9F9F9"/>
                    </a:solidFill>
                  </a:tcPr>
                </a:tc>
                <a:extLst>
                  <a:ext uri="{0D108BD9-81ED-4DB2-BD59-A6C34878D82A}">
                    <a16:rowId xmlns:a16="http://schemas.microsoft.com/office/drawing/2014/main" val="10001"/>
                  </a:ext>
                </a:extLst>
              </a:tr>
              <a:tr h="348539">
                <a:tc>
                  <a:txBody>
                    <a:bodyPr/>
                    <a:lstStyle/>
                    <a:p>
                      <a:pPr marL="75565">
                        <a:lnSpc>
                          <a:spcPct val="100000"/>
                        </a:lnSpc>
                        <a:spcBef>
                          <a:spcPts val="35"/>
                        </a:spcBef>
                        <a:tabLst>
                          <a:tab pos="1016000" algn="l"/>
                        </a:tabLst>
                      </a:pPr>
                      <a:r>
                        <a:rPr sz="2000" spc="-15" dirty="0">
                          <a:solidFill>
                            <a:srgbClr val="070707"/>
                          </a:solidFill>
                          <a:latin typeface="Trebuchet MS"/>
                          <a:cs typeface="Trebuchet MS"/>
                        </a:rPr>
                        <a:t>Cylinder</a:t>
                      </a:r>
                      <a:r>
                        <a:rPr sz="2000" spc="-20" dirty="0">
                          <a:solidFill>
                            <a:srgbClr val="070707"/>
                          </a:solidFill>
                          <a:latin typeface="Trebuchet MS"/>
                          <a:cs typeface="Trebuchet MS"/>
                        </a:rPr>
                        <a:t> </a:t>
                      </a:r>
                      <a:r>
                        <a:rPr sz="2000" spc="30" dirty="0">
                          <a:solidFill>
                            <a:srgbClr val="070707"/>
                          </a:solidFill>
                          <a:latin typeface="Trebuchet MS"/>
                          <a:cs typeface="Trebuchet MS"/>
                        </a:rPr>
                        <a:t>#</a:t>
                      </a:r>
                      <a:r>
                        <a:rPr sz="2000" spc="-20" dirty="0">
                          <a:solidFill>
                            <a:srgbClr val="070707"/>
                          </a:solidFill>
                          <a:latin typeface="Trebuchet MS"/>
                          <a:cs typeface="Trebuchet MS"/>
                        </a:rPr>
                        <a:t> </a:t>
                      </a:r>
                      <a:r>
                        <a:rPr sz="2000" spc="30" dirty="0">
                          <a:solidFill>
                            <a:srgbClr val="070707"/>
                          </a:solidFill>
                          <a:latin typeface="Trebuchet MS"/>
                          <a:cs typeface="Trebuchet MS"/>
                        </a:rPr>
                        <a:t>2	3</a:t>
                      </a:r>
                      <a:endParaRPr sz="2000">
                        <a:latin typeface="Trebuchet MS"/>
                        <a:cs typeface="Trebuchet MS"/>
                      </a:endParaRPr>
                    </a:p>
                  </a:txBody>
                  <a:tcPr marL="0" marR="0" marT="8808" marB="0">
                    <a:solidFill>
                      <a:srgbClr val="F9F9F9"/>
                    </a:solidFill>
                  </a:tcPr>
                </a:tc>
                <a:tc>
                  <a:txBody>
                    <a:bodyPr/>
                    <a:lstStyle/>
                    <a:p>
                      <a:pPr marR="71755" algn="ctr">
                        <a:lnSpc>
                          <a:spcPct val="100000"/>
                        </a:lnSpc>
                        <a:spcBef>
                          <a:spcPts val="35"/>
                        </a:spcBef>
                      </a:pPr>
                      <a:r>
                        <a:rPr sz="2000" spc="-35" dirty="0">
                          <a:solidFill>
                            <a:srgbClr val="070707"/>
                          </a:solidFill>
                          <a:latin typeface="Trebuchet MS"/>
                          <a:cs typeface="Trebuchet MS"/>
                        </a:rPr>
                        <a:t>7.5</a:t>
                      </a:r>
                      <a:endParaRPr sz="2000">
                        <a:latin typeface="Trebuchet MS"/>
                        <a:cs typeface="Trebuchet MS"/>
                      </a:endParaRPr>
                    </a:p>
                  </a:txBody>
                  <a:tcPr marL="0" marR="0" marT="8808" marB="0">
                    <a:solidFill>
                      <a:srgbClr val="F9F9F9"/>
                    </a:solidFill>
                  </a:tcPr>
                </a:tc>
                <a:tc>
                  <a:txBody>
                    <a:bodyPr/>
                    <a:lstStyle/>
                    <a:p>
                      <a:pPr marR="57785" algn="ctr">
                        <a:lnSpc>
                          <a:spcPct val="100000"/>
                        </a:lnSpc>
                        <a:spcBef>
                          <a:spcPts val="35"/>
                        </a:spcBef>
                      </a:pPr>
                      <a:r>
                        <a:rPr sz="2000" spc="30" dirty="0">
                          <a:solidFill>
                            <a:srgbClr val="070707"/>
                          </a:solidFill>
                          <a:latin typeface="Trebuchet MS"/>
                          <a:cs typeface="Trebuchet MS"/>
                        </a:rPr>
                        <a:t>No</a:t>
                      </a:r>
                      <a:endParaRPr sz="2000" dirty="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2"/>
                  </a:ext>
                </a:extLst>
              </a:tr>
            </a:tbl>
          </a:graphicData>
        </a:graphic>
      </p:graphicFrame>
      <p:sp>
        <p:nvSpPr>
          <p:cNvPr id="5" name="object 5"/>
          <p:cNvSpPr txBox="1"/>
          <p:nvPr/>
        </p:nvSpPr>
        <p:spPr>
          <a:xfrm>
            <a:off x="1550020" y="3638959"/>
            <a:ext cx="10392936" cy="2019420"/>
          </a:xfrm>
          <a:prstGeom prst="rect">
            <a:avLst/>
          </a:prstGeom>
        </p:spPr>
        <p:txBody>
          <a:bodyPr vert="horz" wrap="square" lIns="0" tIns="25167" rIns="0" bIns="0" rtlCol="0">
            <a:spAutoFit/>
          </a:bodyPr>
          <a:lstStyle/>
          <a:p>
            <a:pPr marL="25168" marR="10067">
              <a:lnSpc>
                <a:spcPct val="114599"/>
              </a:lnSpc>
              <a:spcBef>
                <a:spcPts val="198"/>
              </a:spcBef>
            </a:pPr>
            <a:r>
              <a:rPr sz="1982" spc="-10" dirty="0">
                <a:solidFill>
                  <a:srgbClr val="070707"/>
                </a:solidFill>
                <a:latin typeface="Trebuchet MS"/>
                <a:cs typeface="Trebuchet MS"/>
              </a:rPr>
              <a:t>Each</a:t>
            </a:r>
            <a:r>
              <a:rPr sz="1982" spc="-59" dirty="0">
                <a:solidFill>
                  <a:srgbClr val="070707"/>
                </a:solidFill>
                <a:latin typeface="Trebuchet MS"/>
                <a:cs typeface="Trebuchet MS"/>
              </a:rPr>
              <a:t> </a:t>
            </a:r>
            <a:r>
              <a:rPr sz="1982" spc="-40" dirty="0">
                <a:solidFill>
                  <a:srgbClr val="070707"/>
                </a:solidFill>
                <a:latin typeface="Trebuchet MS"/>
                <a:cs typeface="Trebuchet MS"/>
              </a:rPr>
              <a:t>type</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measurement</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20" dirty="0">
                <a:solidFill>
                  <a:srgbClr val="070707"/>
                </a:solidFill>
                <a:latin typeface="Trebuchet MS"/>
                <a:cs typeface="Trebuchet MS"/>
              </a:rPr>
              <a:t>called</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variable</a:t>
            </a:r>
            <a:r>
              <a:rPr sz="1982" spc="-50"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40" dirty="0">
                <a:solidFill>
                  <a:srgbClr val="070707"/>
                </a:solidFill>
                <a:latin typeface="Trebuchet MS"/>
                <a:cs typeface="Trebuchet MS"/>
              </a:rPr>
              <a:t>an</a:t>
            </a:r>
            <a:r>
              <a:rPr sz="1982" spc="-59" dirty="0">
                <a:solidFill>
                  <a:srgbClr val="070707"/>
                </a:solidFill>
                <a:latin typeface="Trebuchet MS"/>
                <a:cs typeface="Trebuchet MS"/>
              </a:rPr>
              <a:t> </a:t>
            </a:r>
            <a:r>
              <a:rPr sz="1982" spc="-10" dirty="0">
                <a:solidFill>
                  <a:srgbClr val="070707"/>
                </a:solidFill>
                <a:latin typeface="Trebuchet MS"/>
                <a:cs typeface="Trebuchet MS"/>
              </a:rPr>
              <a:t>attribute</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30" dirty="0">
                <a:solidFill>
                  <a:srgbClr val="070707"/>
                </a:solidFill>
                <a:latin typeface="Trebuchet MS"/>
                <a:cs typeface="Trebuchet MS"/>
              </a:rPr>
              <a:t>the </a:t>
            </a:r>
            <a:r>
              <a:rPr sz="1982" spc="-565" dirty="0">
                <a:solidFill>
                  <a:srgbClr val="070707"/>
                </a:solidFill>
                <a:latin typeface="Trebuchet MS"/>
                <a:cs typeface="Trebuchet MS"/>
              </a:rPr>
              <a:t> </a:t>
            </a:r>
            <a:r>
              <a:rPr sz="1982" spc="-10" dirty="0">
                <a:solidFill>
                  <a:srgbClr val="070707"/>
                </a:solidFill>
                <a:latin typeface="Trebuchet MS"/>
                <a:cs typeface="Trebuchet MS"/>
              </a:rPr>
              <a:t>data </a:t>
            </a:r>
            <a:r>
              <a:rPr sz="1982" spc="-159" dirty="0">
                <a:solidFill>
                  <a:srgbClr val="070707"/>
                </a:solidFill>
                <a:latin typeface="Trebuchet MS"/>
                <a:cs typeface="Trebuchet MS"/>
              </a:rPr>
              <a:t>(e.g.</a:t>
            </a:r>
            <a:r>
              <a:rPr sz="1982" spc="-149" dirty="0">
                <a:solidFill>
                  <a:srgbClr val="070707"/>
                </a:solidFill>
                <a:latin typeface="Trebuchet MS"/>
                <a:cs typeface="Trebuchet MS"/>
              </a:rPr>
              <a:t> </a:t>
            </a:r>
            <a:r>
              <a:rPr sz="1982" spc="-59" dirty="0">
                <a:solidFill>
                  <a:srgbClr val="070707"/>
                </a:solidFill>
                <a:latin typeface="Trebuchet MS"/>
                <a:cs typeface="Trebuchet MS"/>
              </a:rPr>
              <a:t>Height, </a:t>
            </a:r>
            <a:r>
              <a:rPr sz="1982" spc="30" dirty="0">
                <a:solidFill>
                  <a:srgbClr val="070707"/>
                </a:solidFill>
                <a:latin typeface="Trebuchet MS"/>
                <a:cs typeface="Trebuchet MS"/>
              </a:rPr>
              <a:t>Radius </a:t>
            </a:r>
            <a:r>
              <a:rPr sz="1982" spc="40" dirty="0">
                <a:solidFill>
                  <a:srgbClr val="070707"/>
                </a:solidFill>
                <a:latin typeface="Trebuchet MS"/>
                <a:cs typeface="Trebuchet MS"/>
              </a:rPr>
              <a:t>and </a:t>
            </a:r>
            <a:r>
              <a:rPr sz="1982" spc="-79" dirty="0">
                <a:solidFill>
                  <a:srgbClr val="070707"/>
                </a:solidFill>
                <a:latin typeface="Trebuchet MS"/>
                <a:cs typeface="Trebuchet MS"/>
              </a:rPr>
              <a:t>“Do </a:t>
            </a:r>
            <a:r>
              <a:rPr sz="1982" dirty="0">
                <a:solidFill>
                  <a:srgbClr val="070707"/>
                </a:solidFill>
                <a:latin typeface="Trebuchet MS"/>
                <a:cs typeface="Trebuchet MS"/>
              </a:rPr>
              <a:t>I </a:t>
            </a:r>
            <a:r>
              <a:rPr sz="1982" spc="-50" dirty="0">
                <a:solidFill>
                  <a:srgbClr val="070707"/>
                </a:solidFill>
                <a:latin typeface="Trebuchet MS"/>
                <a:cs typeface="Trebuchet MS"/>
              </a:rPr>
              <a:t>Like </a:t>
            </a:r>
            <a:r>
              <a:rPr sz="1982" spc="-69" dirty="0">
                <a:solidFill>
                  <a:srgbClr val="070707"/>
                </a:solidFill>
                <a:latin typeface="Trebuchet MS"/>
                <a:cs typeface="Trebuchet MS"/>
              </a:rPr>
              <a:t>It?” </a:t>
            </a:r>
            <a:r>
              <a:rPr sz="1982" spc="-20" dirty="0">
                <a:solidFill>
                  <a:srgbClr val="070707"/>
                </a:solidFill>
                <a:latin typeface="Trebuchet MS"/>
                <a:cs typeface="Trebuchet MS"/>
              </a:rPr>
              <a:t>are </a:t>
            </a:r>
            <a:r>
              <a:rPr sz="1982" dirty="0">
                <a:solidFill>
                  <a:srgbClr val="070707"/>
                </a:solidFill>
                <a:latin typeface="Trebuchet MS"/>
                <a:cs typeface="Trebuchet MS"/>
              </a:rPr>
              <a:t>variables </a:t>
            </a:r>
            <a:r>
              <a:rPr sz="1982" spc="10" dirty="0">
                <a:solidFill>
                  <a:srgbClr val="070707"/>
                </a:solidFill>
                <a:latin typeface="Trebuchet MS"/>
                <a:cs typeface="Trebuchet MS"/>
              </a:rPr>
              <a:t>or </a:t>
            </a:r>
            <a:r>
              <a:rPr sz="1982" spc="20" dirty="0">
                <a:solidFill>
                  <a:srgbClr val="070707"/>
                </a:solidFill>
                <a:latin typeface="Trebuchet MS"/>
                <a:cs typeface="Trebuchet MS"/>
              </a:rPr>
              <a:t> </a:t>
            </a:r>
            <a:r>
              <a:rPr sz="1982" spc="-59" dirty="0">
                <a:solidFill>
                  <a:srgbClr val="070707"/>
                </a:solidFill>
                <a:latin typeface="Trebuchet MS"/>
                <a:cs typeface="Trebuchet MS"/>
              </a:rPr>
              <a:t>attributes). </a:t>
            </a:r>
            <a:r>
              <a:rPr sz="1982" spc="-50" dirty="0">
                <a:solidFill>
                  <a:srgbClr val="070707"/>
                </a:solidFill>
                <a:latin typeface="Trebuchet MS"/>
                <a:cs typeface="Trebuchet MS"/>
              </a:rPr>
              <a:t>The </a:t>
            </a:r>
            <a:r>
              <a:rPr sz="1982" spc="20" dirty="0">
                <a:solidFill>
                  <a:srgbClr val="070707"/>
                </a:solidFill>
                <a:latin typeface="Trebuchet MS"/>
                <a:cs typeface="Trebuchet MS"/>
              </a:rPr>
              <a:t>number </a:t>
            </a:r>
            <a:r>
              <a:rPr sz="1982" spc="-20" dirty="0">
                <a:solidFill>
                  <a:srgbClr val="070707"/>
                </a:solidFill>
                <a:latin typeface="Trebuchet MS"/>
                <a:cs typeface="Trebuchet MS"/>
              </a:rPr>
              <a:t>of </a:t>
            </a:r>
            <a:r>
              <a:rPr sz="1982" spc="-30" dirty="0">
                <a:solidFill>
                  <a:srgbClr val="070707"/>
                </a:solidFill>
                <a:latin typeface="Trebuchet MS"/>
                <a:cs typeface="Trebuchet MS"/>
              </a:rPr>
              <a:t>attributes </a:t>
            </a:r>
            <a:r>
              <a:rPr sz="1982" spc="40" dirty="0">
                <a:solidFill>
                  <a:srgbClr val="070707"/>
                </a:solidFill>
                <a:latin typeface="Trebuchet MS"/>
                <a:cs typeface="Trebuchet MS"/>
              </a:rPr>
              <a:t>is </a:t>
            </a:r>
            <a:r>
              <a:rPr sz="1982" spc="-20" dirty="0">
                <a:solidFill>
                  <a:srgbClr val="070707"/>
                </a:solidFill>
                <a:latin typeface="Trebuchet MS"/>
                <a:cs typeface="Trebuchet MS"/>
              </a:rPr>
              <a:t>called </a:t>
            </a:r>
            <a:r>
              <a:rPr sz="1982" spc="-30" dirty="0">
                <a:solidFill>
                  <a:srgbClr val="070707"/>
                </a:solidFill>
                <a:latin typeface="Trebuchet MS"/>
                <a:cs typeface="Trebuchet MS"/>
              </a:rPr>
              <a:t>the </a:t>
            </a:r>
            <a:r>
              <a:rPr sz="1982" spc="50" dirty="0">
                <a:solidFill>
                  <a:srgbClr val="070707"/>
                </a:solidFill>
                <a:latin typeface="Trebuchet MS"/>
                <a:cs typeface="Trebuchet MS"/>
              </a:rPr>
              <a:t>dimension </a:t>
            </a:r>
            <a:r>
              <a:rPr sz="1982" spc="-20" dirty="0">
                <a:solidFill>
                  <a:srgbClr val="070707"/>
                </a:solidFill>
                <a:latin typeface="Trebuchet MS"/>
                <a:cs typeface="Trebuchet MS"/>
              </a:rPr>
              <a:t>of </a:t>
            </a:r>
            <a:r>
              <a:rPr sz="1982" spc="-30" dirty="0">
                <a:solidFill>
                  <a:srgbClr val="070707"/>
                </a:solidFill>
                <a:latin typeface="Trebuchet MS"/>
                <a:cs typeface="Trebuchet MS"/>
              </a:rPr>
              <a:t>the </a:t>
            </a:r>
            <a:r>
              <a:rPr sz="1982" spc="-20" dirty="0">
                <a:solidFill>
                  <a:srgbClr val="070707"/>
                </a:solidFill>
                <a:latin typeface="Trebuchet MS"/>
                <a:cs typeface="Trebuchet MS"/>
              </a:rPr>
              <a:t> </a:t>
            </a:r>
            <a:r>
              <a:rPr sz="1982" spc="-69" dirty="0">
                <a:solidFill>
                  <a:srgbClr val="070707"/>
                </a:solidFill>
                <a:latin typeface="Trebuchet MS"/>
                <a:cs typeface="Trebuchet MS"/>
              </a:rPr>
              <a:t>data.</a:t>
            </a:r>
            <a:endParaRPr sz="1982" dirty="0">
              <a:latin typeface="Trebuchet MS"/>
              <a:cs typeface="Trebuchet MS"/>
            </a:endParaRPr>
          </a:p>
          <a:p>
            <a:pPr marL="25168" marR="152264">
              <a:lnSpc>
                <a:spcPct val="114599"/>
              </a:lnSpc>
              <a:spcBef>
                <a:spcPts val="2111"/>
              </a:spcBef>
            </a:pPr>
            <a:r>
              <a:rPr sz="1982" spc="-89" dirty="0">
                <a:solidFill>
                  <a:srgbClr val="070707"/>
                </a:solidFill>
                <a:latin typeface="Trebuchet MS"/>
                <a:cs typeface="Trebuchet MS"/>
              </a:rPr>
              <a:t>We</a:t>
            </a:r>
            <a:r>
              <a:rPr sz="1982" spc="-50" dirty="0">
                <a:solidFill>
                  <a:srgbClr val="070707"/>
                </a:solidFill>
                <a:latin typeface="Trebuchet MS"/>
                <a:cs typeface="Trebuchet MS"/>
              </a:rPr>
              <a:t> expect</a:t>
            </a:r>
            <a:r>
              <a:rPr sz="1982" spc="-59" dirty="0">
                <a:solidFill>
                  <a:srgbClr val="070707"/>
                </a:solidFill>
                <a:latin typeface="Trebuchet MS"/>
                <a:cs typeface="Trebuchet MS"/>
              </a:rPr>
              <a:t> </a:t>
            </a:r>
            <a:r>
              <a:rPr sz="1982" dirty="0">
                <a:solidFill>
                  <a:srgbClr val="070707"/>
                </a:solidFill>
                <a:latin typeface="Trebuchet MS"/>
                <a:cs typeface="Trebuchet MS"/>
              </a:rPr>
              <a:t>each</a:t>
            </a:r>
            <a:r>
              <a:rPr sz="1982" spc="-50" dirty="0">
                <a:solidFill>
                  <a:srgbClr val="070707"/>
                </a:solidFill>
                <a:latin typeface="Trebuchet MS"/>
                <a:cs typeface="Trebuchet MS"/>
              </a:rPr>
              <a:t> </a:t>
            </a:r>
            <a:r>
              <a:rPr sz="1982" spc="-30" dirty="0">
                <a:solidFill>
                  <a:srgbClr val="070707"/>
                </a:solidFill>
                <a:latin typeface="Trebuchet MS"/>
                <a:cs typeface="Trebuchet MS"/>
              </a:rPr>
              <a:t>table</a:t>
            </a:r>
            <a:r>
              <a:rPr sz="1982" spc="-50" dirty="0">
                <a:solidFill>
                  <a:srgbClr val="070707"/>
                </a:solidFill>
                <a:latin typeface="Trebuchet MS"/>
                <a:cs typeface="Trebuchet MS"/>
              </a:rPr>
              <a:t> </a:t>
            </a:r>
            <a:r>
              <a:rPr sz="1982" spc="-40" dirty="0">
                <a:solidFill>
                  <a:srgbClr val="070707"/>
                </a:solidFill>
                <a:latin typeface="Trebuchet MS"/>
                <a:cs typeface="Trebuchet MS"/>
              </a:rPr>
              <a:t>to</a:t>
            </a:r>
            <a:r>
              <a:rPr sz="1982" spc="-50" dirty="0">
                <a:solidFill>
                  <a:srgbClr val="070707"/>
                </a:solidFill>
                <a:latin typeface="Trebuchet MS"/>
                <a:cs typeface="Trebuchet MS"/>
              </a:rPr>
              <a:t> </a:t>
            </a:r>
            <a:r>
              <a:rPr sz="1982" dirty="0">
                <a:solidFill>
                  <a:srgbClr val="070707"/>
                </a:solidFill>
                <a:latin typeface="Trebuchet MS"/>
                <a:cs typeface="Trebuchet MS"/>
              </a:rPr>
              <a:t>contain</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set</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dirty="0">
                <a:solidFill>
                  <a:srgbClr val="070707"/>
                </a:solidFill>
                <a:latin typeface="Trebuchet MS"/>
                <a:cs typeface="Trebuchet MS"/>
              </a:rPr>
              <a:t>records</a:t>
            </a:r>
            <a:r>
              <a:rPr sz="1982" spc="-50"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20" dirty="0">
                <a:solidFill>
                  <a:srgbClr val="070707"/>
                </a:solidFill>
                <a:latin typeface="Trebuchet MS"/>
                <a:cs typeface="Trebuchet MS"/>
              </a:rPr>
              <a:t>observations</a:t>
            </a:r>
            <a:r>
              <a:rPr sz="1982" spc="-50" dirty="0">
                <a:solidFill>
                  <a:srgbClr val="070707"/>
                </a:solidFill>
                <a:latin typeface="Trebuchet MS"/>
                <a:cs typeface="Trebuchet MS"/>
              </a:rPr>
              <a:t> </a:t>
            </a:r>
            <a:r>
              <a:rPr sz="1982" spc="-20" dirty="0">
                <a:solidFill>
                  <a:srgbClr val="070707"/>
                </a:solidFill>
                <a:latin typeface="Trebuchet MS"/>
                <a:cs typeface="Trebuchet MS"/>
              </a:rPr>
              <a:t>of </a:t>
            </a:r>
            <a:r>
              <a:rPr sz="1982" spc="-565" dirty="0">
                <a:solidFill>
                  <a:srgbClr val="070707"/>
                </a:solidFill>
                <a:latin typeface="Trebuchet MS"/>
                <a:cs typeface="Trebuchet MS"/>
              </a:rPr>
              <a:t> </a:t>
            </a:r>
            <a:r>
              <a:rPr sz="1982" spc="-30" dirty="0">
                <a:solidFill>
                  <a:srgbClr val="070707"/>
                </a:solidFill>
                <a:latin typeface="Trebuchet MS"/>
                <a:cs typeface="Trebuchet MS"/>
              </a:rPr>
              <a:t>the </a:t>
            </a:r>
            <a:r>
              <a:rPr sz="1982" spc="30" dirty="0">
                <a:solidFill>
                  <a:srgbClr val="070707"/>
                </a:solidFill>
                <a:latin typeface="Trebuchet MS"/>
                <a:cs typeface="Trebuchet MS"/>
              </a:rPr>
              <a:t>same </a:t>
            </a:r>
            <a:r>
              <a:rPr sz="1982" spc="10" dirty="0">
                <a:solidFill>
                  <a:srgbClr val="070707"/>
                </a:solidFill>
                <a:latin typeface="Trebuchet MS"/>
                <a:cs typeface="Trebuchet MS"/>
              </a:rPr>
              <a:t>kind </a:t>
            </a:r>
            <a:r>
              <a:rPr sz="1982" spc="-20" dirty="0">
                <a:solidFill>
                  <a:srgbClr val="070707"/>
                </a:solidFill>
                <a:latin typeface="Trebuchet MS"/>
                <a:cs typeface="Trebuchet MS"/>
              </a:rPr>
              <a:t>of </a:t>
            </a:r>
            <a:r>
              <a:rPr sz="1982" spc="-50" dirty="0">
                <a:solidFill>
                  <a:srgbClr val="070707"/>
                </a:solidFill>
                <a:latin typeface="Trebuchet MS"/>
                <a:cs typeface="Trebuchet MS"/>
              </a:rPr>
              <a:t>object </a:t>
            </a:r>
            <a:r>
              <a:rPr sz="1982" spc="10" dirty="0">
                <a:solidFill>
                  <a:srgbClr val="070707"/>
                </a:solidFill>
                <a:latin typeface="Trebuchet MS"/>
                <a:cs typeface="Trebuchet MS"/>
              </a:rPr>
              <a:t>or </a:t>
            </a:r>
            <a:r>
              <a:rPr sz="1982" spc="-40" dirty="0">
                <a:solidFill>
                  <a:srgbClr val="070707"/>
                </a:solidFill>
                <a:latin typeface="Trebuchet MS"/>
                <a:cs typeface="Trebuchet MS"/>
              </a:rPr>
              <a:t>event </a:t>
            </a:r>
            <a:r>
              <a:rPr sz="1982" spc="-159" dirty="0">
                <a:solidFill>
                  <a:srgbClr val="070707"/>
                </a:solidFill>
                <a:latin typeface="Trebuchet MS"/>
                <a:cs typeface="Trebuchet MS"/>
              </a:rPr>
              <a:t>(e.g. </a:t>
            </a:r>
            <a:r>
              <a:rPr sz="1982" spc="30" dirty="0">
                <a:solidFill>
                  <a:srgbClr val="070707"/>
                </a:solidFill>
                <a:latin typeface="Trebuchet MS"/>
                <a:cs typeface="Trebuchet MS"/>
              </a:rPr>
              <a:t>our </a:t>
            </a:r>
            <a:r>
              <a:rPr sz="1982" spc="-30" dirty="0">
                <a:solidFill>
                  <a:srgbClr val="070707"/>
                </a:solidFill>
                <a:latin typeface="Trebuchet MS"/>
                <a:cs typeface="Trebuchet MS"/>
              </a:rPr>
              <a:t>table </a:t>
            </a:r>
            <a:r>
              <a:rPr sz="1982" dirty="0">
                <a:solidFill>
                  <a:srgbClr val="070707"/>
                </a:solidFill>
                <a:latin typeface="Trebuchet MS"/>
                <a:cs typeface="Trebuchet MS"/>
              </a:rPr>
              <a:t>above </a:t>
            </a:r>
            <a:r>
              <a:rPr sz="1982" spc="10" dirty="0">
                <a:solidFill>
                  <a:srgbClr val="070707"/>
                </a:solidFill>
                <a:latin typeface="Trebuchet MS"/>
                <a:cs typeface="Trebuchet MS"/>
              </a:rPr>
              <a:t>contains </a:t>
            </a:r>
            <a:r>
              <a:rPr sz="1982" spc="20" dirty="0">
                <a:solidFill>
                  <a:srgbClr val="070707"/>
                </a:solidFill>
                <a:latin typeface="Trebuchet MS"/>
                <a:cs typeface="Trebuchet MS"/>
              </a:rPr>
              <a:t> observations</a:t>
            </a:r>
            <a:r>
              <a:rPr sz="1982" spc="-59"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40" dirty="0">
                <a:solidFill>
                  <a:srgbClr val="070707"/>
                </a:solidFill>
                <a:latin typeface="Trebuchet MS"/>
                <a:cs typeface="Trebuchet MS"/>
              </a:rPr>
              <a:t>cylinders).</a:t>
            </a:r>
            <a:endParaRPr sz="1982" dirty="0">
              <a:latin typeface="Trebuchet MS"/>
              <a:cs typeface="Trebuchet MS"/>
            </a:endParaRPr>
          </a:p>
        </p:txBody>
      </p:sp>
    </p:spTree>
    <p:extLst>
      <p:ext uri="{BB962C8B-B14F-4D97-AF65-F5344CB8AC3E}">
        <p14:creationId xmlns:p14="http://schemas.microsoft.com/office/powerpoint/2010/main" val="2894031031"/>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948" y="70342"/>
            <a:ext cx="7221312" cy="516585"/>
          </a:xfrm>
          <a:prstGeom prst="rect">
            <a:avLst/>
          </a:prstGeom>
        </p:spPr>
        <p:txBody>
          <a:bodyPr vert="horz" wrap="square" lIns="0" tIns="23909" rIns="0" bIns="0" rtlCol="0" anchor="t">
            <a:spAutoFit/>
          </a:bodyPr>
          <a:lstStyle/>
          <a:p>
            <a:pPr marL="25168">
              <a:lnSpc>
                <a:spcPct val="100000"/>
              </a:lnSpc>
              <a:spcBef>
                <a:spcPts val="188"/>
              </a:spcBef>
            </a:pPr>
            <a:r>
              <a:rPr spc="40" dirty="0"/>
              <a:t>more</a:t>
            </a:r>
            <a:r>
              <a:rPr spc="-129" dirty="0"/>
              <a:t> </a:t>
            </a:r>
            <a:r>
              <a:rPr spc="178" dirty="0"/>
              <a:t>on</a:t>
            </a:r>
            <a:r>
              <a:rPr spc="-119" dirty="0"/>
              <a:t> </a:t>
            </a:r>
            <a:r>
              <a:rPr spc="30" dirty="0"/>
              <a:t>tabuLar</a:t>
            </a:r>
            <a:r>
              <a:rPr spc="-129" dirty="0"/>
              <a:t> </a:t>
            </a:r>
            <a:r>
              <a:rPr spc="-59" dirty="0"/>
              <a:t>data</a:t>
            </a:r>
          </a:p>
        </p:txBody>
      </p:sp>
      <p:sp>
        <p:nvSpPr>
          <p:cNvPr id="4" name="object 4"/>
          <p:cNvSpPr txBox="1"/>
          <p:nvPr/>
        </p:nvSpPr>
        <p:spPr>
          <a:xfrm>
            <a:off x="10329589" y="6442424"/>
            <a:ext cx="142193" cy="246493"/>
          </a:xfrm>
          <a:prstGeom prst="rect">
            <a:avLst/>
          </a:prstGeom>
        </p:spPr>
        <p:txBody>
          <a:bodyPr vert="horz" wrap="square" lIns="0" tIns="32717" rIns="0" bIns="0" rtlCol="0">
            <a:spAutoFit/>
          </a:bodyPr>
          <a:lstStyle/>
          <a:p>
            <a:pPr marL="25168">
              <a:spcBef>
                <a:spcPts val="258"/>
              </a:spcBef>
            </a:pPr>
            <a:r>
              <a:rPr sz="1387" spc="-20" dirty="0">
                <a:solidFill>
                  <a:srgbClr val="22373A"/>
                </a:solidFill>
                <a:latin typeface="Trebuchet MS"/>
                <a:cs typeface="Trebuchet MS"/>
              </a:rPr>
              <a:t>9</a:t>
            </a:r>
            <a:endParaRPr sz="1387">
              <a:latin typeface="Trebuchet MS"/>
              <a:cs typeface="Trebuchet MS"/>
            </a:endParaRPr>
          </a:p>
        </p:txBody>
      </p:sp>
      <p:sp>
        <p:nvSpPr>
          <p:cNvPr id="3" name="object 3"/>
          <p:cNvSpPr txBox="1"/>
          <p:nvPr/>
        </p:nvSpPr>
        <p:spPr>
          <a:xfrm>
            <a:off x="1716948" y="1166350"/>
            <a:ext cx="7777853" cy="4269973"/>
          </a:xfrm>
          <a:prstGeom prst="rect">
            <a:avLst/>
          </a:prstGeom>
        </p:spPr>
        <p:txBody>
          <a:bodyPr vert="horz" wrap="square" lIns="0" tIns="25167" rIns="0" bIns="0" rtlCol="0">
            <a:spAutoFit/>
          </a:bodyPr>
          <a:lstStyle/>
          <a:p>
            <a:pPr marL="94378" marR="54110">
              <a:lnSpc>
                <a:spcPct val="114599"/>
              </a:lnSpc>
              <a:spcBef>
                <a:spcPts val="198"/>
              </a:spcBef>
            </a:pPr>
            <a:r>
              <a:rPr sz="1982" spc="-79" dirty="0">
                <a:solidFill>
                  <a:srgbClr val="070707"/>
                </a:solidFill>
                <a:latin typeface="Trebuchet MS"/>
                <a:cs typeface="Trebuchet MS"/>
              </a:rPr>
              <a:t>You’ll </a:t>
            </a:r>
            <a:r>
              <a:rPr sz="1982" spc="20" dirty="0">
                <a:solidFill>
                  <a:srgbClr val="070707"/>
                </a:solidFill>
                <a:latin typeface="Trebuchet MS"/>
                <a:cs typeface="Trebuchet MS"/>
              </a:rPr>
              <a:t>see </a:t>
            </a:r>
            <a:r>
              <a:rPr sz="1982" spc="-40" dirty="0">
                <a:solidFill>
                  <a:srgbClr val="070707"/>
                </a:solidFill>
                <a:latin typeface="Trebuchet MS"/>
                <a:cs typeface="Trebuchet MS"/>
              </a:rPr>
              <a:t>later that </a:t>
            </a:r>
            <a:r>
              <a:rPr sz="1982" spc="-89" dirty="0">
                <a:solidFill>
                  <a:srgbClr val="070707"/>
                </a:solidFill>
                <a:latin typeface="Trebuchet MS"/>
                <a:cs typeface="Trebuchet MS"/>
              </a:rPr>
              <a:t>it’s </a:t>
            </a:r>
            <a:r>
              <a:rPr sz="1982" spc="-10" dirty="0">
                <a:solidFill>
                  <a:srgbClr val="070707"/>
                </a:solidFill>
                <a:latin typeface="Trebuchet MS"/>
                <a:cs typeface="Trebuchet MS"/>
              </a:rPr>
              <a:t>important </a:t>
            </a:r>
            <a:r>
              <a:rPr sz="1982" spc="-40" dirty="0">
                <a:solidFill>
                  <a:srgbClr val="070707"/>
                </a:solidFill>
                <a:latin typeface="Trebuchet MS"/>
                <a:cs typeface="Trebuchet MS"/>
              </a:rPr>
              <a:t>to </a:t>
            </a:r>
            <a:r>
              <a:rPr sz="1982" spc="20" dirty="0">
                <a:solidFill>
                  <a:srgbClr val="070707"/>
                </a:solidFill>
                <a:latin typeface="Trebuchet MS"/>
                <a:cs typeface="Trebuchet MS"/>
              </a:rPr>
              <a:t>distinguish </a:t>
            </a:r>
            <a:r>
              <a:rPr sz="1982" spc="-30" dirty="0">
                <a:solidFill>
                  <a:srgbClr val="070707"/>
                </a:solidFill>
                <a:latin typeface="Trebuchet MS"/>
                <a:cs typeface="Trebuchet MS"/>
              </a:rPr>
              <a:t>between </a:t>
            </a:r>
            <a:r>
              <a:rPr sz="1982" spc="30" dirty="0">
                <a:solidFill>
                  <a:srgbClr val="070707"/>
                </a:solidFill>
                <a:latin typeface="Trebuchet MS"/>
                <a:cs typeface="Trebuchet MS"/>
              </a:rPr>
              <a:t>classes </a:t>
            </a:r>
            <a:r>
              <a:rPr sz="1982" spc="-20" dirty="0">
                <a:solidFill>
                  <a:srgbClr val="070707"/>
                </a:solidFill>
                <a:latin typeface="Trebuchet MS"/>
                <a:cs typeface="Trebuchet MS"/>
              </a:rPr>
              <a:t>of </a:t>
            </a:r>
            <a:r>
              <a:rPr sz="1982" spc="-575" dirty="0">
                <a:solidFill>
                  <a:srgbClr val="070707"/>
                </a:solidFill>
                <a:latin typeface="Trebuchet MS"/>
                <a:cs typeface="Trebuchet MS"/>
              </a:rPr>
              <a:t> </a:t>
            </a:r>
            <a:r>
              <a:rPr sz="1982" dirty="0">
                <a:solidFill>
                  <a:srgbClr val="070707"/>
                </a:solidFill>
                <a:latin typeface="Trebuchet MS"/>
                <a:cs typeface="Trebuchet MS"/>
              </a:rPr>
              <a:t>variables</a:t>
            </a:r>
            <a:r>
              <a:rPr sz="1982" spc="-59"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30" dirty="0">
                <a:solidFill>
                  <a:srgbClr val="070707"/>
                </a:solidFill>
                <a:latin typeface="Trebuchet MS"/>
                <a:cs typeface="Trebuchet MS"/>
              </a:rPr>
              <a:t>attributes</a:t>
            </a:r>
            <a:r>
              <a:rPr sz="1982" spc="-59" dirty="0">
                <a:solidFill>
                  <a:srgbClr val="070707"/>
                </a:solidFill>
                <a:latin typeface="Trebuchet MS"/>
                <a:cs typeface="Trebuchet MS"/>
              </a:rPr>
              <a:t> </a:t>
            </a:r>
            <a:r>
              <a:rPr sz="1982" spc="40" dirty="0">
                <a:solidFill>
                  <a:srgbClr val="070707"/>
                </a:solidFill>
                <a:latin typeface="Trebuchet MS"/>
                <a:cs typeface="Trebuchet MS"/>
              </a:rPr>
              <a:t>based</a:t>
            </a:r>
            <a:r>
              <a:rPr sz="1982" spc="-59" dirty="0">
                <a:solidFill>
                  <a:srgbClr val="070707"/>
                </a:solidFill>
                <a:latin typeface="Trebuchet MS"/>
                <a:cs typeface="Trebuchet MS"/>
              </a:rPr>
              <a:t> </a:t>
            </a:r>
            <a:r>
              <a:rPr sz="1982" spc="59" dirty="0">
                <a:solidFill>
                  <a:srgbClr val="070707"/>
                </a:solidFill>
                <a:latin typeface="Trebuchet MS"/>
                <a:cs typeface="Trebuchet MS"/>
              </a:rPr>
              <a:t>on</a:t>
            </a:r>
            <a:r>
              <a:rPr sz="1982" spc="-59" dirty="0">
                <a:solidFill>
                  <a:srgbClr val="070707"/>
                </a:solidFill>
                <a:latin typeface="Trebuchet MS"/>
                <a:cs typeface="Trebuchet MS"/>
              </a:rPr>
              <a:t> </a:t>
            </a:r>
            <a:r>
              <a:rPr sz="1982" spc="-30" dirty="0">
                <a:solidFill>
                  <a:srgbClr val="070707"/>
                </a:solidFill>
                <a:latin typeface="Trebuchet MS"/>
                <a:cs typeface="Trebuchet MS"/>
              </a:rPr>
              <a:t>the</a:t>
            </a:r>
            <a:r>
              <a:rPr sz="1982" spc="-59" dirty="0">
                <a:solidFill>
                  <a:srgbClr val="070707"/>
                </a:solidFill>
                <a:latin typeface="Trebuchet MS"/>
                <a:cs typeface="Trebuchet MS"/>
              </a:rPr>
              <a:t> </a:t>
            </a:r>
            <a:r>
              <a:rPr sz="1982" spc="-40" dirty="0">
                <a:solidFill>
                  <a:srgbClr val="070707"/>
                </a:solidFill>
                <a:latin typeface="Trebuchet MS"/>
                <a:cs typeface="Trebuchet MS"/>
              </a:rPr>
              <a:t>type</a:t>
            </a:r>
            <a:r>
              <a:rPr sz="1982" spc="-59" dirty="0">
                <a:solidFill>
                  <a:srgbClr val="070707"/>
                </a:solidFill>
                <a:latin typeface="Trebuchet MS"/>
                <a:cs typeface="Trebuchet MS"/>
              </a:rPr>
              <a:t> </a:t>
            </a:r>
            <a:r>
              <a:rPr sz="1982" spc="-20" dirty="0">
                <a:solidFill>
                  <a:srgbClr val="070707"/>
                </a:solidFill>
                <a:latin typeface="Trebuchet MS"/>
                <a:cs typeface="Trebuchet MS"/>
              </a:rPr>
              <a:t>of</a:t>
            </a:r>
            <a:r>
              <a:rPr sz="1982" spc="-59" dirty="0">
                <a:solidFill>
                  <a:srgbClr val="070707"/>
                </a:solidFill>
                <a:latin typeface="Trebuchet MS"/>
                <a:cs typeface="Trebuchet MS"/>
              </a:rPr>
              <a:t> </a:t>
            </a:r>
            <a:r>
              <a:rPr sz="1982" spc="10" dirty="0">
                <a:solidFill>
                  <a:srgbClr val="070707"/>
                </a:solidFill>
                <a:latin typeface="Trebuchet MS"/>
                <a:cs typeface="Trebuchet MS"/>
              </a:rPr>
              <a:t>values</a:t>
            </a:r>
            <a:r>
              <a:rPr sz="1982" spc="-59" dirty="0">
                <a:solidFill>
                  <a:srgbClr val="070707"/>
                </a:solidFill>
                <a:latin typeface="Trebuchet MS"/>
                <a:cs typeface="Trebuchet MS"/>
              </a:rPr>
              <a:t> </a:t>
            </a:r>
            <a:r>
              <a:rPr sz="1982" spc="-40" dirty="0">
                <a:solidFill>
                  <a:srgbClr val="070707"/>
                </a:solidFill>
                <a:latin typeface="Trebuchet MS"/>
                <a:cs typeface="Trebuchet MS"/>
              </a:rPr>
              <a:t>they</a:t>
            </a:r>
            <a:r>
              <a:rPr sz="1982" spc="-59" dirty="0">
                <a:solidFill>
                  <a:srgbClr val="070707"/>
                </a:solidFill>
                <a:latin typeface="Trebuchet MS"/>
                <a:cs typeface="Trebuchet MS"/>
              </a:rPr>
              <a:t> </a:t>
            </a:r>
            <a:r>
              <a:rPr sz="1982" spc="10" dirty="0">
                <a:solidFill>
                  <a:srgbClr val="070707"/>
                </a:solidFill>
                <a:latin typeface="Trebuchet MS"/>
                <a:cs typeface="Trebuchet MS"/>
              </a:rPr>
              <a:t>can</a:t>
            </a:r>
            <a:r>
              <a:rPr sz="1982" spc="-59" dirty="0">
                <a:solidFill>
                  <a:srgbClr val="070707"/>
                </a:solidFill>
                <a:latin typeface="Trebuchet MS"/>
                <a:cs typeface="Trebuchet MS"/>
              </a:rPr>
              <a:t> </a:t>
            </a:r>
            <a:r>
              <a:rPr sz="1982" spc="-50" dirty="0">
                <a:solidFill>
                  <a:srgbClr val="070707"/>
                </a:solidFill>
                <a:latin typeface="Trebuchet MS"/>
                <a:cs typeface="Trebuchet MS"/>
              </a:rPr>
              <a:t>take</a:t>
            </a:r>
            <a:r>
              <a:rPr sz="1982" spc="-59" dirty="0">
                <a:solidFill>
                  <a:srgbClr val="070707"/>
                </a:solidFill>
                <a:latin typeface="Trebuchet MS"/>
                <a:cs typeface="Trebuchet MS"/>
              </a:rPr>
              <a:t> </a:t>
            </a:r>
            <a:r>
              <a:rPr sz="1982" spc="-69" dirty="0">
                <a:solidFill>
                  <a:srgbClr val="070707"/>
                </a:solidFill>
                <a:latin typeface="Trebuchet MS"/>
                <a:cs typeface="Trebuchet MS"/>
              </a:rPr>
              <a:t>on.</a:t>
            </a:r>
            <a:endParaRPr sz="1982" dirty="0">
              <a:latin typeface="Trebuchet MS"/>
              <a:cs typeface="Trebuchet MS"/>
            </a:endParaRPr>
          </a:p>
          <a:p>
            <a:pPr marL="344796" indent="-320887">
              <a:spcBef>
                <a:spcPts val="1694"/>
              </a:spcBef>
              <a:buClr>
                <a:srgbClr val="22373A"/>
              </a:buClr>
              <a:buFont typeface="Times New Roman"/>
              <a:buChar char="■"/>
              <a:tabLst>
                <a:tab pos="346054" algn="l"/>
              </a:tabLst>
            </a:pPr>
            <a:r>
              <a:rPr sz="1982" spc="-10" dirty="0">
                <a:solidFill>
                  <a:srgbClr val="070707"/>
                </a:solidFill>
                <a:latin typeface="Trebuchet MS"/>
                <a:cs typeface="Trebuchet MS"/>
              </a:rPr>
              <a:t>Quantitative</a:t>
            </a:r>
            <a:r>
              <a:rPr sz="1982" spc="-89" dirty="0">
                <a:solidFill>
                  <a:srgbClr val="070707"/>
                </a:solidFill>
                <a:latin typeface="Trebuchet MS"/>
                <a:cs typeface="Trebuchet MS"/>
              </a:rPr>
              <a:t> </a:t>
            </a:r>
            <a:r>
              <a:rPr sz="1982" spc="-30" dirty="0">
                <a:solidFill>
                  <a:srgbClr val="070707"/>
                </a:solidFill>
                <a:latin typeface="Trebuchet MS"/>
                <a:cs typeface="Trebuchet MS"/>
              </a:rPr>
              <a:t>variable:</a:t>
            </a:r>
            <a:r>
              <a:rPr sz="1982" spc="129"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dirty="0">
                <a:solidFill>
                  <a:srgbClr val="070707"/>
                </a:solidFill>
                <a:latin typeface="Trebuchet MS"/>
                <a:cs typeface="Trebuchet MS"/>
              </a:rPr>
              <a:t>numerical</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spc="10" dirty="0">
                <a:solidFill>
                  <a:srgbClr val="070707"/>
                </a:solidFill>
                <a:latin typeface="Trebuchet MS"/>
                <a:cs typeface="Trebuchet MS"/>
              </a:rPr>
              <a:t>can</a:t>
            </a:r>
            <a:r>
              <a:rPr sz="1982" spc="-50" dirty="0">
                <a:solidFill>
                  <a:srgbClr val="070707"/>
                </a:solidFill>
                <a:latin typeface="Trebuchet MS"/>
                <a:cs typeface="Trebuchet MS"/>
              </a:rPr>
              <a:t> </a:t>
            </a:r>
            <a:r>
              <a:rPr sz="1982" spc="10" dirty="0">
                <a:solidFill>
                  <a:srgbClr val="070707"/>
                </a:solidFill>
                <a:latin typeface="Trebuchet MS"/>
                <a:cs typeface="Trebuchet MS"/>
              </a:rPr>
              <a:t>be</a:t>
            </a:r>
            <a:endParaRPr sz="1982" dirty="0">
              <a:latin typeface="Trebuchet MS"/>
              <a:cs typeface="Trebuchet MS"/>
            </a:endParaRPr>
          </a:p>
          <a:p>
            <a:pPr marL="595214" marR="656874" indent="-357380">
              <a:lnSpc>
                <a:spcPct val="116700"/>
              </a:lnSpc>
              <a:spcBef>
                <a:spcPts val="357"/>
              </a:spcBef>
            </a:pPr>
            <a:r>
              <a:rPr sz="1784" spc="277" dirty="0">
                <a:solidFill>
                  <a:srgbClr val="22373A"/>
                </a:solidFill>
                <a:latin typeface="Cambria"/>
                <a:cs typeface="Cambria"/>
              </a:rPr>
              <a:t>⇒</a:t>
            </a:r>
            <a:r>
              <a:rPr sz="1784" spc="585" dirty="0">
                <a:solidFill>
                  <a:srgbClr val="22373A"/>
                </a:solidFill>
                <a:latin typeface="Cambria"/>
                <a:cs typeface="Cambria"/>
              </a:rPr>
              <a:t> </a:t>
            </a:r>
            <a:r>
              <a:rPr sz="1784" dirty="0">
                <a:solidFill>
                  <a:srgbClr val="070707"/>
                </a:solidFill>
                <a:latin typeface="Trebuchet MS"/>
                <a:cs typeface="Trebuchet MS"/>
              </a:rPr>
              <a:t>discrete</a:t>
            </a:r>
            <a:r>
              <a:rPr sz="1784" spc="-40" dirty="0">
                <a:solidFill>
                  <a:srgbClr val="070707"/>
                </a:solidFill>
                <a:latin typeface="Trebuchet MS"/>
                <a:cs typeface="Trebuchet MS"/>
              </a:rPr>
              <a:t> </a:t>
            </a:r>
            <a:r>
              <a:rPr sz="1784" spc="50" dirty="0">
                <a:solidFill>
                  <a:srgbClr val="070707"/>
                </a:solidFill>
                <a:latin typeface="Trebuchet MS"/>
                <a:cs typeface="Trebuchet MS"/>
              </a:rPr>
              <a:t>-</a:t>
            </a:r>
            <a:r>
              <a:rPr sz="1784" spc="-50" dirty="0">
                <a:solidFill>
                  <a:srgbClr val="070707"/>
                </a:solidFill>
                <a:latin typeface="Trebuchet MS"/>
                <a:cs typeface="Trebuchet MS"/>
              </a:rPr>
              <a:t> </a:t>
            </a:r>
            <a:r>
              <a:rPr sz="1784" spc="10" dirty="0">
                <a:solidFill>
                  <a:srgbClr val="070707"/>
                </a:solidFill>
                <a:latin typeface="Trebuchet MS"/>
                <a:cs typeface="Trebuchet MS"/>
              </a:rPr>
              <a:t>a</a:t>
            </a:r>
            <a:r>
              <a:rPr sz="1784" spc="-40" dirty="0">
                <a:solidFill>
                  <a:srgbClr val="070707"/>
                </a:solidFill>
                <a:latin typeface="Trebuchet MS"/>
                <a:cs typeface="Trebuchet MS"/>
              </a:rPr>
              <a:t> </a:t>
            </a:r>
            <a:r>
              <a:rPr sz="1784" spc="-30" dirty="0">
                <a:solidFill>
                  <a:srgbClr val="070707"/>
                </a:solidFill>
                <a:latin typeface="Trebuchet MS"/>
                <a:cs typeface="Trebuchet MS"/>
              </a:rPr>
              <a:t>ﬁnite</a:t>
            </a:r>
            <a:r>
              <a:rPr sz="1784" spc="-50" dirty="0">
                <a:solidFill>
                  <a:srgbClr val="070707"/>
                </a:solidFill>
                <a:latin typeface="Trebuchet MS"/>
                <a:cs typeface="Trebuchet MS"/>
              </a:rPr>
              <a:t> </a:t>
            </a:r>
            <a:r>
              <a:rPr sz="1784" spc="20" dirty="0">
                <a:solidFill>
                  <a:srgbClr val="070707"/>
                </a:solidFill>
                <a:latin typeface="Trebuchet MS"/>
                <a:cs typeface="Trebuchet MS"/>
              </a:rPr>
              <a:t>number</a:t>
            </a:r>
            <a:r>
              <a:rPr sz="1784" spc="-50" dirty="0">
                <a:solidFill>
                  <a:srgbClr val="070707"/>
                </a:solidFill>
                <a:latin typeface="Trebuchet MS"/>
                <a:cs typeface="Trebuchet MS"/>
              </a:rPr>
              <a:t> </a:t>
            </a:r>
            <a:r>
              <a:rPr sz="1784" spc="-20" dirty="0">
                <a:solidFill>
                  <a:srgbClr val="070707"/>
                </a:solidFill>
                <a:latin typeface="Trebuchet MS"/>
                <a:cs typeface="Trebuchet MS"/>
              </a:rPr>
              <a:t>of</a:t>
            </a:r>
            <a:r>
              <a:rPr sz="1784" spc="-40" dirty="0">
                <a:solidFill>
                  <a:srgbClr val="070707"/>
                </a:solidFill>
                <a:latin typeface="Trebuchet MS"/>
                <a:cs typeface="Trebuchet MS"/>
              </a:rPr>
              <a:t> </a:t>
            </a:r>
            <a:r>
              <a:rPr sz="1784" spc="10" dirty="0">
                <a:solidFill>
                  <a:srgbClr val="070707"/>
                </a:solidFill>
                <a:latin typeface="Trebuchet MS"/>
                <a:cs typeface="Trebuchet MS"/>
              </a:rPr>
              <a:t>values</a:t>
            </a:r>
            <a:r>
              <a:rPr sz="1784" spc="-50" dirty="0">
                <a:solidFill>
                  <a:srgbClr val="070707"/>
                </a:solidFill>
                <a:latin typeface="Trebuchet MS"/>
                <a:cs typeface="Trebuchet MS"/>
              </a:rPr>
              <a:t> </a:t>
            </a:r>
            <a:r>
              <a:rPr sz="1784" spc="-20" dirty="0">
                <a:solidFill>
                  <a:srgbClr val="070707"/>
                </a:solidFill>
                <a:latin typeface="Trebuchet MS"/>
                <a:cs typeface="Trebuchet MS"/>
              </a:rPr>
              <a:t>are</a:t>
            </a:r>
            <a:r>
              <a:rPr sz="1784" spc="-50" dirty="0">
                <a:solidFill>
                  <a:srgbClr val="070707"/>
                </a:solidFill>
                <a:latin typeface="Trebuchet MS"/>
                <a:cs typeface="Trebuchet MS"/>
              </a:rPr>
              <a:t> </a:t>
            </a:r>
            <a:r>
              <a:rPr sz="1784" spc="30" dirty="0">
                <a:solidFill>
                  <a:srgbClr val="070707"/>
                </a:solidFill>
                <a:latin typeface="Trebuchet MS"/>
                <a:cs typeface="Trebuchet MS"/>
              </a:rPr>
              <a:t>possible</a:t>
            </a:r>
            <a:r>
              <a:rPr sz="1784" spc="-40" dirty="0">
                <a:solidFill>
                  <a:srgbClr val="070707"/>
                </a:solidFill>
                <a:latin typeface="Trebuchet MS"/>
                <a:cs typeface="Trebuchet MS"/>
              </a:rPr>
              <a:t> </a:t>
            </a:r>
            <a:r>
              <a:rPr sz="1784" spc="10" dirty="0">
                <a:solidFill>
                  <a:srgbClr val="070707"/>
                </a:solidFill>
                <a:latin typeface="Trebuchet MS"/>
                <a:cs typeface="Trebuchet MS"/>
              </a:rPr>
              <a:t>in</a:t>
            </a:r>
            <a:r>
              <a:rPr sz="1784" spc="-50" dirty="0">
                <a:solidFill>
                  <a:srgbClr val="070707"/>
                </a:solidFill>
                <a:latin typeface="Trebuchet MS"/>
                <a:cs typeface="Trebuchet MS"/>
              </a:rPr>
              <a:t> </a:t>
            </a:r>
            <a:r>
              <a:rPr sz="1784" dirty="0">
                <a:solidFill>
                  <a:srgbClr val="070707"/>
                </a:solidFill>
                <a:latin typeface="Trebuchet MS"/>
                <a:cs typeface="Trebuchet MS"/>
              </a:rPr>
              <a:t>any</a:t>
            </a:r>
            <a:r>
              <a:rPr sz="1784" spc="-50" dirty="0">
                <a:solidFill>
                  <a:srgbClr val="070707"/>
                </a:solidFill>
                <a:latin typeface="Trebuchet MS"/>
                <a:cs typeface="Trebuchet MS"/>
              </a:rPr>
              <a:t> </a:t>
            </a:r>
            <a:r>
              <a:rPr sz="1784" spc="30" dirty="0">
                <a:solidFill>
                  <a:srgbClr val="070707"/>
                </a:solidFill>
                <a:latin typeface="Trebuchet MS"/>
                <a:cs typeface="Trebuchet MS"/>
              </a:rPr>
              <a:t>bounded </a:t>
            </a:r>
            <a:r>
              <a:rPr sz="1784" spc="-503" dirty="0">
                <a:solidFill>
                  <a:srgbClr val="070707"/>
                </a:solidFill>
                <a:latin typeface="Trebuchet MS"/>
                <a:cs typeface="Trebuchet MS"/>
              </a:rPr>
              <a:t> </a:t>
            </a:r>
            <a:r>
              <a:rPr sz="1784" spc="-30" dirty="0">
                <a:solidFill>
                  <a:srgbClr val="070707"/>
                </a:solidFill>
                <a:latin typeface="Trebuchet MS"/>
                <a:cs typeface="Trebuchet MS"/>
              </a:rPr>
              <a:t>interval</a:t>
            </a:r>
            <a:endParaRPr sz="1784" dirty="0">
              <a:latin typeface="Trebuchet MS"/>
              <a:cs typeface="Trebuchet MS"/>
            </a:endParaRPr>
          </a:p>
          <a:p>
            <a:pPr marL="595214">
              <a:spcBef>
                <a:spcPts val="921"/>
              </a:spcBef>
            </a:pPr>
            <a:r>
              <a:rPr sz="1784" spc="-20" dirty="0">
                <a:solidFill>
                  <a:srgbClr val="070707"/>
                </a:solidFill>
                <a:latin typeface="Trebuchet MS"/>
                <a:cs typeface="Trebuchet MS"/>
              </a:rPr>
              <a:t>For</a:t>
            </a:r>
            <a:r>
              <a:rPr sz="1784" spc="-69" dirty="0">
                <a:solidFill>
                  <a:srgbClr val="070707"/>
                </a:solidFill>
                <a:latin typeface="Trebuchet MS"/>
                <a:cs typeface="Trebuchet MS"/>
              </a:rPr>
              <a:t> </a:t>
            </a:r>
            <a:r>
              <a:rPr sz="1784" spc="-30" dirty="0">
                <a:solidFill>
                  <a:srgbClr val="070707"/>
                </a:solidFill>
                <a:latin typeface="Trebuchet MS"/>
                <a:cs typeface="Trebuchet MS"/>
              </a:rPr>
              <a:t>example:</a:t>
            </a:r>
            <a:r>
              <a:rPr sz="1784" spc="129" dirty="0">
                <a:solidFill>
                  <a:srgbClr val="070707"/>
                </a:solidFill>
                <a:latin typeface="Trebuchet MS"/>
                <a:cs typeface="Trebuchet MS"/>
              </a:rPr>
              <a:t> </a:t>
            </a:r>
            <a:r>
              <a:rPr sz="1784" spc="-20" dirty="0">
                <a:solidFill>
                  <a:srgbClr val="070707"/>
                </a:solidFill>
                <a:latin typeface="Trebuchet MS"/>
                <a:cs typeface="Trebuchet MS"/>
              </a:rPr>
              <a:t>“Number</a:t>
            </a:r>
            <a:r>
              <a:rPr sz="1784" spc="-40" dirty="0">
                <a:solidFill>
                  <a:srgbClr val="070707"/>
                </a:solidFill>
                <a:latin typeface="Trebuchet MS"/>
                <a:cs typeface="Trebuchet MS"/>
              </a:rPr>
              <a:t> </a:t>
            </a:r>
            <a:r>
              <a:rPr sz="1784" spc="-20" dirty="0">
                <a:solidFill>
                  <a:srgbClr val="070707"/>
                </a:solidFill>
                <a:latin typeface="Trebuchet MS"/>
                <a:cs typeface="Trebuchet MS"/>
              </a:rPr>
              <a:t>of</a:t>
            </a:r>
            <a:r>
              <a:rPr sz="1784" spc="-40" dirty="0">
                <a:solidFill>
                  <a:srgbClr val="070707"/>
                </a:solidFill>
                <a:latin typeface="Trebuchet MS"/>
                <a:cs typeface="Trebuchet MS"/>
              </a:rPr>
              <a:t> </a:t>
            </a:r>
            <a:r>
              <a:rPr sz="1784" spc="-10" dirty="0">
                <a:solidFill>
                  <a:srgbClr val="070707"/>
                </a:solidFill>
                <a:latin typeface="Trebuchet MS"/>
                <a:cs typeface="Trebuchet MS"/>
              </a:rPr>
              <a:t>siblings”</a:t>
            </a:r>
            <a:r>
              <a:rPr sz="1784" spc="-50" dirty="0">
                <a:solidFill>
                  <a:srgbClr val="070707"/>
                </a:solidFill>
                <a:latin typeface="Trebuchet MS"/>
                <a:cs typeface="Trebuchet MS"/>
              </a:rPr>
              <a:t> </a:t>
            </a:r>
            <a:r>
              <a:rPr sz="1784" spc="30" dirty="0">
                <a:solidFill>
                  <a:srgbClr val="070707"/>
                </a:solidFill>
                <a:latin typeface="Trebuchet MS"/>
                <a:cs typeface="Trebuchet MS"/>
              </a:rPr>
              <a:t>is</a:t>
            </a:r>
            <a:r>
              <a:rPr sz="1784" spc="-40" dirty="0">
                <a:solidFill>
                  <a:srgbClr val="070707"/>
                </a:solidFill>
                <a:latin typeface="Trebuchet MS"/>
                <a:cs typeface="Trebuchet MS"/>
              </a:rPr>
              <a:t> </a:t>
            </a:r>
            <a:r>
              <a:rPr sz="1784" spc="10" dirty="0">
                <a:solidFill>
                  <a:srgbClr val="070707"/>
                </a:solidFill>
                <a:latin typeface="Trebuchet MS"/>
                <a:cs typeface="Trebuchet MS"/>
              </a:rPr>
              <a:t>a</a:t>
            </a:r>
            <a:r>
              <a:rPr sz="1784" spc="-40" dirty="0">
                <a:solidFill>
                  <a:srgbClr val="070707"/>
                </a:solidFill>
                <a:latin typeface="Trebuchet MS"/>
                <a:cs typeface="Trebuchet MS"/>
              </a:rPr>
              <a:t> </a:t>
            </a:r>
            <a:r>
              <a:rPr sz="1784" spc="-20" dirty="0">
                <a:solidFill>
                  <a:srgbClr val="070707"/>
                </a:solidFill>
                <a:latin typeface="Trebuchet MS"/>
                <a:cs typeface="Trebuchet MS"/>
              </a:rPr>
              <a:t>discrete</a:t>
            </a:r>
            <a:r>
              <a:rPr sz="1784" spc="-40" dirty="0">
                <a:solidFill>
                  <a:srgbClr val="070707"/>
                </a:solidFill>
                <a:latin typeface="Trebuchet MS"/>
                <a:cs typeface="Trebuchet MS"/>
              </a:rPr>
              <a:t> </a:t>
            </a:r>
            <a:r>
              <a:rPr sz="1784" spc="-20" dirty="0">
                <a:solidFill>
                  <a:srgbClr val="070707"/>
                </a:solidFill>
                <a:latin typeface="Trebuchet MS"/>
                <a:cs typeface="Trebuchet MS"/>
              </a:rPr>
              <a:t>variable</a:t>
            </a:r>
            <a:endParaRPr sz="1784" dirty="0">
              <a:latin typeface="Trebuchet MS"/>
              <a:cs typeface="Trebuchet MS"/>
            </a:endParaRPr>
          </a:p>
          <a:p>
            <a:pPr marL="595214" marR="10067" indent="-357380">
              <a:lnSpc>
                <a:spcPts val="2497"/>
              </a:lnSpc>
              <a:spcBef>
                <a:spcPts val="139"/>
              </a:spcBef>
            </a:pPr>
            <a:r>
              <a:rPr sz="1784" spc="277" dirty="0">
                <a:solidFill>
                  <a:srgbClr val="22373A"/>
                </a:solidFill>
                <a:latin typeface="Cambria"/>
                <a:cs typeface="Cambria"/>
              </a:rPr>
              <a:t>⇒</a:t>
            </a:r>
            <a:r>
              <a:rPr sz="1784" spc="604" dirty="0">
                <a:solidFill>
                  <a:srgbClr val="22373A"/>
                </a:solidFill>
                <a:latin typeface="Cambria"/>
                <a:cs typeface="Cambria"/>
              </a:rPr>
              <a:t> </a:t>
            </a:r>
            <a:r>
              <a:rPr sz="1784" spc="30" dirty="0">
                <a:solidFill>
                  <a:srgbClr val="070707"/>
                </a:solidFill>
                <a:latin typeface="Trebuchet MS"/>
                <a:cs typeface="Trebuchet MS"/>
              </a:rPr>
              <a:t>continuous</a:t>
            </a:r>
            <a:r>
              <a:rPr sz="1784" spc="-40" dirty="0">
                <a:solidFill>
                  <a:srgbClr val="070707"/>
                </a:solidFill>
                <a:latin typeface="Trebuchet MS"/>
                <a:cs typeface="Trebuchet MS"/>
              </a:rPr>
              <a:t> </a:t>
            </a:r>
            <a:r>
              <a:rPr sz="1784" spc="50" dirty="0">
                <a:solidFill>
                  <a:srgbClr val="070707"/>
                </a:solidFill>
                <a:latin typeface="Trebuchet MS"/>
                <a:cs typeface="Trebuchet MS"/>
              </a:rPr>
              <a:t>-</a:t>
            </a:r>
            <a:r>
              <a:rPr sz="1784" spc="-40" dirty="0">
                <a:solidFill>
                  <a:srgbClr val="070707"/>
                </a:solidFill>
                <a:latin typeface="Trebuchet MS"/>
                <a:cs typeface="Trebuchet MS"/>
              </a:rPr>
              <a:t> </a:t>
            </a:r>
            <a:r>
              <a:rPr sz="1784" spc="30" dirty="0">
                <a:solidFill>
                  <a:srgbClr val="070707"/>
                </a:solidFill>
                <a:latin typeface="Trebuchet MS"/>
                <a:cs typeface="Trebuchet MS"/>
              </a:rPr>
              <a:t>an</a:t>
            </a:r>
            <a:r>
              <a:rPr sz="1784" spc="-40" dirty="0">
                <a:solidFill>
                  <a:srgbClr val="070707"/>
                </a:solidFill>
                <a:latin typeface="Trebuchet MS"/>
                <a:cs typeface="Trebuchet MS"/>
              </a:rPr>
              <a:t> </a:t>
            </a:r>
            <a:r>
              <a:rPr sz="1784" spc="-20" dirty="0">
                <a:solidFill>
                  <a:srgbClr val="070707"/>
                </a:solidFill>
                <a:latin typeface="Trebuchet MS"/>
                <a:cs typeface="Trebuchet MS"/>
              </a:rPr>
              <a:t>inﬁnite</a:t>
            </a:r>
            <a:r>
              <a:rPr sz="1784" spc="-30" dirty="0">
                <a:solidFill>
                  <a:srgbClr val="070707"/>
                </a:solidFill>
                <a:latin typeface="Trebuchet MS"/>
                <a:cs typeface="Trebuchet MS"/>
              </a:rPr>
              <a:t> </a:t>
            </a:r>
            <a:r>
              <a:rPr sz="1784" spc="20" dirty="0">
                <a:solidFill>
                  <a:srgbClr val="070707"/>
                </a:solidFill>
                <a:latin typeface="Trebuchet MS"/>
                <a:cs typeface="Trebuchet MS"/>
              </a:rPr>
              <a:t>number</a:t>
            </a:r>
            <a:r>
              <a:rPr sz="1784" spc="-40" dirty="0">
                <a:solidFill>
                  <a:srgbClr val="070707"/>
                </a:solidFill>
                <a:latin typeface="Trebuchet MS"/>
                <a:cs typeface="Trebuchet MS"/>
              </a:rPr>
              <a:t> </a:t>
            </a:r>
            <a:r>
              <a:rPr sz="1784" spc="-20" dirty="0">
                <a:solidFill>
                  <a:srgbClr val="070707"/>
                </a:solidFill>
                <a:latin typeface="Trebuchet MS"/>
                <a:cs typeface="Trebuchet MS"/>
              </a:rPr>
              <a:t>of</a:t>
            </a:r>
            <a:r>
              <a:rPr sz="1784" spc="-40" dirty="0">
                <a:solidFill>
                  <a:srgbClr val="070707"/>
                </a:solidFill>
                <a:latin typeface="Trebuchet MS"/>
                <a:cs typeface="Trebuchet MS"/>
              </a:rPr>
              <a:t> </a:t>
            </a:r>
            <a:r>
              <a:rPr sz="1784" spc="10" dirty="0">
                <a:solidFill>
                  <a:srgbClr val="070707"/>
                </a:solidFill>
                <a:latin typeface="Trebuchet MS"/>
                <a:cs typeface="Trebuchet MS"/>
              </a:rPr>
              <a:t>values</a:t>
            </a:r>
            <a:r>
              <a:rPr sz="1784" spc="-40" dirty="0">
                <a:solidFill>
                  <a:srgbClr val="070707"/>
                </a:solidFill>
                <a:latin typeface="Trebuchet MS"/>
                <a:cs typeface="Trebuchet MS"/>
              </a:rPr>
              <a:t> </a:t>
            </a:r>
            <a:r>
              <a:rPr sz="1784" spc="-20" dirty="0">
                <a:solidFill>
                  <a:srgbClr val="070707"/>
                </a:solidFill>
                <a:latin typeface="Trebuchet MS"/>
                <a:cs typeface="Trebuchet MS"/>
              </a:rPr>
              <a:t>are</a:t>
            </a:r>
            <a:r>
              <a:rPr sz="1784" spc="-40" dirty="0">
                <a:solidFill>
                  <a:srgbClr val="070707"/>
                </a:solidFill>
                <a:latin typeface="Trebuchet MS"/>
                <a:cs typeface="Trebuchet MS"/>
              </a:rPr>
              <a:t> </a:t>
            </a:r>
            <a:r>
              <a:rPr sz="1784" spc="30" dirty="0">
                <a:solidFill>
                  <a:srgbClr val="070707"/>
                </a:solidFill>
                <a:latin typeface="Trebuchet MS"/>
                <a:cs typeface="Trebuchet MS"/>
              </a:rPr>
              <a:t>possible</a:t>
            </a:r>
            <a:r>
              <a:rPr sz="1784" spc="-40" dirty="0">
                <a:solidFill>
                  <a:srgbClr val="070707"/>
                </a:solidFill>
                <a:latin typeface="Trebuchet MS"/>
                <a:cs typeface="Trebuchet MS"/>
              </a:rPr>
              <a:t> </a:t>
            </a:r>
            <a:r>
              <a:rPr sz="1784" spc="10" dirty="0">
                <a:solidFill>
                  <a:srgbClr val="070707"/>
                </a:solidFill>
                <a:latin typeface="Trebuchet MS"/>
                <a:cs typeface="Trebuchet MS"/>
              </a:rPr>
              <a:t>in</a:t>
            </a:r>
            <a:r>
              <a:rPr sz="1784" spc="-40" dirty="0">
                <a:solidFill>
                  <a:srgbClr val="070707"/>
                </a:solidFill>
                <a:latin typeface="Trebuchet MS"/>
                <a:cs typeface="Trebuchet MS"/>
              </a:rPr>
              <a:t> </a:t>
            </a:r>
            <a:r>
              <a:rPr sz="1784" dirty="0">
                <a:solidFill>
                  <a:srgbClr val="070707"/>
                </a:solidFill>
                <a:latin typeface="Trebuchet MS"/>
                <a:cs typeface="Trebuchet MS"/>
              </a:rPr>
              <a:t>any</a:t>
            </a:r>
            <a:r>
              <a:rPr sz="1784" spc="-30" dirty="0">
                <a:solidFill>
                  <a:srgbClr val="070707"/>
                </a:solidFill>
                <a:latin typeface="Trebuchet MS"/>
                <a:cs typeface="Trebuchet MS"/>
              </a:rPr>
              <a:t> </a:t>
            </a:r>
            <a:r>
              <a:rPr sz="1784" spc="30" dirty="0">
                <a:solidFill>
                  <a:srgbClr val="070707"/>
                </a:solidFill>
                <a:latin typeface="Trebuchet MS"/>
                <a:cs typeface="Trebuchet MS"/>
              </a:rPr>
              <a:t>bounded </a:t>
            </a:r>
            <a:r>
              <a:rPr sz="1784" spc="-515" dirty="0">
                <a:solidFill>
                  <a:srgbClr val="070707"/>
                </a:solidFill>
                <a:latin typeface="Trebuchet MS"/>
                <a:cs typeface="Trebuchet MS"/>
              </a:rPr>
              <a:t> </a:t>
            </a:r>
            <a:r>
              <a:rPr sz="1784" spc="-30" dirty="0">
                <a:solidFill>
                  <a:srgbClr val="070707"/>
                </a:solidFill>
                <a:latin typeface="Trebuchet MS"/>
                <a:cs typeface="Trebuchet MS"/>
              </a:rPr>
              <a:t>interval</a:t>
            </a:r>
            <a:endParaRPr sz="1784" dirty="0">
              <a:latin typeface="Trebuchet MS"/>
              <a:cs typeface="Trebuchet MS"/>
            </a:endParaRPr>
          </a:p>
          <a:p>
            <a:pPr marL="595214">
              <a:spcBef>
                <a:spcPts val="783"/>
              </a:spcBef>
            </a:pPr>
            <a:r>
              <a:rPr sz="1784" spc="-20" dirty="0">
                <a:solidFill>
                  <a:srgbClr val="070707"/>
                </a:solidFill>
                <a:latin typeface="Trebuchet MS"/>
                <a:cs typeface="Trebuchet MS"/>
              </a:rPr>
              <a:t>For</a:t>
            </a:r>
            <a:r>
              <a:rPr sz="1784" spc="-59" dirty="0">
                <a:solidFill>
                  <a:srgbClr val="070707"/>
                </a:solidFill>
                <a:latin typeface="Trebuchet MS"/>
                <a:cs typeface="Trebuchet MS"/>
              </a:rPr>
              <a:t> </a:t>
            </a:r>
            <a:r>
              <a:rPr sz="1784" spc="-30" dirty="0">
                <a:solidFill>
                  <a:srgbClr val="070707"/>
                </a:solidFill>
                <a:latin typeface="Trebuchet MS"/>
                <a:cs typeface="Trebuchet MS"/>
              </a:rPr>
              <a:t>example:</a:t>
            </a:r>
            <a:r>
              <a:rPr sz="1784" spc="139" dirty="0">
                <a:solidFill>
                  <a:srgbClr val="070707"/>
                </a:solidFill>
                <a:latin typeface="Trebuchet MS"/>
                <a:cs typeface="Trebuchet MS"/>
              </a:rPr>
              <a:t> </a:t>
            </a:r>
            <a:r>
              <a:rPr sz="1784" spc="-79" dirty="0">
                <a:solidFill>
                  <a:srgbClr val="070707"/>
                </a:solidFill>
                <a:latin typeface="Trebuchet MS"/>
                <a:cs typeface="Trebuchet MS"/>
              </a:rPr>
              <a:t>“Height”</a:t>
            </a:r>
            <a:r>
              <a:rPr sz="1784" spc="-40" dirty="0">
                <a:solidFill>
                  <a:srgbClr val="070707"/>
                </a:solidFill>
                <a:latin typeface="Trebuchet MS"/>
                <a:cs typeface="Trebuchet MS"/>
              </a:rPr>
              <a:t> </a:t>
            </a:r>
            <a:r>
              <a:rPr sz="1784" spc="30" dirty="0">
                <a:solidFill>
                  <a:srgbClr val="070707"/>
                </a:solidFill>
                <a:latin typeface="Trebuchet MS"/>
                <a:cs typeface="Trebuchet MS"/>
              </a:rPr>
              <a:t>is</a:t>
            </a:r>
            <a:r>
              <a:rPr sz="1784" spc="-40" dirty="0">
                <a:solidFill>
                  <a:srgbClr val="070707"/>
                </a:solidFill>
                <a:latin typeface="Trebuchet MS"/>
                <a:cs typeface="Trebuchet MS"/>
              </a:rPr>
              <a:t> </a:t>
            </a:r>
            <a:r>
              <a:rPr sz="1784" spc="10" dirty="0">
                <a:solidFill>
                  <a:srgbClr val="070707"/>
                </a:solidFill>
                <a:latin typeface="Trebuchet MS"/>
                <a:cs typeface="Trebuchet MS"/>
              </a:rPr>
              <a:t>a</a:t>
            </a:r>
            <a:r>
              <a:rPr sz="1784" spc="-30" dirty="0">
                <a:solidFill>
                  <a:srgbClr val="070707"/>
                </a:solidFill>
                <a:latin typeface="Trebuchet MS"/>
                <a:cs typeface="Trebuchet MS"/>
              </a:rPr>
              <a:t> </a:t>
            </a:r>
            <a:r>
              <a:rPr sz="1784" spc="20" dirty="0">
                <a:solidFill>
                  <a:srgbClr val="070707"/>
                </a:solidFill>
                <a:latin typeface="Trebuchet MS"/>
                <a:cs typeface="Trebuchet MS"/>
              </a:rPr>
              <a:t>continuous</a:t>
            </a:r>
            <a:r>
              <a:rPr sz="1784" spc="-40" dirty="0">
                <a:solidFill>
                  <a:srgbClr val="070707"/>
                </a:solidFill>
                <a:latin typeface="Trebuchet MS"/>
                <a:cs typeface="Trebuchet MS"/>
              </a:rPr>
              <a:t> </a:t>
            </a:r>
            <a:r>
              <a:rPr sz="1784" spc="-20" dirty="0">
                <a:solidFill>
                  <a:srgbClr val="070707"/>
                </a:solidFill>
                <a:latin typeface="Trebuchet MS"/>
                <a:cs typeface="Trebuchet MS"/>
              </a:rPr>
              <a:t>variable</a:t>
            </a:r>
            <a:endParaRPr sz="1784" dirty="0">
              <a:latin typeface="Trebuchet MS"/>
              <a:cs typeface="Trebuchet MS"/>
            </a:endParaRPr>
          </a:p>
          <a:p>
            <a:pPr marL="344796" indent="-320887">
              <a:spcBef>
                <a:spcPts val="1367"/>
              </a:spcBef>
              <a:buClr>
                <a:srgbClr val="22373A"/>
              </a:buClr>
              <a:buFont typeface="Times New Roman"/>
              <a:buChar char="■"/>
              <a:tabLst>
                <a:tab pos="346054" algn="l"/>
              </a:tabLst>
            </a:pPr>
            <a:r>
              <a:rPr sz="1982" spc="-10" dirty="0">
                <a:solidFill>
                  <a:srgbClr val="070707"/>
                </a:solidFill>
                <a:latin typeface="Trebuchet MS"/>
                <a:cs typeface="Trebuchet MS"/>
              </a:rPr>
              <a:t>Categorical</a:t>
            </a:r>
            <a:r>
              <a:rPr sz="1982" spc="-69" dirty="0">
                <a:solidFill>
                  <a:srgbClr val="070707"/>
                </a:solidFill>
                <a:latin typeface="Trebuchet MS"/>
                <a:cs typeface="Trebuchet MS"/>
              </a:rPr>
              <a:t> </a:t>
            </a:r>
            <a:r>
              <a:rPr sz="1982" spc="-30" dirty="0">
                <a:solidFill>
                  <a:srgbClr val="070707"/>
                </a:solidFill>
                <a:latin typeface="Trebuchet MS"/>
                <a:cs typeface="Trebuchet MS"/>
              </a:rPr>
              <a:t>variable:</a:t>
            </a:r>
            <a:r>
              <a:rPr sz="1982" spc="139" dirty="0">
                <a:solidFill>
                  <a:srgbClr val="070707"/>
                </a:solidFill>
                <a:latin typeface="Trebuchet MS"/>
                <a:cs typeface="Trebuchet MS"/>
              </a:rPr>
              <a:t> </a:t>
            </a:r>
            <a:r>
              <a:rPr sz="1982" spc="59" dirty="0">
                <a:solidFill>
                  <a:srgbClr val="070707"/>
                </a:solidFill>
                <a:latin typeface="Trebuchet MS"/>
                <a:cs typeface="Trebuchet MS"/>
              </a:rPr>
              <a:t>no</a:t>
            </a:r>
            <a:r>
              <a:rPr sz="1982" spc="-40" dirty="0">
                <a:solidFill>
                  <a:srgbClr val="070707"/>
                </a:solidFill>
                <a:latin typeface="Trebuchet MS"/>
                <a:cs typeface="Trebuchet MS"/>
              </a:rPr>
              <a:t> </a:t>
            </a:r>
            <a:r>
              <a:rPr sz="1982" spc="-10" dirty="0">
                <a:solidFill>
                  <a:srgbClr val="070707"/>
                </a:solidFill>
                <a:latin typeface="Trebuchet MS"/>
                <a:cs typeface="Trebuchet MS"/>
              </a:rPr>
              <a:t>inherent</a:t>
            </a:r>
            <a:r>
              <a:rPr sz="1982" spc="-30" dirty="0">
                <a:solidFill>
                  <a:srgbClr val="070707"/>
                </a:solidFill>
                <a:latin typeface="Trebuchet MS"/>
                <a:cs typeface="Trebuchet MS"/>
              </a:rPr>
              <a:t> </a:t>
            </a:r>
            <a:r>
              <a:rPr sz="1982" spc="-10" dirty="0">
                <a:solidFill>
                  <a:srgbClr val="070707"/>
                </a:solidFill>
                <a:latin typeface="Trebuchet MS"/>
                <a:cs typeface="Trebuchet MS"/>
              </a:rPr>
              <a:t>order</a:t>
            </a:r>
            <a:r>
              <a:rPr sz="1982" spc="-40" dirty="0">
                <a:solidFill>
                  <a:srgbClr val="070707"/>
                </a:solidFill>
                <a:latin typeface="Trebuchet MS"/>
                <a:cs typeface="Trebuchet MS"/>
              </a:rPr>
              <a:t> </a:t>
            </a:r>
            <a:r>
              <a:rPr sz="1982" spc="30" dirty="0">
                <a:solidFill>
                  <a:srgbClr val="070707"/>
                </a:solidFill>
                <a:latin typeface="Trebuchet MS"/>
                <a:cs typeface="Trebuchet MS"/>
              </a:rPr>
              <a:t>among</a:t>
            </a:r>
            <a:r>
              <a:rPr sz="1982" spc="-40" dirty="0">
                <a:solidFill>
                  <a:srgbClr val="070707"/>
                </a:solidFill>
                <a:latin typeface="Trebuchet MS"/>
                <a:cs typeface="Trebuchet MS"/>
              </a:rPr>
              <a:t>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spc="10" dirty="0">
                <a:solidFill>
                  <a:srgbClr val="070707"/>
                </a:solidFill>
                <a:latin typeface="Trebuchet MS"/>
                <a:cs typeface="Trebuchet MS"/>
              </a:rPr>
              <a:t>values</a:t>
            </a:r>
            <a:endParaRPr sz="1982" dirty="0">
              <a:latin typeface="Trebuchet MS"/>
              <a:cs typeface="Trebuchet MS"/>
            </a:endParaRPr>
          </a:p>
          <a:p>
            <a:pPr marL="344796">
              <a:spcBef>
                <a:spcPts val="910"/>
              </a:spcBef>
            </a:pPr>
            <a:r>
              <a:rPr sz="1982" spc="-10" dirty="0">
                <a:solidFill>
                  <a:srgbClr val="070707"/>
                </a:solidFill>
                <a:latin typeface="Trebuchet MS"/>
                <a:cs typeface="Trebuchet MS"/>
              </a:rPr>
              <a:t>For</a:t>
            </a:r>
            <a:r>
              <a:rPr sz="1982" spc="-79" dirty="0">
                <a:solidFill>
                  <a:srgbClr val="070707"/>
                </a:solidFill>
                <a:latin typeface="Trebuchet MS"/>
                <a:cs typeface="Trebuchet MS"/>
              </a:rPr>
              <a:t> </a:t>
            </a:r>
            <a:r>
              <a:rPr sz="1982" spc="-30" dirty="0">
                <a:solidFill>
                  <a:srgbClr val="070707"/>
                </a:solidFill>
                <a:latin typeface="Trebuchet MS"/>
                <a:cs typeface="Trebuchet MS"/>
              </a:rPr>
              <a:t>example:</a:t>
            </a:r>
            <a:r>
              <a:rPr sz="1982" spc="139" dirty="0">
                <a:solidFill>
                  <a:srgbClr val="070707"/>
                </a:solidFill>
                <a:latin typeface="Trebuchet MS"/>
                <a:cs typeface="Trebuchet MS"/>
              </a:rPr>
              <a:t> </a:t>
            </a:r>
            <a:r>
              <a:rPr sz="1982" spc="-89" dirty="0">
                <a:solidFill>
                  <a:srgbClr val="070707"/>
                </a:solidFill>
                <a:latin typeface="Trebuchet MS"/>
                <a:cs typeface="Trebuchet MS"/>
              </a:rPr>
              <a:t>“What</a:t>
            </a:r>
            <a:r>
              <a:rPr sz="1982" spc="-50" dirty="0">
                <a:solidFill>
                  <a:srgbClr val="070707"/>
                </a:solidFill>
                <a:latin typeface="Trebuchet MS"/>
                <a:cs typeface="Trebuchet MS"/>
              </a:rPr>
              <a:t> </a:t>
            </a:r>
            <a:r>
              <a:rPr sz="1982" spc="10" dirty="0">
                <a:solidFill>
                  <a:srgbClr val="070707"/>
                </a:solidFill>
                <a:latin typeface="Trebuchet MS"/>
                <a:cs typeface="Trebuchet MS"/>
              </a:rPr>
              <a:t>kind</a:t>
            </a:r>
            <a:r>
              <a:rPr sz="1982" spc="-4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30" dirty="0">
                <a:solidFill>
                  <a:srgbClr val="070707"/>
                </a:solidFill>
                <a:latin typeface="Trebuchet MS"/>
                <a:cs typeface="Trebuchet MS"/>
              </a:rPr>
              <a:t>pet</a:t>
            </a:r>
            <a:r>
              <a:rPr sz="1982" spc="-40" dirty="0">
                <a:solidFill>
                  <a:srgbClr val="070707"/>
                </a:solidFill>
                <a:latin typeface="Trebuchet MS"/>
                <a:cs typeface="Trebuchet MS"/>
              </a:rPr>
              <a:t> </a:t>
            </a:r>
            <a:r>
              <a:rPr sz="1982" spc="10" dirty="0">
                <a:solidFill>
                  <a:srgbClr val="070707"/>
                </a:solidFill>
                <a:latin typeface="Trebuchet MS"/>
                <a:cs typeface="Trebuchet MS"/>
              </a:rPr>
              <a:t>you</a:t>
            </a:r>
            <a:r>
              <a:rPr sz="1982" spc="-50" dirty="0">
                <a:solidFill>
                  <a:srgbClr val="070707"/>
                </a:solidFill>
                <a:latin typeface="Trebuchet MS"/>
                <a:cs typeface="Trebuchet MS"/>
              </a:rPr>
              <a:t> </a:t>
            </a:r>
            <a:r>
              <a:rPr sz="1982" spc="-69" dirty="0">
                <a:solidFill>
                  <a:srgbClr val="070707"/>
                </a:solidFill>
                <a:latin typeface="Trebuchet MS"/>
                <a:cs typeface="Trebuchet MS"/>
              </a:rPr>
              <a:t>have”</a:t>
            </a:r>
            <a:r>
              <a:rPr sz="1982" spc="-4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40" dirty="0">
                <a:solidFill>
                  <a:srgbClr val="070707"/>
                </a:solidFill>
                <a:latin typeface="Trebuchet MS"/>
                <a:cs typeface="Trebuchet MS"/>
              </a:rPr>
              <a:t> </a:t>
            </a:r>
            <a:r>
              <a:rPr sz="1982" spc="-30" dirty="0">
                <a:solidFill>
                  <a:srgbClr val="070707"/>
                </a:solidFill>
                <a:latin typeface="Trebuchet MS"/>
                <a:cs typeface="Trebuchet MS"/>
              </a:rPr>
              <a:t>categorical</a:t>
            </a:r>
            <a:r>
              <a:rPr sz="1982" spc="-40" dirty="0">
                <a:solidFill>
                  <a:srgbClr val="070707"/>
                </a:solidFill>
                <a:latin typeface="Trebuchet MS"/>
                <a:cs typeface="Trebuchet MS"/>
              </a:rPr>
              <a:t> </a:t>
            </a:r>
            <a:r>
              <a:rPr sz="1982" spc="-20" dirty="0">
                <a:solidFill>
                  <a:srgbClr val="070707"/>
                </a:solidFill>
                <a:latin typeface="Trebuchet MS"/>
                <a:cs typeface="Trebuchet MS"/>
              </a:rPr>
              <a:t>variable</a:t>
            </a:r>
            <a:endParaRPr sz="1982" dirty="0">
              <a:latin typeface="Trebuchet MS"/>
              <a:cs typeface="Trebuchet MS"/>
            </a:endParaRPr>
          </a:p>
        </p:txBody>
      </p:sp>
    </p:spTree>
    <p:extLst>
      <p:ext uri="{BB962C8B-B14F-4D97-AF65-F5344CB8AC3E}">
        <p14:creationId xmlns:p14="http://schemas.microsoft.com/office/powerpoint/2010/main" val="699118602"/>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7798" y="382576"/>
            <a:ext cx="5925972" cy="516585"/>
          </a:xfrm>
          <a:prstGeom prst="rect">
            <a:avLst/>
          </a:prstGeom>
        </p:spPr>
        <p:txBody>
          <a:bodyPr vert="horz" wrap="square" lIns="0" tIns="23909" rIns="0" bIns="0" rtlCol="0" anchor="t">
            <a:spAutoFit/>
          </a:bodyPr>
          <a:lstStyle/>
          <a:p>
            <a:pPr marL="25168">
              <a:lnSpc>
                <a:spcPct val="100000"/>
              </a:lnSpc>
              <a:spcBef>
                <a:spcPts val="188"/>
              </a:spcBef>
            </a:pPr>
            <a:r>
              <a:rPr spc="99" dirty="0"/>
              <a:t>is</a:t>
            </a:r>
            <a:r>
              <a:rPr spc="-89" dirty="0"/>
              <a:t> </a:t>
            </a:r>
            <a:r>
              <a:rPr spc="59" dirty="0"/>
              <a:t>the</a:t>
            </a:r>
            <a:r>
              <a:rPr spc="-89" dirty="0"/>
              <a:t> </a:t>
            </a:r>
            <a:r>
              <a:rPr spc="10" dirty="0"/>
              <a:t>d</a:t>
            </a:r>
            <a:r>
              <a:rPr spc="-178" dirty="0"/>
              <a:t>a</a:t>
            </a:r>
            <a:r>
              <a:rPr spc="-20" dirty="0"/>
              <a:t>t</a:t>
            </a:r>
            <a:r>
              <a:rPr spc="-59" dirty="0"/>
              <a:t>a</a:t>
            </a:r>
            <a:r>
              <a:rPr spc="-99" dirty="0"/>
              <a:t> </a:t>
            </a:r>
            <a:r>
              <a:rPr spc="30" dirty="0"/>
              <a:t>any</a:t>
            </a:r>
            <a:r>
              <a:rPr spc="-89" dirty="0"/>
              <a:t> </a:t>
            </a:r>
            <a:r>
              <a:rPr spc="159" dirty="0"/>
              <a:t>good?</a:t>
            </a:r>
          </a:p>
        </p:txBody>
      </p:sp>
      <p:sp>
        <p:nvSpPr>
          <p:cNvPr id="4" name="object 4"/>
          <p:cNvSpPr txBox="1">
            <a:spLocks noGrp="1"/>
          </p:cNvSpPr>
          <p:nvPr>
            <p:ph type="sldNum" sz="quarter" idx="7"/>
          </p:nvPr>
        </p:nvSpPr>
        <p:spPr>
          <a:xfrm>
            <a:off x="4378959" y="3251038"/>
            <a:ext cx="159385" cy="149860"/>
          </a:xfrm>
          <a:prstGeom prst="rect">
            <a:avLst/>
          </a:prstGeom>
        </p:spPr>
        <p:txBody>
          <a:bodyPr vert="horz" wrap="square" lIns="0" tIns="0" rIns="0" bIns="0" rtlCol="0">
            <a:spAutoFit/>
          </a:bodyPr>
          <a:lstStyle>
            <a:defPPr>
              <a:defRPr lang="en-US"/>
            </a:defPPr>
            <a:lvl1pPr marL="0" algn="l" defTabSz="914400" rtl="0" eaLnBrk="1" latinLnBrk="0" hangingPunct="1">
              <a:defRPr sz="700" b="0" i="0" kern="1200">
                <a:solidFill>
                  <a:srgbClr val="22373A"/>
                </a:solidFill>
                <a:latin typeface="Trebuchet MS"/>
                <a:ea typeface="+mn-ea"/>
                <a:cs typeface="Trebuchet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470">
              <a:spcBef>
                <a:spcPts val="130"/>
              </a:spcBef>
            </a:pPr>
            <a:fld id="{81D60167-4931-47E6-BA6A-407CBD079E47}" type="slidenum">
              <a:rPr lang="en-IN" spc="-30" smtClean="0"/>
              <a:pPr marL="77470">
                <a:spcBef>
                  <a:spcPts val="130"/>
                </a:spcBef>
              </a:pPr>
              <a:t>33</a:t>
            </a:fld>
            <a:endParaRPr spc="-69" dirty="0"/>
          </a:p>
        </p:txBody>
      </p:sp>
      <p:sp>
        <p:nvSpPr>
          <p:cNvPr id="3" name="object 3"/>
          <p:cNvSpPr txBox="1"/>
          <p:nvPr/>
        </p:nvSpPr>
        <p:spPr>
          <a:xfrm>
            <a:off x="1377799" y="2417969"/>
            <a:ext cx="7420630" cy="2139145"/>
          </a:xfrm>
          <a:prstGeom prst="rect">
            <a:avLst/>
          </a:prstGeom>
        </p:spPr>
        <p:txBody>
          <a:bodyPr vert="horz" wrap="square" lIns="0" tIns="23909" rIns="0" bIns="0" rtlCol="0">
            <a:spAutoFit/>
          </a:bodyPr>
          <a:lstStyle/>
          <a:p>
            <a:pPr marL="94378">
              <a:spcBef>
                <a:spcPts val="188"/>
              </a:spcBef>
            </a:pPr>
            <a:r>
              <a:rPr sz="1982" spc="20" dirty="0">
                <a:solidFill>
                  <a:srgbClr val="070707"/>
                </a:solidFill>
                <a:latin typeface="Trebuchet MS"/>
                <a:cs typeface="Trebuchet MS"/>
              </a:rPr>
              <a:t>Common</a:t>
            </a:r>
            <a:r>
              <a:rPr sz="1982" spc="-69" dirty="0">
                <a:solidFill>
                  <a:srgbClr val="070707"/>
                </a:solidFill>
                <a:latin typeface="Trebuchet MS"/>
                <a:cs typeface="Trebuchet MS"/>
              </a:rPr>
              <a:t> </a:t>
            </a:r>
            <a:r>
              <a:rPr sz="1982" spc="50" dirty="0">
                <a:solidFill>
                  <a:srgbClr val="070707"/>
                </a:solidFill>
                <a:latin typeface="Trebuchet MS"/>
                <a:cs typeface="Trebuchet MS"/>
              </a:rPr>
              <a:t>issues</a:t>
            </a:r>
            <a:r>
              <a:rPr sz="1982" spc="-69" dirty="0">
                <a:solidFill>
                  <a:srgbClr val="070707"/>
                </a:solidFill>
                <a:latin typeface="Trebuchet MS"/>
                <a:cs typeface="Trebuchet MS"/>
              </a:rPr>
              <a:t> </a:t>
            </a:r>
            <a:r>
              <a:rPr sz="1982" spc="-50" dirty="0">
                <a:solidFill>
                  <a:srgbClr val="070707"/>
                </a:solidFill>
                <a:latin typeface="Trebuchet MS"/>
                <a:cs typeface="Trebuchet MS"/>
              </a:rPr>
              <a:t>with</a:t>
            </a:r>
            <a:r>
              <a:rPr sz="1982" spc="-69" dirty="0">
                <a:solidFill>
                  <a:srgbClr val="070707"/>
                </a:solidFill>
                <a:latin typeface="Trebuchet MS"/>
                <a:cs typeface="Trebuchet MS"/>
              </a:rPr>
              <a:t> data:</a:t>
            </a:r>
            <a:endParaRPr sz="1982" dirty="0">
              <a:latin typeface="Trebuchet MS"/>
              <a:cs typeface="Trebuchet MS"/>
            </a:endParaRPr>
          </a:p>
          <a:p>
            <a:pPr marL="344796" indent="-320887">
              <a:spcBef>
                <a:spcPts val="1920"/>
              </a:spcBef>
              <a:buClr>
                <a:srgbClr val="22373A"/>
              </a:buClr>
              <a:buFont typeface="Times New Roman"/>
              <a:buChar char="■"/>
              <a:tabLst>
                <a:tab pos="346054" algn="l"/>
              </a:tabLst>
            </a:pPr>
            <a:r>
              <a:rPr sz="1982" spc="69" dirty="0">
                <a:solidFill>
                  <a:srgbClr val="070707"/>
                </a:solidFill>
                <a:latin typeface="Trebuchet MS"/>
                <a:cs typeface="Trebuchet MS"/>
              </a:rPr>
              <a:t>Missing</a:t>
            </a:r>
            <a:r>
              <a:rPr sz="1982" spc="-99" dirty="0">
                <a:solidFill>
                  <a:srgbClr val="070707"/>
                </a:solidFill>
                <a:latin typeface="Trebuchet MS"/>
                <a:cs typeface="Trebuchet MS"/>
              </a:rPr>
              <a:t> </a:t>
            </a:r>
            <a:r>
              <a:rPr sz="1982" spc="-10" dirty="0">
                <a:solidFill>
                  <a:srgbClr val="070707"/>
                </a:solidFill>
                <a:latin typeface="Trebuchet MS"/>
                <a:cs typeface="Trebuchet MS"/>
              </a:rPr>
              <a:t>values:</a:t>
            </a:r>
            <a:r>
              <a:rPr sz="1982" spc="129" dirty="0">
                <a:solidFill>
                  <a:srgbClr val="070707"/>
                </a:solidFill>
                <a:latin typeface="Trebuchet MS"/>
                <a:cs typeface="Trebuchet MS"/>
              </a:rPr>
              <a:t> </a:t>
            </a:r>
            <a:r>
              <a:rPr sz="1982" dirty="0">
                <a:solidFill>
                  <a:srgbClr val="070707"/>
                </a:solidFill>
                <a:latin typeface="Trebuchet MS"/>
                <a:cs typeface="Trebuchet MS"/>
              </a:rPr>
              <a:t>how</a:t>
            </a:r>
            <a:r>
              <a:rPr sz="1982" spc="-59" dirty="0">
                <a:solidFill>
                  <a:srgbClr val="070707"/>
                </a:solidFill>
                <a:latin typeface="Trebuchet MS"/>
                <a:cs typeface="Trebuchet MS"/>
              </a:rPr>
              <a:t> </a:t>
            </a:r>
            <a:r>
              <a:rPr sz="1982" spc="40" dirty="0">
                <a:solidFill>
                  <a:srgbClr val="070707"/>
                </a:solidFill>
                <a:latin typeface="Trebuchet MS"/>
                <a:cs typeface="Trebuchet MS"/>
              </a:rPr>
              <a:t>do</a:t>
            </a:r>
            <a:r>
              <a:rPr sz="1982" spc="-69" dirty="0">
                <a:solidFill>
                  <a:srgbClr val="070707"/>
                </a:solidFill>
                <a:latin typeface="Trebuchet MS"/>
                <a:cs typeface="Trebuchet MS"/>
              </a:rPr>
              <a:t> we</a:t>
            </a:r>
            <a:r>
              <a:rPr sz="1982" spc="-59" dirty="0">
                <a:solidFill>
                  <a:srgbClr val="070707"/>
                </a:solidFill>
                <a:latin typeface="Trebuchet MS"/>
                <a:cs typeface="Trebuchet MS"/>
              </a:rPr>
              <a:t> </a:t>
            </a:r>
            <a:r>
              <a:rPr sz="1982" spc="-30" dirty="0">
                <a:solidFill>
                  <a:srgbClr val="070707"/>
                </a:solidFill>
                <a:latin typeface="Trebuchet MS"/>
                <a:cs typeface="Trebuchet MS"/>
              </a:rPr>
              <a:t>ﬁll</a:t>
            </a:r>
            <a:r>
              <a:rPr sz="1982" spc="-59" dirty="0">
                <a:solidFill>
                  <a:srgbClr val="070707"/>
                </a:solidFill>
                <a:latin typeface="Trebuchet MS"/>
                <a:cs typeface="Trebuchet MS"/>
              </a:rPr>
              <a:t> </a:t>
            </a:r>
            <a:r>
              <a:rPr sz="1982" spc="59" dirty="0">
                <a:solidFill>
                  <a:srgbClr val="070707"/>
                </a:solidFill>
                <a:latin typeface="Trebuchet MS"/>
                <a:cs typeface="Trebuchet MS"/>
              </a:rPr>
              <a:t>in?</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10" dirty="0">
                <a:solidFill>
                  <a:srgbClr val="070707"/>
                </a:solidFill>
                <a:latin typeface="Trebuchet MS"/>
                <a:cs typeface="Trebuchet MS"/>
              </a:rPr>
              <a:t>Wrong</a:t>
            </a:r>
            <a:r>
              <a:rPr sz="1982" spc="-89" dirty="0">
                <a:solidFill>
                  <a:srgbClr val="070707"/>
                </a:solidFill>
                <a:latin typeface="Trebuchet MS"/>
                <a:cs typeface="Trebuchet MS"/>
              </a:rPr>
              <a:t> </a:t>
            </a:r>
            <a:r>
              <a:rPr sz="1982" spc="-10" dirty="0">
                <a:solidFill>
                  <a:srgbClr val="070707"/>
                </a:solidFill>
                <a:latin typeface="Trebuchet MS"/>
                <a:cs typeface="Trebuchet MS"/>
              </a:rPr>
              <a:t>values:</a:t>
            </a:r>
            <a:r>
              <a:rPr sz="1982" spc="139" dirty="0">
                <a:solidFill>
                  <a:srgbClr val="070707"/>
                </a:solidFill>
                <a:latin typeface="Trebuchet MS"/>
                <a:cs typeface="Trebuchet MS"/>
              </a:rPr>
              <a:t> </a:t>
            </a:r>
            <a:r>
              <a:rPr sz="1982" dirty="0">
                <a:solidFill>
                  <a:srgbClr val="070707"/>
                </a:solidFill>
                <a:latin typeface="Trebuchet MS"/>
                <a:cs typeface="Trebuchet MS"/>
              </a:rPr>
              <a:t>how</a:t>
            </a:r>
            <a:r>
              <a:rPr sz="1982" spc="-50" dirty="0">
                <a:solidFill>
                  <a:srgbClr val="070707"/>
                </a:solidFill>
                <a:latin typeface="Trebuchet MS"/>
                <a:cs typeface="Trebuchet MS"/>
              </a:rPr>
              <a:t> </a:t>
            </a:r>
            <a:r>
              <a:rPr sz="1982" spc="10" dirty="0">
                <a:solidFill>
                  <a:srgbClr val="070707"/>
                </a:solidFill>
                <a:latin typeface="Trebuchet MS"/>
                <a:cs typeface="Trebuchet MS"/>
              </a:rPr>
              <a:t>can</a:t>
            </a:r>
            <a:r>
              <a:rPr sz="1982" spc="-59" dirty="0">
                <a:solidFill>
                  <a:srgbClr val="070707"/>
                </a:solidFill>
                <a:latin typeface="Trebuchet MS"/>
                <a:cs typeface="Trebuchet MS"/>
              </a:rPr>
              <a:t> </a:t>
            </a:r>
            <a:r>
              <a:rPr sz="1982" spc="-69" dirty="0">
                <a:solidFill>
                  <a:srgbClr val="070707"/>
                </a:solidFill>
                <a:latin typeface="Trebuchet MS"/>
                <a:cs typeface="Trebuchet MS"/>
              </a:rPr>
              <a:t>we</a:t>
            </a:r>
            <a:r>
              <a:rPr sz="1982" spc="-50" dirty="0">
                <a:solidFill>
                  <a:srgbClr val="070707"/>
                </a:solidFill>
                <a:latin typeface="Trebuchet MS"/>
                <a:cs typeface="Trebuchet MS"/>
              </a:rPr>
              <a:t> </a:t>
            </a:r>
            <a:r>
              <a:rPr sz="1982" spc="-59" dirty="0">
                <a:solidFill>
                  <a:srgbClr val="070707"/>
                </a:solidFill>
                <a:latin typeface="Trebuchet MS"/>
                <a:cs typeface="Trebuchet MS"/>
              </a:rPr>
              <a:t>detect</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spc="-20" dirty="0">
                <a:solidFill>
                  <a:srgbClr val="070707"/>
                </a:solidFill>
                <a:latin typeface="Trebuchet MS"/>
                <a:cs typeface="Trebuchet MS"/>
              </a:rPr>
              <a:t>correct?</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69" dirty="0">
                <a:solidFill>
                  <a:srgbClr val="070707"/>
                </a:solidFill>
                <a:latin typeface="Trebuchet MS"/>
                <a:cs typeface="Trebuchet MS"/>
              </a:rPr>
              <a:t>Messy</a:t>
            </a:r>
            <a:r>
              <a:rPr sz="1982" spc="-139" dirty="0">
                <a:solidFill>
                  <a:srgbClr val="070707"/>
                </a:solidFill>
                <a:latin typeface="Trebuchet MS"/>
                <a:cs typeface="Trebuchet MS"/>
              </a:rPr>
              <a:t> </a:t>
            </a:r>
            <a:r>
              <a:rPr sz="1982" spc="-10" dirty="0">
                <a:solidFill>
                  <a:srgbClr val="070707"/>
                </a:solidFill>
                <a:latin typeface="Trebuchet MS"/>
                <a:cs typeface="Trebuchet MS"/>
              </a:rPr>
              <a:t>format</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30" dirty="0">
                <a:solidFill>
                  <a:srgbClr val="070707"/>
                </a:solidFill>
                <a:latin typeface="Trebuchet MS"/>
                <a:cs typeface="Trebuchet MS"/>
              </a:rPr>
              <a:t>Not</a:t>
            </a:r>
            <a:r>
              <a:rPr sz="1982" spc="-89" dirty="0">
                <a:solidFill>
                  <a:srgbClr val="070707"/>
                </a:solidFill>
                <a:latin typeface="Trebuchet MS"/>
                <a:cs typeface="Trebuchet MS"/>
              </a:rPr>
              <a:t> </a:t>
            </a:r>
            <a:r>
              <a:rPr sz="1982" dirty="0">
                <a:solidFill>
                  <a:srgbClr val="070707"/>
                </a:solidFill>
                <a:latin typeface="Trebuchet MS"/>
                <a:cs typeface="Trebuchet MS"/>
              </a:rPr>
              <a:t>usable:</a:t>
            </a:r>
            <a:r>
              <a:rPr sz="1982" spc="129"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dirty="0">
                <a:solidFill>
                  <a:srgbClr val="070707"/>
                </a:solidFill>
                <a:latin typeface="Trebuchet MS"/>
                <a:cs typeface="Trebuchet MS"/>
              </a:rPr>
              <a:t>cannot</a:t>
            </a:r>
            <a:r>
              <a:rPr sz="1982" spc="-50" dirty="0">
                <a:solidFill>
                  <a:srgbClr val="070707"/>
                </a:solidFill>
                <a:latin typeface="Trebuchet MS"/>
                <a:cs typeface="Trebuchet MS"/>
              </a:rPr>
              <a:t> </a:t>
            </a:r>
            <a:r>
              <a:rPr sz="1982" dirty="0">
                <a:solidFill>
                  <a:srgbClr val="070707"/>
                </a:solidFill>
                <a:latin typeface="Trebuchet MS"/>
                <a:cs typeface="Trebuchet MS"/>
              </a:rPr>
              <a:t>answer</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20" dirty="0">
                <a:solidFill>
                  <a:srgbClr val="070707"/>
                </a:solidFill>
                <a:latin typeface="Trebuchet MS"/>
                <a:cs typeface="Trebuchet MS"/>
              </a:rPr>
              <a:t>question</a:t>
            </a:r>
            <a:r>
              <a:rPr sz="1982" spc="-50" dirty="0">
                <a:solidFill>
                  <a:srgbClr val="070707"/>
                </a:solidFill>
                <a:latin typeface="Trebuchet MS"/>
                <a:cs typeface="Trebuchet MS"/>
              </a:rPr>
              <a:t> </a:t>
            </a:r>
            <a:r>
              <a:rPr sz="1982" spc="50" dirty="0">
                <a:solidFill>
                  <a:srgbClr val="070707"/>
                </a:solidFill>
                <a:latin typeface="Trebuchet MS"/>
                <a:cs typeface="Trebuchet MS"/>
              </a:rPr>
              <a:t>posed</a:t>
            </a:r>
            <a:endParaRPr sz="1982" dirty="0">
              <a:latin typeface="Trebuchet MS"/>
              <a:cs typeface="Trebuchet MS"/>
            </a:endParaRPr>
          </a:p>
        </p:txBody>
      </p:sp>
    </p:spTree>
    <p:extLst>
      <p:ext uri="{BB962C8B-B14F-4D97-AF65-F5344CB8AC3E}">
        <p14:creationId xmlns:p14="http://schemas.microsoft.com/office/powerpoint/2010/main" val="1878975745"/>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70899" y="753101"/>
            <a:ext cx="4825101" cy="516585"/>
          </a:xfrm>
          <a:prstGeom prst="rect">
            <a:avLst/>
          </a:prstGeom>
        </p:spPr>
        <p:txBody>
          <a:bodyPr vert="horz" wrap="square" lIns="0" tIns="23909" rIns="0" bIns="0" rtlCol="0" anchor="t">
            <a:spAutoFit/>
          </a:bodyPr>
          <a:lstStyle/>
          <a:p>
            <a:pPr marL="25168">
              <a:lnSpc>
                <a:spcPct val="100000"/>
              </a:lnSpc>
              <a:spcBef>
                <a:spcPts val="188"/>
              </a:spcBef>
            </a:pPr>
            <a:r>
              <a:rPr spc="69" dirty="0"/>
              <a:t>handLing</a:t>
            </a:r>
            <a:r>
              <a:rPr spc="-149" dirty="0"/>
              <a:t> </a:t>
            </a:r>
            <a:r>
              <a:rPr spc="-10" dirty="0"/>
              <a:t>messy</a:t>
            </a:r>
            <a:r>
              <a:rPr spc="-139" dirty="0"/>
              <a:t> </a:t>
            </a:r>
            <a:r>
              <a:rPr spc="-59" dirty="0"/>
              <a:t>data</a:t>
            </a:r>
          </a:p>
        </p:txBody>
      </p:sp>
      <p:sp>
        <p:nvSpPr>
          <p:cNvPr id="5" name="object 5"/>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
        <p:nvSpPr>
          <p:cNvPr id="3" name="object 3"/>
          <p:cNvSpPr txBox="1"/>
          <p:nvPr/>
        </p:nvSpPr>
        <p:spPr>
          <a:xfrm>
            <a:off x="1513985" y="1892760"/>
            <a:ext cx="7219146" cy="1868994"/>
          </a:xfrm>
          <a:prstGeom prst="rect">
            <a:avLst/>
          </a:prstGeom>
        </p:spPr>
        <p:txBody>
          <a:bodyPr vert="horz" wrap="square" lIns="0" tIns="25167" rIns="0" bIns="0" rtlCol="0">
            <a:spAutoFit/>
          </a:bodyPr>
          <a:lstStyle/>
          <a:p>
            <a:pPr marL="25168" marR="10067">
              <a:lnSpc>
                <a:spcPct val="114599"/>
              </a:lnSpc>
              <a:spcBef>
                <a:spcPts val="198"/>
              </a:spcBef>
            </a:pPr>
            <a:r>
              <a:rPr sz="1982" spc="-50" dirty="0">
                <a:solidFill>
                  <a:srgbClr val="070707"/>
                </a:solidFill>
                <a:latin typeface="Trebuchet MS"/>
                <a:cs typeface="Trebuchet MS"/>
              </a:rPr>
              <a:t>The </a:t>
            </a:r>
            <a:r>
              <a:rPr sz="1982" spc="-20" dirty="0">
                <a:solidFill>
                  <a:srgbClr val="070707"/>
                </a:solidFill>
                <a:latin typeface="Trebuchet MS"/>
                <a:cs typeface="Trebuchet MS"/>
              </a:rPr>
              <a:t>following</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4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30" dirty="0">
                <a:solidFill>
                  <a:srgbClr val="070707"/>
                </a:solidFill>
                <a:latin typeface="Trebuchet MS"/>
                <a:cs typeface="Trebuchet MS"/>
              </a:rPr>
              <a:t>table</a:t>
            </a:r>
            <a:r>
              <a:rPr sz="1982" spc="-40" dirty="0">
                <a:solidFill>
                  <a:srgbClr val="070707"/>
                </a:solidFill>
                <a:latin typeface="Trebuchet MS"/>
                <a:cs typeface="Trebuchet MS"/>
              </a:rPr>
              <a:t> </a:t>
            </a:r>
            <a:r>
              <a:rPr sz="1982" spc="-10" dirty="0">
                <a:solidFill>
                  <a:srgbClr val="070707"/>
                </a:solidFill>
                <a:latin typeface="Trebuchet MS"/>
                <a:cs typeface="Trebuchet MS"/>
              </a:rPr>
              <a:t>accounting</a:t>
            </a:r>
            <a:r>
              <a:rPr sz="1982" spc="-50" dirty="0">
                <a:solidFill>
                  <a:srgbClr val="070707"/>
                </a:solidFill>
                <a:latin typeface="Trebuchet MS"/>
                <a:cs typeface="Trebuchet MS"/>
              </a:rPr>
              <a:t> </a:t>
            </a:r>
            <a:r>
              <a:rPr sz="1982" spc="-30" dirty="0">
                <a:solidFill>
                  <a:srgbClr val="070707"/>
                </a:solidFill>
                <a:latin typeface="Trebuchet MS"/>
                <a:cs typeface="Trebuchet MS"/>
              </a:rPr>
              <a:t>for</a:t>
            </a:r>
            <a:r>
              <a:rPr sz="1982" spc="-50" dirty="0">
                <a:solidFill>
                  <a:srgbClr val="070707"/>
                </a:solidFill>
                <a:latin typeface="Trebuchet MS"/>
                <a:cs typeface="Trebuchet MS"/>
              </a:rPr>
              <a:t> </a:t>
            </a:r>
            <a:r>
              <a:rPr sz="1982" spc="10" dirty="0">
                <a:solidFill>
                  <a:srgbClr val="070707"/>
                </a:solidFill>
                <a:latin typeface="Trebuchet MS"/>
                <a:cs typeface="Trebuchet MS"/>
              </a:rPr>
              <a:t>produce</a:t>
            </a:r>
            <a:r>
              <a:rPr sz="1982" spc="-40" dirty="0">
                <a:solidFill>
                  <a:srgbClr val="070707"/>
                </a:solidFill>
                <a:latin typeface="Trebuchet MS"/>
                <a:cs typeface="Trebuchet MS"/>
              </a:rPr>
              <a:t> </a:t>
            </a:r>
            <a:r>
              <a:rPr sz="1982" spc="-10" dirty="0">
                <a:solidFill>
                  <a:srgbClr val="070707"/>
                </a:solidFill>
                <a:latin typeface="Trebuchet MS"/>
                <a:cs typeface="Trebuchet MS"/>
              </a:rPr>
              <a:t>deliveries</a:t>
            </a:r>
            <a:r>
              <a:rPr sz="1982" spc="-50" dirty="0">
                <a:solidFill>
                  <a:srgbClr val="070707"/>
                </a:solidFill>
                <a:latin typeface="Trebuchet MS"/>
                <a:cs typeface="Trebuchet MS"/>
              </a:rPr>
              <a:t> </a:t>
            </a:r>
            <a:r>
              <a:rPr sz="1982" spc="-30" dirty="0">
                <a:solidFill>
                  <a:srgbClr val="070707"/>
                </a:solidFill>
                <a:latin typeface="Trebuchet MS"/>
                <a:cs typeface="Trebuchet MS"/>
              </a:rPr>
              <a:t>over</a:t>
            </a:r>
            <a:r>
              <a:rPr sz="1982" spc="-40" dirty="0">
                <a:solidFill>
                  <a:srgbClr val="070707"/>
                </a:solidFill>
                <a:latin typeface="Trebuchet MS"/>
                <a:cs typeface="Trebuchet MS"/>
              </a:rPr>
              <a:t> </a:t>
            </a:r>
            <a:r>
              <a:rPr sz="1982" spc="10" dirty="0">
                <a:solidFill>
                  <a:srgbClr val="070707"/>
                </a:solidFill>
                <a:latin typeface="Trebuchet MS"/>
                <a:cs typeface="Trebuchet MS"/>
              </a:rPr>
              <a:t>a </a:t>
            </a:r>
            <a:r>
              <a:rPr sz="1982" spc="-575" dirty="0">
                <a:solidFill>
                  <a:srgbClr val="070707"/>
                </a:solidFill>
                <a:latin typeface="Trebuchet MS"/>
                <a:cs typeface="Trebuchet MS"/>
              </a:rPr>
              <a:t> </a:t>
            </a:r>
            <a:r>
              <a:rPr sz="1982" spc="-59" dirty="0">
                <a:solidFill>
                  <a:srgbClr val="070707"/>
                </a:solidFill>
                <a:latin typeface="Trebuchet MS"/>
                <a:cs typeface="Trebuchet MS"/>
              </a:rPr>
              <a:t>weekend.</a:t>
            </a:r>
            <a:endParaRPr sz="1982" dirty="0">
              <a:latin typeface="Trebuchet MS"/>
              <a:cs typeface="Trebuchet MS"/>
            </a:endParaRPr>
          </a:p>
          <a:p>
            <a:pPr marL="25168" marR="2684123">
              <a:lnSpc>
                <a:spcPct val="203300"/>
              </a:lnSpc>
            </a:pPr>
            <a:r>
              <a:rPr sz="1982" spc="-30" dirty="0">
                <a:solidFill>
                  <a:srgbClr val="070707"/>
                </a:solidFill>
                <a:latin typeface="Trebuchet MS"/>
                <a:cs typeface="Trebuchet MS"/>
              </a:rPr>
              <a:t>What </a:t>
            </a:r>
            <a:r>
              <a:rPr sz="1982" spc="-20" dirty="0">
                <a:solidFill>
                  <a:srgbClr val="070707"/>
                </a:solidFill>
                <a:latin typeface="Trebuchet MS"/>
                <a:cs typeface="Trebuchet MS"/>
              </a:rPr>
              <a:t>are </a:t>
            </a:r>
            <a:r>
              <a:rPr sz="1982" spc="-30" dirty="0">
                <a:solidFill>
                  <a:srgbClr val="070707"/>
                </a:solidFill>
                <a:latin typeface="Trebuchet MS"/>
                <a:cs typeface="Trebuchet MS"/>
              </a:rPr>
              <a:t>the </a:t>
            </a:r>
            <a:r>
              <a:rPr sz="1982" dirty="0">
                <a:solidFill>
                  <a:srgbClr val="070707"/>
                </a:solidFill>
                <a:latin typeface="Trebuchet MS"/>
                <a:cs typeface="Trebuchet MS"/>
              </a:rPr>
              <a:t>variables </a:t>
            </a:r>
            <a:r>
              <a:rPr sz="1982" spc="10" dirty="0">
                <a:solidFill>
                  <a:srgbClr val="070707"/>
                </a:solidFill>
                <a:latin typeface="Trebuchet MS"/>
                <a:cs typeface="Trebuchet MS"/>
              </a:rPr>
              <a:t>in this dataset? </a:t>
            </a:r>
            <a:r>
              <a:rPr sz="1982" spc="20" dirty="0">
                <a:solidFill>
                  <a:srgbClr val="070707"/>
                </a:solidFill>
                <a:latin typeface="Trebuchet MS"/>
                <a:cs typeface="Trebuchet MS"/>
              </a:rPr>
              <a:t> </a:t>
            </a:r>
            <a:r>
              <a:rPr sz="1982" spc="-30" dirty="0">
                <a:solidFill>
                  <a:srgbClr val="070707"/>
                </a:solidFill>
                <a:latin typeface="Trebuchet MS"/>
                <a:cs typeface="Trebuchet MS"/>
              </a:rPr>
              <a:t>What</a:t>
            </a:r>
            <a:r>
              <a:rPr sz="1982" spc="-59" dirty="0">
                <a:solidFill>
                  <a:srgbClr val="070707"/>
                </a:solidFill>
                <a:latin typeface="Trebuchet MS"/>
                <a:cs typeface="Trebuchet MS"/>
              </a:rPr>
              <a:t> </a:t>
            </a:r>
            <a:r>
              <a:rPr sz="1982" spc="-50" dirty="0">
                <a:solidFill>
                  <a:srgbClr val="070707"/>
                </a:solidFill>
                <a:latin typeface="Trebuchet MS"/>
                <a:cs typeface="Trebuchet MS"/>
              </a:rPr>
              <a:t>object</a:t>
            </a:r>
            <a:r>
              <a:rPr sz="1982" spc="-59"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40" dirty="0">
                <a:solidFill>
                  <a:srgbClr val="070707"/>
                </a:solidFill>
                <a:latin typeface="Trebuchet MS"/>
                <a:cs typeface="Trebuchet MS"/>
              </a:rPr>
              <a:t>event</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59" dirty="0">
                <a:solidFill>
                  <a:srgbClr val="070707"/>
                </a:solidFill>
                <a:latin typeface="Trebuchet MS"/>
                <a:cs typeface="Trebuchet MS"/>
              </a:rPr>
              <a:t> </a:t>
            </a:r>
            <a:r>
              <a:rPr sz="1982" spc="-69" dirty="0">
                <a:solidFill>
                  <a:srgbClr val="070707"/>
                </a:solidFill>
                <a:latin typeface="Trebuchet MS"/>
                <a:cs typeface="Trebuchet MS"/>
              </a:rPr>
              <a:t>we</a:t>
            </a:r>
            <a:r>
              <a:rPr sz="1982" spc="-59" dirty="0">
                <a:solidFill>
                  <a:srgbClr val="070707"/>
                </a:solidFill>
                <a:latin typeface="Trebuchet MS"/>
                <a:cs typeface="Trebuchet MS"/>
              </a:rPr>
              <a:t> </a:t>
            </a:r>
            <a:r>
              <a:rPr sz="1982" spc="30" dirty="0">
                <a:solidFill>
                  <a:srgbClr val="070707"/>
                </a:solidFill>
                <a:latin typeface="Trebuchet MS"/>
                <a:cs typeface="Trebuchet MS"/>
              </a:rPr>
              <a:t>measuring?</a:t>
            </a:r>
            <a:endParaRPr sz="1982" dirty="0">
              <a:latin typeface="Trebuchet MS"/>
              <a:cs typeface="Trebuchet MS"/>
            </a:endParaRPr>
          </a:p>
        </p:txBody>
      </p:sp>
      <p:graphicFrame>
        <p:nvGraphicFramePr>
          <p:cNvPr id="4" name="object 4"/>
          <p:cNvGraphicFramePr>
            <a:graphicFrameLocks noGrp="1"/>
          </p:cNvGraphicFramePr>
          <p:nvPr>
            <p:extLst>
              <p:ext uri="{D42A27DB-BD31-4B8C-83A1-F6EECF244321}">
                <p14:modId xmlns:p14="http://schemas.microsoft.com/office/powerpoint/2010/main" val="1942937905"/>
              </p:ext>
            </p:extLst>
          </p:nvPr>
        </p:nvGraphicFramePr>
        <p:xfrm>
          <a:off x="1563738" y="4220314"/>
          <a:ext cx="4844640" cy="1368000"/>
        </p:xfrm>
        <a:graphic>
          <a:graphicData uri="http://schemas.openxmlformats.org/drawingml/2006/table">
            <a:tbl>
              <a:tblPr firstRow="1" bandRow="1">
                <a:tableStyleId>{2D5ABB26-0587-4C30-8999-92F81FD0307C}</a:tableStyleId>
              </a:tblPr>
              <a:tblGrid>
                <a:gridCol w="3707095">
                  <a:extLst>
                    <a:ext uri="{9D8B030D-6E8A-4147-A177-3AD203B41FA5}">
                      <a16:colId xmlns:a16="http://schemas.microsoft.com/office/drawing/2014/main" val="20000"/>
                    </a:ext>
                  </a:extLst>
                </a:gridCol>
                <a:gridCol w="1137545">
                  <a:extLst>
                    <a:ext uri="{9D8B030D-6E8A-4147-A177-3AD203B41FA5}">
                      <a16:colId xmlns:a16="http://schemas.microsoft.com/office/drawing/2014/main" val="20001"/>
                    </a:ext>
                  </a:extLst>
                </a:gridCol>
              </a:tblGrid>
              <a:tr h="329864">
                <a:tc>
                  <a:txBody>
                    <a:bodyPr/>
                    <a:lstStyle/>
                    <a:p>
                      <a:pPr marL="782955">
                        <a:lnSpc>
                          <a:spcPts val="1160"/>
                        </a:lnSpc>
                        <a:tabLst>
                          <a:tab pos="1284605" algn="l"/>
                        </a:tabLst>
                      </a:pPr>
                      <a:r>
                        <a:rPr sz="2000" spc="-5" dirty="0">
                          <a:solidFill>
                            <a:srgbClr val="070707"/>
                          </a:solidFill>
                          <a:latin typeface="Trebuchet MS"/>
                          <a:cs typeface="Trebuchet MS"/>
                        </a:rPr>
                        <a:t>Friday	</a:t>
                      </a:r>
                      <a:r>
                        <a:rPr sz="2000" spc="10" dirty="0">
                          <a:solidFill>
                            <a:srgbClr val="070707"/>
                          </a:solidFill>
                          <a:latin typeface="Trebuchet MS"/>
                          <a:cs typeface="Trebuchet MS"/>
                        </a:rPr>
                        <a:t>Saturday</a:t>
                      </a:r>
                      <a:endParaRPr sz="2000">
                        <a:latin typeface="Trebuchet MS"/>
                        <a:cs typeface="Trebuchet MS"/>
                      </a:endParaRPr>
                    </a:p>
                  </a:txBody>
                  <a:tcPr marL="0" marR="0" marT="0" marB="0">
                    <a:solidFill>
                      <a:srgbClr val="D8D8D8"/>
                    </a:solidFill>
                  </a:tcPr>
                </a:tc>
                <a:tc>
                  <a:txBody>
                    <a:bodyPr/>
                    <a:lstStyle/>
                    <a:p>
                      <a:pPr algn="ctr">
                        <a:lnSpc>
                          <a:spcPts val="1160"/>
                        </a:lnSpc>
                      </a:pPr>
                      <a:r>
                        <a:rPr sz="2000" spc="25" dirty="0">
                          <a:solidFill>
                            <a:srgbClr val="070707"/>
                          </a:solidFill>
                          <a:latin typeface="Trebuchet MS"/>
                          <a:cs typeface="Trebuchet MS"/>
                        </a:rPr>
                        <a:t>Sunday</a:t>
                      </a:r>
                      <a:endParaRPr sz="2000">
                        <a:latin typeface="Trebuchet MS"/>
                        <a:cs typeface="Trebuchet MS"/>
                      </a:endParaRPr>
                    </a:p>
                  </a:txBody>
                  <a:tcPr marL="0" marR="0" marT="0" marB="0">
                    <a:solidFill>
                      <a:srgbClr val="D8D8D8"/>
                    </a:solidFill>
                  </a:tcPr>
                </a:tc>
                <a:extLst>
                  <a:ext uri="{0D108BD9-81ED-4DB2-BD59-A6C34878D82A}">
                    <a16:rowId xmlns:a16="http://schemas.microsoft.com/office/drawing/2014/main" val="10000"/>
                  </a:ext>
                </a:extLst>
              </a:tr>
              <a:tr h="343551">
                <a:tc>
                  <a:txBody>
                    <a:bodyPr/>
                    <a:lstStyle/>
                    <a:p>
                      <a:pPr marL="161925">
                        <a:lnSpc>
                          <a:spcPts val="1160"/>
                        </a:lnSpc>
                        <a:tabLst>
                          <a:tab pos="887094" algn="l"/>
                          <a:tab pos="1433195" algn="l"/>
                        </a:tabLst>
                      </a:pPr>
                      <a:r>
                        <a:rPr sz="2000" i="1" spc="10" dirty="0">
                          <a:solidFill>
                            <a:srgbClr val="070707"/>
                          </a:solidFill>
                          <a:latin typeface="Arial"/>
                          <a:cs typeface="Arial"/>
                        </a:rPr>
                        <a:t>Morning	</a:t>
                      </a:r>
                      <a:r>
                        <a:rPr sz="2000" spc="30" dirty="0">
                          <a:solidFill>
                            <a:srgbClr val="070707"/>
                          </a:solidFill>
                          <a:latin typeface="Trebuchet MS"/>
                          <a:cs typeface="Trebuchet MS"/>
                        </a:rPr>
                        <a:t>15	158</a:t>
                      </a:r>
                      <a:endParaRPr sz="2000" dirty="0">
                        <a:latin typeface="Trebuchet MS"/>
                        <a:cs typeface="Trebuchet MS"/>
                      </a:endParaRPr>
                    </a:p>
                  </a:txBody>
                  <a:tcPr marL="0" marR="0" marT="0" marB="0">
                    <a:solidFill>
                      <a:srgbClr val="F9F9F9"/>
                    </a:solidFill>
                  </a:tcPr>
                </a:tc>
                <a:tc>
                  <a:txBody>
                    <a:bodyPr/>
                    <a:lstStyle/>
                    <a:p>
                      <a:pPr algn="ctr">
                        <a:lnSpc>
                          <a:spcPts val="1160"/>
                        </a:lnSpc>
                      </a:pPr>
                      <a:r>
                        <a:rPr sz="2000" spc="30" dirty="0">
                          <a:solidFill>
                            <a:srgbClr val="070707"/>
                          </a:solidFill>
                          <a:latin typeface="Trebuchet MS"/>
                          <a:cs typeface="Trebuchet MS"/>
                        </a:rPr>
                        <a:t>10</a:t>
                      </a:r>
                      <a:endParaRPr sz="2000">
                        <a:latin typeface="Trebuchet MS"/>
                        <a:cs typeface="Trebuchet MS"/>
                      </a:endParaRPr>
                    </a:p>
                  </a:txBody>
                  <a:tcPr marL="0" marR="0" marT="0" marB="0">
                    <a:solidFill>
                      <a:srgbClr val="F9F9F9"/>
                    </a:solidFill>
                  </a:tcPr>
                </a:tc>
                <a:extLst>
                  <a:ext uri="{0D108BD9-81ED-4DB2-BD59-A6C34878D82A}">
                    <a16:rowId xmlns:a16="http://schemas.microsoft.com/office/drawing/2014/main" val="10001"/>
                  </a:ext>
                </a:extLst>
              </a:tr>
              <a:tr h="346046">
                <a:tc>
                  <a:txBody>
                    <a:bodyPr/>
                    <a:lstStyle/>
                    <a:p>
                      <a:pPr marL="75565">
                        <a:lnSpc>
                          <a:spcPct val="100000"/>
                        </a:lnSpc>
                        <a:spcBef>
                          <a:spcPts val="35"/>
                        </a:spcBef>
                        <a:tabLst>
                          <a:tab pos="922655" algn="l"/>
                          <a:tab pos="1468755" algn="l"/>
                        </a:tabLst>
                      </a:pPr>
                      <a:r>
                        <a:rPr sz="2000" i="1" dirty="0">
                          <a:solidFill>
                            <a:srgbClr val="070707"/>
                          </a:solidFill>
                          <a:latin typeface="Arial"/>
                          <a:cs typeface="Arial"/>
                        </a:rPr>
                        <a:t>Afternoon	</a:t>
                      </a:r>
                      <a:r>
                        <a:rPr sz="2000" spc="30" dirty="0">
                          <a:solidFill>
                            <a:srgbClr val="070707"/>
                          </a:solidFill>
                          <a:latin typeface="Trebuchet MS"/>
                          <a:cs typeface="Trebuchet MS"/>
                        </a:rPr>
                        <a:t>2	90</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20</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2"/>
                  </a:ext>
                </a:extLst>
              </a:tr>
              <a:tr h="348539">
                <a:tc>
                  <a:txBody>
                    <a:bodyPr/>
                    <a:lstStyle/>
                    <a:p>
                      <a:pPr marL="190500">
                        <a:lnSpc>
                          <a:spcPct val="100000"/>
                        </a:lnSpc>
                        <a:spcBef>
                          <a:spcPts val="35"/>
                        </a:spcBef>
                        <a:tabLst>
                          <a:tab pos="887094" algn="l"/>
                          <a:tab pos="1468755" algn="l"/>
                        </a:tabLst>
                      </a:pPr>
                      <a:r>
                        <a:rPr sz="2000" i="1" spc="-25" dirty="0">
                          <a:solidFill>
                            <a:srgbClr val="070707"/>
                          </a:solidFill>
                          <a:latin typeface="Arial"/>
                          <a:cs typeface="Arial"/>
                        </a:rPr>
                        <a:t>Evening	</a:t>
                      </a:r>
                      <a:r>
                        <a:rPr sz="2000" spc="30" dirty="0">
                          <a:solidFill>
                            <a:srgbClr val="070707"/>
                          </a:solidFill>
                          <a:latin typeface="Trebuchet MS"/>
                          <a:cs typeface="Trebuchet MS"/>
                        </a:rPr>
                        <a:t>55	12</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45</a:t>
                      </a:r>
                      <a:endParaRPr sz="2000" dirty="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9222574"/>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948" y="70342"/>
            <a:ext cx="4672422" cy="516585"/>
          </a:xfrm>
          <a:prstGeom prst="rect">
            <a:avLst/>
          </a:prstGeom>
        </p:spPr>
        <p:txBody>
          <a:bodyPr vert="horz" wrap="square" lIns="0" tIns="23909" rIns="0" bIns="0" rtlCol="0" anchor="t">
            <a:spAutoFit/>
          </a:bodyPr>
          <a:lstStyle/>
          <a:p>
            <a:pPr marL="25168">
              <a:lnSpc>
                <a:spcPct val="100000"/>
              </a:lnSpc>
              <a:spcBef>
                <a:spcPts val="188"/>
              </a:spcBef>
            </a:pPr>
            <a:r>
              <a:rPr spc="69" dirty="0"/>
              <a:t>handLing</a:t>
            </a:r>
            <a:r>
              <a:rPr spc="-149" dirty="0"/>
              <a:t> </a:t>
            </a:r>
            <a:r>
              <a:rPr spc="-10" dirty="0"/>
              <a:t>messy</a:t>
            </a:r>
            <a:r>
              <a:rPr spc="-139" dirty="0"/>
              <a:t> </a:t>
            </a:r>
            <a:r>
              <a:rPr spc="-59" dirty="0"/>
              <a:t>data</a:t>
            </a:r>
          </a:p>
        </p:txBody>
      </p:sp>
      <p:sp>
        <p:nvSpPr>
          <p:cNvPr id="6" name="object 6"/>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
        <p:nvSpPr>
          <p:cNvPr id="3" name="object 3"/>
          <p:cNvSpPr txBox="1"/>
          <p:nvPr/>
        </p:nvSpPr>
        <p:spPr>
          <a:xfrm>
            <a:off x="2216511" y="1093155"/>
            <a:ext cx="7429290" cy="697713"/>
          </a:xfrm>
          <a:prstGeom prst="rect">
            <a:avLst/>
          </a:prstGeom>
        </p:spPr>
        <p:txBody>
          <a:bodyPr vert="horz" wrap="square" lIns="0" tIns="25167" rIns="0" bIns="0" rtlCol="0">
            <a:spAutoFit/>
          </a:bodyPr>
          <a:lstStyle/>
          <a:p>
            <a:pPr marL="25168" marR="10067">
              <a:lnSpc>
                <a:spcPct val="114599"/>
              </a:lnSpc>
              <a:spcBef>
                <a:spcPts val="198"/>
              </a:spcBef>
            </a:pPr>
            <a:r>
              <a:rPr sz="1982" spc="-109" dirty="0">
                <a:solidFill>
                  <a:srgbClr val="070707"/>
                </a:solidFill>
                <a:latin typeface="Trebuchet MS"/>
                <a:cs typeface="Trebuchet MS"/>
              </a:rPr>
              <a:t>We’re</a:t>
            </a:r>
            <a:r>
              <a:rPr sz="1982" spc="-50" dirty="0">
                <a:solidFill>
                  <a:srgbClr val="070707"/>
                </a:solidFill>
                <a:latin typeface="Trebuchet MS"/>
                <a:cs typeface="Trebuchet MS"/>
              </a:rPr>
              <a:t> </a:t>
            </a:r>
            <a:r>
              <a:rPr sz="1982" spc="20" dirty="0">
                <a:solidFill>
                  <a:srgbClr val="070707"/>
                </a:solidFill>
                <a:latin typeface="Trebuchet MS"/>
                <a:cs typeface="Trebuchet MS"/>
              </a:rPr>
              <a:t>measuring</a:t>
            </a:r>
            <a:r>
              <a:rPr sz="1982" spc="-40" dirty="0">
                <a:solidFill>
                  <a:srgbClr val="070707"/>
                </a:solidFill>
                <a:latin typeface="Trebuchet MS"/>
                <a:cs typeface="Trebuchet MS"/>
              </a:rPr>
              <a:t> </a:t>
            </a:r>
            <a:r>
              <a:rPr sz="1982" dirty="0">
                <a:solidFill>
                  <a:srgbClr val="070707"/>
                </a:solidFill>
                <a:latin typeface="Trebuchet MS"/>
                <a:cs typeface="Trebuchet MS"/>
              </a:rPr>
              <a:t>individual</a:t>
            </a:r>
            <a:r>
              <a:rPr sz="1982" spc="-40" dirty="0">
                <a:solidFill>
                  <a:srgbClr val="070707"/>
                </a:solidFill>
                <a:latin typeface="Trebuchet MS"/>
                <a:cs typeface="Trebuchet MS"/>
              </a:rPr>
              <a:t> deliveries;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dirty="0">
                <a:solidFill>
                  <a:srgbClr val="070707"/>
                </a:solidFill>
                <a:latin typeface="Trebuchet MS"/>
                <a:cs typeface="Trebuchet MS"/>
              </a:rPr>
              <a:t>variables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40" dirty="0">
                <a:solidFill>
                  <a:srgbClr val="070707"/>
                </a:solidFill>
                <a:latin typeface="Trebuchet MS"/>
                <a:cs typeface="Trebuchet MS"/>
              </a:rPr>
              <a:t> </a:t>
            </a:r>
            <a:r>
              <a:rPr sz="1982" spc="-99" dirty="0">
                <a:solidFill>
                  <a:srgbClr val="070707"/>
                </a:solidFill>
                <a:latin typeface="Trebuchet MS"/>
                <a:cs typeface="Trebuchet MS"/>
              </a:rPr>
              <a:t>Time,</a:t>
            </a:r>
            <a:r>
              <a:rPr sz="1982" spc="-40" dirty="0">
                <a:solidFill>
                  <a:srgbClr val="070707"/>
                </a:solidFill>
                <a:latin typeface="Trebuchet MS"/>
                <a:cs typeface="Trebuchet MS"/>
              </a:rPr>
              <a:t> </a:t>
            </a:r>
            <a:r>
              <a:rPr sz="1982" spc="-119" dirty="0">
                <a:solidFill>
                  <a:srgbClr val="070707"/>
                </a:solidFill>
                <a:latin typeface="Trebuchet MS"/>
                <a:cs typeface="Trebuchet MS"/>
              </a:rPr>
              <a:t>Day, </a:t>
            </a:r>
            <a:r>
              <a:rPr sz="1982" spc="-565" dirty="0">
                <a:solidFill>
                  <a:srgbClr val="070707"/>
                </a:solidFill>
                <a:latin typeface="Trebuchet MS"/>
                <a:cs typeface="Trebuchet MS"/>
              </a:rPr>
              <a:t> </a:t>
            </a:r>
            <a:r>
              <a:rPr sz="1982" spc="20" dirty="0">
                <a:solidFill>
                  <a:srgbClr val="070707"/>
                </a:solidFill>
                <a:latin typeface="Trebuchet MS"/>
                <a:cs typeface="Trebuchet MS"/>
              </a:rPr>
              <a:t>Number</a:t>
            </a:r>
            <a:r>
              <a:rPr sz="1982" spc="-59"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40" dirty="0">
                <a:solidFill>
                  <a:srgbClr val="070707"/>
                </a:solidFill>
                <a:latin typeface="Trebuchet MS"/>
                <a:cs typeface="Trebuchet MS"/>
              </a:rPr>
              <a:t>Produce.</a:t>
            </a:r>
            <a:endParaRPr sz="1982" dirty="0">
              <a:latin typeface="Trebuchet MS"/>
              <a:cs typeface="Trebuchet MS"/>
            </a:endParaRPr>
          </a:p>
        </p:txBody>
      </p:sp>
      <p:graphicFrame>
        <p:nvGraphicFramePr>
          <p:cNvPr id="4" name="object 4"/>
          <p:cNvGraphicFramePr>
            <a:graphicFrameLocks noGrp="1"/>
          </p:cNvGraphicFramePr>
          <p:nvPr/>
        </p:nvGraphicFramePr>
        <p:xfrm>
          <a:off x="3671414" y="2712497"/>
          <a:ext cx="4843382" cy="1368249"/>
        </p:xfrm>
        <a:graphic>
          <a:graphicData uri="http://schemas.openxmlformats.org/drawingml/2006/table">
            <a:tbl>
              <a:tblPr firstRow="1" bandRow="1">
                <a:tableStyleId>{2D5ABB26-0587-4C30-8999-92F81FD0307C}</a:tableStyleId>
              </a:tblPr>
              <a:tblGrid>
                <a:gridCol w="1504985">
                  <a:extLst>
                    <a:ext uri="{9D8B030D-6E8A-4147-A177-3AD203B41FA5}">
                      <a16:colId xmlns:a16="http://schemas.microsoft.com/office/drawing/2014/main" val="20000"/>
                    </a:ext>
                  </a:extLst>
                </a:gridCol>
                <a:gridCol w="934951">
                  <a:extLst>
                    <a:ext uri="{9D8B030D-6E8A-4147-A177-3AD203B41FA5}">
                      <a16:colId xmlns:a16="http://schemas.microsoft.com/office/drawing/2014/main" val="20001"/>
                    </a:ext>
                  </a:extLst>
                </a:gridCol>
                <a:gridCol w="1258349">
                  <a:extLst>
                    <a:ext uri="{9D8B030D-6E8A-4147-A177-3AD203B41FA5}">
                      <a16:colId xmlns:a16="http://schemas.microsoft.com/office/drawing/2014/main" val="20002"/>
                    </a:ext>
                  </a:extLst>
                </a:gridCol>
                <a:gridCol w="1145097">
                  <a:extLst>
                    <a:ext uri="{9D8B030D-6E8A-4147-A177-3AD203B41FA5}">
                      <a16:colId xmlns:a16="http://schemas.microsoft.com/office/drawing/2014/main" val="20003"/>
                    </a:ext>
                  </a:extLst>
                </a:gridCol>
              </a:tblGrid>
              <a:tr h="346046">
                <a:tc>
                  <a:txBody>
                    <a:bodyPr/>
                    <a:lstStyle/>
                    <a:p>
                      <a:pPr>
                        <a:lnSpc>
                          <a:spcPct val="100000"/>
                        </a:lnSpc>
                      </a:pPr>
                      <a:endParaRPr sz="2000">
                        <a:latin typeface="Times New Roman"/>
                        <a:cs typeface="Times New Roman"/>
                      </a:endParaRPr>
                    </a:p>
                  </a:txBody>
                  <a:tcPr marL="0" marR="0" marT="0" marB="0">
                    <a:solidFill>
                      <a:srgbClr val="D8D8D8"/>
                    </a:solidFill>
                  </a:tcPr>
                </a:tc>
                <a:tc>
                  <a:txBody>
                    <a:bodyPr/>
                    <a:lstStyle/>
                    <a:p>
                      <a:pPr marR="66675" algn="ctr">
                        <a:lnSpc>
                          <a:spcPts val="1165"/>
                        </a:lnSpc>
                      </a:pPr>
                      <a:r>
                        <a:rPr sz="2000" spc="-5" dirty="0">
                          <a:solidFill>
                            <a:srgbClr val="070707"/>
                          </a:solidFill>
                          <a:latin typeface="Trebuchet MS"/>
                          <a:cs typeface="Trebuchet MS"/>
                        </a:rPr>
                        <a:t>Friday</a:t>
                      </a:r>
                      <a:endParaRPr sz="2000">
                        <a:latin typeface="Trebuchet MS"/>
                        <a:cs typeface="Trebuchet MS"/>
                      </a:endParaRPr>
                    </a:p>
                  </a:txBody>
                  <a:tcPr marL="0" marR="0" marT="0" marB="0">
                    <a:solidFill>
                      <a:srgbClr val="D8D8D8"/>
                    </a:solidFill>
                  </a:tcPr>
                </a:tc>
                <a:tc>
                  <a:txBody>
                    <a:bodyPr/>
                    <a:lstStyle/>
                    <a:p>
                      <a:pPr marR="10160" algn="ctr">
                        <a:lnSpc>
                          <a:spcPts val="1165"/>
                        </a:lnSpc>
                      </a:pPr>
                      <a:r>
                        <a:rPr sz="2000" spc="10" dirty="0">
                          <a:solidFill>
                            <a:srgbClr val="070707"/>
                          </a:solidFill>
                          <a:latin typeface="Trebuchet MS"/>
                          <a:cs typeface="Trebuchet MS"/>
                        </a:rPr>
                        <a:t>Saturday</a:t>
                      </a:r>
                      <a:endParaRPr sz="2000">
                        <a:latin typeface="Trebuchet MS"/>
                        <a:cs typeface="Trebuchet MS"/>
                      </a:endParaRPr>
                    </a:p>
                  </a:txBody>
                  <a:tcPr marL="0" marR="0" marT="0" marB="0">
                    <a:solidFill>
                      <a:srgbClr val="D8D8D8"/>
                    </a:solidFill>
                  </a:tcPr>
                </a:tc>
                <a:tc>
                  <a:txBody>
                    <a:bodyPr/>
                    <a:lstStyle/>
                    <a:p>
                      <a:pPr marL="3810" algn="ctr">
                        <a:lnSpc>
                          <a:spcPts val="1165"/>
                        </a:lnSpc>
                      </a:pPr>
                      <a:r>
                        <a:rPr sz="2000" spc="25" dirty="0">
                          <a:solidFill>
                            <a:srgbClr val="070707"/>
                          </a:solidFill>
                          <a:latin typeface="Trebuchet MS"/>
                          <a:cs typeface="Trebuchet MS"/>
                        </a:rPr>
                        <a:t>Sunday</a:t>
                      </a:r>
                      <a:endParaRPr sz="2000">
                        <a:latin typeface="Trebuchet MS"/>
                        <a:cs typeface="Trebuchet MS"/>
                      </a:endParaRPr>
                    </a:p>
                  </a:txBody>
                  <a:tcPr marL="0" marR="0" marT="0" marB="0">
                    <a:solidFill>
                      <a:srgbClr val="D8D8D8"/>
                    </a:solidFill>
                  </a:tcPr>
                </a:tc>
                <a:extLst>
                  <a:ext uri="{0D108BD9-81ED-4DB2-BD59-A6C34878D82A}">
                    <a16:rowId xmlns:a16="http://schemas.microsoft.com/office/drawing/2014/main" val="10000"/>
                  </a:ext>
                </a:extLst>
              </a:tr>
              <a:tr h="327620">
                <a:tc>
                  <a:txBody>
                    <a:bodyPr/>
                    <a:lstStyle/>
                    <a:p>
                      <a:pPr marR="120014" algn="r">
                        <a:lnSpc>
                          <a:spcPts val="1165"/>
                        </a:lnSpc>
                      </a:pPr>
                      <a:r>
                        <a:rPr sz="2000" i="1" spc="10" dirty="0">
                          <a:solidFill>
                            <a:srgbClr val="070707"/>
                          </a:solidFill>
                          <a:latin typeface="Arial"/>
                          <a:cs typeface="Arial"/>
                        </a:rPr>
                        <a:t>Morning</a:t>
                      </a:r>
                      <a:endParaRPr sz="2000">
                        <a:latin typeface="Arial"/>
                        <a:cs typeface="Arial"/>
                      </a:endParaRPr>
                    </a:p>
                  </a:txBody>
                  <a:tcPr marL="0" marR="0" marT="0" marB="0">
                    <a:solidFill>
                      <a:srgbClr val="F9F9F9"/>
                    </a:solidFill>
                  </a:tcPr>
                </a:tc>
                <a:tc>
                  <a:txBody>
                    <a:bodyPr/>
                    <a:lstStyle/>
                    <a:p>
                      <a:pPr marR="66675" algn="ctr">
                        <a:lnSpc>
                          <a:spcPts val="1165"/>
                        </a:lnSpc>
                      </a:pPr>
                      <a:r>
                        <a:rPr sz="2000" spc="30" dirty="0">
                          <a:solidFill>
                            <a:srgbClr val="070707"/>
                          </a:solidFill>
                          <a:latin typeface="Trebuchet MS"/>
                          <a:cs typeface="Trebuchet MS"/>
                        </a:rPr>
                        <a:t>15</a:t>
                      </a:r>
                      <a:endParaRPr sz="2000">
                        <a:latin typeface="Trebuchet MS"/>
                        <a:cs typeface="Trebuchet MS"/>
                      </a:endParaRPr>
                    </a:p>
                  </a:txBody>
                  <a:tcPr marL="0" marR="0" marT="0" marB="0">
                    <a:solidFill>
                      <a:srgbClr val="F9F9F9"/>
                    </a:solidFill>
                  </a:tcPr>
                </a:tc>
                <a:tc>
                  <a:txBody>
                    <a:bodyPr/>
                    <a:lstStyle/>
                    <a:p>
                      <a:pPr marR="10160" algn="ctr">
                        <a:lnSpc>
                          <a:spcPts val="1165"/>
                        </a:lnSpc>
                      </a:pPr>
                      <a:r>
                        <a:rPr sz="2000" spc="30" dirty="0">
                          <a:solidFill>
                            <a:srgbClr val="070707"/>
                          </a:solidFill>
                          <a:latin typeface="Trebuchet MS"/>
                          <a:cs typeface="Trebuchet MS"/>
                        </a:rPr>
                        <a:t>158</a:t>
                      </a:r>
                      <a:endParaRPr sz="2000">
                        <a:latin typeface="Trebuchet MS"/>
                        <a:cs typeface="Trebuchet MS"/>
                      </a:endParaRPr>
                    </a:p>
                  </a:txBody>
                  <a:tcPr marL="0" marR="0" marT="0" marB="0">
                    <a:solidFill>
                      <a:srgbClr val="F9F9F9"/>
                    </a:solidFill>
                  </a:tcPr>
                </a:tc>
                <a:tc>
                  <a:txBody>
                    <a:bodyPr/>
                    <a:lstStyle/>
                    <a:p>
                      <a:pPr marL="3810" algn="ctr">
                        <a:lnSpc>
                          <a:spcPts val="1165"/>
                        </a:lnSpc>
                      </a:pPr>
                      <a:r>
                        <a:rPr sz="2000" spc="30" dirty="0">
                          <a:solidFill>
                            <a:srgbClr val="070707"/>
                          </a:solidFill>
                          <a:latin typeface="Trebuchet MS"/>
                          <a:cs typeface="Trebuchet MS"/>
                        </a:rPr>
                        <a:t>10</a:t>
                      </a:r>
                      <a:endParaRPr sz="2000">
                        <a:latin typeface="Trebuchet MS"/>
                        <a:cs typeface="Trebuchet MS"/>
                      </a:endParaRPr>
                    </a:p>
                  </a:txBody>
                  <a:tcPr marL="0" marR="0" marT="0" marB="0">
                    <a:solidFill>
                      <a:srgbClr val="F9F9F9"/>
                    </a:solidFill>
                  </a:tcPr>
                </a:tc>
                <a:extLst>
                  <a:ext uri="{0D108BD9-81ED-4DB2-BD59-A6C34878D82A}">
                    <a16:rowId xmlns:a16="http://schemas.microsoft.com/office/drawing/2014/main" val="10001"/>
                  </a:ext>
                </a:extLst>
              </a:tr>
              <a:tr h="346044">
                <a:tc>
                  <a:txBody>
                    <a:bodyPr/>
                    <a:lstStyle/>
                    <a:p>
                      <a:pPr marR="120014" algn="r">
                        <a:lnSpc>
                          <a:spcPct val="100000"/>
                        </a:lnSpc>
                        <a:spcBef>
                          <a:spcPts val="35"/>
                        </a:spcBef>
                      </a:pPr>
                      <a:r>
                        <a:rPr sz="2000" i="1" dirty="0">
                          <a:solidFill>
                            <a:srgbClr val="070707"/>
                          </a:solidFill>
                          <a:latin typeface="Arial"/>
                          <a:cs typeface="Arial"/>
                        </a:rPr>
                        <a:t>Afternoon</a:t>
                      </a:r>
                      <a:endParaRPr sz="2000">
                        <a:latin typeface="Arial"/>
                        <a:cs typeface="Arial"/>
                      </a:endParaRPr>
                    </a:p>
                  </a:txBody>
                  <a:tcPr marL="0" marR="0" marT="8808" marB="0">
                    <a:solidFill>
                      <a:srgbClr val="F9F9F9"/>
                    </a:solidFill>
                  </a:tcPr>
                </a:tc>
                <a:tc>
                  <a:txBody>
                    <a:bodyPr/>
                    <a:lstStyle/>
                    <a:p>
                      <a:pPr marR="66675" algn="ctr">
                        <a:lnSpc>
                          <a:spcPct val="100000"/>
                        </a:lnSpc>
                        <a:spcBef>
                          <a:spcPts val="35"/>
                        </a:spcBef>
                      </a:pPr>
                      <a:r>
                        <a:rPr sz="2000" dirty="0">
                          <a:solidFill>
                            <a:srgbClr val="070707"/>
                          </a:solidFill>
                          <a:latin typeface="Trebuchet MS"/>
                          <a:cs typeface="Trebuchet MS"/>
                        </a:rPr>
                        <a:t>2</a:t>
                      </a:r>
                      <a:endParaRPr sz="2000">
                        <a:latin typeface="Trebuchet MS"/>
                        <a:cs typeface="Trebuchet MS"/>
                      </a:endParaRPr>
                    </a:p>
                  </a:txBody>
                  <a:tcPr marL="0" marR="0" marT="8808" marB="0">
                    <a:solidFill>
                      <a:srgbClr val="F9F9F9"/>
                    </a:solidFill>
                  </a:tcPr>
                </a:tc>
                <a:tc>
                  <a:txBody>
                    <a:bodyPr/>
                    <a:lstStyle/>
                    <a:p>
                      <a:pPr marR="10160" algn="ctr">
                        <a:lnSpc>
                          <a:spcPct val="100000"/>
                        </a:lnSpc>
                        <a:spcBef>
                          <a:spcPts val="35"/>
                        </a:spcBef>
                      </a:pPr>
                      <a:r>
                        <a:rPr sz="2000" spc="30" dirty="0">
                          <a:solidFill>
                            <a:srgbClr val="070707"/>
                          </a:solidFill>
                          <a:latin typeface="Trebuchet MS"/>
                          <a:cs typeface="Trebuchet MS"/>
                        </a:rPr>
                        <a:t>90</a:t>
                      </a:r>
                      <a:endParaRPr sz="2000">
                        <a:latin typeface="Trebuchet MS"/>
                        <a:cs typeface="Trebuchet MS"/>
                      </a:endParaRPr>
                    </a:p>
                  </a:txBody>
                  <a:tcPr marL="0" marR="0" marT="8808" marB="0">
                    <a:solidFill>
                      <a:srgbClr val="F9F9F9"/>
                    </a:solidFill>
                  </a:tcPr>
                </a:tc>
                <a:tc>
                  <a:txBody>
                    <a:bodyPr/>
                    <a:lstStyle/>
                    <a:p>
                      <a:pPr marL="3810" algn="ctr">
                        <a:lnSpc>
                          <a:spcPct val="100000"/>
                        </a:lnSpc>
                        <a:spcBef>
                          <a:spcPts val="35"/>
                        </a:spcBef>
                      </a:pPr>
                      <a:r>
                        <a:rPr sz="2000" spc="30" dirty="0">
                          <a:solidFill>
                            <a:srgbClr val="070707"/>
                          </a:solidFill>
                          <a:latin typeface="Trebuchet MS"/>
                          <a:cs typeface="Trebuchet MS"/>
                        </a:rPr>
                        <a:t>20</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2"/>
                  </a:ext>
                </a:extLst>
              </a:tr>
              <a:tr h="348539">
                <a:tc>
                  <a:txBody>
                    <a:bodyPr/>
                    <a:lstStyle/>
                    <a:p>
                      <a:pPr marR="120014" algn="r">
                        <a:lnSpc>
                          <a:spcPct val="100000"/>
                        </a:lnSpc>
                        <a:spcBef>
                          <a:spcPts val="35"/>
                        </a:spcBef>
                      </a:pPr>
                      <a:r>
                        <a:rPr sz="2000" i="1" spc="-25" dirty="0">
                          <a:solidFill>
                            <a:srgbClr val="070707"/>
                          </a:solidFill>
                          <a:latin typeface="Arial"/>
                          <a:cs typeface="Arial"/>
                        </a:rPr>
                        <a:t>Evening</a:t>
                      </a:r>
                      <a:endParaRPr sz="2000">
                        <a:latin typeface="Arial"/>
                        <a:cs typeface="Arial"/>
                      </a:endParaRPr>
                    </a:p>
                  </a:txBody>
                  <a:tcPr marL="0" marR="0" marT="8808" marB="0">
                    <a:solidFill>
                      <a:srgbClr val="F9F9F9"/>
                    </a:solidFill>
                  </a:tcPr>
                </a:tc>
                <a:tc>
                  <a:txBody>
                    <a:bodyPr/>
                    <a:lstStyle/>
                    <a:p>
                      <a:pPr marR="66675" algn="ctr">
                        <a:lnSpc>
                          <a:spcPct val="100000"/>
                        </a:lnSpc>
                        <a:spcBef>
                          <a:spcPts val="35"/>
                        </a:spcBef>
                      </a:pPr>
                      <a:r>
                        <a:rPr sz="2000" spc="30" dirty="0">
                          <a:solidFill>
                            <a:srgbClr val="070707"/>
                          </a:solidFill>
                          <a:latin typeface="Trebuchet MS"/>
                          <a:cs typeface="Trebuchet MS"/>
                        </a:rPr>
                        <a:t>55</a:t>
                      </a:r>
                      <a:endParaRPr sz="2000">
                        <a:latin typeface="Trebuchet MS"/>
                        <a:cs typeface="Trebuchet MS"/>
                      </a:endParaRPr>
                    </a:p>
                  </a:txBody>
                  <a:tcPr marL="0" marR="0" marT="8808" marB="0">
                    <a:solidFill>
                      <a:srgbClr val="F9F9F9"/>
                    </a:solidFill>
                  </a:tcPr>
                </a:tc>
                <a:tc>
                  <a:txBody>
                    <a:bodyPr/>
                    <a:lstStyle/>
                    <a:p>
                      <a:pPr marR="10160" algn="ctr">
                        <a:lnSpc>
                          <a:spcPct val="100000"/>
                        </a:lnSpc>
                        <a:spcBef>
                          <a:spcPts val="35"/>
                        </a:spcBef>
                      </a:pPr>
                      <a:r>
                        <a:rPr sz="2000" spc="30" dirty="0">
                          <a:solidFill>
                            <a:srgbClr val="070707"/>
                          </a:solidFill>
                          <a:latin typeface="Trebuchet MS"/>
                          <a:cs typeface="Trebuchet MS"/>
                        </a:rPr>
                        <a:t>12</a:t>
                      </a:r>
                      <a:endParaRPr sz="2000">
                        <a:latin typeface="Trebuchet MS"/>
                        <a:cs typeface="Trebuchet MS"/>
                      </a:endParaRPr>
                    </a:p>
                  </a:txBody>
                  <a:tcPr marL="0" marR="0" marT="8808" marB="0">
                    <a:solidFill>
                      <a:srgbClr val="F9F9F9"/>
                    </a:solidFill>
                  </a:tcPr>
                </a:tc>
                <a:tc>
                  <a:txBody>
                    <a:bodyPr/>
                    <a:lstStyle/>
                    <a:p>
                      <a:pPr marL="3810" algn="ctr">
                        <a:lnSpc>
                          <a:spcPct val="100000"/>
                        </a:lnSpc>
                        <a:spcBef>
                          <a:spcPts val="35"/>
                        </a:spcBef>
                      </a:pPr>
                      <a:r>
                        <a:rPr sz="2000" spc="30" dirty="0">
                          <a:solidFill>
                            <a:srgbClr val="070707"/>
                          </a:solidFill>
                          <a:latin typeface="Trebuchet MS"/>
                          <a:cs typeface="Trebuchet MS"/>
                        </a:rPr>
                        <a:t>45</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2216511" y="4365530"/>
            <a:ext cx="7667116" cy="1399315"/>
          </a:xfrm>
          <a:prstGeom prst="rect">
            <a:avLst/>
          </a:prstGeom>
        </p:spPr>
        <p:txBody>
          <a:bodyPr vert="horz" wrap="square" lIns="0" tIns="25167" rIns="0" bIns="0" rtlCol="0">
            <a:spAutoFit/>
          </a:bodyPr>
          <a:lstStyle/>
          <a:p>
            <a:pPr marL="25168" marR="10067">
              <a:lnSpc>
                <a:spcPct val="114599"/>
              </a:lnSpc>
              <a:spcBef>
                <a:spcPts val="198"/>
              </a:spcBef>
            </a:pPr>
            <a:r>
              <a:rPr sz="1982" spc="-10" dirty="0">
                <a:solidFill>
                  <a:srgbClr val="070707"/>
                </a:solidFill>
                <a:latin typeface="Trebuchet MS"/>
                <a:cs typeface="Trebuchet MS"/>
              </a:rPr>
              <a:t>Problem:</a:t>
            </a:r>
            <a:r>
              <a:rPr sz="1982" spc="139" dirty="0">
                <a:solidFill>
                  <a:srgbClr val="070707"/>
                </a:solidFill>
                <a:latin typeface="Trebuchet MS"/>
                <a:cs typeface="Trebuchet MS"/>
              </a:rPr>
              <a:t> </a:t>
            </a:r>
            <a:r>
              <a:rPr sz="1982" dirty="0">
                <a:solidFill>
                  <a:srgbClr val="070707"/>
                </a:solidFill>
                <a:latin typeface="Trebuchet MS"/>
                <a:cs typeface="Trebuchet MS"/>
              </a:rPr>
              <a:t>each</a:t>
            </a:r>
            <a:r>
              <a:rPr sz="1982" spc="-50" dirty="0">
                <a:solidFill>
                  <a:srgbClr val="070707"/>
                </a:solidFill>
                <a:latin typeface="Trebuchet MS"/>
                <a:cs typeface="Trebuchet MS"/>
              </a:rPr>
              <a:t> </a:t>
            </a:r>
            <a:r>
              <a:rPr sz="1982" spc="20" dirty="0">
                <a:solidFill>
                  <a:srgbClr val="070707"/>
                </a:solidFill>
                <a:latin typeface="Trebuchet MS"/>
                <a:cs typeface="Trebuchet MS"/>
              </a:rPr>
              <a:t>column</a:t>
            </a:r>
            <a:r>
              <a:rPr sz="1982" spc="-40" dirty="0">
                <a:solidFill>
                  <a:srgbClr val="070707"/>
                </a:solidFill>
                <a:latin typeface="Trebuchet MS"/>
                <a:cs typeface="Trebuchet MS"/>
              </a:rPr>
              <a:t> </a:t>
            </a:r>
            <a:r>
              <a:rPr sz="1982" dirty="0">
                <a:solidFill>
                  <a:srgbClr val="070707"/>
                </a:solidFill>
                <a:latin typeface="Trebuchet MS"/>
                <a:cs typeface="Trebuchet MS"/>
              </a:rPr>
              <a:t>header</a:t>
            </a:r>
            <a:r>
              <a:rPr sz="1982" spc="-40" dirty="0">
                <a:solidFill>
                  <a:srgbClr val="070707"/>
                </a:solidFill>
                <a:latin typeface="Trebuchet MS"/>
                <a:cs typeface="Trebuchet MS"/>
              </a:rPr>
              <a:t> </a:t>
            </a:r>
            <a:r>
              <a:rPr sz="1982" dirty="0">
                <a:solidFill>
                  <a:srgbClr val="070707"/>
                </a:solidFill>
                <a:latin typeface="Trebuchet MS"/>
                <a:cs typeface="Trebuchet MS"/>
              </a:rPr>
              <a:t>represents</a:t>
            </a:r>
            <a:r>
              <a:rPr sz="1982" spc="-40" dirty="0">
                <a:solidFill>
                  <a:srgbClr val="070707"/>
                </a:solidFill>
                <a:latin typeface="Trebuchet MS"/>
                <a:cs typeface="Trebuchet MS"/>
              </a:rPr>
              <a:t> </a:t>
            </a:r>
            <a:r>
              <a:rPr sz="1982" spc="10" dirty="0">
                <a:solidFill>
                  <a:srgbClr val="070707"/>
                </a:solidFill>
                <a:latin typeface="Trebuchet MS"/>
                <a:cs typeface="Trebuchet MS"/>
              </a:rPr>
              <a:t>a</a:t>
            </a:r>
            <a:r>
              <a:rPr sz="1982" spc="-40" dirty="0">
                <a:solidFill>
                  <a:srgbClr val="070707"/>
                </a:solidFill>
                <a:latin typeface="Trebuchet MS"/>
                <a:cs typeface="Trebuchet MS"/>
              </a:rPr>
              <a:t> </a:t>
            </a:r>
            <a:r>
              <a:rPr sz="1982" spc="10" dirty="0">
                <a:solidFill>
                  <a:srgbClr val="070707"/>
                </a:solidFill>
                <a:latin typeface="Trebuchet MS"/>
                <a:cs typeface="Trebuchet MS"/>
              </a:rPr>
              <a:t>single</a:t>
            </a:r>
            <a:r>
              <a:rPr sz="1982" spc="-40" dirty="0">
                <a:solidFill>
                  <a:srgbClr val="070707"/>
                </a:solidFill>
                <a:latin typeface="Trebuchet MS"/>
                <a:cs typeface="Trebuchet MS"/>
              </a:rPr>
              <a:t> </a:t>
            </a:r>
            <a:r>
              <a:rPr sz="1982" i="1" spc="-10" dirty="0">
                <a:solidFill>
                  <a:srgbClr val="070707"/>
                </a:solidFill>
                <a:latin typeface="Arial"/>
                <a:cs typeface="Arial"/>
              </a:rPr>
              <a:t>value </a:t>
            </a:r>
            <a:r>
              <a:rPr sz="1982" spc="-30" dirty="0">
                <a:solidFill>
                  <a:srgbClr val="070707"/>
                </a:solidFill>
                <a:latin typeface="Trebuchet MS"/>
                <a:cs typeface="Trebuchet MS"/>
              </a:rPr>
              <a:t>rather</a:t>
            </a:r>
            <a:r>
              <a:rPr sz="1982" spc="-40" dirty="0">
                <a:solidFill>
                  <a:srgbClr val="070707"/>
                </a:solidFill>
                <a:latin typeface="Trebuchet MS"/>
                <a:cs typeface="Trebuchet MS"/>
              </a:rPr>
              <a:t> </a:t>
            </a:r>
            <a:r>
              <a:rPr sz="1982" spc="10" dirty="0">
                <a:solidFill>
                  <a:srgbClr val="070707"/>
                </a:solidFill>
                <a:latin typeface="Trebuchet MS"/>
                <a:cs typeface="Trebuchet MS"/>
              </a:rPr>
              <a:t>than </a:t>
            </a:r>
            <a:r>
              <a:rPr sz="1982" spc="-565"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i="1" spc="-30" dirty="0">
                <a:solidFill>
                  <a:srgbClr val="070707"/>
                </a:solidFill>
                <a:latin typeface="Arial"/>
                <a:cs typeface="Arial"/>
              </a:rPr>
              <a:t>variable</a:t>
            </a:r>
            <a:r>
              <a:rPr sz="1982" spc="-30" dirty="0">
                <a:solidFill>
                  <a:srgbClr val="070707"/>
                </a:solidFill>
                <a:latin typeface="Trebuchet MS"/>
                <a:cs typeface="Trebuchet MS"/>
              </a:rPr>
              <a:t>.</a:t>
            </a:r>
            <a:r>
              <a:rPr sz="1982" spc="139" dirty="0">
                <a:solidFill>
                  <a:srgbClr val="070707"/>
                </a:solidFill>
                <a:latin typeface="Trebuchet MS"/>
                <a:cs typeface="Trebuchet MS"/>
              </a:rPr>
              <a:t> </a:t>
            </a:r>
            <a:r>
              <a:rPr sz="1982" spc="-40" dirty="0">
                <a:solidFill>
                  <a:srgbClr val="070707"/>
                </a:solidFill>
                <a:latin typeface="Trebuchet MS"/>
                <a:cs typeface="Trebuchet MS"/>
              </a:rPr>
              <a:t>Row </a:t>
            </a:r>
            <a:r>
              <a:rPr sz="1982" spc="20" dirty="0">
                <a:solidFill>
                  <a:srgbClr val="070707"/>
                </a:solidFill>
                <a:latin typeface="Trebuchet MS"/>
                <a:cs typeface="Trebuchet MS"/>
              </a:rPr>
              <a:t>headers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40" dirty="0">
                <a:solidFill>
                  <a:srgbClr val="070707"/>
                </a:solidFill>
                <a:latin typeface="Trebuchet MS"/>
                <a:cs typeface="Trebuchet MS"/>
              </a:rPr>
              <a:t> </a:t>
            </a:r>
            <a:r>
              <a:rPr sz="1982" spc="-59" dirty="0">
                <a:solidFill>
                  <a:srgbClr val="070707"/>
                </a:solidFill>
                <a:latin typeface="Trebuchet MS"/>
                <a:cs typeface="Trebuchet MS"/>
              </a:rPr>
              <a:t>“hiding”</a:t>
            </a:r>
            <a:r>
              <a:rPr sz="1982" spc="-40" dirty="0">
                <a:solidFill>
                  <a:srgbClr val="070707"/>
                </a:solidFill>
                <a:latin typeface="Trebuchet MS"/>
                <a:cs typeface="Trebuchet MS"/>
              </a:rPr>
              <a:t>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spc="-20" dirty="0">
                <a:solidFill>
                  <a:srgbClr val="070707"/>
                </a:solidFill>
                <a:latin typeface="Trebuchet MS"/>
                <a:cs typeface="Trebuchet MS"/>
              </a:rPr>
              <a:t>Day</a:t>
            </a:r>
            <a:r>
              <a:rPr sz="1982" spc="-50" dirty="0">
                <a:solidFill>
                  <a:srgbClr val="070707"/>
                </a:solidFill>
                <a:latin typeface="Trebuchet MS"/>
                <a:cs typeface="Trebuchet MS"/>
              </a:rPr>
              <a:t> variable.</a:t>
            </a:r>
            <a:r>
              <a:rPr sz="1982" spc="139" dirty="0">
                <a:solidFill>
                  <a:srgbClr val="070707"/>
                </a:solidFill>
                <a:latin typeface="Trebuchet MS"/>
                <a:cs typeface="Trebuchet MS"/>
              </a:rPr>
              <a:t> </a:t>
            </a:r>
            <a:r>
              <a:rPr sz="1982" spc="-50" dirty="0">
                <a:solidFill>
                  <a:srgbClr val="070707"/>
                </a:solidFill>
                <a:latin typeface="Trebuchet MS"/>
                <a:cs typeface="Trebuchet MS"/>
              </a:rPr>
              <a:t>The</a:t>
            </a:r>
            <a:r>
              <a:rPr sz="1982" spc="-40" dirty="0">
                <a:solidFill>
                  <a:srgbClr val="070707"/>
                </a:solidFill>
                <a:latin typeface="Trebuchet MS"/>
                <a:cs typeface="Trebuchet MS"/>
              </a:rPr>
              <a:t> </a:t>
            </a:r>
            <a:r>
              <a:rPr sz="1982" spc="10" dirty="0">
                <a:solidFill>
                  <a:srgbClr val="070707"/>
                </a:solidFill>
                <a:latin typeface="Trebuchet MS"/>
                <a:cs typeface="Trebuchet MS"/>
              </a:rPr>
              <a:t>values</a:t>
            </a:r>
            <a:r>
              <a:rPr sz="1982" spc="-40" dirty="0">
                <a:solidFill>
                  <a:srgbClr val="070707"/>
                </a:solidFill>
                <a:latin typeface="Trebuchet MS"/>
                <a:cs typeface="Trebuchet MS"/>
              </a:rPr>
              <a:t> </a:t>
            </a:r>
            <a:r>
              <a:rPr sz="1982" spc="-20" dirty="0">
                <a:solidFill>
                  <a:srgbClr val="070707"/>
                </a:solidFill>
                <a:latin typeface="Trebuchet MS"/>
                <a:cs typeface="Trebuchet MS"/>
              </a:rPr>
              <a:t>of </a:t>
            </a:r>
            <a:r>
              <a:rPr sz="1982" spc="-575" dirty="0">
                <a:solidFill>
                  <a:srgbClr val="070707"/>
                </a:solidFill>
                <a:latin typeface="Trebuchet MS"/>
                <a:cs typeface="Trebuchet MS"/>
              </a:rPr>
              <a:t> </a:t>
            </a:r>
            <a:r>
              <a:rPr sz="1982" spc="-30" dirty="0">
                <a:solidFill>
                  <a:srgbClr val="070707"/>
                </a:solidFill>
                <a:latin typeface="Trebuchet MS"/>
                <a:cs typeface="Trebuchet MS"/>
              </a:rPr>
              <a:t>the </a:t>
            </a:r>
            <a:r>
              <a:rPr sz="1982" spc="-50" dirty="0">
                <a:solidFill>
                  <a:srgbClr val="070707"/>
                </a:solidFill>
                <a:latin typeface="Trebuchet MS"/>
                <a:cs typeface="Trebuchet MS"/>
              </a:rPr>
              <a:t>variable, </a:t>
            </a:r>
            <a:r>
              <a:rPr sz="1982" spc="-30" dirty="0">
                <a:solidFill>
                  <a:srgbClr val="070707"/>
                </a:solidFill>
                <a:latin typeface="Trebuchet MS"/>
                <a:cs typeface="Trebuchet MS"/>
              </a:rPr>
              <a:t>“Number </a:t>
            </a:r>
            <a:r>
              <a:rPr sz="1982" spc="-20" dirty="0">
                <a:solidFill>
                  <a:srgbClr val="070707"/>
                </a:solidFill>
                <a:latin typeface="Trebuchet MS"/>
                <a:cs typeface="Trebuchet MS"/>
              </a:rPr>
              <a:t>of </a:t>
            </a:r>
            <a:r>
              <a:rPr sz="1982" spc="-79" dirty="0">
                <a:solidFill>
                  <a:srgbClr val="070707"/>
                </a:solidFill>
                <a:latin typeface="Trebuchet MS"/>
                <a:cs typeface="Trebuchet MS"/>
              </a:rPr>
              <a:t>Produce”, </a:t>
            </a:r>
            <a:r>
              <a:rPr sz="1982" spc="40" dirty="0">
                <a:solidFill>
                  <a:srgbClr val="070707"/>
                </a:solidFill>
                <a:latin typeface="Trebuchet MS"/>
                <a:cs typeface="Trebuchet MS"/>
              </a:rPr>
              <a:t>is </a:t>
            </a:r>
            <a:r>
              <a:rPr sz="1982" dirty="0">
                <a:solidFill>
                  <a:srgbClr val="070707"/>
                </a:solidFill>
                <a:latin typeface="Trebuchet MS"/>
                <a:cs typeface="Trebuchet MS"/>
              </a:rPr>
              <a:t>not </a:t>
            </a:r>
            <a:r>
              <a:rPr sz="1982" spc="-10" dirty="0">
                <a:solidFill>
                  <a:srgbClr val="070707"/>
                </a:solidFill>
                <a:latin typeface="Trebuchet MS"/>
                <a:cs typeface="Trebuchet MS"/>
              </a:rPr>
              <a:t>recorded </a:t>
            </a:r>
            <a:r>
              <a:rPr sz="1982" spc="10" dirty="0">
                <a:solidFill>
                  <a:srgbClr val="070707"/>
                </a:solidFill>
                <a:latin typeface="Trebuchet MS"/>
                <a:cs typeface="Trebuchet MS"/>
              </a:rPr>
              <a:t>in a single </a:t>
            </a:r>
            <a:r>
              <a:rPr sz="1982" spc="20" dirty="0">
                <a:solidFill>
                  <a:srgbClr val="070707"/>
                </a:solidFill>
                <a:latin typeface="Trebuchet MS"/>
                <a:cs typeface="Trebuchet MS"/>
              </a:rPr>
              <a:t> </a:t>
            </a:r>
            <a:r>
              <a:rPr sz="1982" spc="-30" dirty="0">
                <a:solidFill>
                  <a:srgbClr val="070707"/>
                </a:solidFill>
                <a:latin typeface="Trebuchet MS"/>
                <a:cs typeface="Trebuchet MS"/>
              </a:rPr>
              <a:t>column.</a:t>
            </a:r>
            <a:endParaRPr sz="1982">
              <a:latin typeface="Trebuchet MS"/>
              <a:cs typeface="Trebuchet MS"/>
            </a:endParaRPr>
          </a:p>
        </p:txBody>
      </p:sp>
    </p:spTree>
    <p:extLst>
      <p:ext uri="{BB962C8B-B14F-4D97-AF65-F5344CB8AC3E}">
        <p14:creationId xmlns:p14="http://schemas.microsoft.com/office/powerpoint/2010/main" val="2486358503"/>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9319" y="439996"/>
            <a:ext cx="6083051" cy="516585"/>
          </a:xfrm>
          <a:prstGeom prst="rect">
            <a:avLst/>
          </a:prstGeom>
        </p:spPr>
        <p:txBody>
          <a:bodyPr vert="horz" wrap="square" lIns="0" tIns="23909" rIns="0" bIns="0" rtlCol="0" anchor="t">
            <a:spAutoFit/>
          </a:bodyPr>
          <a:lstStyle/>
          <a:p>
            <a:pPr marL="25168">
              <a:lnSpc>
                <a:spcPct val="100000"/>
              </a:lnSpc>
              <a:spcBef>
                <a:spcPts val="188"/>
              </a:spcBef>
            </a:pPr>
            <a:r>
              <a:rPr spc="69" dirty="0"/>
              <a:t>handLing</a:t>
            </a:r>
            <a:r>
              <a:rPr spc="-149" dirty="0"/>
              <a:t> </a:t>
            </a:r>
            <a:r>
              <a:rPr spc="-10" dirty="0"/>
              <a:t>messy</a:t>
            </a:r>
            <a:r>
              <a:rPr spc="-139" dirty="0"/>
              <a:t> </a:t>
            </a:r>
            <a:r>
              <a:rPr spc="-59" dirty="0"/>
              <a:t>data</a:t>
            </a:r>
          </a:p>
        </p:txBody>
      </p:sp>
      <p:sp>
        <p:nvSpPr>
          <p:cNvPr id="5" name="object 5"/>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
        <p:nvSpPr>
          <p:cNvPr id="3" name="object 3"/>
          <p:cNvSpPr txBox="1"/>
          <p:nvPr/>
        </p:nvSpPr>
        <p:spPr>
          <a:xfrm>
            <a:off x="1449319" y="2660806"/>
            <a:ext cx="3494972" cy="1750116"/>
          </a:xfrm>
          <a:prstGeom prst="rect">
            <a:avLst/>
          </a:prstGeom>
        </p:spPr>
        <p:txBody>
          <a:bodyPr vert="horz" wrap="square" lIns="0" tIns="25167" rIns="0" bIns="0" rtlCol="0">
            <a:spAutoFit/>
          </a:bodyPr>
          <a:lstStyle/>
          <a:p>
            <a:pPr marL="25168" marR="10067">
              <a:lnSpc>
                <a:spcPct val="114500"/>
              </a:lnSpc>
              <a:spcBef>
                <a:spcPts val="198"/>
              </a:spcBef>
            </a:pPr>
            <a:r>
              <a:rPr sz="1982" spc="-89" dirty="0">
                <a:solidFill>
                  <a:srgbClr val="070707"/>
                </a:solidFill>
                <a:latin typeface="Trebuchet MS"/>
                <a:cs typeface="Trebuchet MS"/>
              </a:rPr>
              <a:t>We</a:t>
            </a:r>
            <a:r>
              <a:rPr sz="1982" spc="-30" dirty="0">
                <a:solidFill>
                  <a:srgbClr val="070707"/>
                </a:solidFill>
                <a:latin typeface="Trebuchet MS"/>
                <a:cs typeface="Trebuchet MS"/>
              </a:rPr>
              <a:t> </a:t>
            </a:r>
            <a:r>
              <a:rPr sz="1982" spc="20" dirty="0">
                <a:solidFill>
                  <a:srgbClr val="070707"/>
                </a:solidFill>
                <a:latin typeface="Trebuchet MS"/>
                <a:cs typeface="Trebuchet MS"/>
              </a:rPr>
              <a:t>need</a:t>
            </a:r>
            <a:r>
              <a:rPr sz="1982" spc="-30" dirty="0">
                <a:solidFill>
                  <a:srgbClr val="070707"/>
                </a:solidFill>
                <a:latin typeface="Trebuchet MS"/>
                <a:cs typeface="Trebuchet MS"/>
              </a:rPr>
              <a:t> </a:t>
            </a:r>
            <a:r>
              <a:rPr sz="1982" spc="-40" dirty="0">
                <a:solidFill>
                  <a:srgbClr val="070707"/>
                </a:solidFill>
                <a:latin typeface="Trebuchet MS"/>
                <a:cs typeface="Trebuchet MS"/>
              </a:rPr>
              <a:t>to</a:t>
            </a:r>
            <a:r>
              <a:rPr sz="1982" spc="-30" dirty="0">
                <a:solidFill>
                  <a:srgbClr val="070707"/>
                </a:solidFill>
                <a:latin typeface="Trebuchet MS"/>
                <a:cs typeface="Trebuchet MS"/>
              </a:rPr>
              <a:t> </a:t>
            </a:r>
            <a:r>
              <a:rPr sz="1982" spc="-20" dirty="0">
                <a:solidFill>
                  <a:srgbClr val="070707"/>
                </a:solidFill>
                <a:latin typeface="Trebuchet MS"/>
                <a:cs typeface="Trebuchet MS"/>
              </a:rPr>
              <a:t>reorganize</a:t>
            </a:r>
            <a:r>
              <a:rPr sz="1982" spc="-30" dirty="0">
                <a:solidFill>
                  <a:srgbClr val="070707"/>
                </a:solidFill>
                <a:latin typeface="Trebuchet MS"/>
                <a:cs typeface="Trebuchet MS"/>
              </a:rPr>
              <a:t> the </a:t>
            </a:r>
            <a:r>
              <a:rPr sz="1982" spc="-10" dirty="0">
                <a:solidFill>
                  <a:srgbClr val="070707"/>
                </a:solidFill>
                <a:latin typeface="Trebuchet MS"/>
                <a:cs typeface="Trebuchet MS"/>
              </a:rPr>
              <a:t>information</a:t>
            </a:r>
            <a:r>
              <a:rPr sz="1982" spc="-30" dirty="0">
                <a:solidFill>
                  <a:srgbClr val="070707"/>
                </a:solidFill>
                <a:latin typeface="Trebuchet MS"/>
                <a:cs typeface="Trebuchet MS"/>
              </a:rPr>
              <a:t> </a:t>
            </a:r>
            <a:r>
              <a:rPr sz="1982" spc="-40" dirty="0">
                <a:solidFill>
                  <a:srgbClr val="070707"/>
                </a:solidFill>
                <a:latin typeface="Trebuchet MS"/>
                <a:cs typeface="Trebuchet MS"/>
              </a:rPr>
              <a:t>to</a:t>
            </a:r>
            <a:r>
              <a:rPr sz="1982" spc="-30" dirty="0">
                <a:solidFill>
                  <a:srgbClr val="070707"/>
                </a:solidFill>
                <a:latin typeface="Trebuchet MS"/>
                <a:cs typeface="Trebuchet MS"/>
              </a:rPr>
              <a:t> </a:t>
            </a:r>
            <a:r>
              <a:rPr sz="1982" spc="-10" dirty="0">
                <a:solidFill>
                  <a:srgbClr val="070707"/>
                </a:solidFill>
                <a:latin typeface="Trebuchet MS"/>
                <a:cs typeface="Trebuchet MS"/>
              </a:rPr>
              <a:t>make</a:t>
            </a:r>
            <a:r>
              <a:rPr sz="1982" spc="-30" dirty="0">
                <a:solidFill>
                  <a:srgbClr val="070707"/>
                </a:solidFill>
                <a:latin typeface="Trebuchet MS"/>
                <a:cs typeface="Trebuchet MS"/>
              </a:rPr>
              <a:t> </a:t>
            </a:r>
            <a:r>
              <a:rPr sz="1982" spc="-50" dirty="0">
                <a:solidFill>
                  <a:srgbClr val="070707"/>
                </a:solidFill>
                <a:latin typeface="Trebuchet MS"/>
                <a:cs typeface="Trebuchet MS"/>
              </a:rPr>
              <a:t>explicit</a:t>
            </a:r>
            <a:r>
              <a:rPr sz="1982" spc="-30" dirty="0">
                <a:solidFill>
                  <a:srgbClr val="070707"/>
                </a:solidFill>
                <a:latin typeface="Trebuchet MS"/>
                <a:cs typeface="Trebuchet MS"/>
              </a:rPr>
              <a:t> the </a:t>
            </a:r>
            <a:r>
              <a:rPr sz="1982" spc="-40" dirty="0">
                <a:solidFill>
                  <a:srgbClr val="070707"/>
                </a:solidFill>
                <a:latin typeface="Trebuchet MS"/>
                <a:cs typeface="Trebuchet MS"/>
              </a:rPr>
              <a:t>event </a:t>
            </a:r>
            <a:r>
              <a:rPr sz="1982" spc="-575" dirty="0">
                <a:solidFill>
                  <a:srgbClr val="070707"/>
                </a:solidFill>
                <a:latin typeface="Trebuchet MS"/>
                <a:cs typeface="Trebuchet MS"/>
              </a:rPr>
              <a:t> </a:t>
            </a:r>
            <a:r>
              <a:rPr sz="1982" spc="-109" dirty="0">
                <a:solidFill>
                  <a:srgbClr val="070707"/>
                </a:solidFill>
                <a:latin typeface="Trebuchet MS"/>
                <a:cs typeface="Trebuchet MS"/>
              </a:rPr>
              <a:t>we’re</a:t>
            </a:r>
            <a:r>
              <a:rPr sz="1982" spc="-50" dirty="0">
                <a:solidFill>
                  <a:srgbClr val="070707"/>
                </a:solidFill>
                <a:latin typeface="Trebuchet MS"/>
                <a:cs typeface="Trebuchet MS"/>
              </a:rPr>
              <a:t> </a:t>
            </a:r>
            <a:r>
              <a:rPr sz="1982" spc="20" dirty="0">
                <a:solidFill>
                  <a:srgbClr val="070707"/>
                </a:solidFill>
                <a:latin typeface="Trebuchet MS"/>
                <a:cs typeface="Trebuchet MS"/>
              </a:rPr>
              <a:t>observing</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dirty="0">
                <a:solidFill>
                  <a:srgbClr val="070707"/>
                </a:solidFill>
                <a:latin typeface="Trebuchet MS"/>
                <a:cs typeface="Trebuchet MS"/>
              </a:rPr>
              <a:t>variables</a:t>
            </a:r>
            <a:r>
              <a:rPr sz="1982" spc="-50" dirty="0">
                <a:solidFill>
                  <a:srgbClr val="070707"/>
                </a:solidFill>
                <a:latin typeface="Trebuchet MS"/>
                <a:cs typeface="Trebuchet MS"/>
              </a:rPr>
              <a:t> </a:t>
            </a:r>
            <a:r>
              <a:rPr sz="1982" spc="10" dirty="0">
                <a:solidFill>
                  <a:srgbClr val="070707"/>
                </a:solidFill>
                <a:latin typeface="Trebuchet MS"/>
                <a:cs typeface="Trebuchet MS"/>
              </a:rPr>
              <a:t>associated</a:t>
            </a:r>
            <a:r>
              <a:rPr sz="1982" spc="-50" dirty="0">
                <a:solidFill>
                  <a:srgbClr val="070707"/>
                </a:solidFill>
                <a:latin typeface="Trebuchet MS"/>
                <a:cs typeface="Trebuchet MS"/>
              </a:rPr>
              <a:t> </a:t>
            </a:r>
            <a:r>
              <a:rPr sz="1982" spc="-40" dirty="0">
                <a:solidFill>
                  <a:srgbClr val="070707"/>
                </a:solidFill>
                <a:latin typeface="Trebuchet MS"/>
                <a:cs typeface="Trebuchet MS"/>
              </a:rPr>
              <a:t>to</a:t>
            </a:r>
            <a:r>
              <a:rPr sz="1982" spc="-50" dirty="0">
                <a:solidFill>
                  <a:srgbClr val="070707"/>
                </a:solidFill>
                <a:latin typeface="Trebuchet MS"/>
                <a:cs typeface="Trebuchet MS"/>
              </a:rPr>
              <a:t> </a:t>
            </a:r>
            <a:r>
              <a:rPr sz="1982" spc="10" dirty="0">
                <a:solidFill>
                  <a:srgbClr val="070707"/>
                </a:solidFill>
                <a:latin typeface="Trebuchet MS"/>
                <a:cs typeface="Trebuchet MS"/>
              </a:rPr>
              <a:t>this</a:t>
            </a:r>
            <a:r>
              <a:rPr sz="1982" spc="-50" dirty="0">
                <a:solidFill>
                  <a:srgbClr val="070707"/>
                </a:solidFill>
                <a:latin typeface="Trebuchet MS"/>
                <a:cs typeface="Trebuchet MS"/>
              </a:rPr>
              <a:t> </a:t>
            </a:r>
            <a:r>
              <a:rPr sz="1982" spc="-89" dirty="0">
                <a:solidFill>
                  <a:srgbClr val="070707"/>
                </a:solidFill>
                <a:latin typeface="Trebuchet MS"/>
                <a:cs typeface="Trebuchet MS"/>
              </a:rPr>
              <a:t>event.</a:t>
            </a:r>
            <a:endParaRPr sz="1982" dirty="0">
              <a:latin typeface="Trebuchet MS"/>
              <a:cs typeface="Trebuchet MS"/>
            </a:endParaRPr>
          </a:p>
        </p:txBody>
      </p:sp>
      <p:graphicFrame>
        <p:nvGraphicFramePr>
          <p:cNvPr id="4" name="object 4"/>
          <p:cNvGraphicFramePr>
            <a:graphicFrameLocks noGrp="1"/>
          </p:cNvGraphicFramePr>
          <p:nvPr>
            <p:extLst>
              <p:ext uri="{D42A27DB-BD31-4B8C-83A1-F6EECF244321}">
                <p14:modId xmlns:p14="http://schemas.microsoft.com/office/powerpoint/2010/main" val="225466885"/>
              </p:ext>
            </p:extLst>
          </p:nvPr>
        </p:nvGraphicFramePr>
        <p:xfrm>
          <a:off x="5673970" y="2230245"/>
          <a:ext cx="5892848" cy="3671174"/>
        </p:xfrm>
        <a:graphic>
          <a:graphicData uri="http://schemas.openxmlformats.org/drawingml/2006/table">
            <a:tbl>
              <a:tblPr firstRow="1" bandRow="1">
                <a:tableStyleId>{2D5ABB26-0587-4C30-8999-92F81FD0307C}</a:tableStyleId>
              </a:tblPr>
              <a:tblGrid>
                <a:gridCol w="1196690">
                  <a:extLst>
                    <a:ext uri="{9D8B030D-6E8A-4147-A177-3AD203B41FA5}">
                      <a16:colId xmlns:a16="http://schemas.microsoft.com/office/drawing/2014/main" val="20000"/>
                    </a:ext>
                  </a:extLst>
                </a:gridCol>
                <a:gridCol w="1410609">
                  <a:extLst>
                    <a:ext uri="{9D8B030D-6E8A-4147-A177-3AD203B41FA5}">
                      <a16:colId xmlns:a16="http://schemas.microsoft.com/office/drawing/2014/main" val="20001"/>
                    </a:ext>
                  </a:extLst>
                </a:gridCol>
                <a:gridCol w="1287291">
                  <a:extLst>
                    <a:ext uri="{9D8B030D-6E8A-4147-A177-3AD203B41FA5}">
                      <a16:colId xmlns:a16="http://schemas.microsoft.com/office/drawing/2014/main" val="20002"/>
                    </a:ext>
                  </a:extLst>
                </a:gridCol>
                <a:gridCol w="1998258">
                  <a:extLst>
                    <a:ext uri="{9D8B030D-6E8A-4147-A177-3AD203B41FA5}">
                      <a16:colId xmlns:a16="http://schemas.microsoft.com/office/drawing/2014/main" val="20003"/>
                    </a:ext>
                  </a:extLst>
                </a:gridCol>
              </a:tblGrid>
              <a:tr h="351888">
                <a:tc>
                  <a:txBody>
                    <a:bodyPr/>
                    <a:lstStyle/>
                    <a:p>
                      <a:pPr marL="75565">
                        <a:lnSpc>
                          <a:spcPts val="1165"/>
                        </a:lnSpc>
                      </a:pPr>
                      <a:r>
                        <a:rPr sz="2000" spc="-15" dirty="0">
                          <a:solidFill>
                            <a:srgbClr val="070707"/>
                          </a:solidFill>
                          <a:latin typeface="Trebuchet MS"/>
                          <a:cs typeface="Trebuchet MS"/>
                        </a:rPr>
                        <a:t>Delivery</a:t>
                      </a:r>
                      <a:endParaRPr sz="2000">
                        <a:latin typeface="Trebuchet MS"/>
                        <a:cs typeface="Trebuchet MS"/>
                      </a:endParaRPr>
                    </a:p>
                  </a:txBody>
                  <a:tcPr marL="0" marR="0" marT="0" marB="0">
                    <a:solidFill>
                      <a:srgbClr val="D8D8D8"/>
                    </a:solidFill>
                  </a:tcPr>
                </a:tc>
                <a:tc>
                  <a:txBody>
                    <a:bodyPr/>
                    <a:lstStyle/>
                    <a:p>
                      <a:pPr marL="214629">
                        <a:lnSpc>
                          <a:spcPts val="1165"/>
                        </a:lnSpc>
                      </a:pPr>
                      <a:r>
                        <a:rPr sz="2000" spc="-5" dirty="0">
                          <a:solidFill>
                            <a:srgbClr val="070707"/>
                          </a:solidFill>
                          <a:latin typeface="Trebuchet MS"/>
                          <a:cs typeface="Trebuchet MS"/>
                        </a:rPr>
                        <a:t>Time</a:t>
                      </a:r>
                      <a:endParaRPr sz="2000">
                        <a:latin typeface="Trebuchet MS"/>
                        <a:cs typeface="Trebuchet MS"/>
                      </a:endParaRPr>
                    </a:p>
                  </a:txBody>
                  <a:tcPr marL="0" marR="0" marT="0" marB="0">
                    <a:solidFill>
                      <a:srgbClr val="D8D8D8"/>
                    </a:solidFill>
                  </a:tcPr>
                </a:tc>
                <a:tc>
                  <a:txBody>
                    <a:bodyPr/>
                    <a:lstStyle/>
                    <a:p>
                      <a:pPr algn="ctr">
                        <a:lnSpc>
                          <a:spcPts val="1165"/>
                        </a:lnSpc>
                      </a:pPr>
                      <a:r>
                        <a:rPr sz="2000" spc="5" dirty="0">
                          <a:solidFill>
                            <a:srgbClr val="070707"/>
                          </a:solidFill>
                          <a:latin typeface="Trebuchet MS"/>
                          <a:cs typeface="Trebuchet MS"/>
                        </a:rPr>
                        <a:t>Day</a:t>
                      </a:r>
                      <a:endParaRPr sz="2000">
                        <a:latin typeface="Trebuchet MS"/>
                        <a:cs typeface="Trebuchet MS"/>
                      </a:endParaRPr>
                    </a:p>
                  </a:txBody>
                  <a:tcPr marL="0" marR="0" marT="0" marB="0">
                    <a:solidFill>
                      <a:srgbClr val="D8D8D8"/>
                    </a:solidFill>
                  </a:tcPr>
                </a:tc>
                <a:tc>
                  <a:txBody>
                    <a:bodyPr/>
                    <a:lstStyle/>
                    <a:p>
                      <a:pPr algn="ctr">
                        <a:lnSpc>
                          <a:spcPts val="1165"/>
                        </a:lnSpc>
                      </a:pPr>
                      <a:r>
                        <a:rPr sz="2000" spc="-20" dirty="0">
                          <a:solidFill>
                            <a:srgbClr val="070707"/>
                          </a:solidFill>
                          <a:latin typeface="Trebuchet MS"/>
                          <a:cs typeface="Trebuchet MS"/>
                        </a:rPr>
                        <a:t>No.</a:t>
                      </a:r>
                      <a:r>
                        <a:rPr sz="2000" spc="30" dirty="0">
                          <a:solidFill>
                            <a:srgbClr val="070707"/>
                          </a:solidFill>
                          <a:latin typeface="Trebuchet MS"/>
                          <a:cs typeface="Trebuchet MS"/>
                        </a:rPr>
                        <a:t> </a:t>
                      </a:r>
                      <a:r>
                        <a:rPr sz="2000" dirty="0">
                          <a:solidFill>
                            <a:srgbClr val="070707"/>
                          </a:solidFill>
                          <a:latin typeface="Trebuchet MS"/>
                          <a:cs typeface="Trebuchet MS"/>
                        </a:rPr>
                        <a:t>of</a:t>
                      </a:r>
                      <a:r>
                        <a:rPr sz="2000" spc="-55" dirty="0">
                          <a:solidFill>
                            <a:srgbClr val="070707"/>
                          </a:solidFill>
                          <a:latin typeface="Trebuchet MS"/>
                          <a:cs typeface="Trebuchet MS"/>
                        </a:rPr>
                        <a:t> </a:t>
                      </a:r>
                      <a:r>
                        <a:rPr sz="2000" spc="10" dirty="0">
                          <a:solidFill>
                            <a:srgbClr val="070707"/>
                          </a:solidFill>
                          <a:latin typeface="Trebuchet MS"/>
                          <a:cs typeface="Trebuchet MS"/>
                        </a:rPr>
                        <a:t>Produce</a:t>
                      </a:r>
                      <a:endParaRPr sz="2000">
                        <a:latin typeface="Trebuchet MS"/>
                        <a:cs typeface="Trebuchet MS"/>
                      </a:endParaRPr>
                    </a:p>
                  </a:txBody>
                  <a:tcPr marL="0" marR="0" marT="0" marB="0">
                    <a:solidFill>
                      <a:srgbClr val="D8D8D8"/>
                    </a:solidFill>
                  </a:tcPr>
                </a:tc>
                <a:extLst>
                  <a:ext uri="{0D108BD9-81ED-4DB2-BD59-A6C34878D82A}">
                    <a16:rowId xmlns:a16="http://schemas.microsoft.com/office/drawing/2014/main" val="10000"/>
                  </a:ext>
                </a:extLst>
              </a:tr>
              <a:tr h="366210">
                <a:tc>
                  <a:txBody>
                    <a:bodyPr/>
                    <a:lstStyle/>
                    <a:p>
                      <a:pPr marL="75565">
                        <a:lnSpc>
                          <a:spcPts val="1165"/>
                        </a:lnSpc>
                      </a:pPr>
                      <a:r>
                        <a:rPr sz="2000" dirty="0">
                          <a:solidFill>
                            <a:srgbClr val="070707"/>
                          </a:solidFill>
                          <a:latin typeface="Trebuchet MS"/>
                          <a:cs typeface="Trebuchet MS"/>
                        </a:rPr>
                        <a:t>1</a:t>
                      </a:r>
                      <a:endParaRPr sz="2000" dirty="0">
                        <a:latin typeface="Trebuchet MS"/>
                        <a:cs typeface="Trebuchet MS"/>
                      </a:endParaRPr>
                    </a:p>
                  </a:txBody>
                  <a:tcPr marL="0" marR="0" marT="0" marB="0">
                    <a:solidFill>
                      <a:srgbClr val="F9F9F9"/>
                    </a:solidFill>
                  </a:tcPr>
                </a:tc>
                <a:tc>
                  <a:txBody>
                    <a:bodyPr/>
                    <a:lstStyle/>
                    <a:p>
                      <a:pPr marR="116839" algn="r">
                        <a:lnSpc>
                          <a:spcPts val="1165"/>
                        </a:lnSpc>
                      </a:pPr>
                      <a:r>
                        <a:rPr sz="2000" spc="15" dirty="0">
                          <a:solidFill>
                            <a:srgbClr val="070707"/>
                          </a:solidFill>
                          <a:latin typeface="Trebuchet MS"/>
                          <a:cs typeface="Trebuchet MS"/>
                        </a:rPr>
                        <a:t>Morning</a:t>
                      </a:r>
                      <a:endParaRPr sz="2000">
                        <a:latin typeface="Trebuchet MS"/>
                        <a:cs typeface="Trebuchet MS"/>
                      </a:endParaRPr>
                    </a:p>
                  </a:txBody>
                  <a:tcPr marL="0" marR="0" marT="0" marB="0">
                    <a:solidFill>
                      <a:srgbClr val="F9F9F9"/>
                    </a:solidFill>
                  </a:tcPr>
                </a:tc>
                <a:tc>
                  <a:txBody>
                    <a:bodyPr/>
                    <a:lstStyle/>
                    <a:p>
                      <a:pPr algn="ctr">
                        <a:lnSpc>
                          <a:spcPts val="1165"/>
                        </a:lnSpc>
                      </a:pPr>
                      <a:r>
                        <a:rPr sz="2000" spc="-20" dirty="0">
                          <a:solidFill>
                            <a:srgbClr val="070707"/>
                          </a:solidFill>
                          <a:latin typeface="Trebuchet MS"/>
                          <a:cs typeface="Trebuchet MS"/>
                        </a:rPr>
                        <a:t>Friday</a:t>
                      </a:r>
                      <a:endParaRPr sz="2000">
                        <a:latin typeface="Trebuchet MS"/>
                        <a:cs typeface="Trebuchet MS"/>
                      </a:endParaRPr>
                    </a:p>
                  </a:txBody>
                  <a:tcPr marL="0" marR="0" marT="0" marB="0">
                    <a:solidFill>
                      <a:srgbClr val="F9F9F9"/>
                    </a:solidFill>
                  </a:tcPr>
                </a:tc>
                <a:tc>
                  <a:txBody>
                    <a:bodyPr/>
                    <a:lstStyle/>
                    <a:p>
                      <a:pPr algn="ctr">
                        <a:lnSpc>
                          <a:spcPts val="1165"/>
                        </a:lnSpc>
                      </a:pPr>
                      <a:r>
                        <a:rPr sz="2000" spc="30" dirty="0">
                          <a:solidFill>
                            <a:srgbClr val="070707"/>
                          </a:solidFill>
                          <a:latin typeface="Trebuchet MS"/>
                          <a:cs typeface="Trebuchet MS"/>
                        </a:rPr>
                        <a:t>15</a:t>
                      </a:r>
                      <a:endParaRPr sz="2000">
                        <a:latin typeface="Trebuchet MS"/>
                        <a:cs typeface="Trebuchet MS"/>
                      </a:endParaRPr>
                    </a:p>
                  </a:txBody>
                  <a:tcPr marL="0" marR="0" marT="0" marB="0">
                    <a:solidFill>
                      <a:srgbClr val="F9F9F9"/>
                    </a:solidFill>
                  </a:tcPr>
                </a:tc>
                <a:extLst>
                  <a:ext uri="{0D108BD9-81ED-4DB2-BD59-A6C34878D82A}">
                    <a16:rowId xmlns:a16="http://schemas.microsoft.com/office/drawing/2014/main" val="10001"/>
                  </a:ext>
                </a:extLst>
              </a:tr>
              <a:tr h="368734">
                <a:tc>
                  <a:txBody>
                    <a:bodyPr/>
                    <a:lstStyle/>
                    <a:p>
                      <a:pPr marL="75565">
                        <a:lnSpc>
                          <a:spcPct val="100000"/>
                        </a:lnSpc>
                        <a:spcBef>
                          <a:spcPts val="35"/>
                        </a:spcBef>
                      </a:pPr>
                      <a:r>
                        <a:rPr sz="2000" dirty="0">
                          <a:solidFill>
                            <a:srgbClr val="070707"/>
                          </a:solidFill>
                          <a:latin typeface="Trebuchet MS"/>
                          <a:cs typeface="Trebuchet MS"/>
                        </a:rPr>
                        <a:t>2</a:t>
                      </a:r>
                      <a:endParaRPr sz="2000">
                        <a:latin typeface="Trebuchet MS"/>
                        <a:cs typeface="Trebuchet MS"/>
                      </a:endParaRPr>
                    </a:p>
                  </a:txBody>
                  <a:tcPr marL="0" marR="0" marT="8808" marB="0">
                    <a:solidFill>
                      <a:srgbClr val="F9F9F9"/>
                    </a:solidFill>
                  </a:tcPr>
                </a:tc>
                <a:tc>
                  <a:txBody>
                    <a:bodyPr/>
                    <a:lstStyle/>
                    <a:p>
                      <a:pPr marR="116839" algn="r">
                        <a:lnSpc>
                          <a:spcPct val="100000"/>
                        </a:lnSpc>
                        <a:spcBef>
                          <a:spcPts val="35"/>
                        </a:spcBef>
                      </a:pPr>
                      <a:r>
                        <a:rPr sz="2000" spc="15" dirty="0">
                          <a:solidFill>
                            <a:srgbClr val="070707"/>
                          </a:solidFill>
                          <a:latin typeface="Trebuchet MS"/>
                          <a:cs typeface="Trebuchet MS"/>
                        </a:rPr>
                        <a:t>Morning</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dirty="0">
                          <a:solidFill>
                            <a:srgbClr val="070707"/>
                          </a:solidFill>
                          <a:latin typeface="Trebuchet MS"/>
                          <a:cs typeface="Trebuchet MS"/>
                        </a:rPr>
                        <a:t>Saturday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158</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2"/>
                  </a:ext>
                </a:extLst>
              </a:tr>
              <a:tr h="368734">
                <a:tc>
                  <a:txBody>
                    <a:bodyPr/>
                    <a:lstStyle/>
                    <a:p>
                      <a:pPr marL="75565">
                        <a:lnSpc>
                          <a:spcPct val="100000"/>
                        </a:lnSpc>
                        <a:spcBef>
                          <a:spcPts val="35"/>
                        </a:spcBef>
                      </a:pPr>
                      <a:r>
                        <a:rPr sz="2000" dirty="0">
                          <a:solidFill>
                            <a:srgbClr val="070707"/>
                          </a:solidFill>
                          <a:latin typeface="Trebuchet MS"/>
                          <a:cs typeface="Trebuchet MS"/>
                        </a:rPr>
                        <a:t>3</a:t>
                      </a:r>
                      <a:endParaRPr sz="2000">
                        <a:latin typeface="Trebuchet MS"/>
                        <a:cs typeface="Trebuchet MS"/>
                      </a:endParaRPr>
                    </a:p>
                  </a:txBody>
                  <a:tcPr marL="0" marR="0" marT="8808" marB="0">
                    <a:solidFill>
                      <a:srgbClr val="F9F9F9"/>
                    </a:solidFill>
                  </a:tcPr>
                </a:tc>
                <a:tc>
                  <a:txBody>
                    <a:bodyPr/>
                    <a:lstStyle/>
                    <a:p>
                      <a:pPr marR="116839" algn="r">
                        <a:lnSpc>
                          <a:spcPct val="100000"/>
                        </a:lnSpc>
                        <a:spcBef>
                          <a:spcPts val="35"/>
                        </a:spcBef>
                      </a:pPr>
                      <a:r>
                        <a:rPr sz="2000" spc="15" dirty="0">
                          <a:solidFill>
                            <a:srgbClr val="070707"/>
                          </a:solidFill>
                          <a:latin typeface="Trebuchet MS"/>
                          <a:cs typeface="Trebuchet MS"/>
                        </a:rPr>
                        <a:t>Morning</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15" dirty="0">
                          <a:solidFill>
                            <a:srgbClr val="070707"/>
                          </a:solidFill>
                          <a:latin typeface="Trebuchet MS"/>
                          <a:cs typeface="Trebuchet MS"/>
                        </a:rPr>
                        <a:t>Sunday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10</a:t>
                      </a:r>
                      <a:endParaRPr sz="2000" dirty="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3"/>
                  </a:ext>
                </a:extLst>
              </a:tr>
              <a:tr h="368870">
                <a:tc>
                  <a:txBody>
                    <a:bodyPr/>
                    <a:lstStyle/>
                    <a:p>
                      <a:pPr marL="75565">
                        <a:lnSpc>
                          <a:spcPct val="100000"/>
                        </a:lnSpc>
                        <a:spcBef>
                          <a:spcPts val="35"/>
                        </a:spcBef>
                      </a:pPr>
                      <a:r>
                        <a:rPr sz="2000" dirty="0">
                          <a:solidFill>
                            <a:srgbClr val="070707"/>
                          </a:solidFill>
                          <a:latin typeface="Trebuchet MS"/>
                          <a:cs typeface="Trebuchet MS"/>
                        </a:rPr>
                        <a:t>4</a:t>
                      </a:r>
                      <a:endParaRPr sz="2000">
                        <a:latin typeface="Trebuchet MS"/>
                        <a:cs typeface="Trebuchet MS"/>
                      </a:endParaRPr>
                    </a:p>
                  </a:txBody>
                  <a:tcPr marL="0" marR="0" marT="8808" marB="0">
                    <a:solidFill>
                      <a:srgbClr val="F9F9F9"/>
                    </a:solidFill>
                  </a:tcPr>
                </a:tc>
                <a:tc>
                  <a:txBody>
                    <a:bodyPr/>
                    <a:lstStyle/>
                    <a:p>
                      <a:pPr marR="67945" algn="r">
                        <a:lnSpc>
                          <a:spcPct val="100000"/>
                        </a:lnSpc>
                        <a:spcBef>
                          <a:spcPts val="35"/>
                        </a:spcBef>
                      </a:pPr>
                      <a:r>
                        <a:rPr sz="2000" spc="-5" dirty="0">
                          <a:solidFill>
                            <a:srgbClr val="070707"/>
                          </a:solidFill>
                          <a:latin typeface="Trebuchet MS"/>
                          <a:cs typeface="Trebuchet MS"/>
                        </a:rPr>
                        <a:t>Afternoon</a:t>
                      </a:r>
                      <a:endParaRPr sz="2000" dirty="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20" dirty="0">
                          <a:solidFill>
                            <a:srgbClr val="070707"/>
                          </a:solidFill>
                          <a:latin typeface="Trebuchet MS"/>
                          <a:cs typeface="Trebuchet MS"/>
                        </a:rPr>
                        <a:t>Friday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dirty="0">
                          <a:solidFill>
                            <a:srgbClr val="070707"/>
                          </a:solidFill>
                          <a:latin typeface="Trebuchet MS"/>
                          <a:cs typeface="Trebuchet MS"/>
                        </a:rPr>
                        <a:t>2</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4"/>
                  </a:ext>
                </a:extLst>
              </a:tr>
              <a:tr h="368870">
                <a:tc>
                  <a:txBody>
                    <a:bodyPr/>
                    <a:lstStyle/>
                    <a:p>
                      <a:pPr marL="75565">
                        <a:lnSpc>
                          <a:spcPct val="100000"/>
                        </a:lnSpc>
                        <a:spcBef>
                          <a:spcPts val="35"/>
                        </a:spcBef>
                      </a:pPr>
                      <a:r>
                        <a:rPr sz="2000" dirty="0">
                          <a:solidFill>
                            <a:srgbClr val="070707"/>
                          </a:solidFill>
                          <a:latin typeface="Trebuchet MS"/>
                          <a:cs typeface="Trebuchet MS"/>
                        </a:rPr>
                        <a:t>5</a:t>
                      </a:r>
                      <a:endParaRPr sz="2000">
                        <a:latin typeface="Trebuchet MS"/>
                        <a:cs typeface="Trebuchet MS"/>
                      </a:endParaRPr>
                    </a:p>
                  </a:txBody>
                  <a:tcPr marL="0" marR="0" marT="8808" marB="0">
                    <a:solidFill>
                      <a:srgbClr val="F9F9F9"/>
                    </a:solidFill>
                  </a:tcPr>
                </a:tc>
                <a:tc>
                  <a:txBody>
                    <a:bodyPr/>
                    <a:lstStyle/>
                    <a:p>
                      <a:pPr marR="67945" algn="r">
                        <a:lnSpc>
                          <a:spcPct val="100000"/>
                        </a:lnSpc>
                        <a:spcBef>
                          <a:spcPts val="35"/>
                        </a:spcBef>
                      </a:pPr>
                      <a:r>
                        <a:rPr sz="2000" spc="-5" dirty="0">
                          <a:solidFill>
                            <a:srgbClr val="070707"/>
                          </a:solidFill>
                          <a:latin typeface="Trebuchet MS"/>
                          <a:cs typeface="Trebuchet MS"/>
                        </a:rPr>
                        <a:t>Afternoon</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dirty="0">
                          <a:solidFill>
                            <a:srgbClr val="070707"/>
                          </a:solidFill>
                          <a:latin typeface="Trebuchet MS"/>
                          <a:cs typeface="Trebuchet MS"/>
                        </a:rPr>
                        <a:t>Saturday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90</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5"/>
                  </a:ext>
                </a:extLst>
              </a:tr>
              <a:tr h="368870">
                <a:tc>
                  <a:txBody>
                    <a:bodyPr/>
                    <a:lstStyle/>
                    <a:p>
                      <a:pPr marL="75565">
                        <a:lnSpc>
                          <a:spcPct val="100000"/>
                        </a:lnSpc>
                        <a:spcBef>
                          <a:spcPts val="35"/>
                        </a:spcBef>
                      </a:pPr>
                      <a:r>
                        <a:rPr sz="2000" dirty="0">
                          <a:solidFill>
                            <a:srgbClr val="070707"/>
                          </a:solidFill>
                          <a:latin typeface="Trebuchet MS"/>
                          <a:cs typeface="Trebuchet MS"/>
                        </a:rPr>
                        <a:t>6</a:t>
                      </a:r>
                      <a:endParaRPr sz="2000">
                        <a:latin typeface="Trebuchet MS"/>
                        <a:cs typeface="Trebuchet MS"/>
                      </a:endParaRPr>
                    </a:p>
                  </a:txBody>
                  <a:tcPr marL="0" marR="0" marT="8808" marB="0">
                    <a:solidFill>
                      <a:srgbClr val="F9F9F9"/>
                    </a:solidFill>
                  </a:tcPr>
                </a:tc>
                <a:tc>
                  <a:txBody>
                    <a:bodyPr/>
                    <a:lstStyle/>
                    <a:p>
                      <a:pPr marR="67945" algn="r">
                        <a:lnSpc>
                          <a:spcPct val="100000"/>
                        </a:lnSpc>
                        <a:spcBef>
                          <a:spcPts val="35"/>
                        </a:spcBef>
                      </a:pPr>
                      <a:r>
                        <a:rPr sz="2000" spc="-5" dirty="0">
                          <a:solidFill>
                            <a:srgbClr val="070707"/>
                          </a:solidFill>
                          <a:latin typeface="Trebuchet MS"/>
                          <a:cs typeface="Trebuchet MS"/>
                        </a:rPr>
                        <a:t>Afternoon</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15" dirty="0">
                          <a:solidFill>
                            <a:srgbClr val="070707"/>
                          </a:solidFill>
                          <a:latin typeface="Trebuchet MS"/>
                          <a:cs typeface="Trebuchet MS"/>
                        </a:rPr>
                        <a:t>Sunday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20</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6"/>
                  </a:ext>
                </a:extLst>
              </a:tr>
              <a:tr h="368870">
                <a:tc>
                  <a:txBody>
                    <a:bodyPr/>
                    <a:lstStyle/>
                    <a:p>
                      <a:pPr marL="75565">
                        <a:lnSpc>
                          <a:spcPct val="100000"/>
                        </a:lnSpc>
                        <a:spcBef>
                          <a:spcPts val="35"/>
                        </a:spcBef>
                      </a:pPr>
                      <a:r>
                        <a:rPr sz="2000" dirty="0">
                          <a:solidFill>
                            <a:srgbClr val="070707"/>
                          </a:solidFill>
                          <a:latin typeface="Trebuchet MS"/>
                          <a:cs typeface="Trebuchet MS"/>
                        </a:rPr>
                        <a:t>7</a:t>
                      </a:r>
                      <a:endParaRPr sz="2000">
                        <a:latin typeface="Trebuchet MS"/>
                        <a:cs typeface="Trebuchet MS"/>
                      </a:endParaRPr>
                    </a:p>
                  </a:txBody>
                  <a:tcPr marL="0" marR="0" marT="8808" marB="0">
                    <a:solidFill>
                      <a:srgbClr val="F9F9F9"/>
                    </a:solidFill>
                  </a:tcPr>
                </a:tc>
                <a:tc>
                  <a:txBody>
                    <a:bodyPr/>
                    <a:lstStyle/>
                    <a:p>
                      <a:pPr marL="137795">
                        <a:lnSpc>
                          <a:spcPct val="100000"/>
                        </a:lnSpc>
                        <a:spcBef>
                          <a:spcPts val="35"/>
                        </a:spcBef>
                      </a:pPr>
                      <a:r>
                        <a:rPr sz="2000" spc="-5" dirty="0">
                          <a:solidFill>
                            <a:srgbClr val="070707"/>
                          </a:solidFill>
                          <a:latin typeface="Trebuchet MS"/>
                          <a:cs typeface="Trebuchet MS"/>
                        </a:rPr>
                        <a:t>Evening</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20" dirty="0">
                          <a:solidFill>
                            <a:srgbClr val="070707"/>
                          </a:solidFill>
                          <a:latin typeface="Trebuchet MS"/>
                          <a:cs typeface="Trebuchet MS"/>
                        </a:rPr>
                        <a:t>Friday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55</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7"/>
                  </a:ext>
                </a:extLst>
              </a:tr>
              <a:tr h="368734">
                <a:tc>
                  <a:txBody>
                    <a:bodyPr/>
                    <a:lstStyle/>
                    <a:p>
                      <a:pPr marL="75565">
                        <a:lnSpc>
                          <a:spcPct val="100000"/>
                        </a:lnSpc>
                        <a:spcBef>
                          <a:spcPts val="35"/>
                        </a:spcBef>
                      </a:pPr>
                      <a:r>
                        <a:rPr sz="2000" dirty="0">
                          <a:solidFill>
                            <a:srgbClr val="070707"/>
                          </a:solidFill>
                          <a:latin typeface="Trebuchet MS"/>
                          <a:cs typeface="Trebuchet MS"/>
                        </a:rPr>
                        <a:t>8</a:t>
                      </a:r>
                      <a:endParaRPr sz="2000">
                        <a:latin typeface="Trebuchet MS"/>
                        <a:cs typeface="Trebuchet MS"/>
                      </a:endParaRPr>
                    </a:p>
                  </a:txBody>
                  <a:tcPr marL="0" marR="0" marT="8808" marB="0">
                    <a:solidFill>
                      <a:srgbClr val="F9F9F9"/>
                    </a:solidFill>
                  </a:tcPr>
                </a:tc>
                <a:tc>
                  <a:txBody>
                    <a:bodyPr/>
                    <a:lstStyle/>
                    <a:p>
                      <a:pPr marL="137795">
                        <a:lnSpc>
                          <a:spcPct val="100000"/>
                        </a:lnSpc>
                        <a:spcBef>
                          <a:spcPts val="35"/>
                        </a:spcBef>
                      </a:pPr>
                      <a:r>
                        <a:rPr sz="2000" spc="-5" dirty="0">
                          <a:solidFill>
                            <a:srgbClr val="070707"/>
                          </a:solidFill>
                          <a:latin typeface="Trebuchet MS"/>
                          <a:cs typeface="Trebuchet MS"/>
                        </a:rPr>
                        <a:t>Evening</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dirty="0">
                          <a:solidFill>
                            <a:srgbClr val="070707"/>
                          </a:solidFill>
                          <a:latin typeface="Trebuchet MS"/>
                          <a:cs typeface="Trebuchet MS"/>
                        </a:rPr>
                        <a:t>Saturday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12</a:t>
                      </a:r>
                      <a:endParaRPr sz="200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8"/>
                  </a:ext>
                </a:extLst>
              </a:tr>
              <a:tr h="371394">
                <a:tc>
                  <a:txBody>
                    <a:bodyPr/>
                    <a:lstStyle/>
                    <a:p>
                      <a:pPr marL="75565">
                        <a:lnSpc>
                          <a:spcPct val="100000"/>
                        </a:lnSpc>
                        <a:spcBef>
                          <a:spcPts val="35"/>
                        </a:spcBef>
                      </a:pPr>
                      <a:r>
                        <a:rPr sz="2000" dirty="0">
                          <a:solidFill>
                            <a:srgbClr val="070707"/>
                          </a:solidFill>
                          <a:latin typeface="Trebuchet MS"/>
                          <a:cs typeface="Trebuchet MS"/>
                        </a:rPr>
                        <a:t>9</a:t>
                      </a:r>
                      <a:endParaRPr sz="2000">
                        <a:latin typeface="Trebuchet MS"/>
                        <a:cs typeface="Trebuchet MS"/>
                      </a:endParaRPr>
                    </a:p>
                  </a:txBody>
                  <a:tcPr marL="0" marR="0" marT="8808" marB="0">
                    <a:solidFill>
                      <a:srgbClr val="F9F9F9"/>
                    </a:solidFill>
                  </a:tcPr>
                </a:tc>
                <a:tc>
                  <a:txBody>
                    <a:bodyPr/>
                    <a:lstStyle/>
                    <a:p>
                      <a:pPr marL="137795">
                        <a:lnSpc>
                          <a:spcPct val="100000"/>
                        </a:lnSpc>
                        <a:spcBef>
                          <a:spcPts val="35"/>
                        </a:spcBef>
                      </a:pPr>
                      <a:r>
                        <a:rPr sz="2000" spc="-5" dirty="0">
                          <a:solidFill>
                            <a:srgbClr val="070707"/>
                          </a:solidFill>
                          <a:latin typeface="Trebuchet MS"/>
                          <a:cs typeface="Trebuchet MS"/>
                        </a:rPr>
                        <a:t>Evening</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15" dirty="0">
                          <a:solidFill>
                            <a:srgbClr val="070707"/>
                          </a:solidFill>
                          <a:latin typeface="Trebuchet MS"/>
                          <a:cs typeface="Trebuchet MS"/>
                        </a:rPr>
                        <a:t>Sunday</a:t>
                      </a:r>
                      <a:endParaRPr sz="2000">
                        <a:latin typeface="Trebuchet MS"/>
                        <a:cs typeface="Trebuchet MS"/>
                      </a:endParaRPr>
                    </a:p>
                  </a:txBody>
                  <a:tcPr marL="0" marR="0" marT="8808" marB="0">
                    <a:solidFill>
                      <a:srgbClr val="F9F9F9"/>
                    </a:solidFill>
                  </a:tcPr>
                </a:tc>
                <a:tc>
                  <a:txBody>
                    <a:bodyPr/>
                    <a:lstStyle/>
                    <a:p>
                      <a:pPr algn="ctr">
                        <a:lnSpc>
                          <a:spcPct val="100000"/>
                        </a:lnSpc>
                        <a:spcBef>
                          <a:spcPts val="35"/>
                        </a:spcBef>
                      </a:pPr>
                      <a:r>
                        <a:rPr sz="2000" spc="30" dirty="0">
                          <a:solidFill>
                            <a:srgbClr val="070707"/>
                          </a:solidFill>
                          <a:latin typeface="Trebuchet MS"/>
                          <a:cs typeface="Trebuchet MS"/>
                        </a:rPr>
                        <a:t>45</a:t>
                      </a:r>
                      <a:endParaRPr sz="2000" dirty="0">
                        <a:latin typeface="Trebuchet MS"/>
                        <a:cs typeface="Trebuchet MS"/>
                      </a:endParaRPr>
                    </a:p>
                  </a:txBody>
                  <a:tcPr marL="0" marR="0" marT="8808" marB="0">
                    <a:solidFill>
                      <a:srgbClr val="F9F9F9"/>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76884626"/>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9798" y="527542"/>
            <a:ext cx="5575392" cy="516585"/>
          </a:xfrm>
          <a:prstGeom prst="rect">
            <a:avLst/>
          </a:prstGeom>
        </p:spPr>
        <p:txBody>
          <a:bodyPr vert="horz" wrap="square" lIns="0" tIns="23909" rIns="0" bIns="0" rtlCol="0" anchor="t">
            <a:spAutoFit/>
          </a:bodyPr>
          <a:lstStyle/>
          <a:p>
            <a:pPr marL="25168">
              <a:lnSpc>
                <a:spcPct val="100000"/>
              </a:lnSpc>
              <a:spcBef>
                <a:spcPts val="188"/>
              </a:spcBef>
            </a:pPr>
            <a:r>
              <a:rPr spc="69" dirty="0"/>
              <a:t>handLing</a:t>
            </a:r>
            <a:r>
              <a:rPr spc="-149" dirty="0"/>
              <a:t> </a:t>
            </a:r>
            <a:r>
              <a:rPr spc="-10" dirty="0"/>
              <a:t>messy</a:t>
            </a:r>
            <a:r>
              <a:rPr spc="-139" dirty="0"/>
              <a:t> </a:t>
            </a:r>
            <a:r>
              <a:rPr spc="-59" dirty="0"/>
              <a:t>data</a:t>
            </a:r>
          </a:p>
        </p:txBody>
      </p:sp>
      <p:sp>
        <p:nvSpPr>
          <p:cNvPr id="3" name="object 3"/>
          <p:cNvSpPr txBox="1"/>
          <p:nvPr/>
        </p:nvSpPr>
        <p:spPr>
          <a:xfrm>
            <a:off x="2060395" y="3208904"/>
            <a:ext cx="4543897" cy="877838"/>
          </a:xfrm>
          <a:prstGeom prst="rect">
            <a:avLst/>
          </a:prstGeom>
        </p:spPr>
        <p:txBody>
          <a:bodyPr vert="horz" wrap="square" lIns="0" tIns="23909" rIns="0" bIns="0" rtlCol="0">
            <a:spAutoFit/>
          </a:bodyPr>
          <a:lstStyle/>
          <a:p>
            <a:pPr marL="25168">
              <a:spcBef>
                <a:spcPts val="188"/>
              </a:spcBef>
            </a:pPr>
            <a:r>
              <a:rPr sz="1982" spc="-30" dirty="0">
                <a:solidFill>
                  <a:srgbClr val="070707"/>
                </a:solidFill>
                <a:latin typeface="Trebuchet MS"/>
                <a:cs typeface="Trebuchet MS"/>
              </a:rPr>
              <a:t>What</a:t>
            </a:r>
            <a:r>
              <a:rPr sz="1982" spc="-59" dirty="0">
                <a:solidFill>
                  <a:srgbClr val="070707"/>
                </a:solidFill>
                <a:latin typeface="Trebuchet MS"/>
                <a:cs typeface="Trebuchet MS"/>
              </a:rPr>
              <a:t> </a:t>
            </a:r>
            <a:r>
              <a:rPr sz="1982" spc="-50" dirty="0">
                <a:solidFill>
                  <a:srgbClr val="070707"/>
                </a:solidFill>
                <a:latin typeface="Trebuchet MS"/>
                <a:cs typeface="Trebuchet MS"/>
              </a:rPr>
              <a:t>object</a:t>
            </a:r>
            <a:r>
              <a:rPr sz="1982" spc="-59"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40" dirty="0">
                <a:solidFill>
                  <a:srgbClr val="070707"/>
                </a:solidFill>
                <a:latin typeface="Trebuchet MS"/>
                <a:cs typeface="Trebuchet MS"/>
              </a:rPr>
              <a:t>event</a:t>
            </a:r>
            <a:r>
              <a:rPr sz="1982" spc="-59" dirty="0">
                <a:solidFill>
                  <a:srgbClr val="070707"/>
                </a:solidFill>
                <a:latin typeface="Trebuchet MS"/>
                <a:cs typeface="Trebuchet MS"/>
              </a:rPr>
              <a:t> </a:t>
            </a:r>
            <a:r>
              <a:rPr sz="1982" spc="-20" dirty="0">
                <a:solidFill>
                  <a:srgbClr val="070707"/>
                </a:solidFill>
                <a:latin typeface="Trebuchet MS"/>
                <a:cs typeface="Trebuchet MS"/>
              </a:rPr>
              <a:t>are</a:t>
            </a:r>
            <a:r>
              <a:rPr sz="1982" spc="-59" dirty="0">
                <a:solidFill>
                  <a:srgbClr val="070707"/>
                </a:solidFill>
                <a:latin typeface="Trebuchet MS"/>
                <a:cs typeface="Trebuchet MS"/>
              </a:rPr>
              <a:t> </a:t>
            </a:r>
            <a:r>
              <a:rPr sz="1982" spc="-69" dirty="0">
                <a:solidFill>
                  <a:srgbClr val="070707"/>
                </a:solidFill>
                <a:latin typeface="Trebuchet MS"/>
                <a:cs typeface="Trebuchet MS"/>
              </a:rPr>
              <a:t>we</a:t>
            </a:r>
            <a:r>
              <a:rPr sz="1982" spc="-50" dirty="0">
                <a:solidFill>
                  <a:srgbClr val="070707"/>
                </a:solidFill>
                <a:latin typeface="Trebuchet MS"/>
                <a:cs typeface="Trebuchet MS"/>
              </a:rPr>
              <a:t> </a:t>
            </a:r>
            <a:r>
              <a:rPr sz="1982" spc="30" dirty="0">
                <a:solidFill>
                  <a:srgbClr val="070707"/>
                </a:solidFill>
                <a:latin typeface="Trebuchet MS"/>
                <a:cs typeface="Trebuchet MS"/>
              </a:rPr>
              <a:t>measuring?</a:t>
            </a:r>
            <a:endParaRPr sz="1982" dirty="0">
              <a:latin typeface="Trebuchet MS"/>
              <a:cs typeface="Trebuchet MS"/>
            </a:endParaRPr>
          </a:p>
          <a:p>
            <a:pPr marL="25168">
              <a:spcBef>
                <a:spcPts val="1893"/>
              </a:spcBef>
            </a:pPr>
            <a:r>
              <a:rPr sz="1982" spc="-30" dirty="0">
                <a:solidFill>
                  <a:srgbClr val="070707"/>
                </a:solidFill>
                <a:latin typeface="Trebuchet MS"/>
                <a:cs typeface="Trebuchet MS"/>
              </a:rPr>
              <a:t>What</a:t>
            </a:r>
            <a:r>
              <a:rPr sz="1982" spc="-69" dirty="0">
                <a:solidFill>
                  <a:srgbClr val="070707"/>
                </a:solidFill>
                <a:latin typeface="Trebuchet MS"/>
                <a:cs typeface="Trebuchet MS"/>
              </a:rPr>
              <a:t> </a:t>
            </a:r>
            <a:r>
              <a:rPr sz="1982" spc="-20" dirty="0">
                <a:solidFill>
                  <a:srgbClr val="070707"/>
                </a:solidFill>
                <a:latin typeface="Trebuchet MS"/>
                <a:cs typeface="Trebuchet MS"/>
              </a:rPr>
              <a:t>are</a:t>
            </a:r>
            <a:r>
              <a:rPr sz="1982" spc="-59" dirty="0">
                <a:solidFill>
                  <a:srgbClr val="070707"/>
                </a:solidFill>
                <a:latin typeface="Trebuchet MS"/>
                <a:cs typeface="Trebuchet MS"/>
              </a:rPr>
              <a:t> </a:t>
            </a:r>
            <a:r>
              <a:rPr sz="1982" spc="-30" dirty="0">
                <a:solidFill>
                  <a:srgbClr val="070707"/>
                </a:solidFill>
                <a:latin typeface="Trebuchet MS"/>
                <a:cs typeface="Trebuchet MS"/>
              </a:rPr>
              <a:t>the</a:t>
            </a:r>
            <a:r>
              <a:rPr sz="1982" spc="-59" dirty="0">
                <a:solidFill>
                  <a:srgbClr val="070707"/>
                </a:solidFill>
                <a:latin typeface="Trebuchet MS"/>
                <a:cs typeface="Trebuchet MS"/>
              </a:rPr>
              <a:t> </a:t>
            </a:r>
            <a:r>
              <a:rPr sz="1982" dirty="0">
                <a:solidFill>
                  <a:srgbClr val="070707"/>
                </a:solidFill>
                <a:latin typeface="Trebuchet MS"/>
                <a:cs typeface="Trebuchet MS"/>
              </a:rPr>
              <a:t>variables</a:t>
            </a:r>
            <a:r>
              <a:rPr sz="1982" spc="-69" dirty="0">
                <a:solidFill>
                  <a:srgbClr val="070707"/>
                </a:solidFill>
                <a:latin typeface="Trebuchet MS"/>
                <a:cs typeface="Trebuchet MS"/>
              </a:rPr>
              <a:t> </a:t>
            </a:r>
            <a:r>
              <a:rPr sz="1982" spc="10" dirty="0">
                <a:solidFill>
                  <a:srgbClr val="070707"/>
                </a:solidFill>
                <a:latin typeface="Trebuchet MS"/>
                <a:cs typeface="Trebuchet MS"/>
              </a:rPr>
              <a:t>in</a:t>
            </a:r>
            <a:r>
              <a:rPr sz="1982" spc="-59" dirty="0">
                <a:solidFill>
                  <a:srgbClr val="070707"/>
                </a:solidFill>
                <a:latin typeface="Trebuchet MS"/>
                <a:cs typeface="Trebuchet MS"/>
              </a:rPr>
              <a:t> </a:t>
            </a:r>
            <a:r>
              <a:rPr sz="1982" spc="10" dirty="0">
                <a:solidFill>
                  <a:srgbClr val="070707"/>
                </a:solidFill>
                <a:latin typeface="Trebuchet MS"/>
                <a:cs typeface="Trebuchet MS"/>
              </a:rPr>
              <a:t>this</a:t>
            </a:r>
            <a:r>
              <a:rPr sz="1982" spc="-59" dirty="0">
                <a:solidFill>
                  <a:srgbClr val="070707"/>
                </a:solidFill>
                <a:latin typeface="Trebuchet MS"/>
                <a:cs typeface="Trebuchet MS"/>
              </a:rPr>
              <a:t> </a:t>
            </a:r>
            <a:r>
              <a:rPr sz="1982" spc="10" dirty="0">
                <a:solidFill>
                  <a:srgbClr val="070707"/>
                </a:solidFill>
                <a:latin typeface="Trebuchet MS"/>
                <a:cs typeface="Trebuchet MS"/>
              </a:rPr>
              <a:t>dataset?</a:t>
            </a:r>
            <a:endParaRPr sz="1982" dirty="0">
              <a:latin typeface="Trebuchet MS"/>
              <a:cs typeface="Trebuchet MS"/>
            </a:endParaRPr>
          </a:p>
        </p:txBody>
      </p:sp>
      <p:pic>
        <p:nvPicPr>
          <p:cNvPr id="4" name="object 4"/>
          <p:cNvPicPr/>
          <p:nvPr/>
        </p:nvPicPr>
        <p:blipFill>
          <a:blip r:embed="rId2" cstate="print"/>
          <a:stretch>
            <a:fillRect/>
          </a:stretch>
        </p:blipFill>
        <p:spPr>
          <a:xfrm>
            <a:off x="8895887" y="1841374"/>
            <a:ext cx="2159201" cy="4280524"/>
          </a:xfrm>
          <a:prstGeom prst="rect">
            <a:avLst/>
          </a:prstGeom>
        </p:spPr>
      </p:pic>
      <p:sp>
        <p:nvSpPr>
          <p:cNvPr id="5" name="object 5"/>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Tree>
    <p:extLst>
      <p:ext uri="{BB962C8B-B14F-4D97-AF65-F5344CB8AC3E}">
        <p14:creationId xmlns:p14="http://schemas.microsoft.com/office/powerpoint/2010/main" val="2245687037"/>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bject 2"/>
          <p:cNvSpPr txBox="1">
            <a:spLocks noGrp="1"/>
          </p:cNvSpPr>
          <p:nvPr>
            <p:ph type="title"/>
          </p:nvPr>
        </p:nvSpPr>
        <p:spPr>
          <a:xfrm>
            <a:off x="1451580" y="804520"/>
            <a:ext cx="3530157" cy="1049235"/>
          </a:xfrm>
          <a:prstGeom prst="rect">
            <a:avLst/>
          </a:prstGeom>
        </p:spPr>
        <p:txBody>
          <a:bodyPr vert="horz" lIns="91440" tIns="45720" rIns="91440" bIns="45720" rtlCol="0" anchor="t">
            <a:normAutofit/>
          </a:bodyPr>
          <a:lstStyle/>
          <a:p>
            <a:pPr marL="25168"/>
            <a:r>
              <a:rPr lang="en-US" spc="69"/>
              <a:t>handLing</a:t>
            </a:r>
            <a:r>
              <a:rPr lang="en-US" spc="-149"/>
              <a:t> </a:t>
            </a:r>
            <a:r>
              <a:rPr lang="en-US" spc="-10"/>
              <a:t>messy</a:t>
            </a:r>
            <a:r>
              <a:rPr lang="en-US" spc="-139"/>
              <a:t> </a:t>
            </a:r>
            <a:r>
              <a:rPr lang="en-US" spc="-59"/>
              <a:t>data</a:t>
            </a:r>
          </a:p>
        </p:txBody>
      </p:sp>
      <p:sp>
        <p:nvSpPr>
          <p:cNvPr id="14" name="Rectangle 13">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object 3"/>
          <p:cNvSpPr txBox="1"/>
          <p:nvPr/>
        </p:nvSpPr>
        <p:spPr>
          <a:xfrm>
            <a:off x="1451581" y="2015732"/>
            <a:ext cx="3526523" cy="3450613"/>
          </a:xfrm>
          <a:prstGeom prst="rect">
            <a:avLst/>
          </a:prstGeom>
        </p:spPr>
        <p:txBody>
          <a:bodyPr vert="horz" lIns="91440" tIns="45720" rIns="91440" bIns="45720" rtlCol="0" anchor="t">
            <a:normAutofit/>
          </a:bodyPr>
          <a:lstStyle/>
          <a:p>
            <a:pPr marL="25168" marR="10067" indent="-228600" defTabSz="914400">
              <a:lnSpc>
                <a:spcPct val="120000"/>
              </a:lnSpc>
              <a:spcBef>
                <a:spcPts val="198"/>
              </a:spcBef>
              <a:buClr>
                <a:schemeClr val="accent1"/>
              </a:buClr>
              <a:buSzPct val="100000"/>
              <a:buFont typeface="Arial" panose="020B0604020202020204" pitchFamily="34" charset="0"/>
              <a:buChar char="•"/>
            </a:pPr>
            <a:r>
              <a:rPr lang="en-US" spc="-109"/>
              <a:t>We’re</a:t>
            </a:r>
            <a:r>
              <a:rPr lang="en-US" spc="-50"/>
              <a:t> </a:t>
            </a:r>
            <a:r>
              <a:rPr lang="en-US" spc="20"/>
              <a:t>measuring</a:t>
            </a:r>
            <a:r>
              <a:rPr lang="en-US" spc="-40"/>
              <a:t> </a:t>
            </a:r>
            <a:r>
              <a:rPr lang="en-US"/>
              <a:t>individual</a:t>
            </a:r>
            <a:r>
              <a:rPr lang="en-US" spc="-40"/>
              <a:t> deliveries; </a:t>
            </a:r>
            <a:r>
              <a:rPr lang="en-US" spc="-30"/>
              <a:t>the</a:t>
            </a:r>
            <a:r>
              <a:rPr lang="en-US" spc="-40"/>
              <a:t> </a:t>
            </a:r>
            <a:r>
              <a:rPr lang="en-US"/>
              <a:t>variables</a:t>
            </a:r>
            <a:r>
              <a:rPr lang="en-US" spc="-50"/>
              <a:t> </a:t>
            </a:r>
            <a:r>
              <a:rPr lang="en-US" spc="-20"/>
              <a:t>are</a:t>
            </a:r>
            <a:r>
              <a:rPr lang="en-US" spc="-40"/>
              <a:t> </a:t>
            </a:r>
            <a:r>
              <a:rPr lang="en-US" spc="-99"/>
              <a:t>Time,</a:t>
            </a:r>
            <a:r>
              <a:rPr lang="en-US" spc="-40"/>
              <a:t> </a:t>
            </a:r>
            <a:r>
              <a:rPr lang="en-US" spc="-119"/>
              <a:t>Day, </a:t>
            </a:r>
            <a:r>
              <a:rPr lang="en-US" spc="-565"/>
              <a:t> </a:t>
            </a:r>
            <a:r>
              <a:rPr lang="en-US" spc="20"/>
              <a:t>Number</a:t>
            </a:r>
            <a:r>
              <a:rPr lang="en-US" spc="-59"/>
              <a:t> </a:t>
            </a:r>
            <a:r>
              <a:rPr lang="en-US" spc="-20"/>
              <a:t>of</a:t>
            </a:r>
            <a:r>
              <a:rPr lang="en-US" spc="-50"/>
              <a:t> </a:t>
            </a:r>
            <a:r>
              <a:rPr lang="en-US" spc="-40"/>
              <a:t>Produce:</a:t>
            </a:r>
            <a:endParaRPr lang="en-US"/>
          </a:p>
        </p:txBody>
      </p:sp>
      <p:grpSp>
        <p:nvGrpSpPr>
          <p:cNvPr id="16" name="Group 15">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7" name="Rectangle 16">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2" cstate="print"/>
          <a:stretch>
            <a:fillRect/>
          </a:stretch>
        </p:blipFill>
        <p:spPr>
          <a:xfrm>
            <a:off x="7009295" y="1116345"/>
            <a:ext cx="2990812" cy="3866172"/>
          </a:xfrm>
          <a:prstGeom prst="rect">
            <a:avLst/>
          </a:prstGeom>
        </p:spPr>
      </p:pic>
      <p:pic>
        <p:nvPicPr>
          <p:cNvPr id="22" name="Picture 21">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object 5"/>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Tree>
    <p:extLst>
      <p:ext uri="{BB962C8B-B14F-4D97-AF65-F5344CB8AC3E}">
        <p14:creationId xmlns:p14="http://schemas.microsoft.com/office/powerpoint/2010/main" val="2728554518"/>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6948" y="70342"/>
            <a:ext cx="5297310" cy="516585"/>
          </a:xfrm>
          <a:prstGeom prst="rect">
            <a:avLst/>
          </a:prstGeom>
        </p:spPr>
        <p:txBody>
          <a:bodyPr vert="horz" wrap="square" lIns="0" tIns="23909" rIns="0" bIns="0" rtlCol="0" anchor="t">
            <a:spAutoFit/>
          </a:bodyPr>
          <a:lstStyle/>
          <a:p>
            <a:pPr marL="25168">
              <a:lnSpc>
                <a:spcPct val="100000"/>
              </a:lnSpc>
              <a:spcBef>
                <a:spcPts val="188"/>
              </a:spcBef>
            </a:pPr>
            <a:r>
              <a:rPr spc="69" dirty="0"/>
              <a:t>handLing</a:t>
            </a:r>
            <a:r>
              <a:rPr spc="-149" dirty="0"/>
              <a:t> </a:t>
            </a:r>
            <a:r>
              <a:rPr spc="-10" dirty="0"/>
              <a:t>messy</a:t>
            </a:r>
            <a:r>
              <a:rPr spc="-139" dirty="0"/>
              <a:t> </a:t>
            </a:r>
            <a:r>
              <a:rPr spc="-59" dirty="0"/>
              <a:t>data</a:t>
            </a:r>
          </a:p>
        </p:txBody>
      </p:sp>
      <p:sp>
        <p:nvSpPr>
          <p:cNvPr id="4" name="object 4"/>
          <p:cNvSpPr txBox="1"/>
          <p:nvPr/>
        </p:nvSpPr>
        <p:spPr>
          <a:xfrm>
            <a:off x="10275479" y="6442425"/>
            <a:ext cx="196302" cy="246493"/>
          </a:xfrm>
          <a:prstGeom prst="rect">
            <a:avLst/>
          </a:prstGeom>
        </p:spPr>
        <p:txBody>
          <a:bodyPr vert="horz" wrap="square" lIns="0" tIns="32717" rIns="0" bIns="0" rtlCol="0">
            <a:spAutoFit/>
          </a:bodyPr>
          <a:lstStyle/>
          <a:p>
            <a:pPr marL="25168">
              <a:spcBef>
                <a:spcPts val="258"/>
              </a:spcBef>
            </a:pPr>
            <a:r>
              <a:rPr sz="1387" spc="-159" dirty="0">
                <a:solidFill>
                  <a:srgbClr val="22373A"/>
                </a:solidFill>
                <a:latin typeface="Trebuchet MS"/>
                <a:cs typeface="Trebuchet MS"/>
              </a:rPr>
              <a:t>11</a:t>
            </a:r>
            <a:endParaRPr sz="1387">
              <a:latin typeface="Trebuchet MS"/>
              <a:cs typeface="Trebuchet MS"/>
            </a:endParaRPr>
          </a:p>
        </p:txBody>
      </p:sp>
      <p:sp>
        <p:nvSpPr>
          <p:cNvPr id="3" name="object 3"/>
          <p:cNvSpPr txBox="1"/>
          <p:nvPr/>
        </p:nvSpPr>
        <p:spPr>
          <a:xfrm>
            <a:off x="2146798" y="1923184"/>
            <a:ext cx="7636918" cy="3431550"/>
          </a:xfrm>
          <a:prstGeom prst="rect">
            <a:avLst/>
          </a:prstGeom>
        </p:spPr>
        <p:txBody>
          <a:bodyPr vert="horz" wrap="square" lIns="0" tIns="23909" rIns="0" bIns="0" rtlCol="0">
            <a:spAutoFit/>
          </a:bodyPr>
          <a:lstStyle/>
          <a:p>
            <a:pPr marL="94378">
              <a:spcBef>
                <a:spcPts val="188"/>
              </a:spcBef>
            </a:pPr>
            <a:r>
              <a:rPr sz="1982" spc="20" dirty="0">
                <a:solidFill>
                  <a:srgbClr val="070707"/>
                </a:solidFill>
                <a:latin typeface="Trebuchet MS"/>
                <a:cs typeface="Trebuchet MS"/>
              </a:rPr>
              <a:t>Common</a:t>
            </a:r>
            <a:r>
              <a:rPr sz="1982" spc="-59" dirty="0">
                <a:solidFill>
                  <a:srgbClr val="070707"/>
                </a:solidFill>
                <a:latin typeface="Trebuchet MS"/>
                <a:cs typeface="Trebuchet MS"/>
              </a:rPr>
              <a:t> </a:t>
            </a:r>
            <a:r>
              <a:rPr sz="1982" spc="30" dirty="0">
                <a:solidFill>
                  <a:srgbClr val="070707"/>
                </a:solidFill>
                <a:latin typeface="Trebuchet MS"/>
                <a:cs typeface="Trebuchet MS"/>
              </a:rPr>
              <a:t>causes</a:t>
            </a:r>
            <a:r>
              <a:rPr sz="1982" spc="-59"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50" dirty="0">
                <a:solidFill>
                  <a:srgbClr val="070707"/>
                </a:solidFill>
                <a:latin typeface="Trebuchet MS"/>
                <a:cs typeface="Trebuchet MS"/>
              </a:rPr>
              <a:t>messiness</a:t>
            </a:r>
            <a:r>
              <a:rPr sz="1982" spc="-59" dirty="0">
                <a:solidFill>
                  <a:srgbClr val="070707"/>
                </a:solidFill>
                <a:latin typeface="Trebuchet MS"/>
                <a:cs typeface="Trebuchet MS"/>
              </a:rPr>
              <a:t> </a:t>
            </a:r>
            <a:r>
              <a:rPr sz="1982" spc="-99" dirty="0">
                <a:solidFill>
                  <a:srgbClr val="070707"/>
                </a:solidFill>
                <a:latin typeface="Trebuchet MS"/>
                <a:cs typeface="Trebuchet MS"/>
              </a:rPr>
              <a:t>are:</a:t>
            </a:r>
            <a:endParaRPr sz="1982">
              <a:latin typeface="Trebuchet MS"/>
              <a:cs typeface="Trebuchet MS"/>
            </a:endParaRPr>
          </a:p>
          <a:p>
            <a:pPr marL="344796" indent="-320887">
              <a:spcBef>
                <a:spcPts val="1920"/>
              </a:spcBef>
              <a:buClr>
                <a:srgbClr val="22373A"/>
              </a:buClr>
              <a:buFont typeface="Times New Roman"/>
              <a:buChar char="■"/>
              <a:tabLst>
                <a:tab pos="346054" algn="l"/>
              </a:tabLst>
            </a:pPr>
            <a:r>
              <a:rPr sz="1982" spc="10" dirty="0">
                <a:solidFill>
                  <a:srgbClr val="070707"/>
                </a:solidFill>
                <a:latin typeface="Trebuchet MS"/>
                <a:cs typeface="Trebuchet MS"/>
              </a:rPr>
              <a:t>Column</a:t>
            </a:r>
            <a:r>
              <a:rPr sz="1982" spc="-50" dirty="0">
                <a:solidFill>
                  <a:srgbClr val="070707"/>
                </a:solidFill>
                <a:latin typeface="Trebuchet MS"/>
                <a:cs typeface="Trebuchet MS"/>
              </a:rPr>
              <a:t> </a:t>
            </a:r>
            <a:r>
              <a:rPr sz="1982" spc="20" dirty="0">
                <a:solidFill>
                  <a:srgbClr val="070707"/>
                </a:solidFill>
                <a:latin typeface="Trebuchet MS"/>
                <a:cs typeface="Trebuchet MS"/>
              </a:rPr>
              <a:t>headers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50" dirty="0">
                <a:solidFill>
                  <a:srgbClr val="070707"/>
                </a:solidFill>
                <a:latin typeface="Trebuchet MS"/>
                <a:cs typeface="Trebuchet MS"/>
              </a:rPr>
              <a:t> </a:t>
            </a:r>
            <a:r>
              <a:rPr sz="1982" spc="-40" dirty="0">
                <a:solidFill>
                  <a:srgbClr val="070707"/>
                </a:solidFill>
                <a:latin typeface="Trebuchet MS"/>
                <a:cs typeface="Trebuchet MS"/>
              </a:rPr>
              <a:t>values,</a:t>
            </a:r>
            <a:r>
              <a:rPr sz="1982" spc="-50" dirty="0">
                <a:solidFill>
                  <a:srgbClr val="070707"/>
                </a:solidFill>
                <a:latin typeface="Trebuchet MS"/>
                <a:cs typeface="Trebuchet MS"/>
              </a:rPr>
              <a:t> </a:t>
            </a:r>
            <a:r>
              <a:rPr sz="1982" dirty="0">
                <a:solidFill>
                  <a:srgbClr val="070707"/>
                </a:solidFill>
                <a:latin typeface="Trebuchet MS"/>
                <a:cs typeface="Trebuchet MS"/>
              </a:rPr>
              <a:t>not</a:t>
            </a:r>
            <a:r>
              <a:rPr sz="1982" spc="-40" dirty="0">
                <a:solidFill>
                  <a:srgbClr val="070707"/>
                </a:solidFill>
                <a:latin typeface="Trebuchet MS"/>
                <a:cs typeface="Trebuchet MS"/>
              </a:rPr>
              <a:t> </a:t>
            </a:r>
            <a:r>
              <a:rPr sz="1982" spc="-20" dirty="0">
                <a:solidFill>
                  <a:srgbClr val="070707"/>
                </a:solidFill>
                <a:latin typeface="Trebuchet MS"/>
                <a:cs typeface="Trebuchet MS"/>
              </a:rPr>
              <a:t>variable</a:t>
            </a:r>
            <a:r>
              <a:rPr sz="1982" spc="-50" dirty="0">
                <a:solidFill>
                  <a:srgbClr val="070707"/>
                </a:solidFill>
                <a:latin typeface="Trebuchet MS"/>
                <a:cs typeface="Trebuchet MS"/>
              </a:rPr>
              <a:t> </a:t>
            </a:r>
            <a:r>
              <a:rPr sz="1982" spc="40" dirty="0">
                <a:solidFill>
                  <a:srgbClr val="070707"/>
                </a:solidFill>
                <a:latin typeface="Trebuchet MS"/>
                <a:cs typeface="Trebuchet MS"/>
              </a:rPr>
              <a:t>names</a:t>
            </a:r>
            <a:endParaRPr sz="1982">
              <a:latin typeface="Trebuchet MS"/>
              <a:cs typeface="Trebuchet MS"/>
            </a:endParaRPr>
          </a:p>
          <a:p>
            <a:pPr marL="344796" indent="-320887">
              <a:spcBef>
                <a:spcPts val="941"/>
              </a:spcBef>
              <a:buClr>
                <a:srgbClr val="22373A"/>
              </a:buClr>
              <a:buFont typeface="Times New Roman"/>
              <a:buChar char="■"/>
              <a:tabLst>
                <a:tab pos="346054" algn="l"/>
              </a:tabLst>
            </a:pPr>
            <a:r>
              <a:rPr sz="1982" spc="-20" dirty="0">
                <a:solidFill>
                  <a:srgbClr val="070707"/>
                </a:solidFill>
                <a:latin typeface="Trebuchet MS"/>
                <a:cs typeface="Trebuchet MS"/>
              </a:rPr>
              <a:t>Variables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50" dirty="0">
                <a:solidFill>
                  <a:srgbClr val="070707"/>
                </a:solidFill>
                <a:latin typeface="Trebuchet MS"/>
                <a:cs typeface="Trebuchet MS"/>
              </a:rPr>
              <a:t> </a:t>
            </a:r>
            <a:r>
              <a:rPr sz="1982" dirty="0">
                <a:solidFill>
                  <a:srgbClr val="070707"/>
                </a:solidFill>
                <a:latin typeface="Trebuchet MS"/>
                <a:cs typeface="Trebuchet MS"/>
              </a:rPr>
              <a:t>stored</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spc="10" dirty="0">
                <a:solidFill>
                  <a:srgbClr val="070707"/>
                </a:solidFill>
                <a:latin typeface="Trebuchet MS"/>
                <a:cs typeface="Trebuchet MS"/>
              </a:rPr>
              <a:t>both</a:t>
            </a:r>
            <a:r>
              <a:rPr sz="1982" spc="-40" dirty="0">
                <a:solidFill>
                  <a:srgbClr val="070707"/>
                </a:solidFill>
                <a:latin typeface="Trebuchet MS"/>
                <a:cs typeface="Trebuchet MS"/>
              </a:rPr>
              <a:t> </a:t>
            </a:r>
            <a:r>
              <a:rPr sz="1982" dirty="0">
                <a:solidFill>
                  <a:srgbClr val="070707"/>
                </a:solidFill>
                <a:latin typeface="Trebuchet MS"/>
                <a:cs typeface="Trebuchet MS"/>
              </a:rPr>
              <a:t>rows</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50" dirty="0">
                <a:solidFill>
                  <a:srgbClr val="070707"/>
                </a:solidFill>
                <a:latin typeface="Trebuchet MS"/>
                <a:cs typeface="Trebuchet MS"/>
              </a:rPr>
              <a:t> </a:t>
            </a:r>
            <a:r>
              <a:rPr sz="1982" spc="30" dirty="0">
                <a:solidFill>
                  <a:srgbClr val="070707"/>
                </a:solidFill>
                <a:latin typeface="Trebuchet MS"/>
                <a:cs typeface="Trebuchet MS"/>
              </a:rPr>
              <a:t>columns</a:t>
            </a:r>
            <a:endParaRPr sz="1982">
              <a:latin typeface="Trebuchet MS"/>
              <a:cs typeface="Trebuchet MS"/>
            </a:endParaRPr>
          </a:p>
          <a:p>
            <a:pPr marL="344796" indent="-320887">
              <a:spcBef>
                <a:spcPts val="941"/>
              </a:spcBef>
              <a:buClr>
                <a:srgbClr val="22373A"/>
              </a:buClr>
              <a:buFont typeface="Times New Roman"/>
              <a:buChar char="■"/>
              <a:tabLst>
                <a:tab pos="346054" algn="l"/>
              </a:tabLst>
            </a:pPr>
            <a:r>
              <a:rPr sz="1982" dirty="0">
                <a:solidFill>
                  <a:srgbClr val="070707"/>
                </a:solidFill>
                <a:latin typeface="Trebuchet MS"/>
                <a:cs typeface="Trebuchet MS"/>
              </a:rPr>
              <a:t>Multiple</a:t>
            </a:r>
            <a:r>
              <a:rPr sz="1982" spc="-69" dirty="0">
                <a:solidFill>
                  <a:srgbClr val="070707"/>
                </a:solidFill>
                <a:latin typeface="Trebuchet MS"/>
                <a:cs typeface="Trebuchet MS"/>
              </a:rPr>
              <a:t> </a:t>
            </a:r>
            <a:r>
              <a:rPr sz="1982" dirty="0">
                <a:solidFill>
                  <a:srgbClr val="070707"/>
                </a:solidFill>
                <a:latin typeface="Trebuchet MS"/>
                <a:cs typeface="Trebuchet MS"/>
              </a:rPr>
              <a:t>variables</a:t>
            </a:r>
            <a:r>
              <a:rPr sz="1982" spc="-59" dirty="0">
                <a:solidFill>
                  <a:srgbClr val="070707"/>
                </a:solidFill>
                <a:latin typeface="Trebuchet MS"/>
                <a:cs typeface="Trebuchet MS"/>
              </a:rPr>
              <a:t> </a:t>
            </a:r>
            <a:r>
              <a:rPr sz="1982" spc="-20" dirty="0">
                <a:solidFill>
                  <a:srgbClr val="070707"/>
                </a:solidFill>
                <a:latin typeface="Trebuchet MS"/>
                <a:cs typeface="Trebuchet MS"/>
              </a:rPr>
              <a:t>are</a:t>
            </a:r>
            <a:r>
              <a:rPr sz="1982" spc="-59" dirty="0">
                <a:solidFill>
                  <a:srgbClr val="070707"/>
                </a:solidFill>
                <a:latin typeface="Trebuchet MS"/>
                <a:cs typeface="Trebuchet MS"/>
              </a:rPr>
              <a:t> </a:t>
            </a:r>
            <a:r>
              <a:rPr sz="1982" dirty="0">
                <a:solidFill>
                  <a:srgbClr val="070707"/>
                </a:solidFill>
                <a:latin typeface="Trebuchet MS"/>
                <a:cs typeface="Trebuchet MS"/>
              </a:rPr>
              <a:t>stored</a:t>
            </a:r>
            <a:r>
              <a:rPr sz="1982" spc="-59" dirty="0">
                <a:solidFill>
                  <a:srgbClr val="070707"/>
                </a:solidFill>
                <a:latin typeface="Trebuchet MS"/>
                <a:cs typeface="Trebuchet MS"/>
              </a:rPr>
              <a:t> </a:t>
            </a:r>
            <a:r>
              <a:rPr sz="1982" spc="10" dirty="0">
                <a:solidFill>
                  <a:srgbClr val="070707"/>
                </a:solidFill>
                <a:latin typeface="Trebuchet MS"/>
                <a:cs typeface="Trebuchet MS"/>
              </a:rPr>
              <a:t>in</a:t>
            </a:r>
            <a:r>
              <a:rPr sz="1982" spc="-59" dirty="0">
                <a:solidFill>
                  <a:srgbClr val="070707"/>
                </a:solidFill>
                <a:latin typeface="Trebuchet MS"/>
                <a:cs typeface="Trebuchet MS"/>
              </a:rPr>
              <a:t> </a:t>
            </a:r>
            <a:r>
              <a:rPr sz="1982" spc="30" dirty="0">
                <a:solidFill>
                  <a:srgbClr val="070707"/>
                </a:solidFill>
                <a:latin typeface="Trebuchet MS"/>
                <a:cs typeface="Trebuchet MS"/>
              </a:rPr>
              <a:t>one</a:t>
            </a:r>
            <a:r>
              <a:rPr sz="1982" spc="-69" dirty="0">
                <a:solidFill>
                  <a:srgbClr val="070707"/>
                </a:solidFill>
                <a:latin typeface="Trebuchet MS"/>
                <a:cs typeface="Trebuchet MS"/>
              </a:rPr>
              <a:t> </a:t>
            </a:r>
            <a:r>
              <a:rPr sz="1982" spc="20" dirty="0">
                <a:solidFill>
                  <a:srgbClr val="070707"/>
                </a:solidFill>
                <a:latin typeface="Trebuchet MS"/>
                <a:cs typeface="Trebuchet MS"/>
              </a:rPr>
              <a:t>column</a:t>
            </a:r>
            <a:endParaRPr sz="1982">
              <a:latin typeface="Trebuchet MS"/>
              <a:cs typeface="Trebuchet MS"/>
            </a:endParaRPr>
          </a:p>
          <a:p>
            <a:pPr marL="344796" indent="-320887">
              <a:spcBef>
                <a:spcPts val="941"/>
              </a:spcBef>
              <a:buClr>
                <a:srgbClr val="22373A"/>
              </a:buClr>
              <a:buFont typeface="Times New Roman"/>
              <a:buChar char="■"/>
              <a:tabLst>
                <a:tab pos="346054" algn="l"/>
              </a:tabLst>
            </a:pPr>
            <a:r>
              <a:rPr sz="1982" dirty="0">
                <a:solidFill>
                  <a:srgbClr val="070707"/>
                </a:solidFill>
                <a:latin typeface="Trebuchet MS"/>
                <a:cs typeface="Trebuchet MS"/>
              </a:rPr>
              <a:t>Multiple</a:t>
            </a:r>
            <a:r>
              <a:rPr sz="1982" spc="-59" dirty="0">
                <a:solidFill>
                  <a:srgbClr val="070707"/>
                </a:solidFill>
                <a:latin typeface="Trebuchet MS"/>
                <a:cs typeface="Trebuchet MS"/>
              </a:rPr>
              <a:t> </a:t>
            </a:r>
            <a:r>
              <a:rPr sz="1982" spc="-10" dirty="0">
                <a:solidFill>
                  <a:srgbClr val="070707"/>
                </a:solidFill>
                <a:latin typeface="Trebuchet MS"/>
                <a:cs typeface="Trebuchet MS"/>
              </a:rPr>
              <a:t>types</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20" dirty="0">
                <a:solidFill>
                  <a:srgbClr val="070707"/>
                </a:solidFill>
                <a:latin typeface="Trebuchet MS"/>
                <a:cs typeface="Trebuchet MS"/>
              </a:rPr>
              <a:t>experimental</a:t>
            </a:r>
            <a:r>
              <a:rPr sz="1982" spc="-50" dirty="0">
                <a:solidFill>
                  <a:srgbClr val="070707"/>
                </a:solidFill>
                <a:latin typeface="Trebuchet MS"/>
                <a:cs typeface="Trebuchet MS"/>
              </a:rPr>
              <a:t> </a:t>
            </a:r>
            <a:r>
              <a:rPr sz="1982" spc="20" dirty="0">
                <a:solidFill>
                  <a:srgbClr val="070707"/>
                </a:solidFill>
                <a:latin typeface="Trebuchet MS"/>
                <a:cs typeface="Trebuchet MS"/>
              </a:rPr>
              <a:t>units</a:t>
            </a:r>
            <a:r>
              <a:rPr sz="1982" spc="-50" dirty="0">
                <a:solidFill>
                  <a:srgbClr val="070707"/>
                </a:solidFill>
                <a:latin typeface="Trebuchet MS"/>
                <a:cs typeface="Trebuchet MS"/>
              </a:rPr>
              <a:t> </a:t>
            </a:r>
            <a:r>
              <a:rPr sz="1982" dirty="0">
                <a:solidFill>
                  <a:srgbClr val="070707"/>
                </a:solidFill>
                <a:latin typeface="Trebuchet MS"/>
                <a:cs typeface="Trebuchet MS"/>
              </a:rPr>
              <a:t>stored</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9" dirty="0">
                <a:solidFill>
                  <a:srgbClr val="070707"/>
                </a:solidFill>
                <a:latin typeface="Trebuchet MS"/>
                <a:cs typeface="Trebuchet MS"/>
              </a:rPr>
              <a:t> </a:t>
            </a:r>
            <a:r>
              <a:rPr sz="1982" spc="30" dirty="0">
                <a:solidFill>
                  <a:srgbClr val="070707"/>
                </a:solidFill>
                <a:latin typeface="Trebuchet MS"/>
                <a:cs typeface="Trebuchet MS"/>
              </a:rPr>
              <a:t>same</a:t>
            </a:r>
            <a:r>
              <a:rPr sz="1982" spc="-50" dirty="0">
                <a:solidFill>
                  <a:srgbClr val="070707"/>
                </a:solidFill>
                <a:latin typeface="Trebuchet MS"/>
                <a:cs typeface="Trebuchet MS"/>
              </a:rPr>
              <a:t> </a:t>
            </a:r>
            <a:r>
              <a:rPr sz="1982" spc="-30" dirty="0">
                <a:solidFill>
                  <a:srgbClr val="070707"/>
                </a:solidFill>
                <a:latin typeface="Trebuchet MS"/>
                <a:cs typeface="Trebuchet MS"/>
              </a:rPr>
              <a:t>table</a:t>
            </a:r>
            <a:endParaRPr sz="1982">
              <a:latin typeface="Trebuchet MS"/>
              <a:cs typeface="Trebuchet MS"/>
            </a:endParaRPr>
          </a:p>
          <a:p>
            <a:pPr marL="94378" marR="10067">
              <a:lnSpc>
                <a:spcPct val="114500"/>
              </a:lnSpc>
              <a:spcBef>
                <a:spcPts val="2140"/>
              </a:spcBef>
            </a:pPr>
            <a:r>
              <a:rPr sz="1982" spc="30" dirty="0">
                <a:solidFill>
                  <a:srgbClr val="070707"/>
                </a:solidFill>
                <a:latin typeface="Trebuchet MS"/>
                <a:cs typeface="Trebuchet MS"/>
              </a:rPr>
              <a:t>In </a:t>
            </a:r>
            <a:r>
              <a:rPr sz="1982" spc="-59" dirty="0">
                <a:solidFill>
                  <a:srgbClr val="070707"/>
                </a:solidFill>
                <a:latin typeface="Trebuchet MS"/>
                <a:cs typeface="Trebuchet MS"/>
              </a:rPr>
              <a:t>general, </a:t>
            </a:r>
            <a:r>
              <a:rPr sz="1982" spc="-40" dirty="0">
                <a:solidFill>
                  <a:srgbClr val="070707"/>
                </a:solidFill>
                <a:latin typeface="Trebuchet MS"/>
                <a:cs typeface="Trebuchet MS"/>
              </a:rPr>
              <a:t>we </a:t>
            </a:r>
            <a:r>
              <a:rPr sz="1982" spc="-10" dirty="0">
                <a:solidFill>
                  <a:srgbClr val="070707"/>
                </a:solidFill>
                <a:latin typeface="Trebuchet MS"/>
                <a:cs typeface="Trebuchet MS"/>
              </a:rPr>
              <a:t>want </a:t>
            </a:r>
            <a:r>
              <a:rPr sz="1982" spc="10" dirty="0">
                <a:solidFill>
                  <a:srgbClr val="070707"/>
                </a:solidFill>
                <a:latin typeface="Trebuchet MS"/>
                <a:cs typeface="Trebuchet MS"/>
              </a:rPr>
              <a:t>each </a:t>
            </a:r>
            <a:r>
              <a:rPr sz="1982" spc="-10" dirty="0">
                <a:solidFill>
                  <a:srgbClr val="070707"/>
                </a:solidFill>
                <a:latin typeface="Trebuchet MS"/>
                <a:cs typeface="Trebuchet MS"/>
              </a:rPr>
              <a:t>ﬁle to </a:t>
            </a:r>
            <a:r>
              <a:rPr sz="1982" spc="40" dirty="0">
                <a:solidFill>
                  <a:srgbClr val="070707"/>
                </a:solidFill>
                <a:latin typeface="Trebuchet MS"/>
                <a:cs typeface="Trebuchet MS"/>
              </a:rPr>
              <a:t>correspond </a:t>
            </a:r>
            <a:r>
              <a:rPr sz="1982" spc="-10" dirty="0">
                <a:solidFill>
                  <a:srgbClr val="070707"/>
                </a:solidFill>
                <a:latin typeface="Trebuchet MS"/>
                <a:cs typeface="Trebuchet MS"/>
              </a:rPr>
              <a:t>to </a:t>
            </a:r>
            <a:r>
              <a:rPr sz="1982" spc="30" dirty="0">
                <a:solidFill>
                  <a:srgbClr val="070707"/>
                </a:solidFill>
                <a:latin typeface="Trebuchet MS"/>
                <a:cs typeface="Trebuchet MS"/>
              </a:rPr>
              <a:t>a </a:t>
            </a:r>
            <a:r>
              <a:rPr sz="1982" spc="-20" dirty="0">
                <a:solidFill>
                  <a:srgbClr val="070707"/>
                </a:solidFill>
                <a:latin typeface="Trebuchet MS"/>
                <a:cs typeface="Trebuchet MS"/>
              </a:rPr>
              <a:t>dataset, </a:t>
            </a:r>
            <a:r>
              <a:rPr sz="1982" spc="10" dirty="0">
                <a:solidFill>
                  <a:srgbClr val="070707"/>
                </a:solidFill>
                <a:latin typeface="Trebuchet MS"/>
                <a:cs typeface="Trebuchet MS"/>
              </a:rPr>
              <a:t>each </a:t>
            </a:r>
            <a:r>
              <a:rPr sz="1982" spc="20" dirty="0">
                <a:solidFill>
                  <a:srgbClr val="070707"/>
                </a:solidFill>
                <a:latin typeface="Trebuchet MS"/>
                <a:cs typeface="Trebuchet MS"/>
              </a:rPr>
              <a:t> </a:t>
            </a:r>
            <a:r>
              <a:rPr sz="1982" spc="30" dirty="0">
                <a:solidFill>
                  <a:srgbClr val="070707"/>
                </a:solidFill>
                <a:latin typeface="Trebuchet MS"/>
                <a:cs typeface="Trebuchet MS"/>
              </a:rPr>
              <a:t>column</a:t>
            </a:r>
            <a:r>
              <a:rPr sz="1982" spc="-79" dirty="0">
                <a:solidFill>
                  <a:srgbClr val="070707"/>
                </a:solidFill>
                <a:latin typeface="Trebuchet MS"/>
                <a:cs typeface="Trebuchet MS"/>
              </a:rPr>
              <a:t> </a:t>
            </a:r>
            <a:r>
              <a:rPr sz="1982" spc="-10" dirty="0">
                <a:solidFill>
                  <a:srgbClr val="070707"/>
                </a:solidFill>
                <a:latin typeface="Trebuchet MS"/>
                <a:cs typeface="Trebuchet MS"/>
              </a:rPr>
              <a:t>to</a:t>
            </a:r>
            <a:r>
              <a:rPr sz="1982" spc="-69" dirty="0">
                <a:solidFill>
                  <a:srgbClr val="070707"/>
                </a:solidFill>
                <a:latin typeface="Trebuchet MS"/>
                <a:cs typeface="Trebuchet MS"/>
              </a:rPr>
              <a:t> </a:t>
            </a:r>
            <a:r>
              <a:rPr sz="1982" spc="10" dirty="0">
                <a:solidFill>
                  <a:srgbClr val="070707"/>
                </a:solidFill>
                <a:latin typeface="Trebuchet MS"/>
                <a:cs typeface="Trebuchet MS"/>
              </a:rPr>
              <a:t>represent</a:t>
            </a:r>
            <a:r>
              <a:rPr sz="1982" spc="-69" dirty="0">
                <a:solidFill>
                  <a:srgbClr val="070707"/>
                </a:solidFill>
                <a:latin typeface="Trebuchet MS"/>
                <a:cs typeface="Trebuchet MS"/>
              </a:rPr>
              <a:t> </a:t>
            </a:r>
            <a:r>
              <a:rPr sz="1982" spc="30" dirty="0">
                <a:solidFill>
                  <a:srgbClr val="070707"/>
                </a:solidFill>
                <a:latin typeface="Trebuchet MS"/>
                <a:cs typeface="Trebuchet MS"/>
              </a:rPr>
              <a:t>a</a:t>
            </a:r>
            <a:r>
              <a:rPr sz="1982" spc="-69" dirty="0">
                <a:solidFill>
                  <a:srgbClr val="070707"/>
                </a:solidFill>
                <a:latin typeface="Trebuchet MS"/>
                <a:cs typeface="Trebuchet MS"/>
              </a:rPr>
              <a:t> </a:t>
            </a:r>
            <a:r>
              <a:rPr sz="1982" spc="30" dirty="0">
                <a:solidFill>
                  <a:srgbClr val="070707"/>
                </a:solidFill>
                <a:latin typeface="Trebuchet MS"/>
                <a:cs typeface="Trebuchet MS"/>
              </a:rPr>
              <a:t>single</a:t>
            </a:r>
            <a:r>
              <a:rPr sz="1982" spc="-79" dirty="0">
                <a:solidFill>
                  <a:srgbClr val="070707"/>
                </a:solidFill>
                <a:latin typeface="Trebuchet MS"/>
                <a:cs typeface="Trebuchet MS"/>
              </a:rPr>
              <a:t> </a:t>
            </a:r>
            <a:r>
              <a:rPr sz="1982" spc="10" dirty="0">
                <a:solidFill>
                  <a:srgbClr val="070707"/>
                </a:solidFill>
                <a:latin typeface="Trebuchet MS"/>
                <a:cs typeface="Trebuchet MS"/>
              </a:rPr>
              <a:t>variable</a:t>
            </a:r>
            <a:r>
              <a:rPr sz="1982" spc="-69" dirty="0">
                <a:solidFill>
                  <a:srgbClr val="070707"/>
                </a:solidFill>
                <a:latin typeface="Trebuchet MS"/>
                <a:cs typeface="Trebuchet MS"/>
              </a:rPr>
              <a:t> </a:t>
            </a:r>
            <a:r>
              <a:rPr sz="1982" spc="59" dirty="0">
                <a:solidFill>
                  <a:srgbClr val="070707"/>
                </a:solidFill>
                <a:latin typeface="Trebuchet MS"/>
                <a:cs typeface="Trebuchet MS"/>
              </a:rPr>
              <a:t>and</a:t>
            </a:r>
            <a:r>
              <a:rPr sz="1982" spc="-69" dirty="0">
                <a:solidFill>
                  <a:srgbClr val="070707"/>
                </a:solidFill>
                <a:latin typeface="Trebuchet MS"/>
                <a:cs typeface="Trebuchet MS"/>
              </a:rPr>
              <a:t> </a:t>
            </a:r>
            <a:r>
              <a:rPr sz="1982" spc="10" dirty="0">
                <a:solidFill>
                  <a:srgbClr val="070707"/>
                </a:solidFill>
                <a:latin typeface="Trebuchet MS"/>
                <a:cs typeface="Trebuchet MS"/>
              </a:rPr>
              <a:t>each</a:t>
            </a:r>
            <a:r>
              <a:rPr sz="1982" spc="-69" dirty="0">
                <a:solidFill>
                  <a:srgbClr val="070707"/>
                </a:solidFill>
                <a:latin typeface="Trebuchet MS"/>
                <a:cs typeface="Trebuchet MS"/>
              </a:rPr>
              <a:t> </a:t>
            </a:r>
            <a:r>
              <a:rPr sz="1982" spc="-10" dirty="0">
                <a:solidFill>
                  <a:srgbClr val="070707"/>
                </a:solidFill>
                <a:latin typeface="Trebuchet MS"/>
                <a:cs typeface="Trebuchet MS"/>
              </a:rPr>
              <a:t>row</a:t>
            </a:r>
            <a:r>
              <a:rPr sz="1982" spc="-69" dirty="0">
                <a:solidFill>
                  <a:srgbClr val="070707"/>
                </a:solidFill>
                <a:latin typeface="Trebuchet MS"/>
                <a:cs typeface="Trebuchet MS"/>
              </a:rPr>
              <a:t> </a:t>
            </a:r>
            <a:r>
              <a:rPr sz="1982" spc="-10" dirty="0">
                <a:solidFill>
                  <a:srgbClr val="070707"/>
                </a:solidFill>
                <a:latin typeface="Trebuchet MS"/>
                <a:cs typeface="Trebuchet MS"/>
              </a:rPr>
              <a:t>to</a:t>
            </a:r>
            <a:r>
              <a:rPr sz="1982" spc="-79" dirty="0">
                <a:solidFill>
                  <a:srgbClr val="070707"/>
                </a:solidFill>
                <a:latin typeface="Trebuchet MS"/>
                <a:cs typeface="Trebuchet MS"/>
              </a:rPr>
              <a:t> </a:t>
            </a:r>
            <a:r>
              <a:rPr sz="1982" spc="10" dirty="0">
                <a:solidFill>
                  <a:srgbClr val="070707"/>
                </a:solidFill>
                <a:latin typeface="Trebuchet MS"/>
                <a:cs typeface="Trebuchet MS"/>
              </a:rPr>
              <a:t>represent</a:t>
            </a:r>
            <a:r>
              <a:rPr sz="1982" spc="-69" dirty="0">
                <a:solidFill>
                  <a:srgbClr val="070707"/>
                </a:solidFill>
                <a:latin typeface="Trebuchet MS"/>
                <a:cs typeface="Trebuchet MS"/>
              </a:rPr>
              <a:t> </a:t>
            </a:r>
            <a:r>
              <a:rPr sz="1982" spc="30" dirty="0">
                <a:solidFill>
                  <a:srgbClr val="070707"/>
                </a:solidFill>
                <a:latin typeface="Trebuchet MS"/>
                <a:cs typeface="Trebuchet MS"/>
              </a:rPr>
              <a:t>a </a:t>
            </a:r>
            <a:r>
              <a:rPr sz="1982" spc="-565" dirty="0">
                <a:solidFill>
                  <a:srgbClr val="070707"/>
                </a:solidFill>
                <a:latin typeface="Trebuchet MS"/>
                <a:cs typeface="Trebuchet MS"/>
              </a:rPr>
              <a:t> </a:t>
            </a:r>
            <a:r>
              <a:rPr sz="1982" spc="30" dirty="0">
                <a:solidFill>
                  <a:srgbClr val="070707"/>
                </a:solidFill>
                <a:latin typeface="Trebuchet MS"/>
                <a:cs typeface="Trebuchet MS"/>
              </a:rPr>
              <a:t>single</a:t>
            </a:r>
            <a:r>
              <a:rPr sz="1982" spc="-89" dirty="0">
                <a:solidFill>
                  <a:srgbClr val="070707"/>
                </a:solidFill>
                <a:latin typeface="Trebuchet MS"/>
                <a:cs typeface="Trebuchet MS"/>
              </a:rPr>
              <a:t> </a:t>
            </a:r>
            <a:r>
              <a:rPr sz="1982" dirty="0">
                <a:solidFill>
                  <a:srgbClr val="070707"/>
                </a:solidFill>
                <a:latin typeface="Trebuchet MS"/>
                <a:cs typeface="Trebuchet MS"/>
              </a:rPr>
              <a:t>observation.</a:t>
            </a:r>
            <a:endParaRPr sz="1982">
              <a:latin typeface="Trebuchet MS"/>
              <a:cs typeface="Trebuchet MS"/>
            </a:endParaRPr>
          </a:p>
        </p:txBody>
      </p:sp>
    </p:spTree>
    <p:extLst>
      <p:ext uri="{BB962C8B-B14F-4D97-AF65-F5344CB8AC3E}">
        <p14:creationId xmlns:p14="http://schemas.microsoft.com/office/powerpoint/2010/main" val="4280712215"/>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82B4-AB84-D14E-901A-508A31861715}"/>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99E0EF5A-15EF-8849-AC05-18ABAA02AE2F}"/>
              </a:ext>
            </a:extLst>
          </p:cNvPr>
          <p:cNvSpPr>
            <a:spLocks noGrp="1"/>
          </p:cNvSpPr>
          <p:nvPr>
            <p:ph idx="1"/>
          </p:nvPr>
        </p:nvSpPr>
        <p:spPr/>
        <p:txBody>
          <a:bodyPr>
            <a:normAutofit fontScale="92500" lnSpcReduction="10000"/>
          </a:bodyPr>
          <a:lstStyle/>
          <a:p>
            <a:r>
              <a:rPr lang="en-IN" dirty="0"/>
              <a:t>Market research: The objective is to understand customer preferences, trends, and </a:t>
            </a:r>
            <a:r>
              <a:rPr lang="en-IN" dirty="0" err="1"/>
              <a:t>behavior</a:t>
            </a:r>
            <a:r>
              <a:rPr lang="en-IN" dirty="0"/>
              <a:t>, to inform product development, marketing strategies and customer support.</a:t>
            </a:r>
          </a:p>
          <a:p>
            <a:r>
              <a:rPr lang="en-IN" dirty="0"/>
              <a:t>Fraud detection: The objective is to identify fraudulent activities by </a:t>
            </a:r>
            <a:r>
              <a:rPr lang="en-IN" dirty="0" err="1"/>
              <a:t>analyzing</a:t>
            </a:r>
            <a:r>
              <a:rPr lang="en-IN" dirty="0"/>
              <a:t> patterns and anomalies in financial transactions.</a:t>
            </a:r>
          </a:p>
          <a:p>
            <a:r>
              <a:rPr lang="en-IN" dirty="0"/>
              <a:t>It is important that the objectives of the analysis are clearly defined before starting, in order to ensure that the correct methods and techniques are used, and that the results are meaningful and actionable.</a:t>
            </a:r>
          </a:p>
          <a:p>
            <a:pPr marL="0" indent="0">
              <a:buNone/>
            </a:pPr>
            <a:br>
              <a:rPr lang="en-IN" dirty="0"/>
            </a:br>
            <a:endParaRPr lang="en-US" dirty="0"/>
          </a:p>
        </p:txBody>
      </p:sp>
    </p:spTree>
    <p:extLst>
      <p:ext uri="{BB962C8B-B14F-4D97-AF65-F5344CB8AC3E}">
        <p14:creationId xmlns:p14="http://schemas.microsoft.com/office/powerpoint/2010/main" val="108417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10204127" cy="1049235"/>
          </a:xfrm>
        </p:spPr>
        <p:txBody>
          <a:bodyPr/>
          <a:lstStyle/>
          <a:p>
            <a:r>
              <a:rPr lang="en-IN" dirty="0">
                <a:highlight>
                  <a:srgbClr val="FFFF00"/>
                </a:highlight>
              </a:rPr>
              <a:t>Data Importing and Acquiring lab hands-on</a:t>
            </a:r>
          </a:p>
        </p:txBody>
      </p:sp>
      <p:sp>
        <p:nvSpPr>
          <p:cNvPr id="5" name="Content Placeholder 4"/>
          <p:cNvSpPr>
            <a:spLocks noGrp="1"/>
          </p:cNvSpPr>
          <p:nvPr>
            <p:ph idx="1"/>
          </p:nvPr>
        </p:nvSpPr>
        <p:spPr/>
        <p:txBody>
          <a:bodyPr/>
          <a:lstStyle/>
          <a:p>
            <a:r>
              <a:rPr lang="en-IN" dirty="0">
                <a:highlight>
                  <a:srgbClr val="FFFF00"/>
                </a:highlight>
              </a:rPr>
              <a:t>Python Libraries: pandas, request</a:t>
            </a:r>
            <a:r>
              <a:rPr lang="en-IN" dirty="0"/>
              <a:t>s</a:t>
            </a:r>
          </a:p>
          <a:p>
            <a:r>
              <a:rPr lang="en-IN" dirty="0">
                <a:highlight>
                  <a:srgbClr val="FFFF00"/>
                </a:highlight>
              </a:rPr>
              <a:t>Editor: </a:t>
            </a:r>
            <a:r>
              <a:rPr lang="en-IN" dirty="0" err="1">
                <a:highlight>
                  <a:srgbClr val="FFFF00"/>
                </a:highlight>
              </a:rPr>
              <a:t>jupyter</a:t>
            </a:r>
            <a:r>
              <a:rPr lang="en-IN" dirty="0">
                <a:highlight>
                  <a:srgbClr val="FFFF00"/>
                </a:highlight>
              </a:rPr>
              <a:t> notebook</a:t>
            </a:r>
          </a:p>
          <a:p>
            <a:r>
              <a:rPr lang="en-IN" dirty="0"/>
              <a:t>Extracting the data</a:t>
            </a:r>
          </a:p>
        </p:txBody>
      </p:sp>
      <p:pic>
        <p:nvPicPr>
          <p:cNvPr id="6" name="Picture 5"/>
          <p:cNvPicPr>
            <a:picLocks noChangeAspect="1"/>
          </p:cNvPicPr>
          <p:nvPr/>
        </p:nvPicPr>
        <p:blipFill>
          <a:blip r:embed="rId2"/>
          <a:stretch>
            <a:fillRect/>
          </a:stretch>
        </p:blipFill>
        <p:spPr>
          <a:xfrm>
            <a:off x="197814" y="3935681"/>
            <a:ext cx="5283472" cy="1473276"/>
          </a:xfrm>
          <a:prstGeom prst="rect">
            <a:avLst/>
          </a:prstGeom>
        </p:spPr>
      </p:pic>
      <p:pic>
        <p:nvPicPr>
          <p:cNvPr id="7" name="Picture 6"/>
          <p:cNvPicPr>
            <a:picLocks noChangeAspect="1"/>
          </p:cNvPicPr>
          <p:nvPr/>
        </p:nvPicPr>
        <p:blipFill>
          <a:blip r:embed="rId3"/>
          <a:stretch>
            <a:fillRect/>
          </a:stretch>
        </p:blipFill>
        <p:spPr>
          <a:xfrm>
            <a:off x="5256809" y="2656370"/>
            <a:ext cx="6712295" cy="2971953"/>
          </a:xfrm>
          <a:prstGeom prst="rect">
            <a:avLst/>
          </a:prstGeom>
        </p:spPr>
      </p:pic>
    </p:spTree>
    <p:extLst>
      <p:ext uri="{BB962C8B-B14F-4D97-AF65-F5344CB8AC3E}">
        <p14:creationId xmlns:p14="http://schemas.microsoft.com/office/powerpoint/2010/main" val="262104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10099955" cy="1049235"/>
          </a:xfrm>
        </p:spPr>
        <p:txBody>
          <a:bodyPr/>
          <a:lstStyle/>
          <a:p>
            <a:r>
              <a:rPr lang="en-IN" dirty="0">
                <a:highlight>
                  <a:srgbClr val="FFFF00"/>
                </a:highlight>
              </a:rPr>
              <a:t>Data Importing and Acquiring lab hands-on</a:t>
            </a:r>
          </a:p>
        </p:txBody>
      </p:sp>
      <p:sp>
        <p:nvSpPr>
          <p:cNvPr id="5" name="Content Placeholder 4"/>
          <p:cNvSpPr>
            <a:spLocks noGrp="1"/>
          </p:cNvSpPr>
          <p:nvPr>
            <p:ph idx="1"/>
          </p:nvPr>
        </p:nvSpPr>
        <p:spPr>
          <a:xfrm>
            <a:off x="1451579" y="1742358"/>
            <a:ext cx="9603275" cy="3450613"/>
          </a:xfrm>
        </p:spPr>
        <p:txBody>
          <a:bodyPr/>
          <a:lstStyle/>
          <a:p>
            <a:r>
              <a:rPr lang="en-IN" dirty="0"/>
              <a:t>Cleaning the data</a:t>
            </a:r>
          </a:p>
        </p:txBody>
      </p:sp>
      <p:pic>
        <p:nvPicPr>
          <p:cNvPr id="2" name="Picture 1"/>
          <p:cNvPicPr>
            <a:picLocks noChangeAspect="1"/>
          </p:cNvPicPr>
          <p:nvPr/>
        </p:nvPicPr>
        <p:blipFill rotWithShape="1">
          <a:blip r:embed="rId2"/>
          <a:srcRect t="11474" r="4539" b="7804"/>
          <a:stretch/>
        </p:blipFill>
        <p:spPr>
          <a:xfrm>
            <a:off x="267249" y="2196446"/>
            <a:ext cx="6340941" cy="3629320"/>
          </a:xfrm>
          <a:prstGeom prst="rect">
            <a:avLst/>
          </a:prstGeom>
        </p:spPr>
      </p:pic>
      <p:pic>
        <p:nvPicPr>
          <p:cNvPr id="3" name="Picture 2"/>
          <p:cNvPicPr>
            <a:picLocks noChangeAspect="1"/>
          </p:cNvPicPr>
          <p:nvPr/>
        </p:nvPicPr>
        <p:blipFill rotWithShape="1">
          <a:blip r:embed="rId3"/>
          <a:srcRect t="9640"/>
          <a:stretch/>
        </p:blipFill>
        <p:spPr>
          <a:xfrm>
            <a:off x="6877561" y="1853754"/>
            <a:ext cx="4922313" cy="4091097"/>
          </a:xfrm>
          <a:prstGeom prst="rect">
            <a:avLst/>
          </a:prstGeom>
        </p:spPr>
      </p:pic>
    </p:spTree>
    <p:extLst>
      <p:ext uri="{BB962C8B-B14F-4D97-AF65-F5344CB8AC3E}">
        <p14:creationId xmlns:p14="http://schemas.microsoft.com/office/powerpoint/2010/main" val="860433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10296725" cy="1049235"/>
          </a:xfrm>
        </p:spPr>
        <p:txBody>
          <a:bodyPr/>
          <a:lstStyle/>
          <a:p>
            <a:r>
              <a:rPr lang="en-IN" dirty="0">
                <a:highlight>
                  <a:srgbClr val="FFFF00"/>
                </a:highlight>
              </a:rPr>
              <a:t>Data Importing and Acquiring lab hands-on</a:t>
            </a:r>
          </a:p>
        </p:txBody>
      </p:sp>
      <p:sp>
        <p:nvSpPr>
          <p:cNvPr id="5" name="Content Placeholder 4"/>
          <p:cNvSpPr>
            <a:spLocks noGrp="1"/>
          </p:cNvSpPr>
          <p:nvPr>
            <p:ph idx="1"/>
          </p:nvPr>
        </p:nvSpPr>
        <p:spPr/>
        <p:txBody>
          <a:bodyPr/>
          <a:lstStyle/>
          <a:p>
            <a:r>
              <a:rPr lang="en-IN" dirty="0"/>
              <a:t>Importing the already present data</a:t>
            </a:r>
          </a:p>
          <a:p>
            <a:pPr marL="0" indent="0">
              <a:buNone/>
            </a:pPr>
            <a:endParaRPr lang="en-IN" dirty="0"/>
          </a:p>
        </p:txBody>
      </p:sp>
      <p:pic>
        <p:nvPicPr>
          <p:cNvPr id="2" name="Picture 1"/>
          <p:cNvPicPr>
            <a:picLocks noChangeAspect="1"/>
          </p:cNvPicPr>
          <p:nvPr/>
        </p:nvPicPr>
        <p:blipFill>
          <a:blip r:embed="rId2"/>
          <a:stretch>
            <a:fillRect/>
          </a:stretch>
        </p:blipFill>
        <p:spPr>
          <a:xfrm>
            <a:off x="1398263" y="2655201"/>
            <a:ext cx="9112718" cy="3187864"/>
          </a:xfrm>
          <a:prstGeom prst="rect">
            <a:avLst/>
          </a:prstGeom>
        </p:spPr>
      </p:pic>
    </p:spTree>
    <p:extLst>
      <p:ext uri="{BB962C8B-B14F-4D97-AF65-F5344CB8AC3E}">
        <p14:creationId xmlns:p14="http://schemas.microsoft.com/office/powerpoint/2010/main" val="3788105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9972634" cy="1049235"/>
          </a:xfrm>
        </p:spPr>
        <p:txBody>
          <a:bodyPr/>
          <a:lstStyle/>
          <a:p>
            <a:r>
              <a:rPr lang="en-IN" dirty="0">
                <a:highlight>
                  <a:srgbClr val="FFFF00"/>
                </a:highlight>
              </a:rPr>
              <a:t>Data Importing and Acquiring lab hands-on</a:t>
            </a:r>
          </a:p>
        </p:txBody>
      </p:sp>
      <p:sp>
        <p:nvSpPr>
          <p:cNvPr id="5" name="Content Placeholder 4"/>
          <p:cNvSpPr>
            <a:spLocks noGrp="1"/>
          </p:cNvSpPr>
          <p:nvPr>
            <p:ph idx="1"/>
          </p:nvPr>
        </p:nvSpPr>
        <p:spPr/>
        <p:txBody>
          <a:bodyPr/>
          <a:lstStyle/>
          <a:p>
            <a:r>
              <a:rPr lang="en-IN" dirty="0"/>
              <a:t>Importing the already present data</a:t>
            </a:r>
          </a:p>
          <a:p>
            <a:pPr marL="0" indent="0">
              <a:buNone/>
            </a:pPr>
            <a:endParaRPr lang="en-IN" dirty="0"/>
          </a:p>
        </p:txBody>
      </p:sp>
      <p:pic>
        <p:nvPicPr>
          <p:cNvPr id="3" name="Picture 2"/>
          <p:cNvPicPr>
            <a:picLocks noChangeAspect="1"/>
          </p:cNvPicPr>
          <p:nvPr/>
        </p:nvPicPr>
        <p:blipFill>
          <a:blip r:embed="rId2"/>
          <a:stretch>
            <a:fillRect/>
          </a:stretch>
        </p:blipFill>
        <p:spPr>
          <a:xfrm>
            <a:off x="1451579" y="2822973"/>
            <a:ext cx="9011113" cy="2343270"/>
          </a:xfrm>
          <a:prstGeom prst="rect">
            <a:avLst/>
          </a:prstGeom>
        </p:spPr>
      </p:pic>
    </p:spTree>
    <p:extLst>
      <p:ext uri="{BB962C8B-B14F-4D97-AF65-F5344CB8AC3E}">
        <p14:creationId xmlns:p14="http://schemas.microsoft.com/office/powerpoint/2010/main" val="3424008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1579" y="804519"/>
            <a:ext cx="10296725" cy="1049235"/>
          </a:xfrm>
        </p:spPr>
        <p:txBody>
          <a:bodyPr/>
          <a:lstStyle/>
          <a:p>
            <a:r>
              <a:rPr lang="en-IN" dirty="0">
                <a:highlight>
                  <a:srgbClr val="FFFF00"/>
                </a:highlight>
              </a:rPr>
              <a:t>Data Importing and Acquiring lab hands-on</a:t>
            </a:r>
          </a:p>
        </p:txBody>
      </p:sp>
      <p:pic>
        <p:nvPicPr>
          <p:cNvPr id="2" name="Picture 1"/>
          <p:cNvPicPr>
            <a:picLocks noChangeAspect="1"/>
          </p:cNvPicPr>
          <p:nvPr/>
        </p:nvPicPr>
        <p:blipFill>
          <a:blip r:embed="rId2"/>
          <a:stretch>
            <a:fillRect/>
          </a:stretch>
        </p:blipFill>
        <p:spPr>
          <a:xfrm>
            <a:off x="1699416" y="1853753"/>
            <a:ext cx="6982671" cy="4145063"/>
          </a:xfrm>
          <a:prstGeom prst="rect">
            <a:avLst/>
          </a:prstGeom>
        </p:spPr>
      </p:pic>
    </p:spTree>
    <p:extLst>
      <p:ext uri="{BB962C8B-B14F-4D97-AF65-F5344CB8AC3E}">
        <p14:creationId xmlns:p14="http://schemas.microsoft.com/office/powerpoint/2010/main" val="2143375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highlight>
                  <a:srgbClr val="FFFF00"/>
                </a:highlight>
              </a:rPr>
              <a:t>Lab Assignment</a:t>
            </a:r>
          </a:p>
        </p:txBody>
      </p:sp>
      <p:sp>
        <p:nvSpPr>
          <p:cNvPr id="3" name="Content Placeholder 2"/>
          <p:cNvSpPr>
            <a:spLocks noGrp="1"/>
          </p:cNvSpPr>
          <p:nvPr>
            <p:ph idx="1"/>
          </p:nvPr>
        </p:nvSpPr>
        <p:spPr/>
        <p:txBody>
          <a:bodyPr/>
          <a:lstStyle/>
          <a:p>
            <a:r>
              <a:rPr lang="en-IN" dirty="0"/>
              <a:t>Acquire the Tuberculosis and world population date from the links given below.</a:t>
            </a:r>
          </a:p>
          <a:p>
            <a:r>
              <a:rPr lang="en-IN" dirty="0"/>
              <a:t>Clean it and present in a readable format.</a:t>
            </a:r>
          </a:p>
          <a:p>
            <a:r>
              <a:rPr lang="en-IN" dirty="0"/>
              <a:t>Tuberculosis: </a:t>
            </a:r>
            <a:r>
              <a:rPr lang="en-IN" dirty="0">
                <a:hlinkClick r:id="rId2"/>
              </a:rPr>
              <a:t>http://api.worldbank.org/v2/en/indicator/SH.TBS.INCD?downloadformat=excel%27</a:t>
            </a:r>
            <a:endParaRPr lang="en-IN" dirty="0"/>
          </a:p>
          <a:p>
            <a:r>
              <a:rPr lang="en-IN" dirty="0"/>
              <a:t>World population: </a:t>
            </a:r>
            <a:r>
              <a:rPr lang="en-IN" dirty="0">
                <a:hlinkClick r:id="rId3"/>
              </a:rPr>
              <a:t>http://api.worldbank.org/v2/en/indicator/SP.POP.TOTL?downloadformat=excel%27</a:t>
            </a:r>
            <a:endParaRPr lang="en-IN" dirty="0"/>
          </a:p>
          <a:p>
            <a:pPr marL="0" indent="0">
              <a:buNone/>
            </a:pPr>
            <a:endParaRPr lang="en-IN" dirty="0"/>
          </a:p>
          <a:p>
            <a:endParaRPr lang="en-IN" dirty="0"/>
          </a:p>
        </p:txBody>
      </p:sp>
    </p:spTree>
    <p:extLst>
      <p:ext uri="{BB962C8B-B14F-4D97-AF65-F5344CB8AC3E}">
        <p14:creationId xmlns:p14="http://schemas.microsoft.com/office/powerpoint/2010/main" val="3228819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A8C0-CD7B-1147-B807-30E5FB909BFB}"/>
              </a:ext>
            </a:extLst>
          </p:cNvPr>
          <p:cNvSpPr>
            <a:spLocks noGrp="1"/>
          </p:cNvSpPr>
          <p:nvPr>
            <p:ph type="title"/>
          </p:nvPr>
        </p:nvSpPr>
        <p:spPr/>
        <p:txBody>
          <a:bodyPr/>
          <a:lstStyle/>
          <a:p>
            <a:r>
              <a:rPr lang="en-IN" dirty="0"/>
              <a:t>Exploratory data analysis (EDA)</a:t>
            </a:r>
            <a:endParaRPr lang="en-US" dirty="0"/>
          </a:p>
        </p:txBody>
      </p:sp>
      <p:sp>
        <p:nvSpPr>
          <p:cNvPr id="3" name="Content Placeholder 2">
            <a:extLst>
              <a:ext uri="{FF2B5EF4-FFF2-40B4-BE49-F238E27FC236}">
                <a16:creationId xmlns:a16="http://schemas.microsoft.com/office/drawing/2014/main" id="{3DEBF73E-E2E5-3046-B751-AA9162CBC49C}"/>
              </a:ext>
            </a:extLst>
          </p:cNvPr>
          <p:cNvSpPr>
            <a:spLocks noGrp="1"/>
          </p:cNvSpPr>
          <p:nvPr>
            <p:ph idx="1"/>
          </p:nvPr>
        </p:nvSpPr>
        <p:spPr>
          <a:xfrm>
            <a:off x="1451579" y="1853754"/>
            <a:ext cx="9603275" cy="4199727"/>
          </a:xfrm>
        </p:spPr>
        <p:txBody>
          <a:bodyPr>
            <a:normAutofit fontScale="92500" lnSpcReduction="20000"/>
          </a:bodyPr>
          <a:lstStyle/>
          <a:p>
            <a:r>
              <a:rPr lang="en-IN" dirty="0"/>
              <a:t>Exploratory data analysis (EDA) is the process of examining and summarizing the main characteristics of a data set in order to understand its structure, patterns, and relationships.</a:t>
            </a:r>
          </a:p>
          <a:p>
            <a:r>
              <a:rPr lang="en-IN" dirty="0"/>
              <a:t>EDA is an important step in data analysis as it helps to identify any issues or outliers in the data, and to gain insights into the underlying distribution and relationships of the variables.</a:t>
            </a:r>
          </a:p>
          <a:p>
            <a:r>
              <a:rPr lang="en-IN" dirty="0"/>
              <a:t>When </a:t>
            </a:r>
            <a:r>
              <a:rPr lang="en-IN" dirty="0" err="1"/>
              <a:t>analyzing</a:t>
            </a:r>
            <a:r>
              <a:rPr lang="en-IN" dirty="0"/>
              <a:t> demographic information such as age, gender, income, and purchase history, the following steps can be taken:</a:t>
            </a:r>
          </a:p>
          <a:p>
            <a:pPr lvl="1"/>
            <a:r>
              <a:rPr lang="en-IN" dirty="0"/>
              <a:t>Load the data: Import the data into a pandas </a:t>
            </a:r>
            <a:r>
              <a:rPr lang="en-IN" dirty="0" err="1"/>
              <a:t>DataFrame</a:t>
            </a:r>
            <a:r>
              <a:rPr lang="en-IN" dirty="0"/>
              <a:t> and take a look at the first few rows to understand the structure and format of the data.</a:t>
            </a:r>
          </a:p>
          <a:p>
            <a:pPr lvl="1"/>
            <a:r>
              <a:rPr lang="en-IN" dirty="0"/>
              <a:t>Check for missing values: Use the </a:t>
            </a:r>
            <a:r>
              <a:rPr lang="en-IN" dirty="0" err="1"/>
              <a:t>isnull</a:t>
            </a:r>
            <a:r>
              <a:rPr lang="en-IN" dirty="0"/>
              <a:t>() function or the sum() function to check for any missing values in the data.</a:t>
            </a:r>
          </a:p>
          <a:p>
            <a:pPr lvl="1"/>
            <a:r>
              <a:rPr lang="en-IN" dirty="0"/>
              <a:t>Check for outliers: Use box plots and histograms to check for any outliers in the data.</a:t>
            </a:r>
          </a:p>
          <a:p>
            <a:pPr lvl="1"/>
            <a:r>
              <a:rPr lang="en-IN" dirty="0"/>
              <a:t>Summarize the data: Use the describe() function to get a summary of the main characteristics of the data, such as mean, median, standard deviation, and quartiles.</a:t>
            </a:r>
            <a:endParaRPr lang="en-US" dirty="0"/>
          </a:p>
        </p:txBody>
      </p:sp>
    </p:spTree>
    <p:extLst>
      <p:ext uri="{BB962C8B-B14F-4D97-AF65-F5344CB8AC3E}">
        <p14:creationId xmlns:p14="http://schemas.microsoft.com/office/powerpoint/2010/main" val="397518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DC24-24EE-E845-8A8D-724BC1A25598}"/>
              </a:ext>
            </a:extLst>
          </p:cNvPr>
          <p:cNvSpPr>
            <a:spLocks noGrp="1"/>
          </p:cNvSpPr>
          <p:nvPr>
            <p:ph type="title"/>
          </p:nvPr>
        </p:nvSpPr>
        <p:spPr/>
        <p:txBody>
          <a:bodyPr/>
          <a:lstStyle/>
          <a:p>
            <a:r>
              <a:rPr lang="en-US" dirty="0" err="1"/>
              <a:t>Cont</a:t>
            </a:r>
            <a:r>
              <a:rPr lang="en-US" dirty="0"/>
              <a:t>…</a:t>
            </a:r>
          </a:p>
        </p:txBody>
      </p:sp>
      <p:sp>
        <p:nvSpPr>
          <p:cNvPr id="3" name="Content Placeholder 2">
            <a:extLst>
              <a:ext uri="{FF2B5EF4-FFF2-40B4-BE49-F238E27FC236}">
                <a16:creationId xmlns:a16="http://schemas.microsoft.com/office/drawing/2014/main" id="{C73AE305-90B8-C14A-8A8C-2B7E470902A2}"/>
              </a:ext>
            </a:extLst>
          </p:cNvPr>
          <p:cNvSpPr>
            <a:spLocks noGrp="1"/>
          </p:cNvSpPr>
          <p:nvPr>
            <p:ph idx="1"/>
          </p:nvPr>
        </p:nvSpPr>
        <p:spPr/>
        <p:txBody>
          <a:bodyPr/>
          <a:lstStyle/>
          <a:p>
            <a:pPr lvl="1"/>
            <a:r>
              <a:rPr lang="en-IN" dirty="0"/>
              <a:t>Visualize the data: Use plots such as bar charts, histograms, and scatter plots to visualize the distribution and relationships of the variables.</a:t>
            </a:r>
          </a:p>
          <a:p>
            <a:pPr lvl="1"/>
            <a:r>
              <a:rPr lang="en-IN" dirty="0"/>
              <a:t>Identify patterns: Look for patterns and trends in the data by grouping and aggregating the data.</a:t>
            </a:r>
          </a:p>
          <a:p>
            <a:endParaRPr lang="en-US" dirty="0"/>
          </a:p>
        </p:txBody>
      </p:sp>
    </p:spTree>
    <p:extLst>
      <p:ext uri="{BB962C8B-B14F-4D97-AF65-F5344CB8AC3E}">
        <p14:creationId xmlns:p14="http://schemas.microsoft.com/office/powerpoint/2010/main" val="3175764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D8850-A697-944F-BBC6-C802741B56E6}"/>
              </a:ext>
            </a:extLst>
          </p:cNvPr>
          <p:cNvSpPr>
            <a:spLocks noGrp="1"/>
          </p:cNvSpPr>
          <p:nvPr>
            <p:ph type="title"/>
          </p:nvPr>
        </p:nvSpPr>
        <p:spPr>
          <a:xfrm>
            <a:off x="1451580" y="804519"/>
            <a:ext cx="4272816" cy="1049235"/>
          </a:xfrm>
        </p:spPr>
        <p:txBody>
          <a:bodyPr/>
          <a:lstStyle/>
          <a:p>
            <a:r>
              <a:rPr lang="en-US" dirty="0"/>
              <a:t>Example to perform EDA</a:t>
            </a:r>
          </a:p>
        </p:txBody>
      </p:sp>
      <p:sp>
        <p:nvSpPr>
          <p:cNvPr id="3" name="Content Placeholder 2">
            <a:extLst>
              <a:ext uri="{FF2B5EF4-FFF2-40B4-BE49-F238E27FC236}">
                <a16:creationId xmlns:a16="http://schemas.microsoft.com/office/drawing/2014/main" id="{CF405A12-F915-674D-AD00-C4444E38C0CE}"/>
              </a:ext>
            </a:extLst>
          </p:cNvPr>
          <p:cNvSpPr>
            <a:spLocks noGrp="1"/>
          </p:cNvSpPr>
          <p:nvPr>
            <p:ph idx="1"/>
          </p:nvPr>
        </p:nvSpPr>
        <p:spPr>
          <a:xfrm>
            <a:off x="851771" y="2015732"/>
            <a:ext cx="5025664" cy="4037749"/>
          </a:xfrm>
        </p:spPr>
        <p:txBody>
          <a:bodyPr>
            <a:normAutofit fontScale="92500" lnSpcReduction="20000"/>
          </a:bodyPr>
          <a:lstStyle/>
          <a:p>
            <a:r>
              <a:rPr lang="en-IN" dirty="0"/>
              <a:t>Here's an example of how to perform EDA on a sample dataset containing demographic information such as age, gender, income, and purchase history:</a:t>
            </a:r>
          </a:p>
          <a:p>
            <a:r>
              <a:rPr lang="en-IN" dirty="0"/>
              <a:t>It's important to note that the specific commands and functions will depend on the structure and format of the data, and the specific questions and insights that you are trying to gain. Also, it's important to keep in mind that the data should be sanitized before usage to ensure that it's reliable and accurate.</a:t>
            </a:r>
            <a:br>
              <a:rPr lang="en-IN" dirty="0"/>
            </a:br>
            <a:endParaRPr lang="en-IN" dirty="0"/>
          </a:p>
          <a:p>
            <a:endParaRPr lang="en-US" dirty="0"/>
          </a:p>
        </p:txBody>
      </p:sp>
      <p:pic>
        <p:nvPicPr>
          <p:cNvPr id="5" name="Picture 4">
            <a:extLst>
              <a:ext uri="{FF2B5EF4-FFF2-40B4-BE49-F238E27FC236}">
                <a16:creationId xmlns:a16="http://schemas.microsoft.com/office/drawing/2014/main" id="{4AE901FB-C899-564A-BC3A-0041F4BB3865}"/>
              </a:ext>
            </a:extLst>
          </p:cNvPr>
          <p:cNvPicPr>
            <a:picLocks noChangeAspect="1"/>
          </p:cNvPicPr>
          <p:nvPr/>
        </p:nvPicPr>
        <p:blipFill rotWithShape="1">
          <a:blip r:embed="rId2"/>
          <a:srcRect l="34056" t="10046" r="20624" b="19927"/>
          <a:stretch/>
        </p:blipFill>
        <p:spPr>
          <a:xfrm>
            <a:off x="5877435" y="222780"/>
            <a:ext cx="6037545" cy="5830701"/>
          </a:xfrm>
          <a:prstGeom prst="rect">
            <a:avLst/>
          </a:prstGeom>
        </p:spPr>
      </p:pic>
    </p:spTree>
    <p:extLst>
      <p:ext uri="{BB962C8B-B14F-4D97-AF65-F5344CB8AC3E}">
        <p14:creationId xmlns:p14="http://schemas.microsoft.com/office/powerpoint/2010/main" val="807932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880F-9E99-4B9A-903E-2454A58C7EA9}"/>
              </a:ext>
            </a:extLst>
          </p:cNvPr>
          <p:cNvSpPr>
            <a:spLocks noGrp="1"/>
          </p:cNvSpPr>
          <p:nvPr>
            <p:ph type="ctrTitle"/>
          </p:nvPr>
        </p:nvSpPr>
        <p:spPr>
          <a:xfrm>
            <a:off x="2542318" y="2522863"/>
            <a:ext cx="9649682" cy="983255"/>
          </a:xfrm>
        </p:spPr>
        <p:txBody>
          <a:bodyPr>
            <a:normAutofit fontScale="90000"/>
          </a:bodyPr>
          <a:lstStyle/>
          <a:p>
            <a:r>
              <a:rPr lang="en-IN" dirty="0"/>
              <a:t>Importing and Acquiring data</a:t>
            </a:r>
          </a:p>
        </p:txBody>
      </p:sp>
    </p:spTree>
    <p:extLst>
      <p:ext uri="{BB962C8B-B14F-4D97-AF65-F5344CB8AC3E}">
        <p14:creationId xmlns:p14="http://schemas.microsoft.com/office/powerpoint/2010/main" val="144115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773" y="823463"/>
            <a:ext cx="10354247" cy="516585"/>
          </a:xfrm>
          <a:prstGeom prst="rect">
            <a:avLst/>
          </a:prstGeom>
        </p:spPr>
        <p:txBody>
          <a:bodyPr vert="horz" wrap="square" lIns="0" tIns="23909" rIns="0" bIns="0" rtlCol="0" anchor="t">
            <a:spAutoFit/>
          </a:bodyPr>
          <a:lstStyle/>
          <a:p>
            <a:pPr marL="25168">
              <a:lnSpc>
                <a:spcPct val="100000"/>
              </a:lnSpc>
              <a:spcBef>
                <a:spcPts val="188"/>
              </a:spcBef>
            </a:pPr>
            <a:r>
              <a:rPr lang="en-US" spc="50" dirty="0"/>
              <a:t>Data Source  and </a:t>
            </a:r>
            <a:r>
              <a:rPr spc="50" dirty="0"/>
              <a:t>where</a:t>
            </a:r>
            <a:r>
              <a:rPr spc="-119" dirty="0"/>
              <a:t> </a:t>
            </a:r>
            <a:r>
              <a:rPr spc="69" dirty="0"/>
              <a:t>does</a:t>
            </a:r>
            <a:r>
              <a:rPr spc="-119" dirty="0"/>
              <a:t> </a:t>
            </a:r>
            <a:r>
              <a:rPr spc="69" dirty="0"/>
              <a:t>it</a:t>
            </a:r>
            <a:r>
              <a:rPr spc="-109" dirty="0"/>
              <a:t> </a:t>
            </a:r>
            <a:r>
              <a:rPr spc="-59" dirty="0"/>
              <a:t>come</a:t>
            </a:r>
            <a:r>
              <a:rPr spc="-119" dirty="0"/>
              <a:t> </a:t>
            </a:r>
            <a:r>
              <a:rPr spc="139" dirty="0"/>
              <a:t>from?</a:t>
            </a:r>
          </a:p>
        </p:txBody>
      </p:sp>
      <p:sp>
        <p:nvSpPr>
          <p:cNvPr id="4" name="object 4"/>
          <p:cNvSpPr txBox="1"/>
          <p:nvPr/>
        </p:nvSpPr>
        <p:spPr>
          <a:xfrm>
            <a:off x="10328579" y="6442424"/>
            <a:ext cx="143452"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6</a:t>
            </a:r>
            <a:endParaRPr sz="1387">
              <a:latin typeface="Trebuchet MS"/>
              <a:cs typeface="Trebuchet MS"/>
            </a:endParaRPr>
          </a:p>
        </p:txBody>
      </p:sp>
      <p:sp>
        <p:nvSpPr>
          <p:cNvPr id="3" name="object 3"/>
          <p:cNvSpPr txBox="1"/>
          <p:nvPr/>
        </p:nvSpPr>
        <p:spPr>
          <a:xfrm>
            <a:off x="1388514" y="1916754"/>
            <a:ext cx="10803486" cy="3888843"/>
          </a:xfrm>
          <a:prstGeom prst="rect">
            <a:avLst/>
          </a:prstGeom>
        </p:spPr>
        <p:txBody>
          <a:bodyPr vert="horz" wrap="square" lIns="0" tIns="25167" rIns="0" bIns="0" rtlCol="0">
            <a:spAutoFit/>
          </a:bodyPr>
          <a:lstStyle/>
          <a:p>
            <a:pPr marL="344796" marR="308303" indent="-320887">
              <a:lnSpc>
                <a:spcPct val="114599"/>
              </a:lnSpc>
              <a:spcBef>
                <a:spcPts val="198"/>
              </a:spcBef>
              <a:buClr>
                <a:srgbClr val="22373A"/>
              </a:buClr>
              <a:buFont typeface="Times New Roman"/>
              <a:buChar char="■"/>
              <a:tabLst>
                <a:tab pos="346054" algn="l"/>
              </a:tabLst>
            </a:pPr>
            <a:r>
              <a:rPr sz="1982" spc="10" dirty="0">
                <a:solidFill>
                  <a:srgbClr val="070707"/>
                </a:solidFill>
                <a:latin typeface="Trebuchet MS"/>
                <a:cs typeface="Trebuchet MS"/>
              </a:rPr>
              <a:t>Internal</a:t>
            </a:r>
            <a:r>
              <a:rPr sz="1982" spc="-79" dirty="0">
                <a:solidFill>
                  <a:srgbClr val="070707"/>
                </a:solidFill>
                <a:latin typeface="Trebuchet MS"/>
                <a:cs typeface="Trebuchet MS"/>
              </a:rPr>
              <a:t> </a:t>
            </a:r>
            <a:r>
              <a:rPr sz="1982" dirty="0">
                <a:solidFill>
                  <a:srgbClr val="070707"/>
                </a:solidFill>
                <a:latin typeface="Trebuchet MS"/>
                <a:cs typeface="Trebuchet MS"/>
              </a:rPr>
              <a:t>sources:</a:t>
            </a:r>
            <a:r>
              <a:rPr sz="1982" spc="248" dirty="0">
                <a:solidFill>
                  <a:srgbClr val="070707"/>
                </a:solidFill>
                <a:latin typeface="Trebuchet MS"/>
                <a:cs typeface="Trebuchet MS"/>
              </a:rPr>
              <a:t> </a:t>
            </a:r>
            <a:r>
              <a:rPr sz="1982" spc="-10" dirty="0">
                <a:solidFill>
                  <a:srgbClr val="070707"/>
                </a:solidFill>
                <a:latin typeface="Trebuchet MS"/>
                <a:cs typeface="Trebuchet MS"/>
              </a:rPr>
              <a:t>already</a:t>
            </a:r>
            <a:r>
              <a:rPr sz="1982" spc="-50" dirty="0">
                <a:solidFill>
                  <a:srgbClr val="070707"/>
                </a:solidFill>
                <a:latin typeface="Trebuchet MS"/>
                <a:cs typeface="Trebuchet MS"/>
              </a:rPr>
              <a:t> </a:t>
            </a:r>
            <a:r>
              <a:rPr sz="1982" spc="-30" dirty="0">
                <a:solidFill>
                  <a:srgbClr val="070707"/>
                </a:solidFill>
                <a:latin typeface="Trebuchet MS"/>
                <a:cs typeface="Trebuchet MS"/>
              </a:rPr>
              <a:t>collected</a:t>
            </a:r>
            <a:r>
              <a:rPr sz="1982" spc="-50" dirty="0">
                <a:solidFill>
                  <a:srgbClr val="070707"/>
                </a:solidFill>
                <a:latin typeface="Trebuchet MS"/>
                <a:cs typeface="Trebuchet MS"/>
              </a:rPr>
              <a:t> </a:t>
            </a:r>
            <a:r>
              <a:rPr sz="1982" spc="-20" dirty="0">
                <a:solidFill>
                  <a:srgbClr val="070707"/>
                </a:solidFill>
                <a:latin typeface="Trebuchet MS"/>
                <a:cs typeface="Trebuchet MS"/>
              </a:rPr>
              <a:t>by</a:t>
            </a:r>
            <a:r>
              <a:rPr sz="1982" spc="-40"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20" dirty="0">
                <a:solidFill>
                  <a:srgbClr val="070707"/>
                </a:solidFill>
                <a:latin typeface="Trebuchet MS"/>
                <a:cs typeface="Trebuchet MS"/>
              </a:rPr>
              <a:t>part</a:t>
            </a:r>
            <a:r>
              <a:rPr sz="1982" spc="-4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30" dirty="0">
                <a:solidFill>
                  <a:srgbClr val="070707"/>
                </a:solidFill>
                <a:latin typeface="Trebuchet MS"/>
                <a:cs typeface="Trebuchet MS"/>
              </a:rPr>
              <a:t>overall </a:t>
            </a:r>
            <a:r>
              <a:rPr sz="1982" spc="-575" dirty="0">
                <a:solidFill>
                  <a:srgbClr val="070707"/>
                </a:solidFill>
                <a:latin typeface="Trebuchet MS"/>
                <a:cs typeface="Trebuchet MS"/>
              </a:rPr>
              <a:t> </a:t>
            </a:r>
            <a:r>
              <a:rPr sz="1982" spc="-10" dirty="0">
                <a:solidFill>
                  <a:srgbClr val="070707"/>
                </a:solidFill>
                <a:latin typeface="Trebuchet MS"/>
                <a:cs typeface="Trebuchet MS"/>
              </a:rPr>
              <a:t>data</a:t>
            </a:r>
            <a:r>
              <a:rPr sz="1982" spc="-59" dirty="0">
                <a:solidFill>
                  <a:srgbClr val="070707"/>
                </a:solidFill>
                <a:latin typeface="Trebuchet MS"/>
                <a:cs typeface="Trebuchet MS"/>
              </a:rPr>
              <a:t> </a:t>
            </a:r>
            <a:r>
              <a:rPr sz="1982" spc="-20" dirty="0">
                <a:solidFill>
                  <a:srgbClr val="070707"/>
                </a:solidFill>
                <a:latin typeface="Trebuchet MS"/>
                <a:cs typeface="Trebuchet MS"/>
              </a:rPr>
              <a:t>collection</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you</a:t>
            </a:r>
            <a:r>
              <a:rPr sz="1982" spc="-50" dirty="0">
                <a:solidFill>
                  <a:srgbClr val="070707"/>
                </a:solidFill>
                <a:latin typeface="Trebuchet MS"/>
                <a:cs typeface="Trebuchet MS"/>
              </a:rPr>
              <a:t> </a:t>
            </a:r>
            <a:r>
              <a:rPr sz="1982" spc="-30" dirty="0">
                <a:solidFill>
                  <a:srgbClr val="070707"/>
                </a:solidFill>
                <a:latin typeface="Trebuchet MS"/>
                <a:cs typeface="Trebuchet MS"/>
              </a:rPr>
              <a:t>organization.</a:t>
            </a:r>
            <a:endParaRPr sz="1982" dirty="0">
              <a:latin typeface="Trebuchet MS"/>
              <a:cs typeface="Trebuchet MS"/>
            </a:endParaRPr>
          </a:p>
          <a:p>
            <a:pPr marL="344796" marR="10067">
              <a:lnSpc>
                <a:spcPct val="114599"/>
              </a:lnSpc>
              <a:spcBef>
                <a:spcPts val="555"/>
              </a:spcBef>
            </a:pPr>
            <a:r>
              <a:rPr sz="1982" spc="-10" dirty="0">
                <a:solidFill>
                  <a:srgbClr val="070707"/>
                </a:solidFill>
                <a:latin typeface="Trebuchet MS"/>
                <a:cs typeface="Trebuchet MS"/>
              </a:rPr>
              <a:t>For </a:t>
            </a:r>
            <a:r>
              <a:rPr sz="1982" spc="-30" dirty="0">
                <a:solidFill>
                  <a:srgbClr val="070707"/>
                </a:solidFill>
                <a:latin typeface="Trebuchet MS"/>
                <a:cs typeface="Trebuchet MS"/>
              </a:rPr>
              <a:t>example: </a:t>
            </a:r>
            <a:r>
              <a:rPr sz="1982" spc="10" dirty="0">
                <a:solidFill>
                  <a:srgbClr val="070707"/>
                </a:solidFill>
                <a:latin typeface="Trebuchet MS"/>
                <a:cs typeface="Trebuchet MS"/>
              </a:rPr>
              <a:t>business-centric </a:t>
            </a:r>
            <a:r>
              <a:rPr sz="1982" spc="-10" dirty="0">
                <a:solidFill>
                  <a:srgbClr val="070707"/>
                </a:solidFill>
                <a:latin typeface="Trebuchet MS"/>
                <a:cs typeface="Trebuchet MS"/>
              </a:rPr>
              <a:t>data </a:t>
            </a:r>
            <a:r>
              <a:rPr sz="1982" spc="-40" dirty="0">
                <a:solidFill>
                  <a:srgbClr val="070707"/>
                </a:solidFill>
                <a:latin typeface="Trebuchet MS"/>
                <a:cs typeface="Trebuchet MS"/>
              </a:rPr>
              <a:t>that </a:t>
            </a:r>
            <a:r>
              <a:rPr sz="1982" spc="40" dirty="0">
                <a:solidFill>
                  <a:srgbClr val="070707"/>
                </a:solidFill>
                <a:latin typeface="Trebuchet MS"/>
                <a:cs typeface="Trebuchet MS"/>
              </a:rPr>
              <a:t>is </a:t>
            </a:r>
            <a:r>
              <a:rPr sz="1982" spc="-10" dirty="0">
                <a:solidFill>
                  <a:srgbClr val="070707"/>
                </a:solidFill>
                <a:latin typeface="Trebuchet MS"/>
                <a:cs typeface="Trebuchet MS"/>
              </a:rPr>
              <a:t>available </a:t>
            </a:r>
            <a:r>
              <a:rPr sz="1982" spc="10" dirty="0">
                <a:solidFill>
                  <a:srgbClr val="070707"/>
                </a:solidFill>
                <a:latin typeface="Trebuchet MS"/>
                <a:cs typeface="Trebuchet MS"/>
              </a:rPr>
              <a:t>in </a:t>
            </a:r>
            <a:r>
              <a:rPr sz="1982" spc="-30" dirty="0">
                <a:solidFill>
                  <a:srgbClr val="070707"/>
                </a:solidFill>
                <a:latin typeface="Trebuchet MS"/>
                <a:cs typeface="Trebuchet MS"/>
              </a:rPr>
              <a:t>the </a:t>
            </a:r>
            <a:r>
              <a:rPr sz="1982" spc="-20" dirty="0">
                <a:solidFill>
                  <a:srgbClr val="070707"/>
                </a:solidFill>
                <a:latin typeface="Trebuchet MS"/>
                <a:cs typeface="Trebuchet MS"/>
              </a:rPr>
              <a:t> </a:t>
            </a:r>
            <a:r>
              <a:rPr sz="1982" spc="-10" dirty="0">
                <a:solidFill>
                  <a:srgbClr val="070707"/>
                </a:solidFill>
                <a:latin typeface="Trebuchet MS"/>
                <a:cs typeface="Trebuchet MS"/>
              </a:rPr>
              <a:t>organization</a:t>
            </a:r>
            <a:r>
              <a:rPr sz="1982" spc="-40" dirty="0">
                <a:solidFill>
                  <a:srgbClr val="070707"/>
                </a:solidFill>
                <a:latin typeface="Trebuchet MS"/>
                <a:cs typeface="Trebuchet MS"/>
              </a:rPr>
              <a:t> </a:t>
            </a:r>
            <a:r>
              <a:rPr sz="1982" spc="-10" dirty="0">
                <a:solidFill>
                  <a:srgbClr val="070707"/>
                </a:solidFill>
                <a:latin typeface="Trebuchet MS"/>
                <a:cs typeface="Trebuchet MS"/>
              </a:rPr>
              <a:t>data</a:t>
            </a:r>
            <a:r>
              <a:rPr sz="1982" spc="-40" dirty="0">
                <a:solidFill>
                  <a:srgbClr val="070707"/>
                </a:solidFill>
                <a:latin typeface="Trebuchet MS"/>
                <a:cs typeface="Trebuchet MS"/>
              </a:rPr>
              <a:t> </a:t>
            </a:r>
            <a:r>
              <a:rPr sz="1982" spc="30" dirty="0">
                <a:solidFill>
                  <a:srgbClr val="070707"/>
                </a:solidFill>
                <a:latin typeface="Trebuchet MS"/>
                <a:cs typeface="Trebuchet MS"/>
              </a:rPr>
              <a:t>base</a:t>
            </a:r>
            <a:r>
              <a:rPr sz="1982" spc="-40" dirty="0">
                <a:solidFill>
                  <a:srgbClr val="070707"/>
                </a:solidFill>
                <a:latin typeface="Trebuchet MS"/>
                <a:cs typeface="Trebuchet MS"/>
              </a:rPr>
              <a:t> to</a:t>
            </a:r>
            <a:r>
              <a:rPr sz="1982" spc="-30" dirty="0">
                <a:solidFill>
                  <a:srgbClr val="070707"/>
                </a:solidFill>
                <a:latin typeface="Trebuchet MS"/>
                <a:cs typeface="Trebuchet MS"/>
              </a:rPr>
              <a:t> </a:t>
            </a:r>
            <a:r>
              <a:rPr sz="1982" spc="-20" dirty="0">
                <a:solidFill>
                  <a:srgbClr val="070707"/>
                </a:solidFill>
                <a:latin typeface="Trebuchet MS"/>
                <a:cs typeface="Trebuchet MS"/>
              </a:rPr>
              <a:t>record</a:t>
            </a:r>
            <a:r>
              <a:rPr sz="1982" spc="-40" dirty="0">
                <a:solidFill>
                  <a:srgbClr val="070707"/>
                </a:solidFill>
                <a:latin typeface="Trebuchet MS"/>
                <a:cs typeface="Trebuchet MS"/>
              </a:rPr>
              <a:t> </a:t>
            </a:r>
            <a:r>
              <a:rPr sz="1982" spc="-10" dirty="0">
                <a:solidFill>
                  <a:srgbClr val="070707"/>
                </a:solidFill>
                <a:latin typeface="Trebuchet MS"/>
                <a:cs typeface="Trebuchet MS"/>
              </a:rPr>
              <a:t>day</a:t>
            </a:r>
            <a:r>
              <a:rPr sz="1982" spc="-40" dirty="0">
                <a:solidFill>
                  <a:srgbClr val="070707"/>
                </a:solidFill>
                <a:latin typeface="Trebuchet MS"/>
                <a:cs typeface="Trebuchet MS"/>
              </a:rPr>
              <a:t> to</a:t>
            </a:r>
            <a:r>
              <a:rPr sz="1982" spc="-30" dirty="0">
                <a:solidFill>
                  <a:srgbClr val="070707"/>
                </a:solidFill>
                <a:latin typeface="Trebuchet MS"/>
                <a:cs typeface="Trebuchet MS"/>
              </a:rPr>
              <a:t> </a:t>
            </a:r>
            <a:r>
              <a:rPr sz="1982" spc="-10" dirty="0">
                <a:solidFill>
                  <a:srgbClr val="070707"/>
                </a:solidFill>
                <a:latin typeface="Trebuchet MS"/>
                <a:cs typeface="Trebuchet MS"/>
              </a:rPr>
              <a:t>day</a:t>
            </a:r>
            <a:r>
              <a:rPr sz="1982" spc="-40" dirty="0">
                <a:solidFill>
                  <a:srgbClr val="070707"/>
                </a:solidFill>
                <a:latin typeface="Trebuchet MS"/>
                <a:cs typeface="Trebuchet MS"/>
              </a:rPr>
              <a:t> </a:t>
            </a:r>
            <a:r>
              <a:rPr sz="1982" spc="-20" dirty="0">
                <a:solidFill>
                  <a:srgbClr val="070707"/>
                </a:solidFill>
                <a:latin typeface="Trebuchet MS"/>
                <a:cs typeface="Trebuchet MS"/>
              </a:rPr>
              <a:t>operations;</a:t>
            </a:r>
            <a:r>
              <a:rPr sz="1982" spc="-40" dirty="0">
                <a:solidFill>
                  <a:srgbClr val="070707"/>
                </a:solidFill>
                <a:latin typeface="Trebuchet MS"/>
                <a:cs typeface="Trebuchet MS"/>
              </a:rPr>
              <a:t> </a:t>
            </a:r>
            <a:r>
              <a:rPr sz="1982" spc="-20" dirty="0">
                <a:solidFill>
                  <a:srgbClr val="070707"/>
                </a:solidFill>
                <a:latin typeface="Trebuchet MS"/>
                <a:cs typeface="Trebuchet MS"/>
              </a:rPr>
              <a:t>scientiﬁc </a:t>
            </a:r>
            <a:r>
              <a:rPr sz="1982" spc="-565"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20" dirty="0">
                <a:solidFill>
                  <a:srgbClr val="070707"/>
                </a:solidFill>
                <a:latin typeface="Trebuchet MS"/>
                <a:cs typeface="Trebuchet MS"/>
              </a:rPr>
              <a:t>experimental</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endParaRPr sz="1982" dirty="0">
              <a:latin typeface="Trebuchet MS"/>
              <a:cs typeface="Trebuchet MS"/>
            </a:endParaRPr>
          </a:p>
          <a:p>
            <a:pPr marL="344796" marR="10067" indent="-320887">
              <a:lnSpc>
                <a:spcPct val="114500"/>
              </a:lnSpc>
              <a:spcBef>
                <a:spcPts val="595"/>
              </a:spcBef>
              <a:buClr>
                <a:srgbClr val="22373A"/>
              </a:buClr>
              <a:buFont typeface="Times New Roman"/>
              <a:buChar char="■"/>
              <a:tabLst>
                <a:tab pos="346054" algn="l"/>
              </a:tabLst>
            </a:pPr>
            <a:r>
              <a:rPr sz="1982" spc="10" dirty="0">
                <a:solidFill>
                  <a:srgbClr val="070707"/>
                </a:solidFill>
                <a:latin typeface="Trebuchet MS"/>
                <a:cs typeface="Trebuchet MS"/>
              </a:rPr>
              <a:t>Existing</a:t>
            </a:r>
            <a:r>
              <a:rPr sz="1982" spc="-69" dirty="0">
                <a:solidFill>
                  <a:srgbClr val="070707"/>
                </a:solidFill>
                <a:latin typeface="Trebuchet MS"/>
                <a:cs typeface="Trebuchet MS"/>
              </a:rPr>
              <a:t> </a:t>
            </a:r>
            <a:r>
              <a:rPr sz="1982" spc="-10" dirty="0">
                <a:solidFill>
                  <a:srgbClr val="070707"/>
                </a:solidFill>
                <a:latin typeface="Trebuchet MS"/>
                <a:cs typeface="Trebuchet MS"/>
              </a:rPr>
              <a:t>External</a:t>
            </a:r>
            <a:r>
              <a:rPr sz="1982" spc="-69" dirty="0">
                <a:solidFill>
                  <a:srgbClr val="070707"/>
                </a:solidFill>
                <a:latin typeface="Trebuchet MS"/>
                <a:cs typeface="Trebuchet MS"/>
              </a:rPr>
              <a:t> </a:t>
            </a:r>
            <a:r>
              <a:rPr sz="1982" dirty="0">
                <a:solidFill>
                  <a:srgbClr val="070707"/>
                </a:solidFill>
                <a:latin typeface="Trebuchet MS"/>
                <a:cs typeface="Trebuchet MS"/>
              </a:rPr>
              <a:t>Sources:</a:t>
            </a:r>
            <a:r>
              <a:rPr sz="1982" spc="139" dirty="0">
                <a:solidFill>
                  <a:srgbClr val="070707"/>
                </a:solidFill>
                <a:latin typeface="Trebuchet MS"/>
                <a:cs typeface="Trebuchet MS"/>
              </a:rPr>
              <a:t> </a:t>
            </a:r>
            <a:r>
              <a:rPr sz="1982" spc="-10" dirty="0">
                <a:solidFill>
                  <a:srgbClr val="070707"/>
                </a:solidFill>
                <a:latin typeface="Trebuchet MS"/>
                <a:cs typeface="Trebuchet MS"/>
              </a:rPr>
              <a:t>available</a:t>
            </a:r>
            <a:r>
              <a:rPr sz="1982" spc="-40" dirty="0">
                <a:solidFill>
                  <a:srgbClr val="070707"/>
                </a:solidFill>
                <a:latin typeface="Trebuchet MS"/>
                <a:cs typeface="Trebuchet MS"/>
              </a:rPr>
              <a:t> </a:t>
            </a:r>
            <a:r>
              <a:rPr sz="1982" spc="10" dirty="0">
                <a:solidFill>
                  <a:srgbClr val="070707"/>
                </a:solidFill>
                <a:latin typeface="Trebuchet MS"/>
                <a:cs typeface="Trebuchet MS"/>
              </a:rPr>
              <a:t>in</a:t>
            </a:r>
            <a:r>
              <a:rPr sz="1982" spc="-40" dirty="0">
                <a:solidFill>
                  <a:srgbClr val="070707"/>
                </a:solidFill>
                <a:latin typeface="Trebuchet MS"/>
                <a:cs typeface="Trebuchet MS"/>
              </a:rPr>
              <a:t> </a:t>
            </a:r>
            <a:r>
              <a:rPr sz="1982" spc="-20" dirty="0">
                <a:solidFill>
                  <a:srgbClr val="070707"/>
                </a:solidFill>
                <a:latin typeface="Trebuchet MS"/>
                <a:cs typeface="Trebuchet MS"/>
              </a:rPr>
              <a:t>ready</a:t>
            </a:r>
            <a:r>
              <a:rPr sz="1982" spc="-40" dirty="0">
                <a:solidFill>
                  <a:srgbClr val="070707"/>
                </a:solidFill>
                <a:latin typeface="Trebuchet MS"/>
                <a:cs typeface="Trebuchet MS"/>
              </a:rPr>
              <a:t> to </a:t>
            </a:r>
            <a:r>
              <a:rPr sz="1982" spc="-10" dirty="0">
                <a:solidFill>
                  <a:srgbClr val="070707"/>
                </a:solidFill>
                <a:latin typeface="Trebuchet MS"/>
                <a:cs typeface="Trebuchet MS"/>
              </a:rPr>
              <a:t>read</a:t>
            </a:r>
            <a:r>
              <a:rPr sz="1982" spc="-40" dirty="0">
                <a:solidFill>
                  <a:srgbClr val="070707"/>
                </a:solidFill>
                <a:latin typeface="Trebuchet MS"/>
                <a:cs typeface="Trebuchet MS"/>
              </a:rPr>
              <a:t> </a:t>
            </a:r>
            <a:r>
              <a:rPr sz="1982" spc="-30" dirty="0">
                <a:solidFill>
                  <a:srgbClr val="070707"/>
                </a:solidFill>
                <a:latin typeface="Trebuchet MS"/>
                <a:cs typeface="Trebuchet MS"/>
              </a:rPr>
              <a:t>format </a:t>
            </a:r>
            <a:r>
              <a:rPr sz="1982" spc="-20" dirty="0">
                <a:solidFill>
                  <a:srgbClr val="070707"/>
                </a:solidFill>
                <a:latin typeface="Trebuchet MS"/>
                <a:cs typeface="Trebuchet MS"/>
              </a:rPr>
              <a:t>from </a:t>
            </a:r>
            <a:r>
              <a:rPr sz="1982" spc="-575" dirty="0">
                <a:solidFill>
                  <a:srgbClr val="070707"/>
                </a:solidFill>
                <a:latin typeface="Trebuchet MS"/>
                <a:cs typeface="Trebuchet MS"/>
              </a:rPr>
              <a:t> </a:t>
            </a:r>
            <a:r>
              <a:rPr sz="1982" spc="40" dirty="0">
                <a:solidFill>
                  <a:srgbClr val="070707"/>
                </a:solidFill>
                <a:latin typeface="Trebuchet MS"/>
                <a:cs typeface="Trebuchet MS"/>
              </a:rPr>
              <a:t>an</a:t>
            </a:r>
            <a:r>
              <a:rPr sz="1982" spc="-59" dirty="0">
                <a:solidFill>
                  <a:srgbClr val="070707"/>
                </a:solidFill>
                <a:latin typeface="Trebuchet MS"/>
                <a:cs typeface="Trebuchet MS"/>
              </a:rPr>
              <a:t> </a:t>
            </a:r>
            <a:r>
              <a:rPr sz="1982" spc="10" dirty="0">
                <a:solidFill>
                  <a:srgbClr val="070707"/>
                </a:solidFill>
                <a:latin typeface="Trebuchet MS"/>
                <a:cs typeface="Trebuchet MS"/>
              </a:rPr>
              <a:t>outside</a:t>
            </a:r>
            <a:r>
              <a:rPr sz="1982" spc="-50" dirty="0">
                <a:solidFill>
                  <a:srgbClr val="070707"/>
                </a:solidFill>
                <a:latin typeface="Trebuchet MS"/>
                <a:cs typeface="Trebuchet MS"/>
              </a:rPr>
              <a:t> </a:t>
            </a:r>
            <a:r>
              <a:rPr sz="1982" spc="10" dirty="0">
                <a:solidFill>
                  <a:srgbClr val="070707"/>
                </a:solidFill>
                <a:latin typeface="Trebuchet MS"/>
                <a:cs typeface="Trebuchet MS"/>
              </a:rPr>
              <a:t>source</a:t>
            </a:r>
            <a:r>
              <a:rPr sz="1982" spc="-50" dirty="0">
                <a:solidFill>
                  <a:srgbClr val="070707"/>
                </a:solidFill>
                <a:latin typeface="Trebuchet MS"/>
                <a:cs typeface="Trebuchet MS"/>
              </a:rPr>
              <a:t> </a:t>
            </a:r>
            <a:r>
              <a:rPr sz="1982" spc="-30" dirty="0">
                <a:solidFill>
                  <a:srgbClr val="070707"/>
                </a:solidFill>
                <a:latin typeface="Trebuchet MS"/>
                <a:cs typeface="Trebuchet MS"/>
              </a:rPr>
              <a:t>for</a:t>
            </a:r>
            <a:r>
              <a:rPr sz="1982" spc="-50" dirty="0">
                <a:solidFill>
                  <a:srgbClr val="070707"/>
                </a:solidFill>
                <a:latin typeface="Trebuchet MS"/>
                <a:cs typeface="Trebuchet MS"/>
              </a:rPr>
              <a:t> free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30" dirty="0">
                <a:solidFill>
                  <a:srgbClr val="070707"/>
                </a:solidFill>
                <a:latin typeface="Trebuchet MS"/>
                <a:cs typeface="Trebuchet MS"/>
              </a:rPr>
              <a:t>for</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19" dirty="0">
                <a:solidFill>
                  <a:srgbClr val="070707"/>
                </a:solidFill>
                <a:latin typeface="Trebuchet MS"/>
                <a:cs typeface="Trebuchet MS"/>
              </a:rPr>
              <a:t>fee.</a:t>
            </a:r>
            <a:endParaRPr sz="1982" dirty="0">
              <a:latin typeface="Trebuchet MS"/>
              <a:cs typeface="Trebuchet MS"/>
            </a:endParaRPr>
          </a:p>
          <a:p>
            <a:pPr marL="344796" marR="245384">
              <a:lnSpc>
                <a:spcPct val="114599"/>
              </a:lnSpc>
              <a:spcBef>
                <a:spcPts val="565"/>
              </a:spcBef>
            </a:pPr>
            <a:r>
              <a:rPr sz="1982" spc="-10" dirty="0">
                <a:solidFill>
                  <a:srgbClr val="070707"/>
                </a:solidFill>
                <a:latin typeface="Trebuchet MS"/>
                <a:cs typeface="Trebuchet MS"/>
              </a:rPr>
              <a:t>For</a:t>
            </a:r>
            <a:r>
              <a:rPr sz="1982" spc="-89" dirty="0">
                <a:solidFill>
                  <a:srgbClr val="070707"/>
                </a:solidFill>
                <a:latin typeface="Trebuchet MS"/>
                <a:cs typeface="Trebuchet MS"/>
              </a:rPr>
              <a:t> </a:t>
            </a:r>
            <a:r>
              <a:rPr sz="1982" spc="-30" dirty="0">
                <a:solidFill>
                  <a:srgbClr val="070707"/>
                </a:solidFill>
                <a:latin typeface="Trebuchet MS"/>
                <a:cs typeface="Trebuchet MS"/>
              </a:rPr>
              <a:t>example:</a:t>
            </a:r>
            <a:r>
              <a:rPr sz="1982" spc="119" dirty="0">
                <a:solidFill>
                  <a:srgbClr val="070707"/>
                </a:solidFill>
                <a:latin typeface="Trebuchet MS"/>
                <a:cs typeface="Trebuchet MS"/>
              </a:rPr>
              <a:t> </a:t>
            </a:r>
            <a:r>
              <a:rPr sz="1982" dirty="0">
                <a:solidFill>
                  <a:srgbClr val="070707"/>
                </a:solidFill>
                <a:latin typeface="Trebuchet MS"/>
                <a:cs typeface="Trebuchet MS"/>
              </a:rPr>
              <a:t>public</a:t>
            </a:r>
            <a:r>
              <a:rPr sz="1982" spc="-50" dirty="0">
                <a:solidFill>
                  <a:srgbClr val="070707"/>
                </a:solidFill>
                <a:latin typeface="Trebuchet MS"/>
                <a:cs typeface="Trebuchet MS"/>
              </a:rPr>
              <a:t> </a:t>
            </a:r>
            <a:r>
              <a:rPr sz="1982" spc="-10" dirty="0">
                <a:solidFill>
                  <a:srgbClr val="070707"/>
                </a:solidFill>
                <a:latin typeface="Trebuchet MS"/>
                <a:cs typeface="Trebuchet MS"/>
              </a:rPr>
              <a:t>government</a:t>
            </a:r>
            <a:r>
              <a:rPr sz="1982" spc="-50" dirty="0">
                <a:solidFill>
                  <a:srgbClr val="070707"/>
                </a:solidFill>
                <a:latin typeface="Trebuchet MS"/>
                <a:cs typeface="Trebuchet MS"/>
              </a:rPr>
              <a:t> </a:t>
            </a:r>
            <a:r>
              <a:rPr sz="1982" spc="-10" dirty="0">
                <a:solidFill>
                  <a:srgbClr val="070707"/>
                </a:solidFill>
                <a:latin typeface="Trebuchet MS"/>
                <a:cs typeface="Trebuchet MS"/>
              </a:rPr>
              <a:t>databases,</a:t>
            </a:r>
            <a:r>
              <a:rPr sz="1982" spc="-59" dirty="0">
                <a:solidFill>
                  <a:srgbClr val="070707"/>
                </a:solidFill>
                <a:latin typeface="Trebuchet MS"/>
                <a:cs typeface="Trebuchet MS"/>
              </a:rPr>
              <a:t> </a:t>
            </a:r>
            <a:r>
              <a:rPr sz="1982" spc="-10" dirty="0">
                <a:solidFill>
                  <a:srgbClr val="070707"/>
                </a:solidFill>
                <a:latin typeface="Trebuchet MS"/>
                <a:cs typeface="Trebuchet MS"/>
              </a:rPr>
              <a:t>stock</a:t>
            </a:r>
            <a:r>
              <a:rPr sz="1982" spc="-50" dirty="0">
                <a:solidFill>
                  <a:srgbClr val="070707"/>
                </a:solidFill>
                <a:latin typeface="Trebuchet MS"/>
                <a:cs typeface="Trebuchet MS"/>
              </a:rPr>
              <a:t> </a:t>
            </a:r>
            <a:r>
              <a:rPr sz="1982" spc="-30" dirty="0">
                <a:solidFill>
                  <a:srgbClr val="070707"/>
                </a:solidFill>
                <a:latin typeface="Trebuchet MS"/>
                <a:cs typeface="Trebuchet MS"/>
              </a:rPr>
              <a:t>market</a:t>
            </a:r>
            <a:r>
              <a:rPr sz="1982" spc="-59" dirty="0">
                <a:solidFill>
                  <a:srgbClr val="070707"/>
                </a:solidFill>
                <a:latin typeface="Trebuchet MS"/>
                <a:cs typeface="Trebuchet MS"/>
              </a:rPr>
              <a:t> </a:t>
            </a:r>
            <a:r>
              <a:rPr sz="1982" spc="-69" dirty="0">
                <a:solidFill>
                  <a:srgbClr val="070707"/>
                </a:solidFill>
                <a:latin typeface="Trebuchet MS"/>
                <a:cs typeface="Trebuchet MS"/>
              </a:rPr>
              <a:t>data, </a:t>
            </a:r>
            <a:r>
              <a:rPr sz="1982" spc="-565" dirty="0">
                <a:solidFill>
                  <a:srgbClr val="070707"/>
                </a:solidFill>
                <a:latin typeface="Trebuchet MS"/>
                <a:cs typeface="Trebuchet MS"/>
              </a:rPr>
              <a:t> </a:t>
            </a:r>
            <a:r>
              <a:rPr sz="1982" spc="-69" dirty="0">
                <a:solidFill>
                  <a:srgbClr val="070707"/>
                </a:solidFill>
                <a:latin typeface="Trebuchet MS"/>
                <a:cs typeface="Trebuchet MS"/>
              </a:rPr>
              <a:t>Yelp</a:t>
            </a:r>
            <a:r>
              <a:rPr sz="1982" spc="-59" dirty="0">
                <a:solidFill>
                  <a:srgbClr val="070707"/>
                </a:solidFill>
                <a:latin typeface="Trebuchet MS"/>
                <a:cs typeface="Trebuchet MS"/>
              </a:rPr>
              <a:t> </a:t>
            </a:r>
            <a:r>
              <a:rPr sz="1982" spc="-30" dirty="0">
                <a:solidFill>
                  <a:srgbClr val="070707"/>
                </a:solidFill>
                <a:latin typeface="Trebuchet MS"/>
                <a:cs typeface="Trebuchet MS"/>
              </a:rPr>
              <a:t>reviews</a:t>
            </a:r>
            <a:endParaRPr sz="1982" dirty="0">
              <a:latin typeface="Trebuchet MS"/>
              <a:cs typeface="Trebuchet MS"/>
            </a:endParaRPr>
          </a:p>
          <a:p>
            <a:pPr marL="344796" marR="442950" indent="-320887">
              <a:lnSpc>
                <a:spcPct val="114599"/>
              </a:lnSpc>
              <a:spcBef>
                <a:spcPts val="595"/>
              </a:spcBef>
              <a:buClr>
                <a:srgbClr val="22373A"/>
              </a:buClr>
              <a:buFont typeface="Times New Roman"/>
              <a:buChar char="■"/>
              <a:tabLst>
                <a:tab pos="346054" algn="l"/>
              </a:tabLst>
            </a:pPr>
            <a:r>
              <a:rPr sz="1982" spc="-10" dirty="0">
                <a:solidFill>
                  <a:srgbClr val="070707"/>
                </a:solidFill>
                <a:latin typeface="Trebuchet MS"/>
                <a:cs typeface="Trebuchet MS"/>
              </a:rPr>
              <a:t>External</a:t>
            </a:r>
            <a:r>
              <a:rPr sz="1982" spc="-89" dirty="0">
                <a:solidFill>
                  <a:srgbClr val="070707"/>
                </a:solidFill>
                <a:latin typeface="Trebuchet MS"/>
                <a:cs typeface="Trebuchet MS"/>
              </a:rPr>
              <a:t> </a:t>
            </a:r>
            <a:r>
              <a:rPr sz="1982" spc="40" dirty="0">
                <a:solidFill>
                  <a:srgbClr val="070707"/>
                </a:solidFill>
                <a:latin typeface="Trebuchet MS"/>
                <a:cs typeface="Trebuchet MS"/>
              </a:rPr>
              <a:t>Sources</a:t>
            </a:r>
            <a:r>
              <a:rPr sz="1982" spc="-79" dirty="0">
                <a:solidFill>
                  <a:srgbClr val="070707"/>
                </a:solidFill>
                <a:latin typeface="Trebuchet MS"/>
                <a:cs typeface="Trebuchet MS"/>
              </a:rPr>
              <a:t> </a:t>
            </a:r>
            <a:r>
              <a:rPr sz="1982" spc="20" dirty="0">
                <a:solidFill>
                  <a:srgbClr val="070707"/>
                </a:solidFill>
                <a:latin typeface="Trebuchet MS"/>
                <a:cs typeface="Trebuchet MS"/>
              </a:rPr>
              <a:t>Requiring</a:t>
            </a:r>
            <a:r>
              <a:rPr sz="1982" spc="-79" dirty="0">
                <a:solidFill>
                  <a:srgbClr val="070707"/>
                </a:solidFill>
                <a:latin typeface="Trebuchet MS"/>
                <a:cs typeface="Trebuchet MS"/>
              </a:rPr>
              <a:t> </a:t>
            </a:r>
            <a:r>
              <a:rPr sz="1982" dirty="0">
                <a:solidFill>
                  <a:srgbClr val="070707"/>
                </a:solidFill>
                <a:latin typeface="Trebuchet MS"/>
                <a:cs typeface="Trebuchet MS"/>
              </a:rPr>
              <a:t>Collection</a:t>
            </a:r>
            <a:r>
              <a:rPr sz="1982" spc="-79" dirty="0">
                <a:solidFill>
                  <a:srgbClr val="070707"/>
                </a:solidFill>
                <a:latin typeface="Trebuchet MS"/>
                <a:cs typeface="Trebuchet MS"/>
              </a:rPr>
              <a:t> </a:t>
            </a:r>
            <a:r>
              <a:rPr sz="1982" spc="-40" dirty="0">
                <a:solidFill>
                  <a:srgbClr val="070707"/>
                </a:solidFill>
                <a:latin typeface="Trebuchet MS"/>
                <a:cs typeface="Trebuchet MS"/>
              </a:rPr>
              <a:t>Efforts:</a:t>
            </a:r>
            <a:r>
              <a:rPr sz="1982" spc="129" dirty="0">
                <a:solidFill>
                  <a:srgbClr val="070707"/>
                </a:solidFill>
                <a:latin typeface="Trebuchet MS"/>
                <a:cs typeface="Trebuchet MS"/>
              </a:rPr>
              <a:t> </a:t>
            </a:r>
            <a:r>
              <a:rPr sz="1982" spc="-10" dirty="0">
                <a:solidFill>
                  <a:srgbClr val="070707"/>
                </a:solidFill>
                <a:latin typeface="Trebuchet MS"/>
                <a:cs typeface="Trebuchet MS"/>
              </a:rPr>
              <a:t>available</a:t>
            </a:r>
            <a:r>
              <a:rPr sz="1982" spc="-50" dirty="0">
                <a:solidFill>
                  <a:srgbClr val="070707"/>
                </a:solidFill>
                <a:latin typeface="Trebuchet MS"/>
                <a:cs typeface="Trebuchet MS"/>
              </a:rPr>
              <a:t> </a:t>
            </a:r>
            <a:r>
              <a:rPr sz="1982" spc="-20" dirty="0">
                <a:solidFill>
                  <a:srgbClr val="070707"/>
                </a:solidFill>
                <a:latin typeface="Trebuchet MS"/>
                <a:cs typeface="Trebuchet MS"/>
              </a:rPr>
              <a:t>from </a:t>
            </a:r>
            <a:r>
              <a:rPr sz="1982" spc="-565" dirty="0">
                <a:solidFill>
                  <a:srgbClr val="070707"/>
                </a:solidFill>
                <a:latin typeface="Trebuchet MS"/>
                <a:cs typeface="Trebuchet MS"/>
              </a:rPr>
              <a:t> </a:t>
            </a:r>
            <a:r>
              <a:rPr sz="1982" spc="-40" dirty="0">
                <a:solidFill>
                  <a:srgbClr val="070707"/>
                </a:solidFill>
                <a:latin typeface="Trebuchet MS"/>
                <a:cs typeface="Trebuchet MS"/>
              </a:rPr>
              <a:t>external </a:t>
            </a:r>
            <a:r>
              <a:rPr sz="1982" spc="10" dirty="0">
                <a:solidFill>
                  <a:srgbClr val="070707"/>
                </a:solidFill>
                <a:latin typeface="Trebuchet MS"/>
                <a:cs typeface="Trebuchet MS"/>
              </a:rPr>
              <a:t>source</a:t>
            </a:r>
            <a:r>
              <a:rPr sz="1982" spc="-40" dirty="0">
                <a:solidFill>
                  <a:srgbClr val="070707"/>
                </a:solidFill>
                <a:latin typeface="Trebuchet MS"/>
                <a:cs typeface="Trebuchet MS"/>
              </a:rPr>
              <a:t> </a:t>
            </a:r>
            <a:r>
              <a:rPr sz="1982" spc="-10" dirty="0">
                <a:solidFill>
                  <a:srgbClr val="070707"/>
                </a:solidFill>
                <a:latin typeface="Trebuchet MS"/>
                <a:cs typeface="Trebuchet MS"/>
              </a:rPr>
              <a:t>but</a:t>
            </a:r>
            <a:r>
              <a:rPr sz="1982" spc="-40" dirty="0">
                <a:solidFill>
                  <a:srgbClr val="070707"/>
                </a:solidFill>
                <a:latin typeface="Trebuchet MS"/>
                <a:cs typeface="Trebuchet MS"/>
              </a:rPr>
              <a:t> </a:t>
            </a:r>
            <a:r>
              <a:rPr sz="1982" dirty="0">
                <a:solidFill>
                  <a:srgbClr val="070707"/>
                </a:solidFill>
                <a:latin typeface="Trebuchet MS"/>
                <a:cs typeface="Trebuchet MS"/>
              </a:rPr>
              <a:t>acquisition</a:t>
            </a:r>
            <a:r>
              <a:rPr sz="1982" spc="-40" dirty="0">
                <a:solidFill>
                  <a:srgbClr val="070707"/>
                </a:solidFill>
                <a:latin typeface="Trebuchet MS"/>
                <a:cs typeface="Trebuchet MS"/>
              </a:rPr>
              <a:t> </a:t>
            </a:r>
            <a:r>
              <a:rPr sz="1982" dirty="0">
                <a:solidFill>
                  <a:srgbClr val="070707"/>
                </a:solidFill>
                <a:latin typeface="Trebuchet MS"/>
                <a:cs typeface="Trebuchet MS"/>
              </a:rPr>
              <a:t>requires</a:t>
            </a:r>
            <a:r>
              <a:rPr sz="1982" spc="-30" dirty="0">
                <a:solidFill>
                  <a:srgbClr val="070707"/>
                </a:solidFill>
                <a:latin typeface="Trebuchet MS"/>
                <a:cs typeface="Trebuchet MS"/>
              </a:rPr>
              <a:t> </a:t>
            </a:r>
            <a:r>
              <a:rPr sz="1982" dirty="0">
                <a:solidFill>
                  <a:srgbClr val="070707"/>
                </a:solidFill>
                <a:latin typeface="Trebuchet MS"/>
                <a:cs typeface="Trebuchet MS"/>
              </a:rPr>
              <a:t>special</a:t>
            </a:r>
            <a:r>
              <a:rPr sz="1982" spc="-40" dirty="0">
                <a:solidFill>
                  <a:srgbClr val="070707"/>
                </a:solidFill>
                <a:latin typeface="Trebuchet MS"/>
                <a:cs typeface="Trebuchet MS"/>
              </a:rPr>
              <a:t> </a:t>
            </a:r>
            <a:r>
              <a:rPr sz="1982" spc="-10" dirty="0">
                <a:solidFill>
                  <a:srgbClr val="070707"/>
                </a:solidFill>
                <a:latin typeface="Trebuchet MS"/>
                <a:cs typeface="Trebuchet MS"/>
              </a:rPr>
              <a:t>processing.</a:t>
            </a:r>
            <a:endParaRPr sz="1982" dirty="0">
              <a:latin typeface="Trebuchet MS"/>
              <a:cs typeface="Trebuchet MS"/>
            </a:endParaRPr>
          </a:p>
          <a:p>
            <a:pPr marL="344796" marR="709726">
              <a:lnSpc>
                <a:spcPct val="114599"/>
              </a:lnSpc>
              <a:spcBef>
                <a:spcPts val="555"/>
              </a:spcBef>
            </a:pPr>
            <a:r>
              <a:rPr sz="1982" spc="-10" dirty="0">
                <a:solidFill>
                  <a:srgbClr val="070707"/>
                </a:solidFill>
                <a:latin typeface="Trebuchet MS"/>
                <a:cs typeface="Trebuchet MS"/>
              </a:rPr>
              <a:t>For</a:t>
            </a:r>
            <a:r>
              <a:rPr sz="1982" spc="-79" dirty="0">
                <a:solidFill>
                  <a:srgbClr val="070707"/>
                </a:solidFill>
                <a:latin typeface="Trebuchet MS"/>
                <a:cs typeface="Trebuchet MS"/>
              </a:rPr>
              <a:t> </a:t>
            </a:r>
            <a:r>
              <a:rPr sz="1982" spc="-30" dirty="0">
                <a:solidFill>
                  <a:srgbClr val="070707"/>
                </a:solidFill>
                <a:latin typeface="Trebuchet MS"/>
                <a:cs typeface="Trebuchet MS"/>
              </a:rPr>
              <a:t>example:</a:t>
            </a:r>
            <a:r>
              <a:rPr sz="1982" spc="129"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spc="10" dirty="0">
                <a:solidFill>
                  <a:srgbClr val="070707"/>
                </a:solidFill>
                <a:latin typeface="Trebuchet MS"/>
                <a:cs typeface="Trebuchet MS"/>
              </a:rPr>
              <a:t>appearing</a:t>
            </a:r>
            <a:r>
              <a:rPr sz="1982" spc="-40" dirty="0">
                <a:solidFill>
                  <a:srgbClr val="070707"/>
                </a:solidFill>
                <a:latin typeface="Trebuchet MS"/>
                <a:cs typeface="Trebuchet MS"/>
              </a:rPr>
              <a:t> </a:t>
            </a:r>
            <a:r>
              <a:rPr sz="1982" spc="10" dirty="0">
                <a:solidFill>
                  <a:srgbClr val="070707"/>
                </a:solidFill>
                <a:latin typeface="Trebuchet MS"/>
                <a:cs typeface="Trebuchet MS"/>
              </a:rPr>
              <a:t>only</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spc="-20" dirty="0">
                <a:solidFill>
                  <a:srgbClr val="070707"/>
                </a:solidFill>
                <a:latin typeface="Trebuchet MS"/>
                <a:cs typeface="Trebuchet MS"/>
              </a:rPr>
              <a:t>print</a:t>
            </a:r>
            <a:r>
              <a:rPr sz="1982" spc="-40" dirty="0">
                <a:solidFill>
                  <a:srgbClr val="070707"/>
                </a:solidFill>
                <a:latin typeface="Trebuchet MS"/>
                <a:cs typeface="Trebuchet MS"/>
              </a:rPr>
              <a:t> </a:t>
            </a:r>
            <a:r>
              <a:rPr sz="1982" spc="-79" dirty="0">
                <a:solidFill>
                  <a:srgbClr val="070707"/>
                </a:solidFill>
                <a:latin typeface="Trebuchet MS"/>
                <a:cs typeface="Trebuchet MS"/>
              </a:rPr>
              <a:t>form,</a:t>
            </a:r>
            <a:r>
              <a:rPr sz="1982" spc="-50"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0" dirty="0">
                <a:solidFill>
                  <a:srgbClr val="070707"/>
                </a:solidFill>
                <a:latin typeface="Trebuchet MS"/>
                <a:cs typeface="Trebuchet MS"/>
              </a:rPr>
              <a:t> </a:t>
            </a:r>
            <a:r>
              <a:rPr sz="1982" spc="59" dirty="0">
                <a:solidFill>
                  <a:srgbClr val="070707"/>
                </a:solidFill>
                <a:latin typeface="Trebuchet MS"/>
                <a:cs typeface="Trebuchet MS"/>
              </a:rPr>
              <a:t>on </a:t>
            </a:r>
            <a:r>
              <a:rPr sz="1982" spc="-565" dirty="0">
                <a:solidFill>
                  <a:srgbClr val="070707"/>
                </a:solidFill>
                <a:latin typeface="Trebuchet MS"/>
                <a:cs typeface="Trebuchet MS"/>
              </a:rPr>
              <a:t> </a:t>
            </a:r>
            <a:r>
              <a:rPr sz="1982" spc="-10" dirty="0">
                <a:solidFill>
                  <a:srgbClr val="070707"/>
                </a:solidFill>
                <a:latin typeface="Trebuchet MS"/>
                <a:cs typeface="Trebuchet MS"/>
              </a:rPr>
              <a:t>websites</a:t>
            </a:r>
            <a:endParaRPr sz="1982" dirty="0">
              <a:latin typeface="Trebuchet MS"/>
              <a:cs typeface="Trebuchet MS"/>
            </a:endParaRPr>
          </a:p>
        </p:txBody>
      </p:sp>
    </p:spTree>
    <p:extLst>
      <p:ext uri="{BB962C8B-B14F-4D97-AF65-F5344CB8AC3E}">
        <p14:creationId xmlns:p14="http://schemas.microsoft.com/office/powerpoint/2010/main" val="1977589382"/>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854" y="788908"/>
            <a:ext cx="9796346" cy="516585"/>
          </a:xfrm>
          <a:prstGeom prst="rect">
            <a:avLst/>
          </a:prstGeom>
        </p:spPr>
        <p:txBody>
          <a:bodyPr vert="horz" wrap="square" lIns="0" tIns="23909" rIns="0" bIns="0" rtlCol="0" anchor="t">
            <a:spAutoFit/>
          </a:bodyPr>
          <a:lstStyle/>
          <a:p>
            <a:pPr marL="25168">
              <a:lnSpc>
                <a:spcPct val="100000"/>
              </a:lnSpc>
              <a:spcBef>
                <a:spcPts val="188"/>
              </a:spcBef>
            </a:pPr>
            <a:r>
              <a:rPr lang="en-US" spc="50" dirty="0"/>
              <a:t>Source of Data </a:t>
            </a:r>
            <a:r>
              <a:rPr spc="50" dirty="0"/>
              <a:t>where</a:t>
            </a:r>
            <a:r>
              <a:rPr spc="-119" dirty="0"/>
              <a:t> </a:t>
            </a:r>
            <a:r>
              <a:rPr spc="69" dirty="0"/>
              <a:t>does</a:t>
            </a:r>
            <a:r>
              <a:rPr spc="-119" dirty="0"/>
              <a:t> </a:t>
            </a:r>
            <a:r>
              <a:rPr spc="69" dirty="0"/>
              <a:t>it</a:t>
            </a:r>
            <a:r>
              <a:rPr spc="-109" dirty="0"/>
              <a:t> </a:t>
            </a:r>
            <a:r>
              <a:rPr spc="-59" dirty="0"/>
              <a:t>come</a:t>
            </a:r>
            <a:r>
              <a:rPr spc="-119" dirty="0"/>
              <a:t> </a:t>
            </a:r>
            <a:r>
              <a:rPr spc="139" dirty="0"/>
              <a:t>from?</a:t>
            </a:r>
          </a:p>
        </p:txBody>
      </p:sp>
      <p:sp>
        <p:nvSpPr>
          <p:cNvPr id="4" name="object 4"/>
          <p:cNvSpPr txBox="1"/>
          <p:nvPr/>
        </p:nvSpPr>
        <p:spPr>
          <a:xfrm>
            <a:off x="10328579" y="6442424"/>
            <a:ext cx="143452"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6</a:t>
            </a:r>
            <a:endParaRPr sz="1387">
              <a:latin typeface="Trebuchet MS"/>
              <a:cs typeface="Trebuchet MS"/>
            </a:endParaRPr>
          </a:p>
        </p:txBody>
      </p:sp>
      <p:sp>
        <p:nvSpPr>
          <p:cNvPr id="3" name="object 3"/>
          <p:cNvSpPr txBox="1"/>
          <p:nvPr/>
        </p:nvSpPr>
        <p:spPr>
          <a:xfrm>
            <a:off x="947854" y="1947897"/>
            <a:ext cx="11084312" cy="3604610"/>
          </a:xfrm>
          <a:prstGeom prst="rect">
            <a:avLst/>
          </a:prstGeom>
        </p:spPr>
        <p:txBody>
          <a:bodyPr vert="horz" wrap="square" lIns="0" tIns="23909" rIns="0" bIns="0" rtlCol="0">
            <a:spAutoFit/>
          </a:bodyPr>
          <a:lstStyle/>
          <a:p>
            <a:pPr marL="94378">
              <a:spcBef>
                <a:spcPts val="188"/>
              </a:spcBef>
            </a:pPr>
            <a:r>
              <a:rPr sz="1982" spc="-10" dirty="0">
                <a:solidFill>
                  <a:srgbClr val="070707"/>
                </a:solidFill>
                <a:latin typeface="Trebuchet MS"/>
                <a:cs typeface="Trebuchet MS"/>
              </a:rPr>
              <a:t>How</a:t>
            </a:r>
            <a:r>
              <a:rPr sz="1982" spc="-59" dirty="0">
                <a:solidFill>
                  <a:srgbClr val="070707"/>
                </a:solidFill>
                <a:latin typeface="Trebuchet MS"/>
                <a:cs typeface="Trebuchet MS"/>
              </a:rPr>
              <a:t> </a:t>
            </a:r>
            <a:r>
              <a:rPr sz="1982" spc="-40" dirty="0">
                <a:solidFill>
                  <a:srgbClr val="070707"/>
                </a:solidFill>
                <a:latin typeface="Trebuchet MS"/>
                <a:cs typeface="Trebuchet MS"/>
              </a:rPr>
              <a:t>to</a:t>
            </a:r>
            <a:r>
              <a:rPr sz="1982" spc="-50" dirty="0">
                <a:solidFill>
                  <a:srgbClr val="070707"/>
                </a:solidFill>
                <a:latin typeface="Trebuchet MS"/>
                <a:cs typeface="Trebuchet MS"/>
              </a:rPr>
              <a:t> </a:t>
            </a:r>
            <a:r>
              <a:rPr sz="1982" spc="-59" dirty="0">
                <a:solidFill>
                  <a:srgbClr val="070707"/>
                </a:solidFill>
                <a:latin typeface="Trebuchet MS"/>
                <a:cs typeface="Trebuchet MS"/>
              </a:rPr>
              <a:t>get </a:t>
            </a:r>
            <a:r>
              <a:rPr sz="1982" spc="-10" dirty="0">
                <a:solidFill>
                  <a:srgbClr val="070707"/>
                </a:solidFill>
                <a:latin typeface="Trebuchet MS"/>
                <a:cs typeface="Trebuchet MS"/>
              </a:rPr>
              <a:t>data</a:t>
            </a:r>
            <a:r>
              <a:rPr sz="1982" spc="-50" dirty="0">
                <a:solidFill>
                  <a:srgbClr val="070707"/>
                </a:solidFill>
                <a:latin typeface="Trebuchet MS"/>
                <a:cs typeface="Trebuchet MS"/>
              </a:rPr>
              <a:t> generated, </a:t>
            </a:r>
            <a:r>
              <a:rPr sz="1982" spc="30" dirty="0">
                <a:solidFill>
                  <a:srgbClr val="070707"/>
                </a:solidFill>
                <a:latin typeface="Trebuchet MS"/>
                <a:cs typeface="Trebuchet MS"/>
              </a:rPr>
              <a:t>published</a:t>
            </a:r>
            <a:r>
              <a:rPr sz="1982" spc="-59" dirty="0">
                <a:solidFill>
                  <a:srgbClr val="070707"/>
                </a:solidFill>
                <a:latin typeface="Trebuchet MS"/>
                <a:cs typeface="Trebuchet MS"/>
              </a:rPr>
              <a:t> </a:t>
            </a:r>
            <a:r>
              <a:rPr sz="1982" spc="10" dirty="0">
                <a:solidFill>
                  <a:srgbClr val="070707"/>
                </a:solidFill>
                <a:latin typeface="Trebuchet MS"/>
                <a:cs typeface="Trebuchet MS"/>
              </a:rPr>
              <a:t>or</a:t>
            </a:r>
            <a:r>
              <a:rPr sz="1982" spc="-50" dirty="0">
                <a:solidFill>
                  <a:srgbClr val="070707"/>
                </a:solidFill>
                <a:latin typeface="Trebuchet MS"/>
                <a:cs typeface="Trebuchet MS"/>
              </a:rPr>
              <a:t> </a:t>
            </a:r>
            <a:r>
              <a:rPr sz="1982" spc="20" dirty="0">
                <a:solidFill>
                  <a:srgbClr val="070707"/>
                </a:solidFill>
                <a:latin typeface="Trebuchet MS"/>
                <a:cs typeface="Trebuchet MS"/>
              </a:rPr>
              <a:t>hosted</a:t>
            </a:r>
            <a:r>
              <a:rPr sz="1982" spc="-59" dirty="0">
                <a:solidFill>
                  <a:srgbClr val="070707"/>
                </a:solidFill>
                <a:latin typeface="Trebuchet MS"/>
                <a:cs typeface="Trebuchet MS"/>
              </a:rPr>
              <a:t> </a:t>
            </a:r>
            <a:r>
              <a:rPr sz="1982" spc="-30" dirty="0">
                <a:solidFill>
                  <a:srgbClr val="070707"/>
                </a:solidFill>
                <a:latin typeface="Trebuchet MS"/>
                <a:cs typeface="Trebuchet MS"/>
              </a:rPr>
              <a:t>online:</a:t>
            </a:r>
            <a:endParaRPr sz="1982" dirty="0">
              <a:latin typeface="Trebuchet MS"/>
              <a:cs typeface="Trebuchet MS"/>
            </a:endParaRPr>
          </a:p>
          <a:p>
            <a:pPr marL="344796" marR="124580" indent="-320887">
              <a:lnSpc>
                <a:spcPct val="114599"/>
              </a:lnSpc>
              <a:spcBef>
                <a:spcPts val="1575"/>
              </a:spcBef>
              <a:buClr>
                <a:srgbClr val="22373A"/>
              </a:buClr>
              <a:buFont typeface="Times New Roman"/>
              <a:buChar char="■"/>
              <a:tabLst>
                <a:tab pos="346054" algn="l"/>
              </a:tabLst>
            </a:pPr>
            <a:r>
              <a:rPr sz="1982" spc="10" dirty="0">
                <a:solidFill>
                  <a:srgbClr val="070707"/>
                </a:solidFill>
                <a:latin typeface="Trebuchet MS"/>
                <a:cs typeface="Trebuchet MS"/>
              </a:rPr>
              <a:t>API </a:t>
            </a:r>
            <a:r>
              <a:rPr sz="1982" dirty="0">
                <a:solidFill>
                  <a:srgbClr val="070707"/>
                </a:solidFill>
                <a:latin typeface="Trebuchet MS"/>
                <a:cs typeface="Trebuchet MS"/>
              </a:rPr>
              <a:t>(Application </a:t>
            </a:r>
            <a:r>
              <a:rPr sz="1982" spc="20" dirty="0">
                <a:solidFill>
                  <a:srgbClr val="070707"/>
                </a:solidFill>
                <a:latin typeface="Trebuchet MS"/>
                <a:cs typeface="Trebuchet MS"/>
              </a:rPr>
              <a:t>Programming </a:t>
            </a:r>
            <a:r>
              <a:rPr sz="1982" spc="-50" dirty="0">
                <a:solidFill>
                  <a:srgbClr val="070707"/>
                </a:solidFill>
                <a:latin typeface="Trebuchet MS"/>
                <a:cs typeface="Trebuchet MS"/>
              </a:rPr>
              <a:t>Interface): </a:t>
            </a:r>
            <a:r>
              <a:rPr sz="1982" spc="40" dirty="0">
                <a:solidFill>
                  <a:srgbClr val="070707"/>
                </a:solidFill>
                <a:latin typeface="Trebuchet MS"/>
                <a:cs typeface="Trebuchet MS"/>
              </a:rPr>
              <a:t>using </a:t>
            </a:r>
            <a:r>
              <a:rPr sz="1982" spc="10" dirty="0">
                <a:solidFill>
                  <a:srgbClr val="070707"/>
                </a:solidFill>
                <a:latin typeface="Trebuchet MS"/>
                <a:cs typeface="Trebuchet MS"/>
              </a:rPr>
              <a:t>a </a:t>
            </a:r>
            <a:r>
              <a:rPr sz="1982" spc="-20" dirty="0">
                <a:solidFill>
                  <a:srgbClr val="070707"/>
                </a:solidFill>
                <a:latin typeface="Trebuchet MS"/>
                <a:cs typeface="Trebuchet MS"/>
              </a:rPr>
              <a:t>prebuilt </a:t>
            </a:r>
            <a:r>
              <a:rPr sz="1982" spc="-10" dirty="0">
                <a:solidFill>
                  <a:srgbClr val="070707"/>
                </a:solidFill>
                <a:latin typeface="Trebuchet MS"/>
                <a:cs typeface="Trebuchet MS"/>
              </a:rPr>
              <a:t>set </a:t>
            </a:r>
            <a:r>
              <a:rPr sz="1982" spc="-20" dirty="0">
                <a:solidFill>
                  <a:srgbClr val="070707"/>
                </a:solidFill>
                <a:latin typeface="Trebuchet MS"/>
                <a:cs typeface="Trebuchet MS"/>
              </a:rPr>
              <a:t>of </a:t>
            </a:r>
            <a:r>
              <a:rPr sz="1982" spc="-10" dirty="0">
                <a:solidFill>
                  <a:srgbClr val="070707"/>
                </a:solidFill>
                <a:latin typeface="Trebuchet MS"/>
                <a:cs typeface="Trebuchet MS"/>
              </a:rPr>
              <a:t> </a:t>
            </a:r>
            <a:r>
              <a:rPr sz="1982" spc="10" dirty="0">
                <a:solidFill>
                  <a:srgbClr val="070707"/>
                </a:solidFill>
                <a:latin typeface="Trebuchet MS"/>
                <a:cs typeface="Trebuchet MS"/>
              </a:rPr>
              <a:t>functions</a:t>
            </a:r>
            <a:r>
              <a:rPr sz="1982" spc="-50" dirty="0">
                <a:solidFill>
                  <a:srgbClr val="070707"/>
                </a:solidFill>
                <a:latin typeface="Trebuchet MS"/>
                <a:cs typeface="Trebuchet MS"/>
              </a:rPr>
              <a:t> </a:t>
            </a:r>
            <a:r>
              <a:rPr sz="1982" dirty="0">
                <a:solidFill>
                  <a:srgbClr val="070707"/>
                </a:solidFill>
                <a:latin typeface="Trebuchet MS"/>
                <a:cs typeface="Trebuchet MS"/>
              </a:rPr>
              <a:t>developed</a:t>
            </a:r>
            <a:r>
              <a:rPr sz="1982" spc="-50" dirty="0">
                <a:solidFill>
                  <a:srgbClr val="070707"/>
                </a:solidFill>
                <a:latin typeface="Trebuchet MS"/>
                <a:cs typeface="Trebuchet MS"/>
              </a:rPr>
              <a:t> </a:t>
            </a:r>
            <a:r>
              <a:rPr sz="1982" spc="-20" dirty="0">
                <a:solidFill>
                  <a:srgbClr val="070707"/>
                </a:solidFill>
                <a:latin typeface="Trebuchet MS"/>
                <a:cs typeface="Trebuchet MS"/>
              </a:rPr>
              <a:t>by</a:t>
            </a:r>
            <a:r>
              <a:rPr sz="1982" spc="-4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company</a:t>
            </a:r>
            <a:r>
              <a:rPr sz="1982" spc="-40" dirty="0">
                <a:solidFill>
                  <a:srgbClr val="070707"/>
                </a:solidFill>
                <a:latin typeface="Trebuchet MS"/>
                <a:cs typeface="Trebuchet MS"/>
              </a:rPr>
              <a:t> to</a:t>
            </a:r>
            <a:r>
              <a:rPr sz="1982" spc="-50" dirty="0">
                <a:solidFill>
                  <a:srgbClr val="070707"/>
                </a:solidFill>
                <a:latin typeface="Trebuchet MS"/>
                <a:cs typeface="Trebuchet MS"/>
              </a:rPr>
              <a:t> </a:t>
            </a:r>
            <a:r>
              <a:rPr sz="1982" spc="10" dirty="0">
                <a:solidFill>
                  <a:srgbClr val="070707"/>
                </a:solidFill>
                <a:latin typeface="Trebuchet MS"/>
                <a:cs typeface="Trebuchet MS"/>
              </a:rPr>
              <a:t>access</a:t>
            </a:r>
            <a:r>
              <a:rPr sz="1982" spc="-40" dirty="0">
                <a:solidFill>
                  <a:srgbClr val="070707"/>
                </a:solidFill>
                <a:latin typeface="Trebuchet MS"/>
                <a:cs typeface="Trebuchet MS"/>
              </a:rPr>
              <a:t> </a:t>
            </a:r>
            <a:r>
              <a:rPr sz="1982" spc="-30" dirty="0">
                <a:solidFill>
                  <a:srgbClr val="070707"/>
                </a:solidFill>
                <a:latin typeface="Trebuchet MS"/>
                <a:cs typeface="Trebuchet MS"/>
              </a:rPr>
              <a:t>their</a:t>
            </a:r>
            <a:r>
              <a:rPr sz="1982" spc="-50" dirty="0">
                <a:solidFill>
                  <a:srgbClr val="070707"/>
                </a:solidFill>
                <a:latin typeface="Trebuchet MS"/>
                <a:cs typeface="Trebuchet MS"/>
              </a:rPr>
              <a:t> </a:t>
            </a:r>
            <a:r>
              <a:rPr sz="1982" spc="-40" dirty="0">
                <a:solidFill>
                  <a:srgbClr val="070707"/>
                </a:solidFill>
                <a:latin typeface="Trebuchet MS"/>
                <a:cs typeface="Trebuchet MS"/>
              </a:rPr>
              <a:t>services.</a:t>
            </a:r>
            <a:r>
              <a:rPr sz="1982" spc="139" dirty="0">
                <a:solidFill>
                  <a:srgbClr val="070707"/>
                </a:solidFill>
                <a:latin typeface="Trebuchet MS"/>
                <a:cs typeface="Trebuchet MS"/>
              </a:rPr>
              <a:t> </a:t>
            </a:r>
            <a:r>
              <a:rPr sz="1982" spc="-40" dirty="0">
                <a:solidFill>
                  <a:srgbClr val="070707"/>
                </a:solidFill>
                <a:latin typeface="Trebuchet MS"/>
                <a:cs typeface="Trebuchet MS"/>
              </a:rPr>
              <a:t>Often </a:t>
            </a:r>
            <a:r>
              <a:rPr sz="1982" spc="-565" dirty="0">
                <a:solidFill>
                  <a:srgbClr val="070707"/>
                </a:solidFill>
                <a:latin typeface="Trebuchet MS"/>
                <a:cs typeface="Trebuchet MS"/>
              </a:rPr>
              <a:t> </a:t>
            </a:r>
            <a:r>
              <a:rPr sz="1982" spc="-10" dirty="0">
                <a:solidFill>
                  <a:srgbClr val="070707"/>
                </a:solidFill>
                <a:latin typeface="Trebuchet MS"/>
                <a:cs typeface="Trebuchet MS"/>
              </a:rPr>
              <a:t>pay</a:t>
            </a:r>
            <a:r>
              <a:rPr sz="1982" spc="-59" dirty="0">
                <a:solidFill>
                  <a:srgbClr val="070707"/>
                </a:solidFill>
                <a:latin typeface="Trebuchet MS"/>
                <a:cs typeface="Trebuchet MS"/>
              </a:rPr>
              <a:t> </a:t>
            </a:r>
            <a:r>
              <a:rPr sz="1982" spc="-40" dirty="0">
                <a:solidFill>
                  <a:srgbClr val="070707"/>
                </a:solidFill>
                <a:latin typeface="Trebuchet MS"/>
                <a:cs typeface="Trebuchet MS"/>
              </a:rPr>
              <a:t>to</a:t>
            </a:r>
            <a:r>
              <a:rPr sz="1982" spc="-50" dirty="0">
                <a:solidFill>
                  <a:srgbClr val="070707"/>
                </a:solidFill>
                <a:latin typeface="Trebuchet MS"/>
                <a:cs typeface="Trebuchet MS"/>
              </a:rPr>
              <a:t> use.</a:t>
            </a:r>
            <a:endParaRPr sz="1982" dirty="0">
              <a:latin typeface="Trebuchet MS"/>
              <a:cs typeface="Trebuchet MS"/>
            </a:endParaRPr>
          </a:p>
          <a:p>
            <a:pPr marL="344796">
              <a:spcBef>
                <a:spcPts val="910"/>
              </a:spcBef>
            </a:pPr>
            <a:r>
              <a:rPr sz="1982" spc="-10" dirty="0">
                <a:solidFill>
                  <a:srgbClr val="070707"/>
                </a:solidFill>
                <a:latin typeface="Trebuchet MS"/>
                <a:cs typeface="Trebuchet MS"/>
              </a:rPr>
              <a:t>For</a:t>
            </a:r>
            <a:r>
              <a:rPr sz="1982" spc="-79" dirty="0">
                <a:solidFill>
                  <a:srgbClr val="070707"/>
                </a:solidFill>
                <a:latin typeface="Trebuchet MS"/>
                <a:cs typeface="Trebuchet MS"/>
              </a:rPr>
              <a:t> </a:t>
            </a:r>
            <a:r>
              <a:rPr sz="1982" spc="-30" dirty="0">
                <a:solidFill>
                  <a:srgbClr val="070707"/>
                </a:solidFill>
                <a:latin typeface="Trebuchet MS"/>
                <a:cs typeface="Trebuchet MS"/>
              </a:rPr>
              <a:t>example:</a:t>
            </a:r>
            <a:r>
              <a:rPr sz="1982" spc="129" dirty="0">
                <a:solidFill>
                  <a:srgbClr val="070707"/>
                </a:solidFill>
                <a:latin typeface="Trebuchet MS"/>
                <a:cs typeface="Trebuchet MS"/>
              </a:rPr>
              <a:t> </a:t>
            </a:r>
            <a:r>
              <a:rPr sz="1982" spc="-10" dirty="0">
                <a:solidFill>
                  <a:srgbClr val="070707"/>
                </a:solidFill>
                <a:latin typeface="Trebuchet MS"/>
                <a:cs typeface="Trebuchet MS"/>
              </a:rPr>
              <a:t>Google</a:t>
            </a:r>
            <a:r>
              <a:rPr sz="1982" spc="-50" dirty="0">
                <a:solidFill>
                  <a:srgbClr val="070707"/>
                </a:solidFill>
                <a:latin typeface="Trebuchet MS"/>
                <a:cs typeface="Trebuchet MS"/>
              </a:rPr>
              <a:t> </a:t>
            </a:r>
            <a:r>
              <a:rPr sz="1982" spc="59" dirty="0">
                <a:solidFill>
                  <a:srgbClr val="070707"/>
                </a:solidFill>
                <a:latin typeface="Trebuchet MS"/>
                <a:cs typeface="Trebuchet MS"/>
              </a:rPr>
              <a:t>Map</a:t>
            </a:r>
            <a:r>
              <a:rPr sz="1982" spc="-50" dirty="0">
                <a:solidFill>
                  <a:srgbClr val="070707"/>
                </a:solidFill>
                <a:latin typeface="Trebuchet MS"/>
                <a:cs typeface="Trebuchet MS"/>
              </a:rPr>
              <a:t> </a:t>
            </a:r>
            <a:r>
              <a:rPr sz="1982" spc="-89" dirty="0">
                <a:solidFill>
                  <a:srgbClr val="070707"/>
                </a:solidFill>
                <a:latin typeface="Trebuchet MS"/>
                <a:cs typeface="Trebuchet MS"/>
              </a:rPr>
              <a:t>API,</a:t>
            </a:r>
            <a:r>
              <a:rPr sz="1982" spc="-50" dirty="0">
                <a:solidFill>
                  <a:srgbClr val="070707"/>
                </a:solidFill>
                <a:latin typeface="Trebuchet MS"/>
                <a:cs typeface="Trebuchet MS"/>
              </a:rPr>
              <a:t> </a:t>
            </a:r>
            <a:r>
              <a:rPr sz="1982" spc="-20" dirty="0">
                <a:solidFill>
                  <a:srgbClr val="070707"/>
                </a:solidFill>
                <a:latin typeface="Trebuchet MS"/>
                <a:cs typeface="Trebuchet MS"/>
              </a:rPr>
              <a:t>Facebook</a:t>
            </a:r>
            <a:r>
              <a:rPr sz="1982" spc="-50" dirty="0">
                <a:solidFill>
                  <a:srgbClr val="070707"/>
                </a:solidFill>
                <a:latin typeface="Trebuchet MS"/>
                <a:cs typeface="Trebuchet MS"/>
              </a:rPr>
              <a:t> </a:t>
            </a:r>
            <a:r>
              <a:rPr sz="1982" spc="-89" dirty="0">
                <a:solidFill>
                  <a:srgbClr val="070707"/>
                </a:solidFill>
                <a:latin typeface="Trebuchet MS"/>
                <a:cs typeface="Trebuchet MS"/>
              </a:rPr>
              <a:t>API,</a:t>
            </a:r>
            <a:r>
              <a:rPr sz="1982" spc="-50" dirty="0">
                <a:solidFill>
                  <a:srgbClr val="070707"/>
                </a:solidFill>
                <a:latin typeface="Trebuchet MS"/>
                <a:cs typeface="Trebuchet MS"/>
              </a:rPr>
              <a:t> </a:t>
            </a:r>
            <a:r>
              <a:rPr sz="1982" spc="-109" dirty="0">
                <a:solidFill>
                  <a:srgbClr val="070707"/>
                </a:solidFill>
                <a:latin typeface="Trebuchet MS"/>
                <a:cs typeface="Trebuchet MS"/>
              </a:rPr>
              <a:t>Twitter</a:t>
            </a:r>
            <a:r>
              <a:rPr sz="1982" spc="-50" dirty="0">
                <a:solidFill>
                  <a:srgbClr val="070707"/>
                </a:solidFill>
                <a:latin typeface="Trebuchet MS"/>
                <a:cs typeface="Trebuchet MS"/>
              </a:rPr>
              <a:t> </a:t>
            </a:r>
            <a:r>
              <a:rPr sz="1982" spc="-10" dirty="0">
                <a:solidFill>
                  <a:srgbClr val="070707"/>
                </a:solidFill>
                <a:latin typeface="Trebuchet MS"/>
                <a:cs typeface="Trebuchet MS"/>
              </a:rPr>
              <a:t>API</a:t>
            </a:r>
            <a:endParaRPr sz="1982" dirty="0">
              <a:latin typeface="Trebuchet MS"/>
              <a:cs typeface="Trebuchet MS"/>
            </a:endParaRPr>
          </a:p>
          <a:p>
            <a:pPr marL="344796" marR="190015" indent="-320887">
              <a:lnSpc>
                <a:spcPct val="114599"/>
              </a:lnSpc>
              <a:spcBef>
                <a:spcPts val="595"/>
              </a:spcBef>
              <a:buClr>
                <a:srgbClr val="22373A"/>
              </a:buClr>
              <a:buFont typeface="Times New Roman"/>
              <a:buChar char="■"/>
              <a:tabLst>
                <a:tab pos="346054" algn="l"/>
              </a:tabLst>
            </a:pPr>
            <a:r>
              <a:rPr sz="1982" spc="79" dirty="0">
                <a:solidFill>
                  <a:srgbClr val="070707"/>
                </a:solidFill>
                <a:latin typeface="Trebuchet MS"/>
                <a:cs typeface="Trebuchet MS"/>
              </a:rPr>
              <a:t>RSS</a:t>
            </a:r>
            <a:r>
              <a:rPr sz="1982" spc="-69" dirty="0">
                <a:solidFill>
                  <a:srgbClr val="070707"/>
                </a:solidFill>
                <a:latin typeface="Trebuchet MS"/>
                <a:cs typeface="Trebuchet MS"/>
              </a:rPr>
              <a:t> </a:t>
            </a:r>
            <a:r>
              <a:rPr sz="1982" spc="-10" dirty="0">
                <a:solidFill>
                  <a:srgbClr val="070707"/>
                </a:solidFill>
                <a:latin typeface="Trebuchet MS"/>
                <a:cs typeface="Trebuchet MS"/>
              </a:rPr>
              <a:t>(Rich</a:t>
            </a:r>
            <a:r>
              <a:rPr sz="1982" spc="-69" dirty="0">
                <a:solidFill>
                  <a:srgbClr val="070707"/>
                </a:solidFill>
                <a:latin typeface="Trebuchet MS"/>
                <a:cs typeface="Trebuchet MS"/>
              </a:rPr>
              <a:t> </a:t>
            </a:r>
            <a:r>
              <a:rPr sz="1982" dirty="0">
                <a:solidFill>
                  <a:srgbClr val="070707"/>
                </a:solidFill>
                <a:latin typeface="Trebuchet MS"/>
                <a:cs typeface="Trebuchet MS"/>
              </a:rPr>
              <a:t>Site</a:t>
            </a:r>
            <a:r>
              <a:rPr sz="1982" spc="-69" dirty="0">
                <a:solidFill>
                  <a:srgbClr val="070707"/>
                </a:solidFill>
                <a:latin typeface="Trebuchet MS"/>
                <a:cs typeface="Trebuchet MS"/>
              </a:rPr>
              <a:t> </a:t>
            </a:r>
            <a:r>
              <a:rPr sz="1982" spc="-10" dirty="0">
                <a:solidFill>
                  <a:srgbClr val="070707"/>
                </a:solidFill>
                <a:latin typeface="Trebuchet MS"/>
                <a:cs typeface="Trebuchet MS"/>
              </a:rPr>
              <a:t>Summary):</a:t>
            </a:r>
            <a:r>
              <a:rPr sz="1982" spc="149" dirty="0">
                <a:solidFill>
                  <a:srgbClr val="070707"/>
                </a:solidFill>
                <a:latin typeface="Trebuchet MS"/>
                <a:cs typeface="Trebuchet MS"/>
              </a:rPr>
              <a:t> </a:t>
            </a:r>
            <a:r>
              <a:rPr sz="1982" spc="10" dirty="0">
                <a:solidFill>
                  <a:srgbClr val="070707"/>
                </a:solidFill>
                <a:latin typeface="Trebuchet MS"/>
                <a:cs typeface="Trebuchet MS"/>
              </a:rPr>
              <a:t>summarizes</a:t>
            </a:r>
            <a:r>
              <a:rPr sz="1982" spc="-40" dirty="0">
                <a:solidFill>
                  <a:srgbClr val="070707"/>
                </a:solidFill>
                <a:latin typeface="Trebuchet MS"/>
                <a:cs typeface="Trebuchet MS"/>
              </a:rPr>
              <a:t> </a:t>
            </a:r>
            <a:r>
              <a:rPr sz="1982" spc="-30" dirty="0">
                <a:solidFill>
                  <a:srgbClr val="070707"/>
                </a:solidFill>
                <a:latin typeface="Trebuchet MS"/>
                <a:cs typeface="Trebuchet MS"/>
              </a:rPr>
              <a:t>frequently</a:t>
            </a:r>
            <a:r>
              <a:rPr sz="1982" spc="-40" dirty="0">
                <a:solidFill>
                  <a:srgbClr val="070707"/>
                </a:solidFill>
                <a:latin typeface="Trebuchet MS"/>
                <a:cs typeface="Trebuchet MS"/>
              </a:rPr>
              <a:t> </a:t>
            </a:r>
            <a:r>
              <a:rPr sz="1982" spc="10" dirty="0">
                <a:solidFill>
                  <a:srgbClr val="070707"/>
                </a:solidFill>
                <a:latin typeface="Trebuchet MS"/>
                <a:cs typeface="Trebuchet MS"/>
              </a:rPr>
              <a:t>updated</a:t>
            </a:r>
            <a:r>
              <a:rPr sz="1982" spc="-40" dirty="0">
                <a:solidFill>
                  <a:srgbClr val="070707"/>
                </a:solidFill>
                <a:latin typeface="Trebuchet MS"/>
                <a:cs typeface="Trebuchet MS"/>
              </a:rPr>
              <a:t> </a:t>
            </a:r>
            <a:r>
              <a:rPr sz="1982" spc="20" dirty="0">
                <a:solidFill>
                  <a:srgbClr val="070707"/>
                </a:solidFill>
                <a:latin typeface="Trebuchet MS"/>
                <a:cs typeface="Trebuchet MS"/>
              </a:rPr>
              <a:t>online </a:t>
            </a:r>
            <a:r>
              <a:rPr sz="1982" spc="-565" dirty="0">
                <a:solidFill>
                  <a:srgbClr val="070707"/>
                </a:solidFill>
                <a:latin typeface="Trebuchet MS"/>
                <a:cs typeface="Trebuchet MS"/>
              </a:rPr>
              <a:t> </a:t>
            </a:r>
            <a:r>
              <a:rPr sz="1982" spc="-20" dirty="0">
                <a:solidFill>
                  <a:srgbClr val="070707"/>
                </a:solidFill>
                <a:latin typeface="Trebuchet MS"/>
                <a:cs typeface="Trebuchet MS"/>
              </a:rPr>
              <a:t>content</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spc="10" dirty="0">
                <a:solidFill>
                  <a:srgbClr val="070707"/>
                </a:solidFill>
                <a:latin typeface="Trebuchet MS"/>
                <a:cs typeface="Trebuchet MS"/>
              </a:rPr>
              <a:t>standard</a:t>
            </a:r>
            <a:r>
              <a:rPr sz="1982" spc="-40" dirty="0">
                <a:solidFill>
                  <a:srgbClr val="070707"/>
                </a:solidFill>
                <a:latin typeface="Trebuchet MS"/>
                <a:cs typeface="Trebuchet MS"/>
              </a:rPr>
              <a:t> </a:t>
            </a:r>
            <a:r>
              <a:rPr sz="1982" spc="-69" dirty="0">
                <a:solidFill>
                  <a:srgbClr val="070707"/>
                </a:solidFill>
                <a:latin typeface="Trebuchet MS"/>
                <a:cs typeface="Trebuchet MS"/>
              </a:rPr>
              <a:t>format.</a:t>
            </a:r>
            <a:r>
              <a:rPr sz="1982" spc="129" dirty="0">
                <a:solidFill>
                  <a:srgbClr val="070707"/>
                </a:solidFill>
                <a:latin typeface="Trebuchet MS"/>
                <a:cs typeface="Trebuchet MS"/>
              </a:rPr>
              <a:t> </a:t>
            </a:r>
            <a:r>
              <a:rPr sz="1982" spc="-59" dirty="0">
                <a:solidFill>
                  <a:srgbClr val="070707"/>
                </a:solidFill>
                <a:latin typeface="Trebuchet MS"/>
                <a:cs typeface="Trebuchet MS"/>
              </a:rPr>
              <a:t>Free</a:t>
            </a:r>
            <a:r>
              <a:rPr sz="1982" spc="-40" dirty="0">
                <a:solidFill>
                  <a:srgbClr val="070707"/>
                </a:solidFill>
                <a:latin typeface="Trebuchet MS"/>
                <a:cs typeface="Trebuchet MS"/>
              </a:rPr>
              <a:t> to</a:t>
            </a:r>
            <a:r>
              <a:rPr sz="1982" spc="-50" dirty="0">
                <a:solidFill>
                  <a:srgbClr val="070707"/>
                </a:solidFill>
                <a:latin typeface="Trebuchet MS"/>
                <a:cs typeface="Trebuchet MS"/>
              </a:rPr>
              <a:t> </a:t>
            </a:r>
            <a:r>
              <a:rPr sz="1982" spc="-10" dirty="0">
                <a:solidFill>
                  <a:srgbClr val="070707"/>
                </a:solidFill>
                <a:latin typeface="Trebuchet MS"/>
                <a:cs typeface="Trebuchet MS"/>
              </a:rPr>
              <a:t>read</a:t>
            </a:r>
            <a:r>
              <a:rPr sz="1982" spc="-40" dirty="0">
                <a:solidFill>
                  <a:srgbClr val="070707"/>
                </a:solidFill>
                <a:latin typeface="Trebuchet MS"/>
                <a:cs typeface="Trebuchet MS"/>
              </a:rPr>
              <a:t> </a:t>
            </a:r>
            <a:r>
              <a:rPr sz="1982" spc="-69" dirty="0">
                <a:solidFill>
                  <a:srgbClr val="070707"/>
                </a:solidFill>
                <a:latin typeface="Trebuchet MS"/>
                <a:cs typeface="Trebuchet MS"/>
              </a:rPr>
              <a:t>if</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spc="-20" dirty="0">
                <a:solidFill>
                  <a:srgbClr val="070707"/>
                </a:solidFill>
                <a:latin typeface="Trebuchet MS"/>
                <a:cs typeface="Trebuchet MS"/>
              </a:rPr>
              <a:t>site</a:t>
            </a:r>
            <a:r>
              <a:rPr sz="1982" spc="-50" dirty="0">
                <a:solidFill>
                  <a:srgbClr val="070707"/>
                </a:solidFill>
                <a:latin typeface="Trebuchet MS"/>
                <a:cs typeface="Trebuchet MS"/>
              </a:rPr>
              <a:t> </a:t>
            </a:r>
            <a:r>
              <a:rPr sz="1982" spc="59" dirty="0">
                <a:solidFill>
                  <a:srgbClr val="070707"/>
                </a:solidFill>
                <a:latin typeface="Trebuchet MS"/>
                <a:cs typeface="Trebuchet MS"/>
              </a:rPr>
              <a:t>has</a:t>
            </a:r>
            <a:r>
              <a:rPr sz="1982" spc="-40" dirty="0">
                <a:solidFill>
                  <a:srgbClr val="070707"/>
                </a:solidFill>
                <a:latin typeface="Trebuchet MS"/>
                <a:cs typeface="Trebuchet MS"/>
              </a:rPr>
              <a:t> </a:t>
            </a:r>
            <a:r>
              <a:rPr sz="1982" spc="-59" dirty="0">
                <a:solidFill>
                  <a:srgbClr val="070707"/>
                </a:solidFill>
                <a:latin typeface="Trebuchet MS"/>
                <a:cs typeface="Trebuchet MS"/>
              </a:rPr>
              <a:t>one.</a:t>
            </a:r>
            <a:endParaRPr sz="1982" dirty="0">
              <a:latin typeface="Trebuchet MS"/>
              <a:cs typeface="Trebuchet MS"/>
            </a:endParaRPr>
          </a:p>
          <a:p>
            <a:pPr marL="344796">
              <a:spcBef>
                <a:spcPts val="902"/>
              </a:spcBef>
            </a:pPr>
            <a:r>
              <a:rPr sz="1982" spc="-10" dirty="0">
                <a:solidFill>
                  <a:srgbClr val="070707"/>
                </a:solidFill>
                <a:latin typeface="Trebuchet MS"/>
                <a:cs typeface="Trebuchet MS"/>
              </a:rPr>
              <a:t>For</a:t>
            </a:r>
            <a:r>
              <a:rPr sz="1982" spc="-89" dirty="0">
                <a:solidFill>
                  <a:srgbClr val="070707"/>
                </a:solidFill>
                <a:latin typeface="Trebuchet MS"/>
                <a:cs typeface="Trebuchet MS"/>
              </a:rPr>
              <a:t> </a:t>
            </a:r>
            <a:r>
              <a:rPr sz="1982" spc="-30" dirty="0">
                <a:solidFill>
                  <a:srgbClr val="070707"/>
                </a:solidFill>
                <a:latin typeface="Trebuchet MS"/>
                <a:cs typeface="Trebuchet MS"/>
              </a:rPr>
              <a:t>example:</a:t>
            </a:r>
            <a:r>
              <a:rPr sz="1982" spc="129" dirty="0">
                <a:solidFill>
                  <a:srgbClr val="070707"/>
                </a:solidFill>
                <a:latin typeface="Trebuchet MS"/>
                <a:cs typeface="Trebuchet MS"/>
              </a:rPr>
              <a:t> </a:t>
            </a:r>
            <a:r>
              <a:rPr sz="1982" spc="-10" dirty="0">
                <a:solidFill>
                  <a:srgbClr val="070707"/>
                </a:solidFill>
                <a:latin typeface="Trebuchet MS"/>
                <a:cs typeface="Trebuchet MS"/>
              </a:rPr>
              <a:t>news-related</a:t>
            </a:r>
            <a:r>
              <a:rPr sz="1982" spc="-50" dirty="0">
                <a:solidFill>
                  <a:srgbClr val="070707"/>
                </a:solidFill>
                <a:latin typeface="Trebuchet MS"/>
                <a:cs typeface="Trebuchet MS"/>
              </a:rPr>
              <a:t> sites, </a:t>
            </a:r>
            <a:r>
              <a:rPr sz="1982" spc="30" dirty="0">
                <a:solidFill>
                  <a:srgbClr val="070707"/>
                </a:solidFill>
                <a:latin typeface="Trebuchet MS"/>
                <a:cs typeface="Trebuchet MS"/>
              </a:rPr>
              <a:t>blogs</a:t>
            </a:r>
            <a:endParaRPr sz="1982" dirty="0">
              <a:latin typeface="Trebuchet MS"/>
              <a:cs typeface="Trebuchet MS"/>
            </a:endParaRPr>
          </a:p>
          <a:p>
            <a:pPr marL="344796" marR="10067" indent="-320887">
              <a:lnSpc>
                <a:spcPct val="114500"/>
              </a:lnSpc>
              <a:spcBef>
                <a:spcPts val="595"/>
              </a:spcBef>
              <a:buClr>
                <a:srgbClr val="22373A"/>
              </a:buClr>
              <a:buFont typeface="Times New Roman"/>
              <a:buChar char="■"/>
              <a:tabLst>
                <a:tab pos="346054" algn="l"/>
              </a:tabLst>
            </a:pPr>
            <a:r>
              <a:rPr sz="1982" spc="-20" dirty="0">
                <a:solidFill>
                  <a:srgbClr val="070707"/>
                </a:solidFill>
                <a:latin typeface="Trebuchet MS"/>
                <a:cs typeface="Trebuchet MS"/>
              </a:rPr>
              <a:t>Web </a:t>
            </a:r>
            <a:r>
              <a:rPr sz="1982" spc="-10" dirty="0">
                <a:solidFill>
                  <a:srgbClr val="070707"/>
                </a:solidFill>
                <a:latin typeface="Trebuchet MS"/>
                <a:cs typeface="Trebuchet MS"/>
              </a:rPr>
              <a:t>scraping: </a:t>
            </a:r>
            <a:r>
              <a:rPr sz="1982" spc="40" dirty="0">
                <a:solidFill>
                  <a:srgbClr val="070707"/>
                </a:solidFill>
                <a:latin typeface="Trebuchet MS"/>
                <a:cs typeface="Trebuchet MS"/>
              </a:rPr>
              <a:t>using </a:t>
            </a:r>
            <a:r>
              <a:rPr sz="1982" spc="-59" dirty="0">
                <a:solidFill>
                  <a:srgbClr val="070707"/>
                </a:solidFill>
                <a:latin typeface="Trebuchet MS"/>
                <a:cs typeface="Trebuchet MS"/>
              </a:rPr>
              <a:t>software, </a:t>
            </a:r>
            <a:r>
              <a:rPr sz="1982" dirty="0">
                <a:solidFill>
                  <a:srgbClr val="070707"/>
                </a:solidFill>
                <a:latin typeface="Trebuchet MS"/>
                <a:cs typeface="Trebuchet MS"/>
              </a:rPr>
              <a:t>scripts </a:t>
            </a:r>
            <a:r>
              <a:rPr sz="1982" spc="10" dirty="0">
                <a:solidFill>
                  <a:srgbClr val="070707"/>
                </a:solidFill>
                <a:latin typeface="Trebuchet MS"/>
                <a:cs typeface="Trebuchet MS"/>
              </a:rPr>
              <a:t>or </a:t>
            </a:r>
            <a:r>
              <a:rPr sz="1982" spc="30" dirty="0">
                <a:solidFill>
                  <a:srgbClr val="070707"/>
                </a:solidFill>
                <a:latin typeface="Trebuchet MS"/>
                <a:cs typeface="Trebuchet MS"/>
              </a:rPr>
              <a:t>by-hand </a:t>
            </a:r>
            <a:r>
              <a:rPr sz="1982" spc="-50" dirty="0">
                <a:solidFill>
                  <a:srgbClr val="070707"/>
                </a:solidFill>
                <a:latin typeface="Trebuchet MS"/>
                <a:cs typeface="Trebuchet MS"/>
              </a:rPr>
              <a:t>extracting </a:t>
            </a:r>
            <a:r>
              <a:rPr sz="1982" spc="-10" dirty="0">
                <a:solidFill>
                  <a:srgbClr val="070707"/>
                </a:solidFill>
                <a:latin typeface="Trebuchet MS"/>
                <a:cs typeface="Trebuchet MS"/>
              </a:rPr>
              <a:t>data </a:t>
            </a:r>
            <a:r>
              <a:rPr sz="1982" dirty="0">
                <a:solidFill>
                  <a:srgbClr val="070707"/>
                </a:solidFill>
                <a:latin typeface="Trebuchet MS"/>
                <a:cs typeface="Trebuchet MS"/>
              </a:rPr>
              <a:t> </a:t>
            </a:r>
            <a:r>
              <a:rPr sz="1982" spc="-20" dirty="0">
                <a:solidFill>
                  <a:srgbClr val="070707"/>
                </a:solidFill>
                <a:latin typeface="Trebuchet MS"/>
                <a:cs typeface="Trebuchet MS"/>
              </a:rPr>
              <a:t>from</a:t>
            </a:r>
            <a:r>
              <a:rPr sz="1982" spc="-59" dirty="0">
                <a:solidFill>
                  <a:srgbClr val="070707"/>
                </a:solidFill>
                <a:latin typeface="Trebuchet MS"/>
                <a:cs typeface="Trebuchet MS"/>
              </a:rPr>
              <a:t> </a:t>
            </a:r>
            <a:r>
              <a:rPr sz="1982" spc="-40" dirty="0">
                <a:solidFill>
                  <a:srgbClr val="070707"/>
                </a:solidFill>
                <a:latin typeface="Trebuchet MS"/>
                <a:cs typeface="Trebuchet MS"/>
              </a:rPr>
              <a:t>what</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9" dirty="0">
                <a:solidFill>
                  <a:srgbClr val="070707"/>
                </a:solidFill>
                <a:latin typeface="Trebuchet MS"/>
                <a:cs typeface="Trebuchet MS"/>
              </a:rPr>
              <a:t> </a:t>
            </a:r>
            <a:r>
              <a:rPr sz="1982" spc="10" dirty="0">
                <a:solidFill>
                  <a:srgbClr val="070707"/>
                </a:solidFill>
                <a:latin typeface="Trebuchet MS"/>
                <a:cs typeface="Trebuchet MS"/>
              </a:rPr>
              <a:t>displayed</a:t>
            </a:r>
            <a:r>
              <a:rPr sz="1982" spc="-50" dirty="0">
                <a:solidFill>
                  <a:srgbClr val="070707"/>
                </a:solidFill>
                <a:latin typeface="Trebuchet MS"/>
                <a:cs typeface="Trebuchet MS"/>
              </a:rPr>
              <a:t> </a:t>
            </a:r>
            <a:r>
              <a:rPr sz="1982" spc="59" dirty="0">
                <a:solidFill>
                  <a:srgbClr val="070707"/>
                </a:solidFill>
                <a:latin typeface="Trebuchet MS"/>
                <a:cs typeface="Trebuchet MS"/>
              </a:rPr>
              <a:t>on</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9" dirty="0">
                <a:solidFill>
                  <a:srgbClr val="070707"/>
                </a:solidFill>
                <a:latin typeface="Trebuchet MS"/>
                <a:cs typeface="Trebuchet MS"/>
              </a:rPr>
              <a:t> </a:t>
            </a:r>
            <a:r>
              <a:rPr sz="1982" dirty="0">
                <a:solidFill>
                  <a:srgbClr val="070707"/>
                </a:solidFill>
                <a:latin typeface="Trebuchet MS"/>
                <a:cs typeface="Trebuchet MS"/>
              </a:rPr>
              <a:t>page</a:t>
            </a:r>
            <a:r>
              <a:rPr sz="1982" spc="-50"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40" dirty="0">
                <a:solidFill>
                  <a:srgbClr val="070707"/>
                </a:solidFill>
                <a:latin typeface="Trebuchet MS"/>
                <a:cs typeface="Trebuchet MS"/>
              </a:rPr>
              <a:t>what</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dirty="0">
                <a:solidFill>
                  <a:srgbClr val="070707"/>
                </a:solidFill>
                <a:latin typeface="Trebuchet MS"/>
                <a:cs typeface="Trebuchet MS"/>
              </a:rPr>
              <a:t>contained</a:t>
            </a:r>
            <a:r>
              <a:rPr sz="1982" spc="-59"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59" dirty="0">
                <a:solidFill>
                  <a:srgbClr val="070707"/>
                </a:solidFill>
                <a:latin typeface="Trebuchet MS"/>
                <a:cs typeface="Trebuchet MS"/>
              </a:rPr>
              <a:t> </a:t>
            </a:r>
            <a:r>
              <a:rPr sz="1982" spc="-40" dirty="0">
                <a:solidFill>
                  <a:srgbClr val="070707"/>
                </a:solidFill>
                <a:latin typeface="Trebuchet MS"/>
                <a:cs typeface="Trebuchet MS"/>
              </a:rPr>
              <a:t>HTML </a:t>
            </a:r>
            <a:r>
              <a:rPr sz="1982" spc="-565" dirty="0">
                <a:solidFill>
                  <a:srgbClr val="070707"/>
                </a:solidFill>
                <a:latin typeface="Trebuchet MS"/>
                <a:cs typeface="Trebuchet MS"/>
              </a:rPr>
              <a:t> </a:t>
            </a:r>
            <a:r>
              <a:rPr sz="1982" spc="-109" dirty="0">
                <a:solidFill>
                  <a:srgbClr val="070707"/>
                </a:solidFill>
                <a:latin typeface="Trebuchet MS"/>
                <a:cs typeface="Trebuchet MS"/>
              </a:rPr>
              <a:t>ﬁle.</a:t>
            </a:r>
            <a:endParaRPr sz="1982" dirty="0">
              <a:latin typeface="Trebuchet MS"/>
              <a:cs typeface="Trebuchet MS"/>
            </a:endParaRPr>
          </a:p>
        </p:txBody>
      </p:sp>
    </p:spTree>
    <p:extLst>
      <p:ext uri="{BB962C8B-B14F-4D97-AF65-F5344CB8AC3E}">
        <p14:creationId xmlns:p14="http://schemas.microsoft.com/office/powerpoint/2010/main" val="3266526674"/>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27015" y="404008"/>
            <a:ext cx="7408375" cy="516585"/>
          </a:xfrm>
          <a:prstGeom prst="rect">
            <a:avLst/>
          </a:prstGeom>
        </p:spPr>
        <p:txBody>
          <a:bodyPr vert="horz" wrap="square" lIns="0" tIns="23909" rIns="0" bIns="0" rtlCol="0" anchor="t">
            <a:spAutoFit/>
          </a:bodyPr>
          <a:lstStyle/>
          <a:p>
            <a:pPr marL="25168">
              <a:lnSpc>
                <a:spcPct val="100000"/>
              </a:lnSpc>
              <a:spcBef>
                <a:spcPts val="188"/>
              </a:spcBef>
            </a:pPr>
            <a:r>
              <a:rPr spc="-69" dirty="0"/>
              <a:t>web</a:t>
            </a:r>
            <a:r>
              <a:rPr spc="-89" dirty="0"/>
              <a:t> </a:t>
            </a:r>
            <a:r>
              <a:rPr spc="99" dirty="0"/>
              <a:t>scraping</a:t>
            </a:r>
          </a:p>
        </p:txBody>
      </p:sp>
      <p:sp>
        <p:nvSpPr>
          <p:cNvPr id="4" name="object 4"/>
          <p:cNvSpPr txBox="1"/>
          <p:nvPr/>
        </p:nvSpPr>
        <p:spPr>
          <a:xfrm>
            <a:off x="10293347" y="6442424"/>
            <a:ext cx="227761" cy="246493"/>
          </a:xfrm>
          <a:prstGeom prst="rect">
            <a:avLst/>
          </a:prstGeom>
        </p:spPr>
        <p:txBody>
          <a:bodyPr vert="horz" wrap="square" lIns="0" tIns="32717" rIns="0" bIns="0" rtlCol="0">
            <a:spAutoFit/>
          </a:bodyPr>
          <a:lstStyle/>
          <a:p>
            <a:pPr marL="75503">
              <a:spcBef>
                <a:spcPts val="258"/>
              </a:spcBef>
            </a:pPr>
            <a:r>
              <a:rPr sz="1387" spc="-129" dirty="0">
                <a:solidFill>
                  <a:srgbClr val="22373A"/>
                </a:solidFill>
                <a:latin typeface="Trebuchet MS"/>
                <a:cs typeface="Trebuchet MS"/>
              </a:rPr>
              <a:t>7</a:t>
            </a:r>
            <a:endParaRPr sz="1387">
              <a:latin typeface="Trebuchet MS"/>
              <a:cs typeface="Trebuchet MS"/>
            </a:endParaRPr>
          </a:p>
        </p:txBody>
      </p:sp>
      <p:sp>
        <p:nvSpPr>
          <p:cNvPr id="3" name="object 3"/>
          <p:cNvSpPr txBox="1"/>
          <p:nvPr/>
        </p:nvSpPr>
        <p:spPr>
          <a:xfrm>
            <a:off x="1092820" y="1848831"/>
            <a:ext cx="10560204" cy="3596134"/>
          </a:xfrm>
          <a:prstGeom prst="rect">
            <a:avLst/>
          </a:prstGeom>
        </p:spPr>
        <p:txBody>
          <a:bodyPr vert="horz" wrap="square" lIns="0" tIns="25167" rIns="0" bIns="0" rtlCol="0">
            <a:spAutoFit/>
          </a:bodyPr>
          <a:lstStyle/>
          <a:p>
            <a:pPr marL="344796" marR="10067" indent="-320887" algn="just">
              <a:lnSpc>
                <a:spcPct val="114599"/>
              </a:lnSpc>
              <a:spcBef>
                <a:spcPts val="198"/>
              </a:spcBef>
              <a:buClr>
                <a:srgbClr val="22373A"/>
              </a:buClr>
              <a:buFont typeface="Times New Roman"/>
              <a:buChar char="■"/>
              <a:tabLst>
                <a:tab pos="346054" algn="l"/>
              </a:tabLst>
            </a:pPr>
            <a:r>
              <a:rPr sz="1982" spc="-10" dirty="0">
                <a:solidFill>
                  <a:srgbClr val="070707"/>
                </a:solidFill>
                <a:latin typeface="Trebuchet MS"/>
                <a:cs typeface="Trebuchet MS"/>
              </a:rPr>
              <a:t>Why</a:t>
            </a:r>
            <a:r>
              <a:rPr sz="1982" spc="-99" dirty="0">
                <a:solidFill>
                  <a:srgbClr val="070707"/>
                </a:solidFill>
                <a:latin typeface="Trebuchet MS"/>
                <a:cs typeface="Trebuchet MS"/>
              </a:rPr>
              <a:t> </a:t>
            </a:r>
            <a:r>
              <a:rPr sz="1982" spc="69" dirty="0">
                <a:solidFill>
                  <a:srgbClr val="070707"/>
                </a:solidFill>
                <a:latin typeface="Trebuchet MS"/>
                <a:cs typeface="Trebuchet MS"/>
              </a:rPr>
              <a:t>do</a:t>
            </a:r>
            <a:r>
              <a:rPr sz="1982" spc="-89" dirty="0">
                <a:solidFill>
                  <a:srgbClr val="070707"/>
                </a:solidFill>
                <a:latin typeface="Trebuchet MS"/>
                <a:cs typeface="Trebuchet MS"/>
              </a:rPr>
              <a:t> </a:t>
            </a:r>
            <a:r>
              <a:rPr sz="1982" spc="30" dirty="0">
                <a:solidFill>
                  <a:srgbClr val="070707"/>
                </a:solidFill>
                <a:latin typeface="Trebuchet MS"/>
                <a:cs typeface="Trebuchet MS"/>
              </a:rPr>
              <a:t>it?</a:t>
            </a:r>
            <a:r>
              <a:rPr sz="1982" spc="139" dirty="0">
                <a:solidFill>
                  <a:srgbClr val="070707"/>
                </a:solidFill>
                <a:latin typeface="Trebuchet MS"/>
                <a:cs typeface="Trebuchet MS"/>
              </a:rPr>
              <a:t> </a:t>
            </a:r>
            <a:r>
              <a:rPr sz="1982" spc="-10" dirty="0">
                <a:solidFill>
                  <a:srgbClr val="070707"/>
                </a:solidFill>
                <a:latin typeface="Trebuchet MS"/>
                <a:cs typeface="Trebuchet MS"/>
              </a:rPr>
              <a:t>Older</a:t>
            </a:r>
            <a:r>
              <a:rPr sz="1982" spc="-69" dirty="0">
                <a:solidFill>
                  <a:srgbClr val="070707"/>
                </a:solidFill>
                <a:latin typeface="Trebuchet MS"/>
                <a:cs typeface="Trebuchet MS"/>
              </a:rPr>
              <a:t> </a:t>
            </a:r>
            <a:r>
              <a:rPr sz="1982" spc="-10" dirty="0">
                <a:solidFill>
                  <a:srgbClr val="070707"/>
                </a:solidFill>
                <a:latin typeface="Trebuchet MS"/>
                <a:cs typeface="Trebuchet MS"/>
              </a:rPr>
              <a:t>government</a:t>
            </a:r>
            <a:r>
              <a:rPr sz="1982" spc="-59"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dirty="0">
                <a:solidFill>
                  <a:srgbClr val="070707"/>
                </a:solidFill>
                <a:latin typeface="Trebuchet MS"/>
                <a:cs typeface="Trebuchet MS"/>
              </a:rPr>
              <a:t>smaller</a:t>
            </a:r>
            <a:r>
              <a:rPr sz="1982" spc="-69" dirty="0">
                <a:solidFill>
                  <a:srgbClr val="070707"/>
                </a:solidFill>
                <a:latin typeface="Trebuchet MS"/>
                <a:cs typeface="Trebuchet MS"/>
              </a:rPr>
              <a:t> </a:t>
            </a:r>
            <a:r>
              <a:rPr sz="1982" spc="10" dirty="0">
                <a:solidFill>
                  <a:srgbClr val="070707"/>
                </a:solidFill>
                <a:latin typeface="Trebuchet MS"/>
                <a:cs typeface="Trebuchet MS"/>
              </a:rPr>
              <a:t>news</a:t>
            </a:r>
            <a:r>
              <a:rPr sz="1982" spc="-59" dirty="0">
                <a:solidFill>
                  <a:srgbClr val="070707"/>
                </a:solidFill>
                <a:latin typeface="Trebuchet MS"/>
                <a:cs typeface="Trebuchet MS"/>
              </a:rPr>
              <a:t> </a:t>
            </a:r>
            <a:r>
              <a:rPr sz="1982" dirty="0">
                <a:solidFill>
                  <a:srgbClr val="070707"/>
                </a:solidFill>
                <a:latin typeface="Trebuchet MS"/>
                <a:cs typeface="Trebuchet MS"/>
              </a:rPr>
              <a:t>sites</a:t>
            </a:r>
            <a:r>
              <a:rPr sz="1982" spc="-69" dirty="0">
                <a:solidFill>
                  <a:srgbClr val="070707"/>
                </a:solidFill>
                <a:latin typeface="Trebuchet MS"/>
                <a:cs typeface="Trebuchet MS"/>
              </a:rPr>
              <a:t> </a:t>
            </a:r>
            <a:r>
              <a:rPr sz="1982" spc="-10" dirty="0">
                <a:solidFill>
                  <a:srgbClr val="070707"/>
                </a:solidFill>
                <a:latin typeface="Trebuchet MS"/>
                <a:cs typeface="Trebuchet MS"/>
              </a:rPr>
              <a:t>might</a:t>
            </a:r>
            <a:r>
              <a:rPr sz="1982" spc="-69" dirty="0">
                <a:solidFill>
                  <a:srgbClr val="070707"/>
                </a:solidFill>
                <a:latin typeface="Trebuchet MS"/>
                <a:cs typeface="Trebuchet MS"/>
              </a:rPr>
              <a:t> </a:t>
            </a:r>
            <a:r>
              <a:rPr sz="1982" dirty="0">
                <a:solidFill>
                  <a:srgbClr val="070707"/>
                </a:solidFill>
                <a:latin typeface="Trebuchet MS"/>
                <a:cs typeface="Trebuchet MS"/>
              </a:rPr>
              <a:t>not</a:t>
            </a:r>
            <a:r>
              <a:rPr sz="1982" spc="-59" dirty="0">
                <a:solidFill>
                  <a:srgbClr val="070707"/>
                </a:solidFill>
                <a:latin typeface="Trebuchet MS"/>
                <a:cs typeface="Trebuchet MS"/>
              </a:rPr>
              <a:t> </a:t>
            </a:r>
            <a:r>
              <a:rPr sz="1982" spc="-10" dirty="0">
                <a:solidFill>
                  <a:srgbClr val="070707"/>
                </a:solidFill>
                <a:latin typeface="Trebuchet MS"/>
                <a:cs typeface="Trebuchet MS"/>
              </a:rPr>
              <a:t>have </a:t>
            </a:r>
            <a:r>
              <a:rPr sz="1982" spc="-575" dirty="0">
                <a:solidFill>
                  <a:srgbClr val="070707"/>
                </a:solidFill>
                <a:latin typeface="Trebuchet MS"/>
                <a:cs typeface="Trebuchet MS"/>
              </a:rPr>
              <a:t> </a:t>
            </a:r>
            <a:r>
              <a:rPr sz="1982" spc="20" dirty="0">
                <a:solidFill>
                  <a:srgbClr val="070707"/>
                </a:solidFill>
                <a:latin typeface="Trebuchet MS"/>
                <a:cs typeface="Trebuchet MS"/>
              </a:rPr>
              <a:t>APIs</a:t>
            </a:r>
            <a:r>
              <a:rPr sz="1982" spc="-99" dirty="0">
                <a:solidFill>
                  <a:srgbClr val="070707"/>
                </a:solidFill>
                <a:latin typeface="Trebuchet MS"/>
                <a:cs typeface="Trebuchet MS"/>
              </a:rPr>
              <a:t> </a:t>
            </a:r>
            <a:r>
              <a:rPr sz="1982" spc="-30" dirty="0">
                <a:solidFill>
                  <a:srgbClr val="070707"/>
                </a:solidFill>
                <a:latin typeface="Trebuchet MS"/>
                <a:cs typeface="Trebuchet MS"/>
              </a:rPr>
              <a:t>for</a:t>
            </a:r>
            <a:r>
              <a:rPr sz="1982" spc="-99" dirty="0">
                <a:solidFill>
                  <a:srgbClr val="070707"/>
                </a:solidFill>
                <a:latin typeface="Trebuchet MS"/>
                <a:cs typeface="Trebuchet MS"/>
              </a:rPr>
              <a:t> </a:t>
            </a:r>
            <a:r>
              <a:rPr sz="1982" spc="10" dirty="0">
                <a:solidFill>
                  <a:srgbClr val="070707"/>
                </a:solidFill>
                <a:latin typeface="Trebuchet MS"/>
                <a:cs typeface="Trebuchet MS"/>
              </a:rPr>
              <a:t>accessing</a:t>
            </a:r>
            <a:r>
              <a:rPr sz="1982" spc="-99" dirty="0">
                <a:solidFill>
                  <a:srgbClr val="070707"/>
                </a:solidFill>
                <a:latin typeface="Trebuchet MS"/>
                <a:cs typeface="Trebuchet MS"/>
              </a:rPr>
              <a:t> </a:t>
            </a:r>
            <a:r>
              <a:rPr sz="1982" spc="-69" dirty="0">
                <a:solidFill>
                  <a:srgbClr val="070707"/>
                </a:solidFill>
                <a:latin typeface="Trebuchet MS"/>
                <a:cs typeface="Trebuchet MS"/>
              </a:rPr>
              <a:t>data,</a:t>
            </a:r>
            <a:r>
              <a:rPr sz="1982" spc="-79" dirty="0">
                <a:solidFill>
                  <a:srgbClr val="070707"/>
                </a:solidFill>
                <a:latin typeface="Trebuchet MS"/>
                <a:cs typeface="Trebuchet MS"/>
              </a:rPr>
              <a:t> </a:t>
            </a:r>
            <a:r>
              <a:rPr sz="1982" spc="10" dirty="0">
                <a:solidFill>
                  <a:srgbClr val="070707"/>
                </a:solidFill>
                <a:latin typeface="Trebuchet MS"/>
                <a:cs typeface="Trebuchet MS"/>
              </a:rPr>
              <a:t>or</a:t>
            </a:r>
            <a:r>
              <a:rPr sz="1982" spc="-79" dirty="0">
                <a:solidFill>
                  <a:srgbClr val="070707"/>
                </a:solidFill>
                <a:latin typeface="Trebuchet MS"/>
                <a:cs typeface="Trebuchet MS"/>
              </a:rPr>
              <a:t> </a:t>
            </a:r>
            <a:r>
              <a:rPr sz="1982" spc="30" dirty="0">
                <a:solidFill>
                  <a:srgbClr val="070707"/>
                </a:solidFill>
                <a:latin typeface="Trebuchet MS"/>
                <a:cs typeface="Trebuchet MS"/>
              </a:rPr>
              <a:t>publish</a:t>
            </a:r>
            <a:r>
              <a:rPr sz="1982" spc="-89" dirty="0">
                <a:solidFill>
                  <a:srgbClr val="070707"/>
                </a:solidFill>
                <a:latin typeface="Trebuchet MS"/>
                <a:cs typeface="Trebuchet MS"/>
              </a:rPr>
              <a:t> </a:t>
            </a:r>
            <a:r>
              <a:rPr sz="1982" spc="69" dirty="0">
                <a:solidFill>
                  <a:srgbClr val="070707"/>
                </a:solidFill>
                <a:latin typeface="Trebuchet MS"/>
                <a:cs typeface="Trebuchet MS"/>
              </a:rPr>
              <a:t>RSS</a:t>
            </a:r>
            <a:r>
              <a:rPr sz="1982" spc="-99" dirty="0">
                <a:solidFill>
                  <a:srgbClr val="070707"/>
                </a:solidFill>
                <a:latin typeface="Trebuchet MS"/>
                <a:cs typeface="Trebuchet MS"/>
              </a:rPr>
              <a:t> </a:t>
            </a:r>
            <a:r>
              <a:rPr sz="1982" dirty="0">
                <a:solidFill>
                  <a:srgbClr val="070707"/>
                </a:solidFill>
                <a:latin typeface="Trebuchet MS"/>
                <a:cs typeface="Trebuchet MS"/>
              </a:rPr>
              <a:t>feeds</a:t>
            </a:r>
            <a:r>
              <a:rPr sz="1982" spc="-99" dirty="0">
                <a:solidFill>
                  <a:srgbClr val="070707"/>
                </a:solidFill>
                <a:latin typeface="Trebuchet MS"/>
                <a:cs typeface="Trebuchet MS"/>
              </a:rPr>
              <a:t> </a:t>
            </a:r>
            <a:r>
              <a:rPr sz="1982" spc="10" dirty="0">
                <a:solidFill>
                  <a:srgbClr val="070707"/>
                </a:solidFill>
                <a:latin typeface="Trebuchet MS"/>
                <a:cs typeface="Trebuchet MS"/>
              </a:rPr>
              <a:t>or</a:t>
            </a:r>
            <a:r>
              <a:rPr sz="1982" spc="-79" dirty="0">
                <a:solidFill>
                  <a:srgbClr val="070707"/>
                </a:solidFill>
                <a:latin typeface="Trebuchet MS"/>
                <a:cs typeface="Trebuchet MS"/>
              </a:rPr>
              <a:t> </a:t>
            </a:r>
            <a:r>
              <a:rPr sz="1982" spc="-10" dirty="0">
                <a:solidFill>
                  <a:srgbClr val="070707"/>
                </a:solidFill>
                <a:latin typeface="Trebuchet MS"/>
                <a:cs typeface="Trebuchet MS"/>
              </a:rPr>
              <a:t>have</a:t>
            </a:r>
            <a:r>
              <a:rPr sz="1982" spc="-99" dirty="0">
                <a:solidFill>
                  <a:srgbClr val="070707"/>
                </a:solidFill>
                <a:latin typeface="Trebuchet MS"/>
                <a:cs typeface="Trebuchet MS"/>
              </a:rPr>
              <a:t> </a:t>
            </a:r>
            <a:r>
              <a:rPr sz="1982" spc="20" dirty="0">
                <a:solidFill>
                  <a:srgbClr val="070707"/>
                </a:solidFill>
                <a:latin typeface="Trebuchet MS"/>
                <a:cs typeface="Trebuchet MS"/>
              </a:rPr>
              <a:t>databases</a:t>
            </a:r>
            <a:r>
              <a:rPr sz="1982" spc="-89" dirty="0">
                <a:solidFill>
                  <a:srgbClr val="070707"/>
                </a:solidFill>
                <a:latin typeface="Trebuchet MS"/>
                <a:cs typeface="Trebuchet MS"/>
              </a:rPr>
              <a:t> </a:t>
            </a:r>
            <a:r>
              <a:rPr sz="1982" spc="-30" dirty="0">
                <a:solidFill>
                  <a:srgbClr val="070707"/>
                </a:solidFill>
                <a:latin typeface="Trebuchet MS"/>
                <a:cs typeface="Trebuchet MS"/>
              </a:rPr>
              <a:t>for </a:t>
            </a:r>
            <a:r>
              <a:rPr sz="1982" spc="-575" dirty="0">
                <a:solidFill>
                  <a:srgbClr val="070707"/>
                </a:solidFill>
                <a:latin typeface="Trebuchet MS"/>
                <a:cs typeface="Trebuchet MS"/>
              </a:rPr>
              <a:t> </a:t>
            </a:r>
            <a:r>
              <a:rPr sz="1982" spc="-30" dirty="0">
                <a:solidFill>
                  <a:srgbClr val="070707"/>
                </a:solidFill>
                <a:latin typeface="Trebuchet MS"/>
                <a:cs typeface="Trebuchet MS"/>
              </a:rPr>
              <a:t>download.</a:t>
            </a:r>
            <a:r>
              <a:rPr sz="1982" spc="139" dirty="0">
                <a:solidFill>
                  <a:srgbClr val="070707"/>
                </a:solidFill>
                <a:latin typeface="Trebuchet MS"/>
                <a:cs typeface="Trebuchet MS"/>
              </a:rPr>
              <a:t> </a:t>
            </a:r>
            <a:r>
              <a:rPr sz="1982" spc="-50" dirty="0">
                <a:solidFill>
                  <a:srgbClr val="070707"/>
                </a:solidFill>
                <a:latin typeface="Trebuchet MS"/>
                <a:cs typeface="Trebuchet MS"/>
              </a:rPr>
              <a:t>You don’t</a:t>
            </a:r>
            <a:r>
              <a:rPr sz="1982" spc="-40" dirty="0">
                <a:solidFill>
                  <a:srgbClr val="070707"/>
                </a:solidFill>
                <a:latin typeface="Trebuchet MS"/>
                <a:cs typeface="Trebuchet MS"/>
              </a:rPr>
              <a:t> want to </a:t>
            </a:r>
            <a:r>
              <a:rPr sz="1982" spc="-10" dirty="0">
                <a:solidFill>
                  <a:srgbClr val="070707"/>
                </a:solidFill>
                <a:latin typeface="Trebuchet MS"/>
                <a:cs typeface="Trebuchet MS"/>
              </a:rPr>
              <a:t>pay</a:t>
            </a:r>
            <a:r>
              <a:rPr sz="1982" spc="-40" dirty="0">
                <a:solidFill>
                  <a:srgbClr val="070707"/>
                </a:solidFill>
                <a:latin typeface="Trebuchet MS"/>
                <a:cs typeface="Trebuchet MS"/>
              </a:rPr>
              <a:t> to </a:t>
            </a:r>
            <a:r>
              <a:rPr sz="1982" spc="50" dirty="0">
                <a:solidFill>
                  <a:srgbClr val="070707"/>
                </a:solidFill>
                <a:latin typeface="Trebuchet MS"/>
                <a:cs typeface="Trebuchet MS"/>
              </a:rPr>
              <a:t>use</a:t>
            </a:r>
            <a:r>
              <a:rPr sz="1982" spc="-40"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10" dirty="0">
                <a:solidFill>
                  <a:srgbClr val="070707"/>
                </a:solidFill>
                <a:latin typeface="Trebuchet MS"/>
                <a:cs typeface="Trebuchet MS"/>
              </a:rPr>
              <a:t>API</a:t>
            </a:r>
            <a:r>
              <a:rPr sz="1982" spc="-40" dirty="0">
                <a:solidFill>
                  <a:srgbClr val="070707"/>
                </a:solidFill>
                <a:latin typeface="Trebuchet MS"/>
                <a:cs typeface="Trebuchet MS"/>
              </a:rPr>
              <a:t> </a:t>
            </a:r>
            <a:r>
              <a:rPr sz="1982" spc="10" dirty="0">
                <a:solidFill>
                  <a:srgbClr val="070707"/>
                </a:solidFill>
                <a:latin typeface="Trebuchet MS"/>
                <a:cs typeface="Trebuchet MS"/>
              </a:rPr>
              <a:t>or</a:t>
            </a:r>
            <a:r>
              <a:rPr sz="1982" spc="-40" dirty="0">
                <a:solidFill>
                  <a:srgbClr val="070707"/>
                </a:solidFill>
                <a:latin typeface="Trebuchet MS"/>
                <a:cs typeface="Trebuchet MS"/>
              </a:rPr>
              <a:t> </a:t>
            </a:r>
            <a:r>
              <a:rPr sz="1982" spc="-30" dirty="0">
                <a:solidFill>
                  <a:srgbClr val="070707"/>
                </a:solidFill>
                <a:latin typeface="Trebuchet MS"/>
                <a:cs typeface="Trebuchet MS"/>
              </a:rPr>
              <a:t>the</a:t>
            </a:r>
            <a:r>
              <a:rPr sz="1982" spc="-40" dirty="0">
                <a:solidFill>
                  <a:srgbClr val="070707"/>
                </a:solidFill>
                <a:latin typeface="Trebuchet MS"/>
                <a:cs typeface="Trebuchet MS"/>
              </a:rPr>
              <a:t> </a:t>
            </a:r>
            <a:r>
              <a:rPr sz="1982" spc="-30" dirty="0">
                <a:solidFill>
                  <a:srgbClr val="070707"/>
                </a:solidFill>
                <a:latin typeface="Trebuchet MS"/>
                <a:cs typeface="Trebuchet MS"/>
              </a:rPr>
              <a:t>database.</a:t>
            </a:r>
            <a:endParaRPr sz="1982" dirty="0">
              <a:latin typeface="Trebuchet MS"/>
              <a:cs typeface="Trebuchet MS"/>
            </a:endParaRPr>
          </a:p>
          <a:p>
            <a:pPr marL="344796" indent="-320887" algn="just">
              <a:spcBef>
                <a:spcPts val="931"/>
              </a:spcBef>
              <a:buClr>
                <a:srgbClr val="22373A"/>
              </a:buClr>
              <a:buFont typeface="Times New Roman"/>
              <a:buChar char="■"/>
              <a:tabLst>
                <a:tab pos="346054" algn="l"/>
              </a:tabLst>
            </a:pPr>
            <a:r>
              <a:rPr sz="1982" spc="10" dirty="0">
                <a:solidFill>
                  <a:srgbClr val="070707"/>
                </a:solidFill>
                <a:latin typeface="Trebuchet MS"/>
                <a:cs typeface="Trebuchet MS"/>
              </a:rPr>
              <a:t>How</a:t>
            </a:r>
            <a:r>
              <a:rPr sz="1982" spc="-99" dirty="0">
                <a:solidFill>
                  <a:srgbClr val="070707"/>
                </a:solidFill>
                <a:latin typeface="Trebuchet MS"/>
                <a:cs typeface="Trebuchet MS"/>
              </a:rPr>
              <a:t> </a:t>
            </a:r>
            <a:r>
              <a:rPr sz="1982" spc="69" dirty="0">
                <a:solidFill>
                  <a:srgbClr val="070707"/>
                </a:solidFill>
                <a:latin typeface="Trebuchet MS"/>
                <a:cs typeface="Trebuchet MS"/>
              </a:rPr>
              <a:t>do</a:t>
            </a:r>
            <a:r>
              <a:rPr sz="1982" spc="-99" dirty="0">
                <a:solidFill>
                  <a:srgbClr val="070707"/>
                </a:solidFill>
                <a:latin typeface="Trebuchet MS"/>
                <a:cs typeface="Trebuchet MS"/>
              </a:rPr>
              <a:t> </a:t>
            </a:r>
            <a:r>
              <a:rPr sz="1982" spc="40" dirty="0">
                <a:solidFill>
                  <a:srgbClr val="070707"/>
                </a:solidFill>
                <a:latin typeface="Trebuchet MS"/>
                <a:cs typeface="Trebuchet MS"/>
              </a:rPr>
              <a:t>you</a:t>
            </a:r>
            <a:r>
              <a:rPr sz="1982" spc="-99" dirty="0">
                <a:solidFill>
                  <a:srgbClr val="070707"/>
                </a:solidFill>
                <a:latin typeface="Trebuchet MS"/>
                <a:cs typeface="Trebuchet MS"/>
              </a:rPr>
              <a:t> </a:t>
            </a:r>
            <a:r>
              <a:rPr sz="1982" spc="30" dirty="0">
                <a:solidFill>
                  <a:srgbClr val="070707"/>
                </a:solidFill>
                <a:latin typeface="Trebuchet MS"/>
                <a:cs typeface="Trebuchet MS"/>
              </a:rPr>
              <a:t>it?</a:t>
            </a:r>
            <a:r>
              <a:rPr sz="1982" spc="119" dirty="0">
                <a:solidFill>
                  <a:srgbClr val="070707"/>
                </a:solidFill>
                <a:latin typeface="Trebuchet MS"/>
                <a:cs typeface="Trebuchet MS"/>
              </a:rPr>
              <a:t> </a:t>
            </a:r>
            <a:r>
              <a:rPr sz="1982" spc="20" dirty="0">
                <a:solidFill>
                  <a:srgbClr val="070707"/>
                </a:solidFill>
                <a:latin typeface="Trebuchet MS"/>
                <a:cs typeface="Trebuchet MS"/>
              </a:rPr>
              <a:t>See</a:t>
            </a:r>
            <a:r>
              <a:rPr sz="1982" spc="-69" dirty="0">
                <a:solidFill>
                  <a:srgbClr val="070707"/>
                </a:solidFill>
                <a:latin typeface="Trebuchet MS"/>
                <a:cs typeface="Trebuchet MS"/>
              </a:rPr>
              <a:t> </a:t>
            </a:r>
            <a:r>
              <a:rPr sz="1982" spc="-20" dirty="0">
                <a:solidFill>
                  <a:srgbClr val="070707"/>
                </a:solidFill>
                <a:latin typeface="Trebuchet MS"/>
                <a:cs typeface="Trebuchet MS"/>
              </a:rPr>
              <a:t>HW0</a:t>
            </a:r>
            <a:endParaRPr sz="1982" dirty="0">
              <a:latin typeface="Trebuchet MS"/>
              <a:cs typeface="Trebuchet MS"/>
            </a:endParaRPr>
          </a:p>
          <a:p>
            <a:pPr marL="344796" indent="-320887" algn="just">
              <a:spcBef>
                <a:spcPts val="713"/>
              </a:spcBef>
              <a:buClr>
                <a:srgbClr val="22373A"/>
              </a:buClr>
              <a:buFont typeface="Times New Roman"/>
              <a:buChar char="■"/>
              <a:tabLst>
                <a:tab pos="346054" algn="l"/>
              </a:tabLst>
            </a:pPr>
            <a:r>
              <a:rPr sz="1982" spc="59" dirty="0">
                <a:solidFill>
                  <a:srgbClr val="070707"/>
                </a:solidFill>
                <a:latin typeface="Trebuchet MS"/>
                <a:cs typeface="Trebuchet MS"/>
              </a:rPr>
              <a:t>Should</a:t>
            </a:r>
            <a:r>
              <a:rPr sz="1982" spc="-119" dirty="0">
                <a:solidFill>
                  <a:srgbClr val="070707"/>
                </a:solidFill>
                <a:latin typeface="Trebuchet MS"/>
                <a:cs typeface="Trebuchet MS"/>
              </a:rPr>
              <a:t> </a:t>
            </a:r>
            <a:r>
              <a:rPr sz="1982" spc="40" dirty="0">
                <a:solidFill>
                  <a:srgbClr val="070707"/>
                </a:solidFill>
                <a:latin typeface="Trebuchet MS"/>
                <a:cs typeface="Trebuchet MS"/>
              </a:rPr>
              <a:t>you</a:t>
            </a:r>
            <a:r>
              <a:rPr sz="1982" spc="-109" dirty="0">
                <a:solidFill>
                  <a:srgbClr val="070707"/>
                </a:solidFill>
                <a:latin typeface="Trebuchet MS"/>
                <a:cs typeface="Trebuchet MS"/>
              </a:rPr>
              <a:t> </a:t>
            </a:r>
            <a:r>
              <a:rPr sz="1982" spc="69" dirty="0">
                <a:solidFill>
                  <a:srgbClr val="070707"/>
                </a:solidFill>
                <a:latin typeface="Trebuchet MS"/>
                <a:cs typeface="Trebuchet MS"/>
              </a:rPr>
              <a:t>do</a:t>
            </a:r>
            <a:r>
              <a:rPr sz="1982" spc="-109" dirty="0">
                <a:solidFill>
                  <a:srgbClr val="070707"/>
                </a:solidFill>
                <a:latin typeface="Trebuchet MS"/>
                <a:cs typeface="Trebuchet MS"/>
              </a:rPr>
              <a:t> </a:t>
            </a:r>
            <a:r>
              <a:rPr sz="1982" spc="30" dirty="0">
                <a:solidFill>
                  <a:srgbClr val="070707"/>
                </a:solidFill>
                <a:latin typeface="Trebuchet MS"/>
                <a:cs typeface="Trebuchet MS"/>
              </a:rPr>
              <a:t>it?</a:t>
            </a:r>
            <a:endParaRPr sz="1982" dirty="0">
              <a:latin typeface="Trebuchet MS"/>
              <a:cs typeface="Trebuchet MS"/>
            </a:endParaRPr>
          </a:p>
          <a:p>
            <a:pPr marL="239092" algn="just">
              <a:spcBef>
                <a:spcPts val="713"/>
              </a:spcBef>
            </a:pPr>
            <a:r>
              <a:rPr sz="1784" spc="277" dirty="0">
                <a:solidFill>
                  <a:srgbClr val="22373A"/>
                </a:solidFill>
                <a:latin typeface="Cambria"/>
                <a:cs typeface="Cambria"/>
              </a:rPr>
              <a:t>⇒</a:t>
            </a:r>
            <a:r>
              <a:rPr sz="1784" spc="595" dirty="0">
                <a:solidFill>
                  <a:srgbClr val="22373A"/>
                </a:solidFill>
                <a:latin typeface="Cambria"/>
                <a:cs typeface="Cambria"/>
              </a:rPr>
              <a:t> </a:t>
            </a:r>
            <a:r>
              <a:rPr sz="1784" spc="-20" dirty="0">
                <a:solidFill>
                  <a:srgbClr val="070707"/>
                </a:solidFill>
                <a:latin typeface="Trebuchet MS"/>
                <a:cs typeface="Trebuchet MS"/>
              </a:rPr>
              <a:t>You</a:t>
            </a:r>
            <a:r>
              <a:rPr sz="1784" spc="-69" dirty="0">
                <a:solidFill>
                  <a:srgbClr val="070707"/>
                </a:solidFill>
                <a:latin typeface="Trebuchet MS"/>
                <a:cs typeface="Trebuchet MS"/>
              </a:rPr>
              <a:t> </a:t>
            </a:r>
            <a:r>
              <a:rPr sz="1784" spc="-20" dirty="0">
                <a:solidFill>
                  <a:srgbClr val="070707"/>
                </a:solidFill>
                <a:latin typeface="Trebuchet MS"/>
                <a:cs typeface="Trebuchet MS"/>
              </a:rPr>
              <a:t>just</a:t>
            </a:r>
            <a:r>
              <a:rPr sz="1784" spc="-69" dirty="0">
                <a:solidFill>
                  <a:srgbClr val="070707"/>
                </a:solidFill>
                <a:latin typeface="Trebuchet MS"/>
                <a:cs typeface="Trebuchet MS"/>
              </a:rPr>
              <a:t> </a:t>
            </a:r>
            <a:r>
              <a:rPr sz="1784" spc="-10" dirty="0">
                <a:solidFill>
                  <a:srgbClr val="070707"/>
                </a:solidFill>
                <a:latin typeface="Trebuchet MS"/>
                <a:cs typeface="Trebuchet MS"/>
              </a:rPr>
              <a:t>want</a:t>
            </a:r>
            <a:r>
              <a:rPr sz="1784" spc="-59" dirty="0">
                <a:solidFill>
                  <a:srgbClr val="070707"/>
                </a:solidFill>
                <a:latin typeface="Trebuchet MS"/>
                <a:cs typeface="Trebuchet MS"/>
              </a:rPr>
              <a:t> </a:t>
            </a:r>
            <a:r>
              <a:rPr sz="1784" spc="-10" dirty="0">
                <a:solidFill>
                  <a:srgbClr val="070707"/>
                </a:solidFill>
                <a:latin typeface="Trebuchet MS"/>
                <a:cs typeface="Trebuchet MS"/>
              </a:rPr>
              <a:t>to</a:t>
            </a:r>
            <a:r>
              <a:rPr sz="1784" spc="-69" dirty="0">
                <a:solidFill>
                  <a:srgbClr val="070707"/>
                </a:solidFill>
                <a:latin typeface="Trebuchet MS"/>
                <a:cs typeface="Trebuchet MS"/>
              </a:rPr>
              <a:t> </a:t>
            </a:r>
            <a:r>
              <a:rPr sz="1784" spc="-30" dirty="0">
                <a:solidFill>
                  <a:srgbClr val="070707"/>
                </a:solidFill>
                <a:latin typeface="Trebuchet MS"/>
                <a:cs typeface="Trebuchet MS"/>
              </a:rPr>
              <a:t>explore:</a:t>
            </a:r>
            <a:r>
              <a:rPr sz="1784" spc="129" dirty="0">
                <a:solidFill>
                  <a:srgbClr val="070707"/>
                </a:solidFill>
                <a:latin typeface="Trebuchet MS"/>
                <a:cs typeface="Trebuchet MS"/>
              </a:rPr>
              <a:t> </a:t>
            </a:r>
            <a:r>
              <a:rPr sz="1784" spc="-40" dirty="0">
                <a:solidFill>
                  <a:srgbClr val="070707"/>
                </a:solidFill>
                <a:latin typeface="Trebuchet MS"/>
                <a:cs typeface="Trebuchet MS"/>
              </a:rPr>
              <a:t>Are</a:t>
            </a:r>
            <a:r>
              <a:rPr sz="1784" spc="-50" dirty="0">
                <a:solidFill>
                  <a:srgbClr val="070707"/>
                </a:solidFill>
                <a:latin typeface="Trebuchet MS"/>
                <a:cs typeface="Trebuchet MS"/>
              </a:rPr>
              <a:t> </a:t>
            </a:r>
            <a:r>
              <a:rPr sz="1784" spc="10" dirty="0">
                <a:solidFill>
                  <a:srgbClr val="070707"/>
                </a:solidFill>
                <a:latin typeface="Trebuchet MS"/>
                <a:cs typeface="Trebuchet MS"/>
              </a:rPr>
              <a:t>you</a:t>
            </a:r>
            <a:r>
              <a:rPr sz="1784" spc="-50" dirty="0">
                <a:solidFill>
                  <a:srgbClr val="070707"/>
                </a:solidFill>
                <a:latin typeface="Trebuchet MS"/>
                <a:cs typeface="Trebuchet MS"/>
              </a:rPr>
              <a:t> </a:t>
            </a:r>
            <a:r>
              <a:rPr sz="1784" spc="-10" dirty="0">
                <a:solidFill>
                  <a:srgbClr val="070707"/>
                </a:solidFill>
                <a:latin typeface="Trebuchet MS"/>
                <a:cs typeface="Trebuchet MS"/>
              </a:rPr>
              <a:t>violating</a:t>
            </a:r>
            <a:r>
              <a:rPr sz="1784" spc="-40" dirty="0">
                <a:solidFill>
                  <a:srgbClr val="070707"/>
                </a:solidFill>
                <a:latin typeface="Trebuchet MS"/>
                <a:cs typeface="Trebuchet MS"/>
              </a:rPr>
              <a:t> </a:t>
            </a:r>
            <a:r>
              <a:rPr sz="1784" spc="-30" dirty="0">
                <a:solidFill>
                  <a:srgbClr val="070707"/>
                </a:solidFill>
                <a:latin typeface="Trebuchet MS"/>
                <a:cs typeface="Trebuchet MS"/>
              </a:rPr>
              <a:t>their</a:t>
            </a:r>
            <a:r>
              <a:rPr sz="1784" spc="-50" dirty="0">
                <a:solidFill>
                  <a:srgbClr val="070707"/>
                </a:solidFill>
                <a:latin typeface="Trebuchet MS"/>
                <a:cs typeface="Trebuchet MS"/>
              </a:rPr>
              <a:t> </a:t>
            </a:r>
            <a:r>
              <a:rPr sz="1784" spc="-10" dirty="0">
                <a:solidFill>
                  <a:srgbClr val="070707"/>
                </a:solidFill>
                <a:latin typeface="Trebuchet MS"/>
                <a:cs typeface="Trebuchet MS"/>
              </a:rPr>
              <a:t>terms</a:t>
            </a:r>
            <a:r>
              <a:rPr sz="1784" spc="-50" dirty="0">
                <a:solidFill>
                  <a:srgbClr val="070707"/>
                </a:solidFill>
                <a:latin typeface="Trebuchet MS"/>
                <a:cs typeface="Trebuchet MS"/>
              </a:rPr>
              <a:t> </a:t>
            </a:r>
            <a:r>
              <a:rPr sz="1784" spc="-20" dirty="0">
                <a:solidFill>
                  <a:srgbClr val="070707"/>
                </a:solidFill>
                <a:latin typeface="Trebuchet MS"/>
                <a:cs typeface="Trebuchet MS"/>
              </a:rPr>
              <a:t>of</a:t>
            </a:r>
            <a:r>
              <a:rPr sz="1784" spc="-40" dirty="0">
                <a:solidFill>
                  <a:srgbClr val="070707"/>
                </a:solidFill>
                <a:latin typeface="Trebuchet MS"/>
                <a:cs typeface="Trebuchet MS"/>
              </a:rPr>
              <a:t> </a:t>
            </a:r>
            <a:r>
              <a:rPr sz="1784" dirty="0">
                <a:solidFill>
                  <a:srgbClr val="070707"/>
                </a:solidFill>
                <a:latin typeface="Trebuchet MS"/>
                <a:cs typeface="Trebuchet MS"/>
              </a:rPr>
              <a:t>service?</a:t>
            </a:r>
            <a:endParaRPr sz="1784" dirty="0">
              <a:latin typeface="Trebuchet MS"/>
              <a:cs typeface="Trebuchet MS"/>
            </a:endParaRPr>
          </a:p>
          <a:p>
            <a:pPr marL="595214" algn="just">
              <a:spcBef>
                <a:spcPts val="357"/>
              </a:spcBef>
            </a:pPr>
            <a:r>
              <a:rPr sz="1784" spc="-30" dirty="0">
                <a:solidFill>
                  <a:srgbClr val="070707"/>
                </a:solidFill>
                <a:latin typeface="Trebuchet MS"/>
                <a:cs typeface="Trebuchet MS"/>
              </a:rPr>
              <a:t>Privacy</a:t>
            </a:r>
            <a:r>
              <a:rPr sz="1784" spc="-59" dirty="0">
                <a:solidFill>
                  <a:srgbClr val="070707"/>
                </a:solidFill>
                <a:latin typeface="Trebuchet MS"/>
                <a:cs typeface="Trebuchet MS"/>
              </a:rPr>
              <a:t> </a:t>
            </a:r>
            <a:r>
              <a:rPr sz="1784" spc="10" dirty="0">
                <a:solidFill>
                  <a:srgbClr val="070707"/>
                </a:solidFill>
                <a:latin typeface="Trebuchet MS"/>
                <a:cs typeface="Trebuchet MS"/>
              </a:rPr>
              <a:t>concerns</a:t>
            </a:r>
            <a:r>
              <a:rPr sz="1784" spc="-50" dirty="0">
                <a:solidFill>
                  <a:srgbClr val="070707"/>
                </a:solidFill>
                <a:latin typeface="Trebuchet MS"/>
                <a:cs typeface="Trebuchet MS"/>
              </a:rPr>
              <a:t> </a:t>
            </a:r>
            <a:r>
              <a:rPr sz="1784" spc="-30" dirty="0">
                <a:solidFill>
                  <a:srgbClr val="070707"/>
                </a:solidFill>
                <a:latin typeface="Trebuchet MS"/>
                <a:cs typeface="Trebuchet MS"/>
              </a:rPr>
              <a:t>for</a:t>
            </a:r>
            <a:r>
              <a:rPr sz="1784" spc="-50" dirty="0">
                <a:solidFill>
                  <a:srgbClr val="070707"/>
                </a:solidFill>
                <a:latin typeface="Trebuchet MS"/>
                <a:cs typeface="Trebuchet MS"/>
              </a:rPr>
              <a:t> </a:t>
            </a:r>
            <a:r>
              <a:rPr sz="1784" spc="-30" dirty="0">
                <a:solidFill>
                  <a:srgbClr val="070707"/>
                </a:solidFill>
                <a:latin typeface="Trebuchet MS"/>
                <a:cs typeface="Trebuchet MS"/>
              </a:rPr>
              <a:t>website</a:t>
            </a:r>
            <a:r>
              <a:rPr sz="1784" spc="-50" dirty="0">
                <a:solidFill>
                  <a:srgbClr val="070707"/>
                </a:solidFill>
                <a:latin typeface="Trebuchet MS"/>
                <a:cs typeface="Trebuchet MS"/>
              </a:rPr>
              <a:t> </a:t>
            </a:r>
            <a:r>
              <a:rPr sz="1784" spc="40" dirty="0">
                <a:solidFill>
                  <a:srgbClr val="070707"/>
                </a:solidFill>
                <a:latin typeface="Trebuchet MS"/>
                <a:cs typeface="Trebuchet MS"/>
              </a:rPr>
              <a:t>and</a:t>
            </a:r>
            <a:r>
              <a:rPr sz="1784" spc="-59" dirty="0">
                <a:solidFill>
                  <a:srgbClr val="070707"/>
                </a:solidFill>
                <a:latin typeface="Trebuchet MS"/>
                <a:cs typeface="Trebuchet MS"/>
              </a:rPr>
              <a:t> </a:t>
            </a:r>
            <a:r>
              <a:rPr sz="1784" spc="-30" dirty="0">
                <a:solidFill>
                  <a:srgbClr val="070707"/>
                </a:solidFill>
                <a:latin typeface="Trebuchet MS"/>
                <a:cs typeface="Trebuchet MS"/>
              </a:rPr>
              <a:t>their</a:t>
            </a:r>
            <a:r>
              <a:rPr sz="1784" spc="-50" dirty="0">
                <a:solidFill>
                  <a:srgbClr val="070707"/>
                </a:solidFill>
                <a:latin typeface="Trebuchet MS"/>
                <a:cs typeface="Trebuchet MS"/>
              </a:rPr>
              <a:t> </a:t>
            </a:r>
            <a:r>
              <a:rPr sz="1784" spc="10" dirty="0">
                <a:solidFill>
                  <a:srgbClr val="070707"/>
                </a:solidFill>
                <a:latin typeface="Trebuchet MS"/>
                <a:cs typeface="Trebuchet MS"/>
              </a:rPr>
              <a:t>clients?</a:t>
            </a:r>
            <a:endParaRPr sz="1784" dirty="0">
              <a:latin typeface="Trebuchet MS"/>
              <a:cs typeface="Trebuchet MS"/>
            </a:endParaRPr>
          </a:p>
          <a:p>
            <a:pPr marL="595214" marR="178690" indent="-357380" algn="just">
              <a:lnSpc>
                <a:spcPct val="116700"/>
              </a:lnSpc>
              <a:spcBef>
                <a:spcPts val="565"/>
              </a:spcBef>
            </a:pPr>
            <a:r>
              <a:rPr sz="1784" spc="277" dirty="0">
                <a:solidFill>
                  <a:srgbClr val="22373A"/>
                </a:solidFill>
                <a:latin typeface="Cambria"/>
                <a:cs typeface="Cambria"/>
              </a:rPr>
              <a:t>⇒ </a:t>
            </a:r>
            <a:r>
              <a:rPr sz="1784" spc="-20" dirty="0">
                <a:solidFill>
                  <a:srgbClr val="070707"/>
                </a:solidFill>
                <a:latin typeface="Trebuchet MS"/>
                <a:cs typeface="Trebuchet MS"/>
              </a:rPr>
              <a:t>You </a:t>
            </a:r>
            <a:r>
              <a:rPr sz="1784" spc="-10" dirty="0">
                <a:solidFill>
                  <a:srgbClr val="070707"/>
                </a:solidFill>
                <a:latin typeface="Trebuchet MS"/>
                <a:cs typeface="Trebuchet MS"/>
              </a:rPr>
              <a:t>want to </a:t>
            </a:r>
            <a:r>
              <a:rPr sz="1784" spc="40" dirty="0">
                <a:solidFill>
                  <a:srgbClr val="070707"/>
                </a:solidFill>
                <a:latin typeface="Trebuchet MS"/>
                <a:cs typeface="Trebuchet MS"/>
              </a:rPr>
              <a:t>publish </a:t>
            </a:r>
            <a:r>
              <a:rPr sz="1784" spc="20" dirty="0">
                <a:solidFill>
                  <a:srgbClr val="070707"/>
                </a:solidFill>
                <a:latin typeface="Trebuchet MS"/>
                <a:cs typeface="Trebuchet MS"/>
              </a:rPr>
              <a:t>your </a:t>
            </a:r>
            <a:r>
              <a:rPr sz="1784" spc="40" dirty="0">
                <a:solidFill>
                  <a:srgbClr val="070707"/>
                </a:solidFill>
                <a:latin typeface="Trebuchet MS"/>
                <a:cs typeface="Trebuchet MS"/>
              </a:rPr>
              <a:t>analysis </a:t>
            </a:r>
            <a:r>
              <a:rPr sz="1784" spc="30" dirty="0">
                <a:solidFill>
                  <a:srgbClr val="070707"/>
                </a:solidFill>
                <a:latin typeface="Trebuchet MS"/>
                <a:cs typeface="Trebuchet MS"/>
              </a:rPr>
              <a:t>or </a:t>
            </a:r>
            <a:r>
              <a:rPr sz="1784" spc="-20" dirty="0">
                <a:solidFill>
                  <a:srgbClr val="070707"/>
                </a:solidFill>
                <a:latin typeface="Trebuchet MS"/>
                <a:cs typeface="Trebuchet MS"/>
              </a:rPr>
              <a:t>product: </a:t>
            </a:r>
            <a:r>
              <a:rPr sz="1784" spc="40" dirty="0">
                <a:solidFill>
                  <a:srgbClr val="070707"/>
                </a:solidFill>
                <a:latin typeface="Trebuchet MS"/>
                <a:cs typeface="Trebuchet MS"/>
              </a:rPr>
              <a:t>Do </a:t>
            </a:r>
            <a:r>
              <a:rPr sz="1784" spc="-40" dirty="0">
                <a:solidFill>
                  <a:srgbClr val="070707"/>
                </a:solidFill>
                <a:latin typeface="Trebuchet MS"/>
                <a:cs typeface="Trebuchet MS"/>
              </a:rPr>
              <a:t>they </a:t>
            </a:r>
            <a:r>
              <a:rPr sz="1784" spc="-10" dirty="0">
                <a:solidFill>
                  <a:srgbClr val="070707"/>
                </a:solidFill>
                <a:latin typeface="Trebuchet MS"/>
                <a:cs typeface="Trebuchet MS"/>
              </a:rPr>
              <a:t>have </a:t>
            </a:r>
            <a:r>
              <a:rPr sz="1784" spc="30" dirty="0">
                <a:solidFill>
                  <a:srgbClr val="070707"/>
                </a:solidFill>
                <a:latin typeface="Trebuchet MS"/>
                <a:cs typeface="Trebuchet MS"/>
              </a:rPr>
              <a:t>an </a:t>
            </a:r>
            <a:r>
              <a:rPr sz="1784" spc="-10" dirty="0">
                <a:solidFill>
                  <a:srgbClr val="070707"/>
                </a:solidFill>
                <a:latin typeface="Trebuchet MS"/>
                <a:cs typeface="Trebuchet MS"/>
              </a:rPr>
              <a:t>API </a:t>
            </a:r>
            <a:r>
              <a:rPr sz="1784" spc="10" dirty="0">
                <a:solidFill>
                  <a:srgbClr val="070707"/>
                </a:solidFill>
                <a:latin typeface="Trebuchet MS"/>
                <a:cs typeface="Trebuchet MS"/>
              </a:rPr>
              <a:t>or </a:t>
            </a:r>
            <a:r>
              <a:rPr sz="1784" spc="-515" dirty="0">
                <a:solidFill>
                  <a:srgbClr val="070707"/>
                </a:solidFill>
                <a:latin typeface="Trebuchet MS"/>
                <a:cs typeface="Trebuchet MS"/>
              </a:rPr>
              <a:t> </a:t>
            </a:r>
            <a:r>
              <a:rPr sz="1784" spc="-50" dirty="0">
                <a:solidFill>
                  <a:srgbClr val="070707"/>
                </a:solidFill>
                <a:latin typeface="Trebuchet MS"/>
                <a:cs typeface="Trebuchet MS"/>
              </a:rPr>
              <a:t>fee </a:t>
            </a:r>
            <a:r>
              <a:rPr sz="1784" spc="-40" dirty="0">
                <a:solidFill>
                  <a:srgbClr val="070707"/>
                </a:solidFill>
                <a:latin typeface="Trebuchet MS"/>
                <a:cs typeface="Trebuchet MS"/>
              </a:rPr>
              <a:t>that </a:t>
            </a:r>
            <a:r>
              <a:rPr sz="1784" spc="-59" dirty="0">
                <a:solidFill>
                  <a:srgbClr val="070707"/>
                </a:solidFill>
                <a:latin typeface="Trebuchet MS"/>
                <a:cs typeface="Trebuchet MS"/>
              </a:rPr>
              <a:t>you’re </a:t>
            </a:r>
            <a:r>
              <a:rPr sz="1784" spc="40" dirty="0">
                <a:solidFill>
                  <a:srgbClr val="070707"/>
                </a:solidFill>
                <a:latin typeface="Trebuchet MS"/>
                <a:cs typeface="Trebuchet MS"/>
              </a:rPr>
              <a:t>bypassing? </a:t>
            </a:r>
            <a:r>
              <a:rPr sz="1784" spc="-40" dirty="0">
                <a:solidFill>
                  <a:srgbClr val="070707"/>
                </a:solidFill>
                <a:latin typeface="Trebuchet MS"/>
                <a:cs typeface="Trebuchet MS"/>
              </a:rPr>
              <a:t>Are they </a:t>
            </a:r>
            <a:r>
              <a:rPr sz="1784" spc="-20" dirty="0">
                <a:solidFill>
                  <a:srgbClr val="070707"/>
                </a:solidFill>
                <a:latin typeface="Trebuchet MS"/>
                <a:cs typeface="Trebuchet MS"/>
              </a:rPr>
              <a:t>willing </a:t>
            </a:r>
            <a:r>
              <a:rPr sz="1784" spc="-40" dirty="0">
                <a:solidFill>
                  <a:srgbClr val="070707"/>
                </a:solidFill>
                <a:latin typeface="Trebuchet MS"/>
                <a:cs typeface="Trebuchet MS"/>
              </a:rPr>
              <a:t>to </a:t>
            </a:r>
            <a:r>
              <a:rPr sz="1784" spc="20" dirty="0">
                <a:solidFill>
                  <a:srgbClr val="070707"/>
                </a:solidFill>
                <a:latin typeface="Trebuchet MS"/>
                <a:cs typeface="Trebuchet MS"/>
              </a:rPr>
              <a:t>share </a:t>
            </a:r>
            <a:r>
              <a:rPr sz="1784" dirty="0">
                <a:solidFill>
                  <a:srgbClr val="070707"/>
                </a:solidFill>
                <a:latin typeface="Trebuchet MS"/>
                <a:cs typeface="Trebuchet MS"/>
              </a:rPr>
              <a:t>this </a:t>
            </a:r>
            <a:r>
              <a:rPr sz="1784" spc="20" dirty="0">
                <a:solidFill>
                  <a:srgbClr val="070707"/>
                </a:solidFill>
                <a:latin typeface="Trebuchet MS"/>
                <a:cs typeface="Trebuchet MS"/>
              </a:rPr>
              <a:t>data? </a:t>
            </a:r>
            <a:r>
              <a:rPr sz="1784" spc="-40" dirty="0">
                <a:solidFill>
                  <a:srgbClr val="070707"/>
                </a:solidFill>
                <a:latin typeface="Trebuchet MS"/>
                <a:cs typeface="Trebuchet MS"/>
              </a:rPr>
              <a:t>Are </a:t>
            </a:r>
            <a:r>
              <a:rPr sz="1784" spc="10" dirty="0">
                <a:solidFill>
                  <a:srgbClr val="070707"/>
                </a:solidFill>
                <a:latin typeface="Trebuchet MS"/>
                <a:cs typeface="Trebuchet MS"/>
              </a:rPr>
              <a:t>you </a:t>
            </a:r>
            <a:r>
              <a:rPr sz="1784" spc="-515" dirty="0">
                <a:solidFill>
                  <a:srgbClr val="070707"/>
                </a:solidFill>
                <a:latin typeface="Trebuchet MS"/>
                <a:cs typeface="Trebuchet MS"/>
              </a:rPr>
              <a:t> </a:t>
            </a:r>
            <a:r>
              <a:rPr sz="1784" spc="-10" dirty="0">
                <a:solidFill>
                  <a:srgbClr val="070707"/>
                </a:solidFill>
                <a:latin typeface="Trebuchet MS"/>
                <a:cs typeface="Trebuchet MS"/>
              </a:rPr>
              <a:t>violating</a:t>
            </a:r>
            <a:r>
              <a:rPr sz="1784" spc="-50" dirty="0">
                <a:solidFill>
                  <a:srgbClr val="070707"/>
                </a:solidFill>
                <a:latin typeface="Trebuchet MS"/>
                <a:cs typeface="Trebuchet MS"/>
              </a:rPr>
              <a:t> </a:t>
            </a:r>
            <a:r>
              <a:rPr sz="1784" spc="-30" dirty="0">
                <a:solidFill>
                  <a:srgbClr val="070707"/>
                </a:solidFill>
                <a:latin typeface="Trebuchet MS"/>
                <a:cs typeface="Trebuchet MS"/>
              </a:rPr>
              <a:t>their</a:t>
            </a:r>
            <a:r>
              <a:rPr sz="1784" spc="-50" dirty="0">
                <a:solidFill>
                  <a:srgbClr val="070707"/>
                </a:solidFill>
                <a:latin typeface="Trebuchet MS"/>
                <a:cs typeface="Trebuchet MS"/>
              </a:rPr>
              <a:t> </a:t>
            </a:r>
            <a:r>
              <a:rPr sz="1784" spc="-10" dirty="0">
                <a:solidFill>
                  <a:srgbClr val="070707"/>
                </a:solidFill>
                <a:latin typeface="Trebuchet MS"/>
                <a:cs typeface="Trebuchet MS"/>
              </a:rPr>
              <a:t>terms</a:t>
            </a:r>
            <a:r>
              <a:rPr sz="1784" spc="-50" dirty="0">
                <a:solidFill>
                  <a:srgbClr val="070707"/>
                </a:solidFill>
                <a:latin typeface="Trebuchet MS"/>
                <a:cs typeface="Trebuchet MS"/>
              </a:rPr>
              <a:t> </a:t>
            </a:r>
            <a:r>
              <a:rPr sz="1784" spc="-20" dirty="0">
                <a:solidFill>
                  <a:srgbClr val="070707"/>
                </a:solidFill>
                <a:latin typeface="Trebuchet MS"/>
                <a:cs typeface="Trebuchet MS"/>
              </a:rPr>
              <a:t>of</a:t>
            </a:r>
            <a:r>
              <a:rPr sz="1784" spc="-40" dirty="0">
                <a:solidFill>
                  <a:srgbClr val="070707"/>
                </a:solidFill>
                <a:latin typeface="Trebuchet MS"/>
                <a:cs typeface="Trebuchet MS"/>
              </a:rPr>
              <a:t> </a:t>
            </a:r>
            <a:r>
              <a:rPr sz="1784" dirty="0">
                <a:solidFill>
                  <a:srgbClr val="070707"/>
                </a:solidFill>
                <a:latin typeface="Trebuchet MS"/>
                <a:cs typeface="Trebuchet MS"/>
              </a:rPr>
              <a:t>service?</a:t>
            </a:r>
            <a:r>
              <a:rPr sz="1784" spc="119" dirty="0">
                <a:solidFill>
                  <a:srgbClr val="070707"/>
                </a:solidFill>
                <a:latin typeface="Trebuchet MS"/>
                <a:cs typeface="Trebuchet MS"/>
              </a:rPr>
              <a:t> </a:t>
            </a:r>
            <a:r>
              <a:rPr sz="1784" spc="-40" dirty="0">
                <a:solidFill>
                  <a:srgbClr val="070707"/>
                </a:solidFill>
                <a:latin typeface="Trebuchet MS"/>
                <a:cs typeface="Trebuchet MS"/>
              </a:rPr>
              <a:t>Are</a:t>
            </a:r>
            <a:r>
              <a:rPr sz="1784" spc="-50" dirty="0">
                <a:solidFill>
                  <a:srgbClr val="070707"/>
                </a:solidFill>
                <a:latin typeface="Trebuchet MS"/>
                <a:cs typeface="Trebuchet MS"/>
              </a:rPr>
              <a:t> </a:t>
            </a:r>
            <a:r>
              <a:rPr sz="1784" spc="-30" dirty="0">
                <a:solidFill>
                  <a:srgbClr val="070707"/>
                </a:solidFill>
                <a:latin typeface="Trebuchet MS"/>
                <a:cs typeface="Trebuchet MS"/>
              </a:rPr>
              <a:t>there</a:t>
            </a:r>
            <a:r>
              <a:rPr sz="1784" spc="-40" dirty="0">
                <a:solidFill>
                  <a:srgbClr val="070707"/>
                </a:solidFill>
                <a:latin typeface="Trebuchet MS"/>
                <a:cs typeface="Trebuchet MS"/>
              </a:rPr>
              <a:t> </a:t>
            </a:r>
            <a:r>
              <a:rPr sz="1784" spc="-30" dirty="0">
                <a:solidFill>
                  <a:srgbClr val="070707"/>
                </a:solidFill>
                <a:latin typeface="Trebuchet MS"/>
                <a:cs typeface="Trebuchet MS"/>
              </a:rPr>
              <a:t>privacy</a:t>
            </a:r>
            <a:r>
              <a:rPr sz="1784" spc="-50" dirty="0">
                <a:solidFill>
                  <a:srgbClr val="070707"/>
                </a:solidFill>
                <a:latin typeface="Trebuchet MS"/>
                <a:cs typeface="Trebuchet MS"/>
              </a:rPr>
              <a:t> </a:t>
            </a:r>
            <a:r>
              <a:rPr sz="1784" spc="20" dirty="0">
                <a:solidFill>
                  <a:srgbClr val="070707"/>
                </a:solidFill>
                <a:latin typeface="Trebuchet MS"/>
                <a:cs typeface="Trebuchet MS"/>
              </a:rPr>
              <a:t>concerns?</a:t>
            </a:r>
            <a:endParaRPr sz="1784" dirty="0">
              <a:latin typeface="Trebuchet MS"/>
              <a:cs typeface="Trebuchet MS"/>
            </a:endParaRPr>
          </a:p>
        </p:txBody>
      </p:sp>
    </p:spTree>
    <p:extLst>
      <p:ext uri="{BB962C8B-B14F-4D97-AF65-F5344CB8AC3E}">
        <p14:creationId xmlns:p14="http://schemas.microsoft.com/office/powerpoint/2010/main" val="2123839058"/>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3454" y="784299"/>
            <a:ext cx="6866146" cy="516585"/>
          </a:xfrm>
          <a:prstGeom prst="rect">
            <a:avLst/>
          </a:prstGeom>
        </p:spPr>
        <p:txBody>
          <a:bodyPr vert="horz" wrap="square" lIns="0" tIns="23909" rIns="0" bIns="0" rtlCol="0" anchor="t">
            <a:spAutoFit/>
          </a:bodyPr>
          <a:lstStyle/>
          <a:p>
            <a:pPr marL="25168">
              <a:lnSpc>
                <a:spcPct val="100000"/>
              </a:lnSpc>
              <a:spcBef>
                <a:spcPts val="188"/>
              </a:spcBef>
            </a:pPr>
            <a:r>
              <a:rPr spc="20" dirty="0"/>
              <a:t>what</a:t>
            </a:r>
            <a:r>
              <a:rPr spc="-119" dirty="0"/>
              <a:t> </a:t>
            </a:r>
            <a:r>
              <a:rPr spc="69" dirty="0"/>
              <a:t>does</a:t>
            </a:r>
            <a:r>
              <a:rPr spc="-109" dirty="0"/>
              <a:t> </a:t>
            </a:r>
            <a:r>
              <a:rPr spc="69" dirty="0"/>
              <a:t>it</a:t>
            </a:r>
            <a:r>
              <a:rPr spc="-99" dirty="0"/>
              <a:t> </a:t>
            </a:r>
            <a:r>
              <a:rPr spc="79" dirty="0"/>
              <a:t>Look</a:t>
            </a:r>
            <a:r>
              <a:rPr spc="-109" dirty="0"/>
              <a:t> </a:t>
            </a:r>
            <a:r>
              <a:rPr dirty="0"/>
              <a:t>Like?</a:t>
            </a:r>
          </a:p>
        </p:txBody>
      </p:sp>
      <p:sp>
        <p:nvSpPr>
          <p:cNvPr id="4" name="object 4"/>
          <p:cNvSpPr txBox="1"/>
          <p:nvPr/>
        </p:nvSpPr>
        <p:spPr>
          <a:xfrm>
            <a:off x="10326063" y="6442424"/>
            <a:ext cx="145968"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8</a:t>
            </a:r>
            <a:endParaRPr sz="1387">
              <a:latin typeface="Trebuchet MS"/>
              <a:cs typeface="Trebuchet MS"/>
            </a:endParaRPr>
          </a:p>
        </p:txBody>
      </p:sp>
      <p:sp>
        <p:nvSpPr>
          <p:cNvPr id="3" name="object 3"/>
          <p:cNvSpPr txBox="1"/>
          <p:nvPr/>
        </p:nvSpPr>
        <p:spPr>
          <a:xfrm>
            <a:off x="2146797" y="2339948"/>
            <a:ext cx="5692769" cy="2344329"/>
          </a:xfrm>
          <a:prstGeom prst="rect">
            <a:avLst/>
          </a:prstGeom>
        </p:spPr>
        <p:txBody>
          <a:bodyPr vert="horz" wrap="square" lIns="0" tIns="23909" rIns="0" bIns="0" rtlCol="0">
            <a:spAutoFit/>
          </a:bodyPr>
          <a:lstStyle/>
          <a:p>
            <a:pPr marL="94378">
              <a:spcBef>
                <a:spcPts val="188"/>
              </a:spcBef>
            </a:pPr>
            <a:r>
              <a:rPr sz="1982" spc="-30" dirty="0">
                <a:solidFill>
                  <a:srgbClr val="070707"/>
                </a:solidFill>
                <a:latin typeface="Trebuchet MS"/>
                <a:cs typeface="Trebuchet MS"/>
              </a:rPr>
              <a:t>What</a:t>
            </a:r>
            <a:r>
              <a:rPr sz="1982" spc="-59" dirty="0">
                <a:solidFill>
                  <a:srgbClr val="070707"/>
                </a:solidFill>
                <a:latin typeface="Trebuchet MS"/>
                <a:cs typeface="Trebuchet MS"/>
              </a:rPr>
              <a:t> </a:t>
            </a:r>
            <a:r>
              <a:rPr sz="1982" spc="10" dirty="0">
                <a:solidFill>
                  <a:srgbClr val="070707"/>
                </a:solidFill>
                <a:latin typeface="Trebuchet MS"/>
                <a:cs typeface="Trebuchet MS"/>
              </a:rPr>
              <a:t>kind</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values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dirty="0">
                <a:solidFill>
                  <a:srgbClr val="070707"/>
                </a:solidFill>
                <a:latin typeface="Trebuchet MS"/>
                <a:cs typeface="Trebuchet MS"/>
              </a:rPr>
              <a:t>your</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9" dirty="0">
                <a:solidFill>
                  <a:srgbClr val="070707"/>
                </a:solidFill>
                <a:latin typeface="Trebuchet MS"/>
                <a:cs typeface="Trebuchet MS"/>
              </a:rPr>
              <a:t> </a:t>
            </a:r>
            <a:r>
              <a:rPr sz="1982" spc="-30" dirty="0">
                <a:solidFill>
                  <a:srgbClr val="070707"/>
                </a:solidFill>
                <a:latin typeface="Trebuchet MS"/>
                <a:cs typeface="Trebuchet MS"/>
              </a:rPr>
              <a:t>(data</a:t>
            </a:r>
            <a:r>
              <a:rPr sz="1982" spc="-50" dirty="0">
                <a:solidFill>
                  <a:srgbClr val="070707"/>
                </a:solidFill>
                <a:latin typeface="Trebuchet MS"/>
                <a:cs typeface="Trebuchet MS"/>
              </a:rPr>
              <a:t> </a:t>
            </a:r>
            <a:r>
              <a:rPr sz="1982" dirty="0">
                <a:solidFill>
                  <a:srgbClr val="070707"/>
                </a:solidFill>
                <a:latin typeface="Trebuchet MS"/>
                <a:cs typeface="Trebuchet MS"/>
              </a:rPr>
              <a:t>types)?</a:t>
            </a:r>
            <a:endParaRPr sz="1982">
              <a:latin typeface="Trebuchet MS"/>
              <a:cs typeface="Trebuchet MS"/>
            </a:endParaRPr>
          </a:p>
          <a:p>
            <a:pPr marL="94378">
              <a:spcBef>
                <a:spcPts val="2457"/>
              </a:spcBef>
            </a:pPr>
            <a:r>
              <a:rPr sz="1982" spc="10" dirty="0">
                <a:solidFill>
                  <a:srgbClr val="070707"/>
                </a:solidFill>
                <a:latin typeface="Trebuchet MS"/>
                <a:cs typeface="Trebuchet MS"/>
              </a:rPr>
              <a:t>Simple</a:t>
            </a:r>
            <a:r>
              <a:rPr sz="1982" spc="-79" dirty="0">
                <a:solidFill>
                  <a:srgbClr val="070707"/>
                </a:solidFill>
                <a:latin typeface="Trebuchet MS"/>
                <a:cs typeface="Trebuchet MS"/>
              </a:rPr>
              <a:t> </a:t>
            </a:r>
            <a:r>
              <a:rPr sz="1982" spc="10" dirty="0">
                <a:solidFill>
                  <a:srgbClr val="070707"/>
                </a:solidFill>
                <a:latin typeface="Trebuchet MS"/>
                <a:cs typeface="Trebuchet MS"/>
              </a:rPr>
              <a:t>or</a:t>
            </a:r>
            <a:r>
              <a:rPr sz="1982" spc="-79" dirty="0">
                <a:solidFill>
                  <a:srgbClr val="070707"/>
                </a:solidFill>
                <a:latin typeface="Trebuchet MS"/>
                <a:cs typeface="Trebuchet MS"/>
              </a:rPr>
              <a:t> </a:t>
            </a:r>
            <a:r>
              <a:rPr sz="1982" spc="-69" dirty="0">
                <a:solidFill>
                  <a:srgbClr val="070707"/>
                </a:solidFill>
                <a:latin typeface="Trebuchet MS"/>
                <a:cs typeface="Trebuchet MS"/>
              </a:rPr>
              <a:t>atomic:</a:t>
            </a:r>
            <a:endParaRPr sz="1982">
              <a:latin typeface="Trebuchet MS"/>
              <a:cs typeface="Trebuchet MS"/>
            </a:endParaRPr>
          </a:p>
          <a:p>
            <a:pPr marL="344796" indent="-320887">
              <a:spcBef>
                <a:spcPts val="1920"/>
              </a:spcBef>
              <a:buClr>
                <a:srgbClr val="22373A"/>
              </a:buClr>
              <a:buFont typeface="Times New Roman"/>
              <a:buChar char="■"/>
              <a:tabLst>
                <a:tab pos="346054" algn="l"/>
              </a:tabLst>
            </a:pPr>
            <a:r>
              <a:rPr sz="1982" spc="-20" dirty="0">
                <a:solidFill>
                  <a:srgbClr val="070707"/>
                </a:solidFill>
                <a:latin typeface="Trebuchet MS"/>
                <a:cs typeface="Trebuchet MS"/>
              </a:rPr>
              <a:t>Numeric:</a:t>
            </a:r>
            <a:r>
              <a:rPr sz="1982" spc="89" dirty="0">
                <a:solidFill>
                  <a:srgbClr val="070707"/>
                </a:solidFill>
                <a:latin typeface="Trebuchet MS"/>
                <a:cs typeface="Trebuchet MS"/>
              </a:rPr>
              <a:t> </a:t>
            </a:r>
            <a:r>
              <a:rPr sz="1982" spc="-50" dirty="0">
                <a:solidFill>
                  <a:srgbClr val="070707"/>
                </a:solidFill>
                <a:latin typeface="Trebuchet MS"/>
                <a:cs typeface="Trebuchet MS"/>
              </a:rPr>
              <a:t>integers,</a:t>
            </a:r>
            <a:r>
              <a:rPr sz="1982" spc="-69" dirty="0">
                <a:solidFill>
                  <a:srgbClr val="070707"/>
                </a:solidFill>
                <a:latin typeface="Trebuchet MS"/>
                <a:cs typeface="Trebuchet MS"/>
              </a:rPr>
              <a:t> </a:t>
            </a:r>
            <a:r>
              <a:rPr sz="1982" dirty="0">
                <a:solidFill>
                  <a:srgbClr val="070707"/>
                </a:solidFill>
                <a:latin typeface="Trebuchet MS"/>
                <a:cs typeface="Trebuchet MS"/>
              </a:rPr>
              <a:t>ﬂoats</a:t>
            </a:r>
            <a:endParaRPr sz="1982">
              <a:latin typeface="Trebuchet MS"/>
              <a:cs typeface="Trebuchet MS"/>
            </a:endParaRPr>
          </a:p>
          <a:p>
            <a:pPr marL="344796" indent="-320887">
              <a:spcBef>
                <a:spcPts val="941"/>
              </a:spcBef>
              <a:buClr>
                <a:srgbClr val="22373A"/>
              </a:buClr>
              <a:buFont typeface="Times New Roman"/>
              <a:buChar char="■"/>
              <a:tabLst>
                <a:tab pos="346054" algn="l"/>
              </a:tabLst>
            </a:pPr>
            <a:r>
              <a:rPr sz="1982" spc="10" dirty="0">
                <a:solidFill>
                  <a:srgbClr val="070707"/>
                </a:solidFill>
                <a:latin typeface="Trebuchet MS"/>
                <a:cs typeface="Trebuchet MS"/>
              </a:rPr>
              <a:t>Boolean:</a:t>
            </a:r>
            <a:r>
              <a:rPr sz="1982" spc="109" dirty="0">
                <a:solidFill>
                  <a:srgbClr val="070707"/>
                </a:solidFill>
                <a:latin typeface="Trebuchet MS"/>
                <a:cs typeface="Trebuchet MS"/>
              </a:rPr>
              <a:t> </a:t>
            </a:r>
            <a:r>
              <a:rPr sz="1982" dirty="0">
                <a:solidFill>
                  <a:srgbClr val="070707"/>
                </a:solidFill>
                <a:latin typeface="Trebuchet MS"/>
                <a:cs typeface="Trebuchet MS"/>
              </a:rPr>
              <a:t>binary</a:t>
            </a:r>
            <a:r>
              <a:rPr sz="1982" spc="-50" dirty="0">
                <a:solidFill>
                  <a:srgbClr val="070707"/>
                </a:solidFill>
                <a:latin typeface="Trebuchet MS"/>
                <a:cs typeface="Trebuchet MS"/>
              </a:rPr>
              <a:t> </a:t>
            </a:r>
            <a:r>
              <a:rPr sz="1982" spc="10" dirty="0">
                <a:solidFill>
                  <a:srgbClr val="070707"/>
                </a:solidFill>
                <a:latin typeface="Trebuchet MS"/>
                <a:cs typeface="Trebuchet MS"/>
              </a:rPr>
              <a:t>or</a:t>
            </a:r>
            <a:r>
              <a:rPr sz="1982" spc="-59" dirty="0">
                <a:solidFill>
                  <a:srgbClr val="070707"/>
                </a:solidFill>
                <a:latin typeface="Trebuchet MS"/>
                <a:cs typeface="Trebuchet MS"/>
              </a:rPr>
              <a:t> </a:t>
            </a:r>
            <a:r>
              <a:rPr sz="1982" spc="-30" dirty="0">
                <a:solidFill>
                  <a:srgbClr val="070707"/>
                </a:solidFill>
                <a:latin typeface="Trebuchet MS"/>
                <a:cs typeface="Trebuchet MS"/>
              </a:rPr>
              <a:t>true</a:t>
            </a:r>
            <a:r>
              <a:rPr sz="1982" spc="-59" dirty="0">
                <a:solidFill>
                  <a:srgbClr val="070707"/>
                </a:solidFill>
                <a:latin typeface="Trebuchet MS"/>
                <a:cs typeface="Trebuchet MS"/>
              </a:rPr>
              <a:t> </a:t>
            </a:r>
            <a:r>
              <a:rPr sz="1982" spc="-10" dirty="0">
                <a:solidFill>
                  <a:srgbClr val="070707"/>
                </a:solidFill>
                <a:latin typeface="Trebuchet MS"/>
                <a:cs typeface="Trebuchet MS"/>
              </a:rPr>
              <a:t>false</a:t>
            </a:r>
            <a:r>
              <a:rPr sz="1982" spc="-59" dirty="0">
                <a:solidFill>
                  <a:srgbClr val="070707"/>
                </a:solidFill>
                <a:latin typeface="Trebuchet MS"/>
                <a:cs typeface="Trebuchet MS"/>
              </a:rPr>
              <a:t> </a:t>
            </a:r>
            <a:r>
              <a:rPr sz="1982" spc="10" dirty="0">
                <a:solidFill>
                  <a:srgbClr val="070707"/>
                </a:solidFill>
                <a:latin typeface="Trebuchet MS"/>
                <a:cs typeface="Trebuchet MS"/>
              </a:rPr>
              <a:t>values</a:t>
            </a:r>
            <a:endParaRPr sz="1982">
              <a:latin typeface="Trebuchet MS"/>
              <a:cs typeface="Trebuchet MS"/>
            </a:endParaRPr>
          </a:p>
          <a:p>
            <a:pPr marL="344796" indent="-320887">
              <a:spcBef>
                <a:spcPts val="941"/>
              </a:spcBef>
              <a:buClr>
                <a:srgbClr val="22373A"/>
              </a:buClr>
              <a:buFont typeface="Times New Roman"/>
              <a:buChar char="■"/>
              <a:tabLst>
                <a:tab pos="346054" algn="l"/>
              </a:tabLst>
            </a:pPr>
            <a:r>
              <a:rPr sz="1982" dirty="0">
                <a:solidFill>
                  <a:srgbClr val="070707"/>
                </a:solidFill>
                <a:latin typeface="Trebuchet MS"/>
                <a:cs typeface="Trebuchet MS"/>
              </a:rPr>
              <a:t>Strings:</a:t>
            </a:r>
            <a:r>
              <a:rPr sz="1982" spc="89" dirty="0">
                <a:solidFill>
                  <a:srgbClr val="070707"/>
                </a:solidFill>
                <a:latin typeface="Trebuchet MS"/>
                <a:cs typeface="Trebuchet MS"/>
              </a:rPr>
              <a:t> </a:t>
            </a:r>
            <a:r>
              <a:rPr sz="1982" spc="10" dirty="0">
                <a:solidFill>
                  <a:srgbClr val="070707"/>
                </a:solidFill>
                <a:latin typeface="Trebuchet MS"/>
                <a:cs typeface="Trebuchet MS"/>
              </a:rPr>
              <a:t>sequence</a:t>
            </a:r>
            <a:r>
              <a:rPr sz="1982" spc="-69" dirty="0">
                <a:solidFill>
                  <a:srgbClr val="070707"/>
                </a:solidFill>
                <a:latin typeface="Trebuchet MS"/>
                <a:cs typeface="Trebuchet MS"/>
              </a:rPr>
              <a:t> </a:t>
            </a:r>
            <a:r>
              <a:rPr sz="1982" spc="-20" dirty="0">
                <a:solidFill>
                  <a:srgbClr val="070707"/>
                </a:solidFill>
                <a:latin typeface="Trebuchet MS"/>
                <a:cs typeface="Trebuchet MS"/>
              </a:rPr>
              <a:t>of</a:t>
            </a:r>
            <a:r>
              <a:rPr sz="1982" spc="-79" dirty="0">
                <a:solidFill>
                  <a:srgbClr val="070707"/>
                </a:solidFill>
                <a:latin typeface="Trebuchet MS"/>
                <a:cs typeface="Trebuchet MS"/>
              </a:rPr>
              <a:t> </a:t>
            </a:r>
            <a:r>
              <a:rPr sz="1982" spc="40" dirty="0">
                <a:solidFill>
                  <a:srgbClr val="070707"/>
                </a:solidFill>
                <a:latin typeface="Trebuchet MS"/>
                <a:cs typeface="Trebuchet MS"/>
              </a:rPr>
              <a:t>symbols</a:t>
            </a:r>
            <a:endParaRPr sz="1982">
              <a:latin typeface="Trebuchet MS"/>
              <a:cs typeface="Trebuchet MS"/>
            </a:endParaRPr>
          </a:p>
        </p:txBody>
      </p:sp>
    </p:spTree>
    <p:extLst>
      <p:ext uri="{BB962C8B-B14F-4D97-AF65-F5344CB8AC3E}">
        <p14:creationId xmlns:p14="http://schemas.microsoft.com/office/powerpoint/2010/main" val="2573912745"/>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596" y="282215"/>
            <a:ext cx="5460814" cy="516585"/>
          </a:xfrm>
          <a:prstGeom prst="rect">
            <a:avLst/>
          </a:prstGeom>
        </p:spPr>
        <p:txBody>
          <a:bodyPr vert="horz" wrap="square" lIns="0" tIns="23909" rIns="0" bIns="0" rtlCol="0" anchor="t">
            <a:spAutoFit/>
          </a:bodyPr>
          <a:lstStyle/>
          <a:p>
            <a:pPr marL="25168">
              <a:lnSpc>
                <a:spcPct val="100000"/>
              </a:lnSpc>
              <a:spcBef>
                <a:spcPts val="188"/>
              </a:spcBef>
            </a:pPr>
            <a:r>
              <a:rPr spc="20" dirty="0"/>
              <a:t>what</a:t>
            </a:r>
            <a:r>
              <a:rPr spc="-119" dirty="0"/>
              <a:t> </a:t>
            </a:r>
            <a:r>
              <a:rPr spc="69" dirty="0"/>
              <a:t>does</a:t>
            </a:r>
            <a:r>
              <a:rPr spc="-109" dirty="0"/>
              <a:t> </a:t>
            </a:r>
            <a:r>
              <a:rPr spc="69" dirty="0"/>
              <a:t>it</a:t>
            </a:r>
            <a:r>
              <a:rPr spc="-99" dirty="0"/>
              <a:t> </a:t>
            </a:r>
            <a:r>
              <a:rPr spc="79" dirty="0"/>
              <a:t>Look</a:t>
            </a:r>
            <a:r>
              <a:rPr spc="-109" dirty="0"/>
              <a:t> </a:t>
            </a:r>
            <a:r>
              <a:rPr dirty="0"/>
              <a:t>Like?</a:t>
            </a:r>
          </a:p>
        </p:txBody>
      </p:sp>
      <p:sp>
        <p:nvSpPr>
          <p:cNvPr id="4" name="object 4"/>
          <p:cNvSpPr txBox="1"/>
          <p:nvPr/>
        </p:nvSpPr>
        <p:spPr>
          <a:xfrm>
            <a:off x="10326063" y="6442424"/>
            <a:ext cx="145968" cy="246493"/>
          </a:xfrm>
          <a:prstGeom prst="rect">
            <a:avLst/>
          </a:prstGeom>
        </p:spPr>
        <p:txBody>
          <a:bodyPr vert="horz" wrap="square" lIns="0" tIns="32717" rIns="0" bIns="0" rtlCol="0">
            <a:spAutoFit/>
          </a:bodyPr>
          <a:lstStyle/>
          <a:p>
            <a:pPr marL="25168">
              <a:spcBef>
                <a:spcPts val="258"/>
              </a:spcBef>
            </a:pPr>
            <a:r>
              <a:rPr sz="1387" spc="10" dirty="0">
                <a:solidFill>
                  <a:srgbClr val="22373A"/>
                </a:solidFill>
                <a:latin typeface="Trebuchet MS"/>
                <a:cs typeface="Trebuchet MS"/>
              </a:rPr>
              <a:t>8</a:t>
            </a:r>
            <a:endParaRPr sz="1387">
              <a:latin typeface="Trebuchet MS"/>
              <a:cs typeface="Trebuchet MS"/>
            </a:endParaRPr>
          </a:p>
        </p:txBody>
      </p:sp>
      <p:sp>
        <p:nvSpPr>
          <p:cNvPr id="3" name="object 3"/>
          <p:cNvSpPr txBox="1"/>
          <p:nvPr/>
        </p:nvSpPr>
        <p:spPr>
          <a:xfrm>
            <a:off x="1248596" y="1450238"/>
            <a:ext cx="10727814" cy="4464076"/>
          </a:xfrm>
          <a:prstGeom prst="rect">
            <a:avLst/>
          </a:prstGeom>
        </p:spPr>
        <p:txBody>
          <a:bodyPr vert="horz" wrap="square" lIns="0" tIns="23909" rIns="0" bIns="0" rtlCol="0">
            <a:spAutoFit/>
          </a:bodyPr>
          <a:lstStyle/>
          <a:p>
            <a:pPr marL="94378">
              <a:spcBef>
                <a:spcPts val="188"/>
              </a:spcBef>
            </a:pPr>
            <a:r>
              <a:rPr sz="1982" spc="-30" dirty="0">
                <a:solidFill>
                  <a:srgbClr val="070707"/>
                </a:solidFill>
                <a:latin typeface="Trebuchet MS"/>
                <a:cs typeface="Trebuchet MS"/>
              </a:rPr>
              <a:t>What</a:t>
            </a:r>
            <a:r>
              <a:rPr sz="1982" spc="-59" dirty="0">
                <a:solidFill>
                  <a:srgbClr val="070707"/>
                </a:solidFill>
                <a:latin typeface="Trebuchet MS"/>
                <a:cs typeface="Trebuchet MS"/>
              </a:rPr>
              <a:t> </a:t>
            </a:r>
            <a:r>
              <a:rPr sz="1982" spc="10" dirty="0">
                <a:solidFill>
                  <a:srgbClr val="070707"/>
                </a:solidFill>
                <a:latin typeface="Trebuchet MS"/>
                <a:cs typeface="Trebuchet MS"/>
              </a:rPr>
              <a:t>kind</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10" dirty="0">
                <a:solidFill>
                  <a:srgbClr val="070707"/>
                </a:solidFill>
                <a:latin typeface="Trebuchet MS"/>
                <a:cs typeface="Trebuchet MS"/>
              </a:rPr>
              <a:t>values</a:t>
            </a:r>
            <a:r>
              <a:rPr sz="1982" spc="-50" dirty="0">
                <a:solidFill>
                  <a:srgbClr val="070707"/>
                </a:solidFill>
                <a:latin typeface="Trebuchet MS"/>
                <a:cs typeface="Trebuchet MS"/>
              </a:rPr>
              <a:t> </a:t>
            </a:r>
            <a:r>
              <a:rPr sz="1982" spc="-20" dirty="0">
                <a:solidFill>
                  <a:srgbClr val="070707"/>
                </a:solidFill>
                <a:latin typeface="Trebuchet MS"/>
                <a:cs typeface="Trebuchet MS"/>
              </a:rPr>
              <a:t>are</a:t>
            </a:r>
            <a:r>
              <a:rPr sz="1982" spc="-50" dirty="0">
                <a:solidFill>
                  <a:srgbClr val="070707"/>
                </a:solidFill>
                <a:latin typeface="Trebuchet MS"/>
                <a:cs typeface="Trebuchet MS"/>
              </a:rPr>
              <a:t> </a:t>
            </a:r>
            <a:r>
              <a:rPr sz="1982" spc="10" dirty="0">
                <a:solidFill>
                  <a:srgbClr val="070707"/>
                </a:solidFill>
                <a:latin typeface="Trebuchet MS"/>
                <a:cs typeface="Trebuchet MS"/>
              </a:rPr>
              <a:t>in</a:t>
            </a:r>
            <a:r>
              <a:rPr sz="1982" spc="-50" dirty="0">
                <a:solidFill>
                  <a:srgbClr val="070707"/>
                </a:solidFill>
                <a:latin typeface="Trebuchet MS"/>
                <a:cs typeface="Trebuchet MS"/>
              </a:rPr>
              <a:t> </a:t>
            </a:r>
            <a:r>
              <a:rPr sz="1982" dirty="0">
                <a:solidFill>
                  <a:srgbClr val="070707"/>
                </a:solidFill>
                <a:latin typeface="Trebuchet MS"/>
                <a:cs typeface="Trebuchet MS"/>
              </a:rPr>
              <a:t>your</a:t>
            </a:r>
            <a:r>
              <a:rPr sz="1982" spc="-50" dirty="0">
                <a:solidFill>
                  <a:srgbClr val="070707"/>
                </a:solidFill>
                <a:latin typeface="Trebuchet MS"/>
                <a:cs typeface="Trebuchet MS"/>
              </a:rPr>
              <a:t> </a:t>
            </a:r>
            <a:r>
              <a:rPr sz="1982" spc="-10" dirty="0">
                <a:solidFill>
                  <a:srgbClr val="070707"/>
                </a:solidFill>
                <a:latin typeface="Trebuchet MS"/>
                <a:cs typeface="Trebuchet MS"/>
              </a:rPr>
              <a:t>data</a:t>
            </a:r>
            <a:r>
              <a:rPr sz="1982" spc="-59" dirty="0">
                <a:solidFill>
                  <a:srgbClr val="070707"/>
                </a:solidFill>
                <a:latin typeface="Trebuchet MS"/>
                <a:cs typeface="Trebuchet MS"/>
              </a:rPr>
              <a:t> </a:t>
            </a:r>
            <a:r>
              <a:rPr sz="1982" spc="-30" dirty="0">
                <a:solidFill>
                  <a:srgbClr val="070707"/>
                </a:solidFill>
                <a:latin typeface="Trebuchet MS"/>
                <a:cs typeface="Trebuchet MS"/>
              </a:rPr>
              <a:t>(data</a:t>
            </a:r>
            <a:r>
              <a:rPr sz="1982" spc="-50" dirty="0">
                <a:solidFill>
                  <a:srgbClr val="070707"/>
                </a:solidFill>
                <a:latin typeface="Trebuchet MS"/>
                <a:cs typeface="Trebuchet MS"/>
              </a:rPr>
              <a:t> </a:t>
            </a:r>
            <a:r>
              <a:rPr sz="1982" dirty="0">
                <a:solidFill>
                  <a:srgbClr val="070707"/>
                </a:solidFill>
                <a:latin typeface="Trebuchet MS"/>
                <a:cs typeface="Trebuchet MS"/>
              </a:rPr>
              <a:t>types)?</a:t>
            </a:r>
            <a:endParaRPr sz="1982" dirty="0">
              <a:latin typeface="Trebuchet MS"/>
              <a:cs typeface="Trebuchet MS"/>
            </a:endParaRPr>
          </a:p>
          <a:p>
            <a:pPr marL="94378">
              <a:spcBef>
                <a:spcPts val="2457"/>
              </a:spcBef>
            </a:pPr>
            <a:r>
              <a:rPr sz="1982" spc="-10" dirty="0">
                <a:solidFill>
                  <a:srgbClr val="070707"/>
                </a:solidFill>
                <a:latin typeface="Trebuchet MS"/>
                <a:cs typeface="Trebuchet MS"/>
              </a:rPr>
              <a:t>Compound,</a:t>
            </a:r>
            <a:r>
              <a:rPr sz="1982" spc="-59" dirty="0">
                <a:solidFill>
                  <a:srgbClr val="070707"/>
                </a:solidFill>
                <a:latin typeface="Trebuchet MS"/>
                <a:cs typeface="Trebuchet MS"/>
              </a:rPr>
              <a:t> </a:t>
            </a:r>
            <a:r>
              <a:rPr sz="1982" spc="30" dirty="0">
                <a:solidFill>
                  <a:srgbClr val="070707"/>
                </a:solidFill>
                <a:latin typeface="Trebuchet MS"/>
                <a:cs typeface="Trebuchet MS"/>
              </a:rPr>
              <a:t>composed</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9"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30" dirty="0">
                <a:solidFill>
                  <a:srgbClr val="070707"/>
                </a:solidFill>
                <a:latin typeface="Trebuchet MS"/>
                <a:cs typeface="Trebuchet MS"/>
              </a:rPr>
              <a:t>bunch</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9" dirty="0">
                <a:solidFill>
                  <a:srgbClr val="070707"/>
                </a:solidFill>
                <a:latin typeface="Trebuchet MS"/>
                <a:cs typeface="Trebuchet MS"/>
              </a:rPr>
              <a:t> </a:t>
            </a:r>
            <a:r>
              <a:rPr sz="1982" spc="-20" dirty="0">
                <a:solidFill>
                  <a:srgbClr val="070707"/>
                </a:solidFill>
                <a:latin typeface="Trebuchet MS"/>
                <a:cs typeface="Trebuchet MS"/>
              </a:rPr>
              <a:t>atomic</a:t>
            </a:r>
            <a:r>
              <a:rPr sz="1982" spc="-50" dirty="0">
                <a:solidFill>
                  <a:srgbClr val="070707"/>
                </a:solidFill>
                <a:latin typeface="Trebuchet MS"/>
                <a:cs typeface="Trebuchet MS"/>
              </a:rPr>
              <a:t> </a:t>
            </a:r>
            <a:r>
              <a:rPr sz="1982" spc="-59" dirty="0">
                <a:solidFill>
                  <a:srgbClr val="070707"/>
                </a:solidFill>
                <a:latin typeface="Trebuchet MS"/>
                <a:cs typeface="Trebuchet MS"/>
              </a:rPr>
              <a:t>types:</a:t>
            </a:r>
            <a:endParaRPr sz="1982" dirty="0">
              <a:latin typeface="Trebuchet MS"/>
              <a:cs typeface="Trebuchet MS"/>
            </a:endParaRPr>
          </a:p>
          <a:p>
            <a:pPr marL="344796" indent="-320887">
              <a:spcBef>
                <a:spcPts val="1920"/>
              </a:spcBef>
              <a:buClr>
                <a:srgbClr val="22373A"/>
              </a:buClr>
              <a:buFont typeface="Times New Roman"/>
              <a:buChar char="■"/>
              <a:tabLst>
                <a:tab pos="346054" algn="l"/>
              </a:tabLst>
            </a:pPr>
            <a:r>
              <a:rPr sz="1982" spc="-10" dirty="0">
                <a:solidFill>
                  <a:srgbClr val="070707"/>
                </a:solidFill>
                <a:latin typeface="Trebuchet MS"/>
                <a:cs typeface="Trebuchet MS"/>
              </a:rPr>
              <a:t>Date</a:t>
            </a:r>
            <a:r>
              <a:rPr sz="1982" spc="-89" dirty="0">
                <a:solidFill>
                  <a:srgbClr val="070707"/>
                </a:solidFill>
                <a:latin typeface="Trebuchet MS"/>
                <a:cs typeface="Trebuchet MS"/>
              </a:rPr>
              <a:t> </a:t>
            </a:r>
            <a:r>
              <a:rPr sz="1982" spc="59" dirty="0">
                <a:solidFill>
                  <a:srgbClr val="070707"/>
                </a:solidFill>
                <a:latin typeface="Trebuchet MS"/>
                <a:cs typeface="Trebuchet MS"/>
              </a:rPr>
              <a:t>and</a:t>
            </a:r>
            <a:r>
              <a:rPr sz="1982" spc="-79" dirty="0">
                <a:solidFill>
                  <a:srgbClr val="070707"/>
                </a:solidFill>
                <a:latin typeface="Trebuchet MS"/>
                <a:cs typeface="Trebuchet MS"/>
              </a:rPr>
              <a:t> </a:t>
            </a:r>
            <a:r>
              <a:rPr sz="1982" spc="-59" dirty="0">
                <a:solidFill>
                  <a:srgbClr val="070707"/>
                </a:solidFill>
                <a:latin typeface="Trebuchet MS"/>
                <a:cs typeface="Trebuchet MS"/>
              </a:rPr>
              <a:t>time:</a:t>
            </a:r>
            <a:r>
              <a:rPr sz="1982" spc="139" dirty="0">
                <a:solidFill>
                  <a:srgbClr val="070707"/>
                </a:solidFill>
                <a:latin typeface="Trebuchet MS"/>
                <a:cs typeface="Trebuchet MS"/>
              </a:rPr>
              <a:t> </a:t>
            </a:r>
            <a:r>
              <a:rPr sz="1982" spc="40" dirty="0">
                <a:solidFill>
                  <a:srgbClr val="070707"/>
                </a:solidFill>
                <a:latin typeface="Trebuchet MS"/>
                <a:cs typeface="Trebuchet MS"/>
              </a:rPr>
              <a:t>compound</a:t>
            </a:r>
            <a:r>
              <a:rPr sz="1982" spc="-50" dirty="0">
                <a:solidFill>
                  <a:srgbClr val="070707"/>
                </a:solidFill>
                <a:latin typeface="Trebuchet MS"/>
                <a:cs typeface="Trebuchet MS"/>
              </a:rPr>
              <a:t> </a:t>
            </a:r>
            <a:r>
              <a:rPr sz="1982" spc="-10" dirty="0">
                <a:solidFill>
                  <a:srgbClr val="070707"/>
                </a:solidFill>
                <a:latin typeface="Trebuchet MS"/>
                <a:cs typeface="Trebuchet MS"/>
              </a:rPr>
              <a:t>value</a:t>
            </a:r>
            <a:r>
              <a:rPr sz="1982" spc="-50" dirty="0">
                <a:solidFill>
                  <a:srgbClr val="070707"/>
                </a:solidFill>
                <a:latin typeface="Trebuchet MS"/>
                <a:cs typeface="Trebuchet MS"/>
              </a:rPr>
              <a:t> with</a:t>
            </a:r>
            <a:r>
              <a:rPr sz="1982" spc="-59"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speciﬁc</a:t>
            </a:r>
            <a:r>
              <a:rPr sz="1982" spc="-50" dirty="0">
                <a:solidFill>
                  <a:srgbClr val="070707"/>
                </a:solidFill>
                <a:latin typeface="Trebuchet MS"/>
                <a:cs typeface="Trebuchet MS"/>
              </a:rPr>
              <a:t> </a:t>
            </a:r>
            <a:r>
              <a:rPr sz="1982" spc="-20" dirty="0">
                <a:solidFill>
                  <a:srgbClr val="070707"/>
                </a:solidFill>
                <a:latin typeface="Trebuchet MS"/>
                <a:cs typeface="Trebuchet MS"/>
              </a:rPr>
              <a:t>structure</a:t>
            </a:r>
            <a:endParaRPr sz="1982" dirty="0">
              <a:latin typeface="Trebuchet MS"/>
              <a:cs typeface="Trebuchet MS"/>
            </a:endParaRPr>
          </a:p>
          <a:p>
            <a:pPr marL="344796" indent="-320887">
              <a:spcBef>
                <a:spcPts val="941"/>
              </a:spcBef>
              <a:buClr>
                <a:srgbClr val="22373A"/>
              </a:buClr>
              <a:buFont typeface="Times New Roman"/>
              <a:buChar char="■"/>
              <a:tabLst>
                <a:tab pos="346054" algn="l"/>
              </a:tabLst>
            </a:pPr>
            <a:r>
              <a:rPr sz="1982" spc="-20" dirty="0">
                <a:solidFill>
                  <a:srgbClr val="070707"/>
                </a:solidFill>
                <a:latin typeface="Trebuchet MS"/>
                <a:cs typeface="Trebuchet MS"/>
              </a:rPr>
              <a:t>Lists:</a:t>
            </a:r>
            <a:r>
              <a:rPr sz="1982" spc="119"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20" dirty="0">
                <a:solidFill>
                  <a:srgbClr val="070707"/>
                </a:solidFill>
                <a:latin typeface="Trebuchet MS"/>
                <a:cs typeface="Trebuchet MS"/>
              </a:rPr>
              <a:t>list</a:t>
            </a:r>
            <a:r>
              <a:rPr sz="1982" spc="-50" dirty="0">
                <a:solidFill>
                  <a:srgbClr val="070707"/>
                </a:solidFill>
                <a:latin typeface="Trebuchet MS"/>
                <a:cs typeface="Trebuchet MS"/>
              </a:rPr>
              <a:t> </a:t>
            </a:r>
            <a:r>
              <a:rPr sz="1982" spc="40" dirty="0">
                <a:solidFill>
                  <a:srgbClr val="070707"/>
                </a:solidFill>
                <a:latin typeface="Trebuchet MS"/>
                <a:cs typeface="Trebuchet MS"/>
              </a:rPr>
              <a:t>is</a:t>
            </a:r>
            <a:r>
              <a:rPr sz="1982" spc="-59"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sequence</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9" dirty="0">
                <a:solidFill>
                  <a:srgbClr val="070707"/>
                </a:solidFill>
                <a:latin typeface="Trebuchet MS"/>
                <a:cs typeface="Trebuchet MS"/>
              </a:rPr>
              <a:t> </a:t>
            </a:r>
            <a:r>
              <a:rPr sz="1982" spc="10" dirty="0">
                <a:solidFill>
                  <a:srgbClr val="070707"/>
                </a:solidFill>
                <a:latin typeface="Trebuchet MS"/>
                <a:cs typeface="Trebuchet MS"/>
              </a:rPr>
              <a:t>values</a:t>
            </a:r>
            <a:endParaRPr sz="1982" dirty="0">
              <a:latin typeface="Trebuchet MS"/>
              <a:cs typeface="Trebuchet MS"/>
            </a:endParaRPr>
          </a:p>
          <a:p>
            <a:pPr marL="344796" marR="10067" indent="-320887">
              <a:lnSpc>
                <a:spcPct val="114599"/>
              </a:lnSpc>
              <a:spcBef>
                <a:spcPts val="595"/>
              </a:spcBef>
              <a:buClr>
                <a:srgbClr val="22373A"/>
              </a:buClr>
              <a:buFont typeface="Times New Roman"/>
              <a:buChar char="■"/>
              <a:tabLst>
                <a:tab pos="346054" algn="l"/>
              </a:tabLst>
            </a:pPr>
            <a:r>
              <a:rPr sz="1982" spc="-10" dirty="0">
                <a:solidFill>
                  <a:srgbClr val="070707"/>
                </a:solidFill>
                <a:latin typeface="Trebuchet MS"/>
                <a:cs typeface="Trebuchet MS"/>
              </a:rPr>
              <a:t>Dictionaries:</a:t>
            </a:r>
            <a:r>
              <a:rPr sz="1982" spc="139" dirty="0">
                <a:solidFill>
                  <a:srgbClr val="070707"/>
                </a:solidFill>
                <a:latin typeface="Trebuchet MS"/>
                <a:cs typeface="Trebuchet MS"/>
              </a:rPr>
              <a:t> </a:t>
            </a:r>
            <a:r>
              <a:rPr sz="1982" spc="-59" dirty="0">
                <a:solidFill>
                  <a:srgbClr val="070707"/>
                </a:solidFill>
                <a:latin typeface="Trebuchet MS"/>
                <a:cs typeface="Trebuchet MS"/>
              </a:rPr>
              <a:t>A</a:t>
            </a:r>
            <a:r>
              <a:rPr sz="1982" spc="-40" dirty="0">
                <a:solidFill>
                  <a:srgbClr val="070707"/>
                </a:solidFill>
                <a:latin typeface="Trebuchet MS"/>
                <a:cs typeface="Trebuchet MS"/>
              </a:rPr>
              <a:t> </a:t>
            </a:r>
            <a:r>
              <a:rPr sz="1982" spc="-10" dirty="0">
                <a:solidFill>
                  <a:srgbClr val="070707"/>
                </a:solidFill>
                <a:latin typeface="Trebuchet MS"/>
                <a:cs typeface="Trebuchet MS"/>
              </a:rPr>
              <a:t>dictionary</a:t>
            </a:r>
            <a:r>
              <a:rPr sz="1982" spc="-40" dirty="0">
                <a:solidFill>
                  <a:srgbClr val="070707"/>
                </a:solidFill>
                <a:latin typeface="Trebuchet MS"/>
                <a:cs typeface="Trebuchet MS"/>
              </a:rPr>
              <a:t> </a:t>
            </a:r>
            <a:r>
              <a:rPr sz="1982" spc="40" dirty="0">
                <a:solidFill>
                  <a:srgbClr val="070707"/>
                </a:solidFill>
                <a:latin typeface="Trebuchet MS"/>
                <a:cs typeface="Trebuchet MS"/>
              </a:rPr>
              <a:t>is</a:t>
            </a:r>
            <a:r>
              <a:rPr sz="1982" spc="-40" dirty="0">
                <a:solidFill>
                  <a:srgbClr val="070707"/>
                </a:solidFill>
                <a:latin typeface="Trebuchet MS"/>
                <a:cs typeface="Trebuchet MS"/>
              </a:rPr>
              <a:t> </a:t>
            </a:r>
            <a:r>
              <a:rPr sz="1982" spc="10" dirty="0">
                <a:solidFill>
                  <a:srgbClr val="070707"/>
                </a:solidFill>
                <a:latin typeface="Trebuchet MS"/>
                <a:cs typeface="Trebuchet MS"/>
              </a:rPr>
              <a:t>a</a:t>
            </a:r>
            <a:r>
              <a:rPr sz="1982" spc="-40" dirty="0">
                <a:solidFill>
                  <a:srgbClr val="070707"/>
                </a:solidFill>
                <a:latin typeface="Trebuchet MS"/>
                <a:cs typeface="Trebuchet MS"/>
              </a:rPr>
              <a:t> </a:t>
            </a:r>
            <a:r>
              <a:rPr sz="1982" spc="-20" dirty="0">
                <a:solidFill>
                  <a:srgbClr val="070707"/>
                </a:solidFill>
                <a:latin typeface="Trebuchet MS"/>
                <a:cs typeface="Trebuchet MS"/>
              </a:rPr>
              <a:t>collection</a:t>
            </a:r>
            <a:r>
              <a:rPr sz="1982" spc="-40" dirty="0">
                <a:solidFill>
                  <a:srgbClr val="070707"/>
                </a:solidFill>
                <a:latin typeface="Trebuchet MS"/>
                <a:cs typeface="Trebuchet MS"/>
              </a:rPr>
              <a:t> </a:t>
            </a:r>
            <a:r>
              <a:rPr sz="1982" spc="-20" dirty="0">
                <a:solidFill>
                  <a:srgbClr val="070707"/>
                </a:solidFill>
                <a:latin typeface="Trebuchet MS"/>
                <a:cs typeface="Trebuchet MS"/>
              </a:rPr>
              <a:t>of</a:t>
            </a:r>
            <a:r>
              <a:rPr sz="1982" spc="-40" dirty="0">
                <a:solidFill>
                  <a:srgbClr val="070707"/>
                </a:solidFill>
                <a:latin typeface="Trebuchet MS"/>
                <a:cs typeface="Trebuchet MS"/>
              </a:rPr>
              <a:t> </a:t>
            </a:r>
            <a:r>
              <a:rPr sz="1982" spc="-20" dirty="0">
                <a:solidFill>
                  <a:srgbClr val="070707"/>
                </a:solidFill>
                <a:latin typeface="Trebuchet MS"/>
                <a:cs typeface="Trebuchet MS"/>
              </a:rPr>
              <a:t>key-value</a:t>
            </a:r>
            <a:r>
              <a:rPr sz="1982" spc="-40" dirty="0">
                <a:solidFill>
                  <a:srgbClr val="070707"/>
                </a:solidFill>
                <a:latin typeface="Trebuchet MS"/>
                <a:cs typeface="Trebuchet MS"/>
              </a:rPr>
              <a:t> pairs, </a:t>
            </a:r>
            <a:r>
              <a:rPr sz="1982" spc="10" dirty="0">
                <a:solidFill>
                  <a:srgbClr val="070707"/>
                </a:solidFill>
                <a:latin typeface="Trebuchet MS"/>
                <a:cs typeface="Trebuchet MS"/>
              </a:rPr>
              <a:t>a</a:t>
            </a:r>
            <a:r>
              <a:rPr sz="1982" spc="-40" dirty="0">
                <a:solidFill>
                  <a:srgbClr val="070707"/>
                </a:solidFill>
                <a:latin typeface="Trebuchet MS"/>
                <a:cs typeface="Trebuchet MS"/>
              </a:rPr>
              <a:t> </a:t>
            </a:r>
            <a:r>
              <a:rPr sz="1982" spc="-10" dirty="0">
                <a:solidFill>
                  <a:srgbClr val="070707"/>
                </a:solidFill>
                <a:latin typeface="Trebuchet MS"/>
                <a:cs typeface="Trebuchet MS"/>
              </a:rPr>
              <a:t>pair </a:t>
            </a:r>
            <a:r>
              <a:rPr sz="1982" spc="-565" dirty="0">
                <a:solidFill>
                  <a:srgbClr val="070707"/>
                </a:solidFill>
                <a:latin typeface="Trebuchet MS"/>
                <a:cs typeface="Trebuchet MS"/>
              </a:rPr>
              <a:t> </a:t>
            </a:r>
            <a:r>
              <a:rPr sz="1982" spc="-20" dirty="0">
                <a:solidFill>
                  <a:srgbClr val="070707"/>
                </a:solidFill>
                <a:latin typeface="Trebuchet MS"/>
                <a:cs typeface="Trebuchet MS"/>
              </a:rPr>
              <a:t>of </a:t>
            </a:r>
            <a:r>
              <a:rPr sz="1982" spc="10" dirty="0">
                <a:solidFill>
                  <a:srgbClr val="070707"/>
                </a:solidFill>
                <a:latin typeface="Trebuchet MS"/>
                <a:cs typeface="Trebuchet MS"/>
              </a:rPr>
              <a:t>values </a:t>
            </a:r>
            <a:r>
              <a:rPr sz="1982" i="1" spc="-99" dirty="0">
                <a:solidFill>
                  <a:srgbClr val="070707"/>
                </a:solidFill>
                <a:latin typeface="Arial"/>
                <a:cs typeface="Arial"/>
              </a:rPr>
              <a:t>x </a:t>
            </a:r>
            <a:r>
              <a:rPr sz="1982" spc="-89" dirty="0">
                <a:solidFill>
                  <a:srgbClr val="070707"/>
                </a:solidFill>
                <a:latin typeface="Lucida Sans Unicode"/>
                <a:cs typeface="Lucida Sans Unicode"/>
              </a:rPr>
              <a:t>: </a:t>
            </a:r>
            <a:r>
              <a:rPr sz="1982" i="1" spc="-79" dirty="0">
                <a:solidFill>
                  <a:srgbClr val="070707"/>
                </a:solidFill>
                <a:latin typeface="Arial"/>
                <a:cs typeface="Arial"/>
              </a:rPr>
              <a:t>y </a:t>
            </a:r>
            <a:r>
              <a:rPr sz="1982" spc="-30" dirty="0">
                <a:solidFill>
                  <a:srgbClr val="070707"/>
                </a:solidFill>
                <a:latin typeface="Trebuchet MS"/>
                <a:cs typeface="Trebuchet MS"/>
              </a:rPr>
              <a:t>where </a:t>
            </a:r>
            <a:r>
              <a:rPr sz="1982" spc="-89" dirty="0">
                <a:solidFill>
                  <a:srgbClr val="070707"/>
                </a:solidFill>
                <a:latin typeface="Trebuchet MS"/>
                <a:cs typeface="Trebuchet MS"/>
              </a:rPr>
              <a:t>x </a:t>
            </a:r>
            <a:r>
              <a:rPr sz="1982" spc="40" dirty="0">
                <a:solidFill>
                  <a:srgbClr val="070707"/>
                </a:solidFill>
                <a:latin typeface="Trebuchet MS"/>
                <a:cs typeface="Trebuchet MS"/>
              </a:rPr>
              <a:t>is </a:t>
            </a:r>
            <a:r>
              <a:rPr sz="1982" spc="20" dirty="0">
                <a:solidFill>
                  <a:srgbClr val="070707"/>
                </a:solidFill>
                <a:latin typeface="Trebuchet MS"/>
                <a:cs typeface="Trebuchet MS"/>
              </a:rPr>
              <a:t>usually </a:t>
            </a:r>
            <a:r>
              <a:rPr sz="1982" spc="10" dirty="0">
                <a:solidFill>
                  <a:srgbClr val="070707"/>
                </a:solidFill>
                <a:latin typeface="Trebuchet MS"/>
                <a:cs typeface="Trebuchet MS"/>
              </a:rPr>
              <a:t>a </a:t>
            </a:r>
            <a:r>
              <a:rPr sz="1982" dirty="0">
                <a:solidFill>
                  <a:srgbClr val="070707"/>
                </a:solidFill>
                <a:latin typeface="Trebuchet MS"/>
                <a:cs typeface="Trebuchet MS"/>
              </a:rPr>
              <a:t>string </a:t>
            </a:r>
            <a:r>
              <a:rPr sz="1982" spc="-20" dirty="0">
                <a:solidFill>
                  <a:srgbClr val="070707"/>
                </a:solidFill>
                <a:latin typeface="Trebuchet MS"/>
                <a:cs typeface="Trebuchet MS"/>
              </a:rPr>
              <a:t>called </a:t>
            </a:r>
            <a:r>
              <a:rPr sz="1982" i="1" spc="-50" dirty="0">
                <a:solidFill>
                  <a:srgbClr val="070707"/>
                </a:solidFill>
                <a:latin typeface="Arial"/>
                <a:cs typeface="Arial"/>
              </a:rPr>
              <a:t>key </a:t>
            </a:r>
            <a:r>
              <a:rPr sz="1982" spc="-10" dirty="0">
                <a:solidFill>
                  <a:srgbClr val="070707"/>
                </a:solidFill>
                <a:latin typeface="Trebuchet MS"/>
                <a:cs typeface="Trebuchet MS"/>
              </a:rPr>
              <a:t>representing </a:t>
            </a:r>
            <a:r>
              <a:rPr sz="1982"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89" dirty="0">
                <a:solidFill>
                  <a:srgbClr val="070707"/>
                </a:solidFill>
                <a:latin typeface="Trebuchet MS"/>
                <a:cs typeface="Trebuchet MS"/>
              </a:rPr>
              <a:t>“name”</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spc="-30" dirty="0">
                <a:solidFill>
                  <a:srgbClr val="070707"/>
                </a:solidFill>
                <a:latin typeface="Trebuchet MS"/>
                <a:cs typeface="Trebuchet MS"/>
              </a:rPr>
              <a:t>the</a:t>
            </a:r>
            <a:r>
              <a:rPr sz="1982" spc="-50" dirty="0">
                <a:solidFill>
                  <a:srgbClr val="070707"/>
                </a:solidFill>
                <a:latin typeface="Trebuchet MS"/>
                <a:cs typeface="Trebuchet MS"/>
              </a:rPr>
              <a:t> </a:t>
            </a:r>
            <a:r>
              <a:rPr sz="1982" spc="-59" dirty="0">
                <a:solidFill>
                  <a:srgbClr val="070707"/>
                </a:solidFill>
                <a:latin typeface="Trebuchet MS"/>
                <a:cs typeface="Trebuchet MS"/>
              </a:rPr>
              <a:t>value,</a:t>
            </a:r>
            <a:r>
              <a:rPr sz="1982" spc="-50" dirty="0">
                <a:solidFill>
                  <a:srgbClr val="070707"/>
                </a:solidFill>
                <a:latin typeface="Trebuchet MS"/>
                <a:cs typeface="Trebuchet MS"/>
              </a:rPr>
              <a:t> </a:t>
            </a:r>
            <a:r>
              <a:rPr sz="1982" spc="40" dirty="0">
                <a:solidFill>
                  <a:srgbClr val="070707"/>
                </a:solidFill>
                <a:latin typeface="Trebuchet MS"/>
                <a:cs typeface="Trebuchet MS"/>
              </a:rPr>
              <a:t>and</a:t>
            </a:r>
            <a:r>
              <a:rPr sz="1982" spc="-40" dirty="0">
                <a:solidFill>
                  <a:srgbClr val="070707"/>
                </a:solidFill>
                <a:latin typeface="Trebuchet MS"/>
                <a:cs typeface="Trebuchet MS"/>
              </a:rPr>
              <a:t> </a:t>
            </a:r>
            <a:r>
              <a:rPr sz="1982" i="1" spc="-79" dirty="0">
                <a:solidFill>
                  <a:srgbClr val="070707"/>
                </a:solidFill>
                <a:latin typeface="Arial"/>
                <a:cs typeface="Arial"/>
              </a:rPr>
              <a:t>y</a:t>
            </a:r>
            <a:r>
              <a:rPr sz="1982" i="1" spc="-10" dirty="0">
                <a:solidFill>
                  <a:srgbClr val="070707"/>
                </a:solidFill>
                <a:latin typeface="Arial"/>
                <a:cs typeface="Arial"/>
              </a:rPr>
              <a:t> </a:t>
            </a:r>
            <a:r>
              <a:rPr sz="1982" spc="40" dirty="0">
                <a:solidFill>
                  <a:srgbClr val="070707"/>
                </a:solidFill>
                <a:latin typeface="Trebuchet MS"/>
                <a:cs typeface="Trebuchet MS"/>
              </a:rPr>
              <a:t>is</a:t>
            </a:r>
            <a:r>
              <a:rPr sz="1982" spc="-50" dirty="0">
                <a:solidFill>
                  <a:srgbClr val="070707"/>
                </a:solidFill>
                <a:latin typeface="Trebuchet MS"/>
                <a:cs typeface="Trebuchet MS"/>
              </a:rPr>
              <a:t> </a:t>
            </a:r>
            <a:r>
              <a:rPr sz="1982" spc="10" dirty="0">
                <a:solidFill>
                  <a:srgbClr val="070707"/>
                </a:solidFill>
                <a:latin typeface="Trebuchet MS"/>
                <a:cs typeface="Trebuchet MS"/>
              </a:rPr>
              <a:t>a</a:t>
            </a:r>
            <a:r>
              <a:rPr sz="1982" spc="-50" dirty="0">
                <a:solidFill>
                  <a:srgbClr val="070707"/>
                </a:solidFill>
                <a:latin typeface="Trebuchet MS"/>
                <a:cs typeface="Trebuchet MS"/>
              </a:rPr>
              <a:t> </a:t>
            </a:r>
            <a:r>
              <a:rPr sz="1982" spc="-10" dirty="0">
                <a:solidFill>
                  <a:srgbClr val="070707"/>
                </a:solidFill>
                <a:latin typeface="Trebuchet MS"/>
                <a:cs typeface="Trebuchet MS"/>
              </a:rPr>
              <a:t>value</a:t>
            </a:r>
            <a:r>
              <a:rPr sz="1982" spc="-50" dirty="0">
                <a:solidFill>
                  <a:srgbClr val="070707"/>
                </a:solidFill>
                <a:latin typeface="Trebuchet MS"/>
                <a:cs typeface="Trebuchet MS"/>
              </a:rPr>
              <a:t> </a:t>
            </a:r>
            <a:r>
              <a:rPr sz="1982" spc="-20" dirty="0">
                <a:solidFill>
                  <a:srgbClr val="070707"/>
                </a:solidFill>
                <a:latin typeface="Trebuchet MS"/>
                <a:cs typeface="Trebuchet MS"/>
              </a:rPr>
              <a:t>of</a:t>
            </a:r>
            <a:r>
              <a:rPr sz="1982" spc="-50" dirty="0">
                <a:solidFill>
                  <a:srgbClr val="070707"/>
                </a:solidFill>
                <a:latin typeface="Trebuchet MS"/>
                <a:cs typeface="Trebuchet MS"/>
              </a:rPr>
              <a:t> </a:t>
            </a:r>
            <a:r>
              <a:rPr sz="1982" dirty="0">
                <a:solidFill>
                  <a:srgbClr val="070707"/>
                </a:solidFill>
                <a:latin typeface="Trebuchet MS"/>
                <a:cs typeface="Trebuchet MS"/>
              </a:rPr>
              <a:t>any</a:t>
            </a:r>
            <a:r>
              <a:rPr sz="1982" spc="-40" dirty="0">
                <a:solidFill>
                  <a:srgbClr val="070707"/>
                </a:solidFill>
                <a:latin typeface="Trebuchet MS"/>
                <a:cs typeface="Trebuchet MS"/>
              </a:rPr>
              <a:t> </a:t>
            </a:r>
            <a:r>
              <a:rPr sz="1982" spc="-99" dirty="0">
                <a:solidFill>
                  <a:srgbClr val="070707"/>
                </a:solidFill>
                <a:latin typeface="Trebuchet MS"/>
                <a:cs typeface="Trebuchet MS"/>
              </a:rPr>
              <a:t>type.</a:t>
            </a:r>
            <a:endParaRPr sz="1982" dirty="0">
              <a:latin typeface="Trebuchet MS"/>
              <a:cs typeface="Trebuchet MS"/>
            </a:endParaRPr>
          </a:p>
          <a:p>
            <a:pPr marL="344796">
              <a:spcBef>
                <a:spcPts val="674"/>
              </a:spcBef>
            </a:pPr>
            <a:r>
              <a:rPr sz="1982" spc="-30" dirty="0">
                <a:solidFill>
                  <a:srgbClr val="070707"/>
                </a:solidFill>
                <a:latin typeface="Trebuchet MS"/>
                <a:cs typeface="Trebuchet MS"/>
              </a:rPr>
              <a:t>Example:</a:t>
            </a:r>
            <a:r>
              <a:rPr sz="1982" spc="99" dirty="0">
                <a:solidFill>
                  <a:srgbClr val="070707"/>
                </a:solidFill>
                <a:latin typeface="Trebuchet MS"/>
                <a:cs typeface="Trebuchet MS"/>
              </a:rPr>
              <a:t> </a:t>
            </a:r>
            <a:r>
              <a:rPr sz="1982" dirty="0">
                <a:solidFill>
                  <a:srgbClr val="070707"/>
                </a:solidFill>
                <a:latin typeface="Trebuchet MS"/>
                <a:cs typeface="Trebuchet MS"/>
              </a:rPr>
              <a:t>Student</a:t>
            </a:r>
            <a:r>
              <a:rPr sz="1982" spc="-69" dirty="0">
                <a:solidFill>
                  <a:srgbClr val="070707"/>
                </a:solidFill>
                <a:latin typeface="Trebuchet MS"/>
                <a:cs typeface="Trebuchet MS"/>
              </a:rPr>
              <a:t> </a:t>
            </a:r>
            <a:r>
              <a:rPr sz="1982" spc="-20" dirty="0">
                <a:solidFill>
                  <a:srgbClr val="070707"/>
                </a:solidFill>
                <a:latin typeface="Trebuchet MS"/>
                <a:cs typeface="Trebuchet MS"/>
              </a:rPr>
              <a:t>record</a:t>
            </a:r>
            <a:endParaRPr sz="1982" dirty="0">
              <a:latin typeface="Trebuchet MS"/>
              <a:cs typeface="Trebuchet MS"/>
            </a:endParaRPr>
          </a:p>
          <a:p>
            <a:pPr marL="595214" lvl="1" indent="-179948">
              <a:spcBef>
                <a:spcPts val="713"/>
              </a:spcBef>
              <a:buClr>
                <a:srgbClr val="22373A"/>
              </a:buClr>
              <a:buChar char="∙"/>
              <a:tabLst>
                <a:tab pos="596472" algn="l"/>
              </a:tabLst>
            </a:pPr>
            <a:r>
              <a:rPr sz="1784" spc="-69" dirty="0">
                <a:solidFill>
                  <a:srgbClr val="070707"/>
                </a:solidFill>
                <a:latin typeface="Trebuchet MS"/>
                <a:cs typeface="Trebuchet MS"/>
              </a:rPr>
              <a:t>First:</a:t>
            </a:r>
            <a:r>
              <a:rPr sz="1784" spc="30" dirty="0">
                <a:solidFill>
                  <a:srgbClr val="070707"/>
                </a:solidFill>
                <a:latin typeface="Trebuchet MS"/>
                <a:cs typeface="Trebuchet MS"/>
              </a:rPr>
              <a:t> </a:t>
            </a:r>
            <a:r>
              <a:rPr sz="1784" spc="-59" dirty="0">
                <a:solidFill>
                  <a:srgbClr val="070707"/>
                </a:solidFill>
                <a:latin typeface="Trebuchet MS"/>
                <a:cs typeface="Trebuchet MS"/>
              </a:rPr>
              <a:t>Weiwei</a:t>
            </a:r>
            <a:endParaRPr sz="1784" dirty="0">
              <a:latin typeface="Trebuchet MS"/>
              <a:cs typeface="Trebuchet MS"/>
            </a:endParaRPr>
          </a:p>
          <a:p>
            <a:pPr marL="595214" lvl="1" indent="-179948">
              <a:spcBef>
                <a:spcPts val="357"/>
              </a:spcBef>
              <a:buClr>
                <a:srgbClr val="22373A"/>
              </a:buClr>
              <a:buChar char="∙"/>
              <a:tabLst>
                <a:tab pos="596472" algn="l"/>
              </a:tabLst>
            </a:pPr>
            <a:r>
              <a:rPr sz="1784" spc="-69" dirty="0">
                <a:solidFill>
                  <a:srgbClr val="070707"/>
                </a:solidFill>
                <a:latin typeface="Trebuchet MS"/>
                <a:cs typeface="Trebuchet MS"/>
              </a:rPr>
              <a:t>Last:</a:t>
            </a:r>
            <a:r>
              <a:rPr sz="1784" spc="20" dirty="0">
                <a:solidFill>
                  <a:srgbClr val="070707"/>
                </a:solidFill>
                <a:latin typeface="Trebuchet MS"/>
                <a:cs typeface="Trebuchet MS"/>
              </a:rPr>
              <a:t> </a:t>
            </a:r>
            <a:r>
              <a:rPr sz="1784" spc="10" dirty="0">
                <a:solidFill>
                  <a:srgbClr val="070707"/>
                </a:solidFill>
                <a:latin typeface="Trebuchet MS"/>
                <a:cs typeface="Trebuchet MS"/>
              </a:rPr>
              <a:t>Pan</a:t>
            </a:r>
            <a:endParaRPr sz="1784" dirty="0">
              <a:latin typeface="Trebuchet MS"/>
              <a:cs typeface="Trebuchet MS"/>
            </a:endParaRPr>
          </a:p>
          <a:p>
            <a:pPr marL="595214" lvl="1" indent="-179948">
              <a:spcBef>
                <a:spcPts val="367"/>
              </a:spcBef>
              <a:buClr>
                <a:srgbClr val="22373A"/>
              </a:buClr>
              <a:buChar char="∙"/>
              <a:tabLst>
                <a:tab pos="596472" algn="l"/>
              </a:tabLst>
            </a:pPr>
            <a:r>
              <a:rPr sz="1784" spc="-20" dirty="0">
                <a:solidFill>
                  <a:srgbClr val="070707"/>
                </a:solidFill>
                <a:latin typeface="Trebuchet MS"/>
                <a:cs typeface="Trebuchet MS"/>
              </a:rPr>
              <a:t>Classes:</a:t>
            </a:r>
            <a:r>
              <a:rPr sz="1784" spc="119" dirty="0">
                <a:solidFill>
                  <a:srgbClr val="070707"/>
                </a:solidFill>
                <a:latin typeface="Trebuchet MS"/>
                <a:cs typeface="Trebuchet MS"/>
              </a:rPr>
              <a:t> </a:t>
            </a:r>
            <a:r>
              <a:rPr sz="1784" spc="-30" dirty="0">
                <a:solidFill>
                  <a:srgbClr val="070707"/>
                </a:solidFill>
                <a:latin typeface="Trebuchet MS"/>
                <a:cs typeface="Trebuchet MS"/>
              </a:rPr>
              <a:t>[C</a:t>
            </a:r>
            <a:r>
              <a:rPr sz="1784" spc="-69" dirty="0">
                <a:solidFill>
                  <a:srgbClr val="070707"/>
                </a:solidFill>
                <a:latin typeface="Trebuchet MS"/>
                <a:cs typeface="Trebuchet MS"/>
              </a:rPr>
              <a:t>S</a:t>
            </a:r>
            <a:r>
              <a:rPr sz="1784" spc="-59" dirty="0">
                <a:solidFill>
                  <a:srgbClr val="070707"/>
                </a:solidFill>
                <a:latin typeface="Trebuchet MS"/>
                <a:cs typeface="Trebuchet MS"/>
              </a:rPr>
              <a:t>10</a:t>
            </a:r>
            <a:r>
              <a:rPr sz="1784" spc="-119" dirty="0">
                <a:solidFill>
                  <a:srgbClr val="070707"/>
                </a:solidFill>
                <a:latin typeface="Trebuchet MS"/>
                <a:cs typeface="Trebuchet MS"/>
              </a:rPr>
              <a:t>9</a:t>
            </a:r>
            <a:r>
              <a:rPr sz="1784" spc="-168" dirty="0">
                <a:solidFill>
                  <a:srgbClr val="070707"/>
                </a:solidFill>
                <a:latin typeface="Trebuchet MS"/>
                <a:cs typeface="Trebuchet MS"/>
              </a:rPr>
              <a:t>A,</a:t>
            </a:r>
            <a:r>
              <a:rPr sz="1784" spc="-50" dirty="0">
                <a:solidFill>
                  <a:srgbClr val="070707"/>
                </a:solidFill>
                <a:latin typeface="Trebuchet MS"/>
                <a:cs typeface="Trebuchet MS"/>
              </a:rPr>
              <a:t> </a:t>
            </a:r>
            <a:r>
              <a:rPr sz="1784" spc="79" dirty="0">
                <a:solidFill>
                  <a:srgbClr val="070707"/>
                </a:solidFill>
                <a:latin typeface="Trebuchet MS"/>
                <a:cs typeface="Trebuchet MS"/>
              </a:rPr>
              <a:t>S</a:t>
            </a:r>
            <a:r>
              <a:rPr sz="1784" spc="-268" dirty="0">
                <a:solidFill>
                  <a:srgbClr val="070707"/>
                </a:solidFill>
                <a:latin typeface="Trebuchet MS"/>
                <a:cs typeface="Trebuchet MS"/>
              </a:rPr>
              <a:t>T</a:t>
            </a:r>
            <a:r>
              <a:rPr sz="1784" spc="-139" dirty="0">
                <a:solidFill>
                  <a:srgbClr val="070707"/>
                </a:solidFill>
                <a:latin typeface="Trebuchet MS"/>
                <a:cs typeface="Trebuchet MS"/>
              </a:rPr>
              <a:t>A</a:t>
            </a:r>
            <a:r>
              <a:rPr sz="1784" spc="-168" dirty="0">
                <a:solidFill>
                  <a:srgbClr val="070707"/>
                </a:solidFill>
                <a:latin typeface="Trebuchet MS"/>
                <a:cs typeface="Trebuchet MS"/>
              </a:rPr>
              <a:t>T121A,</a:t>
            </a:r>
            <a:r>
              <a:rPr sz="1784" spc="-50" dirty="0">
                <a:solidFill>
                  <a:srgbClr val="070707"/>
                </a:solidFill>
                <a:latin typeface="Trebuchet MS"/>
                <a:cs typeface="Trebuchet MS"/>
              </a:rPr>
              <a:t> </a:t>
            </a:r>
            <a:r>
              <a:rPr sz="1784" spc="-109" dirty="0">
                <a:solidFill>
                  <a:srgbClr val="070707"/>
                </a:solidFill>
                <a:latin typeface="Trebuchet MS"/>
                <a:cs typeface="Trebuchet MS"/>
              </a:rPr>
              <a:t>A</a:t>
            </a:r>
            <a:r>
              <a:rPr sz="1784" spc="-40" dirty="0">
                <a:solidFill>
                  <a:srgbClr val="070707"/>
                </a:solidFill>
                <a:latin typeface="Trebuchet MS"/>
                <a:cs typeface="Trebuchet MS"/>
              </a:rPr>
              <a:t>C20</a:t>
            </a:r>
            <a:r>
              <a:rPr sz="1784" spc="-99" dirty="0">
                <a:solidFill>
                  <a:srgbClr val="070707"/>
                </a:solidFill>
                <a:latin typeface="Trebuchet MS"/>
                <a:cs typeface="Trebuchet MS"/>
              </a:rPr>
              <a:t>9</a:t>
            </a:r>
            <a:r>
              <a:rPr sz="1784" spc="-79" dirty="0">
                <a:solidFill>
                  <a:srgbClr val="070707"/>
                </a:solidFill>
                <a:latin typeface="Trebuchet MS"/>
                <a:cs typeface="Trebuchet MS"/>
              </a:rPr>
              <a:t>A]</a:t>
            </a:r>
            <a:endParaRPr sz="1784" dirty="0">
              <a:latin typeface="Trebuchet MS"/>
              <a:cs typeface="Trebuchet MS"/>
            </a:endParaRPr>
          </a:p>
        </p:txBody>
      </p:sp>
    </p:spTree>
    <p:extLst>
      <p:ext uri="{BB962C8B-B14F-4D97-AF65-F5344CB8AC3E}">
        <p14:creationId xmlns:p14="http://schemas.microsoft.com/office/powerpoint/2010/main" val="3846200856"/>
      </p:ext>
    </p:extLst>
  </p:cSld>
  <p:clrMapOvr>
    <a:masterClrMapping/>
  </p:clrMapOvr>
  <p:transition>
    <p:cut/>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4345</Words>
  <Application>Microsoft Macintosh PowerPoint</Application>
  <PresentationFormat>Widescreen</PresentationFormat>
  <Paragraphs>314</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Cambria</vt:lpstr>
      <vt:lpstr>Gill Sans MT</vt:lpstr>
      <vt:lpstr>Lucida Sans Unicode</vt:lpstr>
      <vt:lpstr>Söhne</vt:lpstr>
      <vt:lpstr>Times New Roman</vt:lpstr>
      <vt:lpstr>Trebuchet MS</vt:lpstr>
      <vt:lpstr>Gallery</vt:lpstr>
      <vt:lpstr>PowerPoint Presentation</vt:lpstr>
      <vt:lpstr> identify the objective of the analysis</vt:lpstr>
      <vt:lpstr>Cont…</vt:lpstr>
      <vt:lpstr>Cont…</vt:lpstr>
      <vt:lpstr>Data Source  and where does it come from?</vt:lpstr>
      <vt:lpstr>Source of Data where does it come from?</vt:lpstr>
      <vt:lpstr>web scraping</vt:lpstr>
      <vt:lpstr>what does it Look Like?</vt:lpstr>
      <vt:lpstr>what does it Look Like?</vt:lpstr>
      <vt:lpstr>what does it Look Like?</vt:lpstr>
      <vt:lpstr>Type of Data - what does it Look Like?</vt:lpstr>
      <vt:lpstr>define the volume of data to be imported</vt:lpstr>
      <vt:lpstr>Cont.. define the volume of data to be imported</vt:lpstr>
      <vt:lpstr>define the key variables to be imported</vt:lpstr>
      <vt:lpstr>examples of key variables for different types of data analysis</vt:lpstr>
      <vt:lpstr>identify suitable sources for the data</vt:lpstr>
      <vt:lpstr>Cont ..identify suitable sources for the data</vt:lpstr>
      <vt:lpstr>Cont…</vt:lpstr>
      <vt:lpstr>perform operations to acquire the data and store it in datasets or data frames</vt:lpstr>
      <vt:lpstr>Cont..</vt:lpstr>
      <vt:lpstr>Cont..</vt:lpstr>
      <vt:lpstr>populate metadata for the imported data</vt:lpstr>
      <vt:lpstr>example how to populate metadata for the imported data</vt:lpstr>
      <vt:lpstr>Cont.. example how to populate metadata for the imported data</vt:lpstr>
      <vt:lpstr>validate imported data using appropriate tools &amp; processes </vt:lpstr>
      <vt:lpstr>Cont..</vt:lpstr>
      <vt:lpstr>example how to validate imported data using appropriate tools &amp; processes </vt:lpstr>
      <vt:lpstr>example how to validate imported data using appropriate tools &amp; processes </vt:lpstr>
      <vt:lpstr>example of how to  validate imported data using Python and the Pandas library:</vt:lpstr>
      <vt:lpstr>Cont..</vt:lpstr>
      <vt:lpstr>more on tabuLar data</vt:lpstr>
      <vt:lpstr>more on tabuLar data</vt:lpstr>
      <vt:lpstr>is the data any good?</vt:lpstr>
      <vt:lpstr>handLing messy data</vt:lpstr>
      <vt:lpstr>handLing messy data</vt:lpstr>
      <vt:lpstr>handLing messy data</vt:lpstr>
      <vt:lpstr>handLing messy data</vt:lpstr>
      <vt:lpstr>handLing messy data</vt:lpstr>
      <vt:lpstr>handLing messy data</vt:lpstr>
      <vt:lpstr>Data Importing and Acquiring lab hands-on</vt:lpstr>
      <vt:lpstr>Data Importing and Acquiring lab hands-on</vt:lpstr>
      <vt:lpstr>Data Importing and Acquiring lab hands-on</vt:lpstr>
      <vt:lpstr>Data Importing and Acquiring lab hands-on</vt:lpstr>
      <vt:lpstr>Data Importing and Acquiring lab hands-on</vt:lpstr>
      <vt:lpstr>Lab Assignment</vt:lpstr>
      <vt:lpstr>Exploratory data analysis (EDA)</vt:lpstr>
      <vt:lpstr>Cont…</vt:lpstr>
      <vt:lpstr>Example to perform EDA</vt:lpstr>
      <vt:lpstr>Importing and Acquiring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 Giyyanjjethani</dc:creator>
  <cp:lastModifiedBy>Sandeep Giyyanjjethani</cp:lastModifiedBy>
  <cp:revision>2</cp:revision>
  <dcterms:created xsi:type="dcterms:W3CDTF">2023-01-26T11:07:36Z</dcterms:created>
  <dcterms:modified xsi:type="dcterms:W3CDTF">2023-01-26T11:16:53Z</dcterms:modified>
</cp:coreProperties>
</file>