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9" r:id="rId4"/>
  </p:sldIdLst>
  <p:sldSz cx="9144000" cy="6858000" type="screen4x3"/>
  <p:notesSz cx="7026275" cy="9312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9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208F-F08D-47DA-8025-C0F7039E0A06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C3B1-AD16-40E0-882D-272E601D3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738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208F-F08D-47DA-8025-C0F7039E0A06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C3B1-AD16-40E0-882D-272E601D3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813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208F-F08D-47DA-8025-C0F7039E0A06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C3B1-AD16-40E0-882D-272E601D3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084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8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330"/>
            </a:lvl1pPr>
            <a:lvl2pPr marL="443777" indent="0" algn="ctr">
              <a:buNone/>
              <a:defRPr sz="1941"/>
            </a:lvl2pPr>
            <a:lvl3pPr marL="887553" indent="0" algn="ctr">
              <a:buNone/>
              <a:defRPr sz="1747"/>
            </a:lvl3pPr>
            <a:lvl4pPr marL="1331330" indent="0" algn="ctr">
              <a:buNone/>
              <a:defRPr sz="1553"/>
            </a:lvl4pPr>
            <a:lvl5pPr marL="1775106" indent="0" algn="ctr">
              <a:buNone/>
              <a:defRPr sz="1553"/>
            </a:lvl5pPr>
            <a:lvl6pPr marL="2218883" indent="0" algn="ctr">
              <a:buNone/>
              <a:defRPr sz="1553"/>
            </a:lvl6pPr>
            <a:lvl7pPr marL="2662660" indent="0" algn="ctr">
              <a:buNone/>
              <a:defRPr sz="1553"/>
            </a:lvl7pPr>
            <a:lvl8pPr marL="3106436" indent="0" algn="ctr">
              <a:buNone/>
              <a:defRPr sz="1553"/>
            </a:lvl8pPr>
            <a:lvl9pPr marL="3550213" indent="0" algn="ctr">
              <a:buNone/>
              <a:defRPr sz="155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25D1B-BE29-4D73-9F7C-5F52930871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0C0B-680B-4626-8F5B-55592B3321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189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25D1B-BE29-4D73-9F7C-5F52930871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0C0B-680B-4626-8F5B-55592B3321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850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58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330">
                <a:solidFill>
                  <a:schemeClr val="tx1"/>
                </a:solidFill>
              </a:defRPr>
            </a:lvl1pPr>
            <a:lvl2pPr marL="443777" indent="0">
              <a:buNone/>
              <a:defRPr sz="1941">
                <a:solidFill>
                  <a:schemeClr val="tx1">
                    <a:tint val="75000"/>
                  </a:schemeClr>
                </a:solidFill>
              </a:defRPr>
            </a:lvl2pPr>
            <a:lvl3pPr marL="887553" indent="0">
              <a:buNone/>
              <a:defRPr sz="1747">
                <a:solidFill>
                  <a:schemeClr val="tx1">
                    <a:tint val="75000"/>
                  </a:schemeClr>
                </a:solidFill>
              </a:defRPr>
            </a:lvl3pPr>
            <a:lvl4pPr marL="1331330" indent="0">
              <a:buNone/>
              <a:defRPr sz="1553">
                <a:solidFill>
                  <a:schemeClr val="tx1">
                    <a:tint val="75000"/>
                  </a:schemeClr>
                </a:solidFill>
              </a:defRPr>
            </a:lvl4pPr>
            <a:lvl5pPr marL="1775106" indent="0">
              <a:buNone/>
              <a:defRPr sz="1553">
                <a:solidFill>
                  <a:schemeClr val="tx1">
                    <a:tint val="75000"/>
                  </a:schemeClr>
                </a:solidFill>
              </a:defRPr>
            </a:lvl5pPr>
            <a:lvl6pPr marL="2218883" indent="0">
              <a:buNone/>
              <a:defRPr sz="1553">
                <a:solidFill>
                  <a:schemeClr val="tx1">
                    <a:tint val="75000"/>
                  </a:schemeClr>
                </a:solidFill>
              </a:defRPr>
            </a:lvl6pPr>
            <a:lvl7pPr marL="2662660" indent="0">
              <a:buNone/>
              <a:defRPr sz="1553">
                <a:solidFill>
                  <a:schemeClr val="tx1">
                    <a:tint val="75000"/>
                  </a:schemeClr>
                </a:solidFill>
              </a:defRPr>
            </a:lvl7pPr>
            <a:lvl8pPr marL="3106436" indent="0">
              <a:buNone/>
              <a:defRPr sz="1553">
                <a:solidFill>
                  <a:schemeClr val="tx1">
                    <a:tint val="75000"/>
                  </a:schemeClr>
                </a:solidFill>
              </a:defRPr>
            </a:lvl8pPr>
            <a:lvl9pPr marL="3550213" indent="0">
              <a:buNone/>
              <a:defRPr sz="155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25D1B-BE29-4D73-9F7C-5F52930871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0C0B-680B-4626-8F5B-55592B3321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8619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25D1B-BE29-4D73-9F7C-5F52930871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0C0B-680B-4626-8F5B-55592B3321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8658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7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330" b="1"/>
            </a:lvl1pPr>
            <a:lvl2pPr marL="443777" indent="0">
              <a:buNone/>
              <a:defRPr sz="1941" b="1"/>
            </a:lvl2pPr>
            <a:lvl3pPr marL="887553" indent="0">
              <a:buNone/>
              <a:defRPr sz="1747" b="1"/>
            </a:lvl3pPr>
            <a:lvl4pPr marL="1331330" indent="0">
              <a:buNone/>
              <a:defRPr sz="1553" b="1"/>
            </a:lvl4pPr>
            <a:lvl5pPr marL="1775106" indent="0">
              <a:buNone/>
              <a:defRPr sz="1553" b="1"/>
            </a:lvl5pPr>
            <a:lvl6pPr marL="2218883" indent="0">
              <a:buNone/>
              <a:defRPr sz="1553" b="1"/>
            </a:lvl6pPr>
            <a:lvl7pPr marL="2662660" indent="0">
              <a:buNone/>
              <a:defRPr sz="1553" b="1"/>
            </a:lvl7pPr>
            <a:lvl8pPr marL="3106436" indent="0">
              <a:buNone/>
              <a:defRPr sz="1553" b="1"/>
            </a:lvl8pPr>
            <a:lvl9pPr marL="3550213" indent="0">
              <a:buNone/>
              <a:defRPr sz="155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330" b="1"/>
            </a:lvl1pPr>
            <a:lvl2pPr marL="443777" indent="0">
              <a:buNone/>
              <a:defRPr sz="1941" b="1"/>
            </a:lvl2pPr>
            <a:lvl3pPr marL="887553" indent="0">
              <a:buNone/>
              <a:defRPr sz="1747" b="1"/>
            </a:lvl3pPr>
            <a:lvl4pPr marL="1331330" indent="0">
              <a:buNone/>
              <a:defRPr sz="1553" b="1"/>
            </a:lvl4pPr>
            <a:lvl5pPr marL="1775106" indent="0">
              <a:buNone/>
              <a:defRPr sz="1553" b="1"/>
            </a:lvl5pPr>
            <a:lvl6pPr marL="2218883" indent="0">
              <a:buNone/>
              <a:defRPr sz="1553" b="1"/>
            </a:lvl6pPr>
            <a:lvl7pPr marL="2662660" indent="0">
              <a:buNone/>
              <a:defRPr sz="1553" b="1"/>
            </a:lvl7pPr>
            <a:lvl8pPr marL="3106436" indent="0">
              <a:buNone/>
              <a:defRPr sz="1553" b="1"/>
            </a:lvl8pPr>
            <a:lvl9pPr marL="3550213" indent="0">
              <a:buNone/>
              <a:defRPr sz="155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25D1B-BE29-4D73-9F7C-5F52930871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0C0B-680B-4626-8F5B-55592B3321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8794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25D1B-BE29-4D73-9F7C-5F52930871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0C0B-680B-4626-8F5B-55592B3321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3844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25D1B-BE29-4D73-9F7C-5F52930871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0C0B-680B-4626-8F5B-55592B3321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0394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10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106"/>
            </a:lvl1pPr>
            <a:lvl2pPr>
              <a:defRPr sz="2718"/>
            </a:lvl2pPr>
            <a:lvl3pPr>
              <a:defRPr sz="2330"/>
            </a:lvl3pPr>
            <a:lvl4pPr>
              <a:defRPr sz="1941"/>
            </a:lvl4pPr>
            <a:lvl5pPr>
              <a:defRPr sz="1941"/>
            </a:lvl5pPr>
            <a:lvl6pPr>
              <a:defRPr sz="1941"/>
            </a:lvl6pPr>
            <a:lvl7pPr>
              <a:defRPr sz="1941"/>
            </a:lvl7pPr>
            <a:lvl8pPr>
              <a:defRPr sz="1941"/>
            </a:lvl8pPr>
            <a:lvl9pPr>
              <a:defRPr sz="194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553"/>
            </a:lvl1pPr>
            <a:lvl2pPr marL="443777" indent="0">
              <a:buNone/>
              <a:defRPr sz="1359"/>
            </a:lvl2pPr>
            <a:lvl3pPr marL="887553" indent="0">
              <a:buNone/>
              <a:defRPr sz="1165"/>
            </a:lvl3pPr>
            <a:lvl4pPr marL="1331330" indent="0">
              <a:buNone/>
              <a:defRPr sz="971"/>
            </a:lvl4pPr>
            <a:lvl5pPr marL="1775106" indent="0">
              <a:buNone/>
              <a:defRPr sz="971"/>
            </a:lvl5pPr>
            <a:lvl6pPr marL="2218883" indent="0">
              <a:buNone/>
              <a:defRPr sz="971"/>
            </a:lvl6pPr>
            <a:lvl7pPr marL="2662660" indent="0">
              <a:buNone/>
              <a:defRPr sz="971"/>
            </a:lvl7pPr>
            <a:lvl8pPr marL="3106436" indent="0">
              <a:buNone/>
              <a:defRPr sz="971"/>
            </a:lvl8pPr>
            <a:lvl9pPr marL="3550213" indent="0">
              <a:buNone/>
              <a:defRPr sz="97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25D1B-BE29-4D73-9F7C-5F52930871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0C0B-680B-4626-8F5B-55592B3321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927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208F-F08D-47DA-8025-C0F7039E0A06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C3B1-AD16-40E0-882D-272E601D3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679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10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106"/>
            </a:lvl1pPr>
            <a:lvl2pPr marL="443777" indent="0">
              <a:buNone/>
              <a:defRPr sz="2718"/>
            </a:lvl2pPr>
            <a:lvl3pPr marL="887553" indent="0">
              <a:buNone/>
              <a:defRPr sz="2330"/>
            </a:lvl3pPr>
            <a:lvl4pPr marL="1331330" indent="0">
              <a:buNone/>
              <a:defRPr sz="1941"/>
            </a:lvl4pPr>
            <a:lvl5pPr marL="1775106" indent="0">
              <a:buNone/>
              <a:defRPr sz="1941"/>
            </a:lvl5pPr>
            <a:lvl6pPr marL="2218883" indent="0">
              <a:buNone/>
              <a:defRPr sz="1941"/>
            </a:lvl6pPr>
            <a:lvl7pPr marL="2662660" indent="0">
              <a:buNone/>
              <a:defRPr sz="1941"/>
            </a:lvl7pPr>
            <a:lvl8pPr marL="3106436" indent="0">
              <a:buNone/>
              <a:defRPr sz="1941"/>
            </a:lvl8pPr>
            <a:lvl9pPr marL="3550213" indent="0">
              <a:buNone/>
              <a:defRPr sz="1941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553"/>
            </a:lvl1pPr>
            <a:lvl2pPr marL="443777" indent="0">
              <a:buNone/>
              <a:defRPr sz="1359"/>
            </a:lvl2pPr>
            <a:lvl3pPr marL="887553" indent="0">
              <a:buNone/>
              <a:defRPr sz="1165"/>
            </a:lvl3pPr>
            <a:lvl4pPr marL="1331330" indent="0">
              <a:buNone/>
              <a:defRPr sz="971"/>
            </a:lvl4pPr>
            <a:lvl5pPr marL="1775106" indent="0">
              <a:buNone/>
              <a:defRPr sz="971"/>
            </a:lvl5pPr>
            <a:lvl6pPr marL="2218883" indent="0">
              <a:buNone/>
              <a:defRPr sz="971"/>
            </a:lvl6pPr>
            <a:lvl7pPr marL="2662660" indent="0">
              <a:buNone/>
              <a:defRPr sz="971"/>
            </a:lvl7pPr>
            <a:lvl8pPr marL="3106436" indent="0">
              <a:buNone/>
              <a:defRPr sz="971"/>
            </a:lvl8pPr>
            <a:lvl9pPr marL="3550213" indent="0">
              <a:buNone/>
              <a:defRPr sz="97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25D1B-BE29-4D73-9F7C-5F52930871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0C0B-680B-4626-8F5B-55592B3321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611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25D1B-BE29-4D73-9F7C-5F52930871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0C0B-680B-4626-8F5B-55592B3321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0533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25D1B-BE29-4D73-9F7C-5F52930871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F0C0B-680B-4626-8F5B-55592B3321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344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208F-F08D-47DA-8025-C0F7039E0A06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C3B1-AD16-40E0-882D-272E601D3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782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208F-F08D-47DA-8025-C0F7039E0A06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C3B1-AD16-40E0-882D-272E601D3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832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208F-F08D-47DA-8025-C0F7039E0A06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C3B1-AD16-40E0-882D-272E601D3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349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208F-F08D-47DA-8025-C0F7039E0A06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C3B1-AD16-40E0-882D-272E601D3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659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208F-F08D-47DA-8025-C0F7039E0A06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C3B1-AD16-40E0-882D-272E601D3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409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208F-F08D-47DA-8025-C0F7039E0A06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C3B1-AD16-40E0-882D-272E601D3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107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208F-F08D-47DA-8025-C0F7039E0A06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C3B1-AD16-40E0-882D-272E601D3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38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F208F-F08D-47DA-8025-C0F7039E0A06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5C3B1-AD16-40E0-882D-272E601D39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413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25D1B-BE29-4D73-9F7C-5F52930871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2/6/2026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F0C0B-680B-4626-8F5B-55592B3321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889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87553" rtl="0" eaLnBrk="1" latinLnBrk="0" hangingPunct="1">
        <a:lnSpc>
          <a:spcPct val="90000"/>
        </a:lnSpc>
        <a:spcBef>
          <a:spcPct val="0"/>
        </a:spcBef>
        <a:buNone/>
        <a:defRPr sz="427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1888" indent="-221888" algn="l" defTabSz="887553" rtl="0" eaLnBrk="1" latinLnBrk="0" hangingPunct="1">
        <a:lnSpc>
          <a:spcPct val="90000"/>
        </a:lnSpc>
        <a:spcBef>
          <a:spcPts val="971"/>
        </a:spcBef>
        <a:buFont typeface="Arial" panose="020B0604020202020204" pitchFamily="34" charset="0"/>
        <a:buChar char="•"/>
        <a:defRPr sz="2718" kern="1200">
          <a:solidFill>
            <a:schemeClr val="tx1"/>
          </a:solidFill>
          <a:latin typeface="+mn-lt"/>
          <a:ea typeface="+mn-ea"/>
          <a:cs typeface="+mn-cs"/>
        </a:defRPr>
      </a:lvl1pPr>
      <a:lvl2pPr marL="665665" indent="-221888" algn="l" defTabSz="887553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2330" kern="1200">
          <a:solidFill>
            <a:schemeClr val="tx1"/>
          </a:solidFill>
          <a:latin typeface="+mn-lt"/>
          <a:ea typeface="+mn-ea"/>
          <a:cs typeface="+mn-cs"/>
        </a:defRPr>
      </a:lvl2pPr>
      <a:lvl3pPr marL="1109442" indent="-221888" algn="l" defTabSz="887553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941" kern="1200">
          <a:solidFill>
            <a:schemeClr val="tx1"/>
          </a:solidFill>
          <a:latin typeface="+mn-lt"/>
          <a:ea typeface="+mn-ea"/>
          <a:cs typeface="+mn-cs"/>
        </a:defRPr>
      </a:lvl3pPr>
      <a:lvl4pPr marL="1553218" indent="-221888" algn="l" defTabSz="887553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747" kern="1200">
          <a:solidFill>
            <a:schemeClr val="tx1"/>
          </a:solidFill>
          <a:latin typeface="+mn-lt"/>
          <a:ea typeface="+mn-ea"/>
          <a:cs typeface="+mn-cs"/>
        </a:defRPr>
      </a:lvl4pPr>
      <a:lvl5pPr marL="1996995" indent="-221888" algn="l" defTabSz="887553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747" kern="1200">
          <a:solidFill>
            <a:schemeClr val="tx1"/>
          </a:solidFill>
          <a:latin typeface="+mn-lt"/>
          <a:ea typeface="+mn-ea"/>
          <a:cs typeface="+mn-cs"/>
        </a:defRPr>
      </a:lvl5pPr>
      <a:lvl6pPr marL="2440771" indent="-221888" algn="l" defTabSz="887553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747" kern="1200">
          <a:solidFill>
            <a:schemeClr val="tx1"/>
          </a:solidFill>
          <a:latin typeface="+mn-lt"/>
          <a:ea typeface="+mn-ea"/>
          <a:cs typeface="+mn-cs"/>
        </a:defRPr>
      </a:lvl6pPr>
      <a:lvl7pPr marL="2884548" indent="-221888" algn="l" defTabSz="887553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747" kern="1200">
          <a:solidFill>
            <a:schemeClr val="tx1"/>
          </a:solidFill>
          <a:latin typeface="+mn-lt"/>
          <a:ea typeface="+mn-ea"/>
          <a:cs typeface="+mn-cs"/>
        </a:defRPr>
      </a:lvl7pPr>
      <a:lvl8pPr marL="3328325" indent="-221888" algn="l" defTabSz="887553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747" kern="1200">
          <a:solidFill>
            <a:schemeClr val="tx1"/>
          </a:solidFill>
          <a:latin typeface="+mn-lt"/>
          <a:ea typeface="+mn-ea"/>
          <a:cs typeface="+mn-cs"/>
        </a:defRPr>
      </a:lvl8pPr>
      <a:lvl9pPr marL="3772101" indent="-221888" algn="l" defTabSz="887553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74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1pPr>
      <a:lvl2pPr marL="443777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2pPr>
      <a:lvl3pPr marL="887553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3pPr>
      <a:lvl4pPr marL="1331330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4pPr>
      <a:lvl5pPr marL="1775106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5pPr>
      <a:lvl6pPr marL="2218883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6pPr>
      <a:lvl7pPr marL="2662660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7pPr>
      <a:lvl8pPr marL="3106436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8pPr>
      <a:lvl9pPr marL="3550213" algn="l" defTabSz="887553" rtl="0" eaLnBrk="1" latinLnBrk="0" hangingPunct="1">
        <a:defRPr sz="174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2340" y="302559"/>
            <a:ext cx="8436234" cy="6265268"/>
          </a:xfrm>
          <a:prstGeom prst="rect">
            <a:avLst/>
          </a:prstGeom>
          <a:noFill/>
          <a:ln w="5715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058" tIns="41029" rIns="82058" bIns="41029" rtlCol="0" anchor="ctr"/>
          <a:lstStyle/>
          <a:p>
            <a:pPr algn="ctr"/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909"/>
          <a:stretch/>
        </p:blipFill>
        <p:spPr>
          <a:xfrm>
            <a:off x="1143000" y="394875"/>
            <a:ext cx="1548318" cy="84934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904829" y="408763"/>
            <a:ext cx="5927514" cy="1252410"/>
          </a:xfrm>
          <a:prstGeom prst="rect">
            <a:avLst/>
          </a:prstGeom>
          <a:noFill/>
        </p:spPr>
        <p:txBody>
          <a:bodyPr wrap="square" lIns="82058" tIns="41029" rIns="82058" bIns="41029">
            <a:spAutoFit/>
          </a:bodyPr>
          <a:lstStyle/>
          <a:p>
            <a:pPr algn="ctr"/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itannic Bold" panose="020B0903060703020204" pitchFamily="34" charset="0"/>
              </a:rPr>
              <a:t>Spring 2026 Charity Sporting Clays Shoot </a:t>
            </a:r>
            <a:r>
              <a:rPr lang="en-US" sz="2400" dirty="0">
                <a:ln w="0"/>
                <a:solidFill>
                  <a:srgbClr val="FF66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itannic Bold" panose="020B0903060703020204" pitchFamily="34" charset="0"/>
              </a:rPr>
              <a:t>Saturday, April 25, 2026</a:t>
            </a:r>
          </a:p>
          <a:p>
            <a:pPr algn="ctr"/>
            <a:r>
              <a:rPr lang="en-US" sz="1400" b="1" dirty="0">
                <a:ln w="0"/>
                <a:solidFill>
                  <a:schemeClr val="tx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itannic Bold" panose="020B0903060703020204" pitchFamily="34" charset="0"/>
              </a:rPr>
              <a:t>Benefiting the Habersham County United Way</a:t>
            </a:r>
          </a:p>
          <a:p>
            <a:pPr algn="ctr"/>
            <a:r>
              <a:rPr lang="en-US" sz="1400" dirty="0">
                <a:ln w="0"/>
                <a:solidFill>
                  <a:srgbClr val="FF66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ritannic Bold" panose="020B0903060703020204" pitchFamily="34" charset="0"/>
              </a:rPr>
              <a:t>1700 Blacksnake Road, Mt. Airy, GA 30563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6109" y="1205746"/>
            <a:ext cx="3750942" cy="529135"/>
          </a:xfrm>
          <a:prstGeom prst="rect">
            <a:avLst/>
          </a:prstGeom>
          <a:noFill/>
        </p:spPr>
        <p:txBody>
          <a:bodyPr wrap="square" lIns="82058" tIns="41029" rIns="82058" bIns="41029" rtlCol="0">
            <a:spAutoFit/>
          </a:bodyPr>
          <a:lstStyle/>
          <a:p>
            <a:r>
              <a:rPr lang="en-US" sz="2900" dirty="0">
                <a:latin typeface="Britannic Bold" panose="020B0903060703020204" pitchFamily="34" charset="0"/>
              </a:rPr>
              <a:t>Partnership Levels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42" t="8646" r="36843" b="53759"/>
          <a:stretch/>
        </p:blipFill>
        <p:spPr>
          <a:xfrm>
            <a:off x="502992" y="2133599"/>
            <a:ext cx="685800" cy="66562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218502" y="1694015"/>
            <a:ext cx="3962400" cy="1375521"/>
          </a:xfrm>
          <a:prstGeom prst="rect">
            <a:avLst/>
          </a:prstGeom>
          <a:noFill/>
        </p:spPr>
        <p:txBody>
          <a:bodyPr wrap="square" lIns="82058" tIns="41029" rIns="82058" bIns="41029" rtlCol="0">
            <a:spAutoFit/>
          </a:bodyPr>
          <a:lstStyle/>
          <a:p>
            <a:r>
              <a:rPr lang="en-US" dirty="0">
                <a:latin typeface="Britannic Bold" panose="020B0903060703020204" pitchFamily="34" charset="0"/>
              </a:rPr>
              <a:t>$4,000 Platinum Partner </a:t>
            </a:r>
          </a:p>
          <a:p>
            <a:r>
              <a:rPr lang="en-US" sz="1100" dirty="0"/>
              <a:t>Three (3) station sponsorships + Three (3) team entries</a:t>
            </a:r>
          </a:p>
          <a:p>
            <a:r>
              <a:rPr lang="en-US" sz="1100" dirty="0"/>
              <a:t>Company Logo on all promotional materials</a:t>
            </a:r>
          </a:p>
          <a:p>
            <a:r>
              <a:rPr lang="en-US" sz="1100" dirty="0"/>
              <a:t>Recognition on partner banners + large individual banner</a:t>
            </a:r>
          </a:p>
          <a:p>
            <a:r>
              <a:rPr lang="en-US" sz="1100" dirty="0"/>
              <a:t>Opportunity to distribute promotional materials</a:t>
            </a:r>
          </a:p>
          <a:p>
            <a:r>
              <a:rPr lang="en-US" sz="1100" dirty="0"/>
              <a:t>Recognition online on UW website/social channels</a:t>
            </a:r>
          </a:p>
          <a:p>
            <a:r>
              <a:rPr lang="en-US" sz="1100" dirty="0"/>
              <a:t>1 Golden Package per shooter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35981" y="3107299"/>
            <a:ext cx="3817403" cy="1544798"/>
          </a:xfrm>
          <a:prstGeom prst="rect">
            <a:avLst/>
          </a:prstGeom>
          <a:noFill/>
        </p:spPr>
        <p:txBody>
          <a:bodyPr wrap="square" lIns="82058" tIns="41029" rIns="82058" bIns="41029" rtlCol="0">
            <a:spAutoFit/>
          </a:bodyPr>
          <a:lstStyle/>
          <a:p>
            <a:r>
              <a:rPr lang="en-US" dirty="0">
                <a:latin typeface="Britannic Bold" panose="020B0903060703020204" pitchFamily="34" charset="0"/>
              </a:rPr>
              <a:t>$3,000 Gold Partner</a:t>
            </a:r>
          </a:p>
          <a:p>
            <a:r>
              <a:rPr lang="en-US" sz="1100" dirty="0"/>
              <a:t>Two (2) station sponsorships + Two (2) team entries</a:t>
            </a:r>
          </a:p>
          <a:p>
            <a:r>
              <a:rPr lang="en-US" sz="1100" dirty="0"/>
              <a:t>Company Logo on all promotional materials </a:t>
            </a:r>
          </a:p>
          <a:p>
            <a:r>
              <a:rPr lang="en-US" sz="1100" dirty="0"/>
              <a:t>Recognition on partner banners + medium  individual </a:t>
            </a:r>
          </a:p>
          <a:p>
            <a:r>
              <a:rPr lang="en-US" sz="1100" dirty="0"/>
              <a:t>banner</a:t>
            </a:r>
          </a:p>
          <a:p>
            <a:r>
              <a:rPr lang="en-US" sz="1100" dirty="0"/>
              <a:t>Opportunity to distribute promotional materials</a:t>
            </a:r>
          </a:p>
          <a:p>
            <a:r>
              <a:rPr lang="en-US" sz="1100" dirty="0"/>
              <a:t>Recognition online on UW website/social channels</a:t>
            </a:r>
          </a:p>
          <a:p>
            <a:r>
              <a:rPr lang="en-US" sz="1100" dirty="0"/>
              <a:t>1 Golden Package per shooter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54855" y="4724399"/>
            <a:ext cx="3145715" cy="1544798"/>
          </a:xfrm>
          <a:prstGeom prst="rect">
            <a:avLst/>
          </a:prstGeom>
          <a:noFill/>
        </p:spPr>
        <p:txBody>
          <a:bodyPr wrap="square" lIns="82058" tIns="41029" rIns="82058" bIns="41029" rtlCol="0">
            <a:spAutoFit/>
          </a:bodyPr>
          <a:lstStyle/>
          <a:p>
            <a:r>
              <a:rPr lang="en-US" dirty="0">
                <a:latin typeface="Britannic Bold" panose="020B0903060703020204" pitchFamily="34" charset="0"/>
              </a:rPr>
              <a:t>$2,000 Silver Partner</a:t>
            </a:r>
          </a:p>
          <a:p>
            <a:r>
              <a:rPr lang="en-US" sz="1100" dirty="0"/>
              <a:t>One (1) station sponsorship + One (1) team entry</a:t>
            </a:r>
          </a:p>
          <a:p>
            <a:r>
              <a:rPr lang="en-US" sz="1100" dirty="0"/>
              <a:t>Company Logo on all promotional materials</a:t>
            </a:r>
          </a:p>
          <a:p>
            <a:r>
              <a:rPr lang="en-US" sz="1100" dirty="0"/>
              <a:t>Recognition on partner banners + small individual banner</a:t>
            </a:r>
          </a:p>
          <a:p>
            <a:r>
              <a:rPr lang="en-US" sz="1100" dirty="0"/>
              <a:t>Opportunity to distribute promotional materials</a:t>
            </a:r>
          </a:p>
          <a:p>
            <a:r>
              <a:rPr lang="en-US" sz="1100" dirty="0"/>
              <a:t>Recognition online on UW website/social channels</a:t>
            </a:r>
          </a:p>
          <a:p>
            <a:r>
              <a:rPr lang="en-US" sz="1100" dirty="0"/>
              <a:t>1 Golden Package per shooter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08999" y="1649995"/>
            <a:ext cx="3363985" cy="1036967"/>
          </a:xfrm>
          <a:prstGeom prst="rect">
            <a:avLst/>
          </a:prstGeom>
          <a:noFill/>
        </p:spPr>
        <p:txBody>
          <a:bodyPr wrap="square" lIns="82058" tIns="41029" rIns="82058" bIns="41029" rtlCol="0">
            <a:spAutoFit/>
          </a:bodyPr>
          <a:lstStyle/>
          <a:p>
            <a:r>
              <a:rPr lang="en-US" dirty="0">
                <a:latin typeface="Britannic Bold" panose="020B0903060703020204" pitchFamily="34" charset="0"/>
              </a:rPr>
              <a:t>$1,500 Bronze Station Partner</a:t>
            </a:r>
          </a:p>
          <a:p>
            <a:r>
              <a:rPr lang="en-US" sz="1100" dirty="0"/>
              <a:t>One (1) station sponsorship + Two (2) individual entries</a:t>
            </a:r>
          </a:p>
          <a:p>
            <a:r>
              <a:rPr lang="en-US" sz="1100" dirty="0"/>
              <a:t>Company Logo on all promotional materials</a:t>
            </a:r>
          </a:p>
          <a:p>
            <a:r>
              <a:rPr lang="en-US" sz="1100" dirty="0"/>
              <a:t>Recognition online on UW website/social channels</a:t>
            </a:r>
          </a:p>
          <a:p>
            <a:r>
              <a:rPr lang="en-US" sz="1100" dirty="0"/>
              <a:t>1 Golden Package per shooter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37287" y="2697303"/>
            <a:ext cx="3244496" cy="1006189"/>
          </a:xfrm>
          <a:prstGeom prst="rect">
            <a:avLst/>
          </a:prstGeom>
          <a:noFill/>
        </p:spPr>
        <p:txBody>
          <a:bodyPr wrap="square" lIns="82058" tIns="41029" rIns="82058" bIns="41029" rtlCol="0">
            <a:spAutoFit/>
          </a:bodyPr>
          <a:lstStyle/>
          <a:p>
            <a:r>
              <a:rPr lang="en-US" sz="1600" dirty="0">
                <a:latin typeface="Britannic Bold" panose="020B0903060703020204" pitchFamily="34" charset="0"/>
              </a:rPr>
              <a:t>$500 Top Shot Trophy Partner</a:t>
            </a:r>
          </a:p>
          <a:p>
            <a:r>
              <a:rPr lang="en-US" sz="1100" dirty="0"/>
              <a:t>One (1) large free standing sponsorship sign</a:t>
            </a:r>
          </a:p>
          <a:p>
            <a:r>
              <a:rPr lang="en-US" sz="1100" dirty="0"/>
              <a:t>One (1) individual entry</a:t>
            </a:r>
          </a:p>
          <a:p>
            <a:r>
              <a:rPr lang="en-US" sz="1100" dirty="0"/>
              <a:t>Company Logo on all promotional materials</a:t>
            </a:r>
          </a:p>
          <a:p>
            <a:r>
              <a:rPr lang="en-US" sz="1100" dirty="0"/>
              <a:t>Recognition online on UW website/social channels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68780" y="3768069"/>
            <a:ext cx="3304204" cy="1083133"/>
          </a:xfrm>
          <a:prstGeom prst="rect">
            <a:avLst/>
          </a:prstGeom>
          <a:noFill/>
        </p:spPr>
        <p:txBody>
          <a:bodyPr wrap="square" lIns="82058" tIns="41029" rIns="82058" bIns="41029" rtlCol="0">
            <a:spAutoFit/>
          </a:bodyPr>
          <a:lstStyle/>
          <a:p>
            <a:r>
              <a:rPr lang="en-US" sz="1600" dirty="0">
                <a:latin typeface="Britannic Bold" panose="020B0903060703020204" pitchFamily="34" charset="0"/>
              </a:rPr>
              <a:t>$250 Sporting Clay Shooting Partner</a:t>
            </a:r>
          </a:p>
          <a:p>
            <a:r>
              <a:rPr lang="en-US" sz="1100" dirty="0"/>
              <a:t>One (1) medium free standing sponsorship sign</a:t>
            </a:r>
          </a:p>
          <a:p>
            <a:r>
              <a:rPr lang="en-US" sz="1100" dirty="0"/>
              <a:t>Company Logo on all promotional materials</a:t>
            </a:r>
          </a:p>
          <a:p>
            <a:r>
              <a:rPr lang="en-US" sz="1100" dirty="0"/>
              <a:t>Recognition online on UW website/social channels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69445" y="4925214"/>
            <a:ext cx="3244496" cy="1575576"/>
          </a:xfrm>
          <a:prstGeom prst="rect">
            <a:avLst/>
          </a:prstGeom>
          <a:noFill/>
        </p:spPr>
        <p:txBody>
          <a:bodyPr wrap="square" lIns="82058" tIns="41029" rIns="82058" bIns="41029" rtlCol="0">
            <a:spAutoFit/>
          </a:bodyPr>
          <a:lstStyle/>
          <a:p>
            <a:r>
              <a:rPr lang="en-US" sz="1400" dirty="0">
                <a:latin typeface="Britannic Bold" panose="020B0903060703020204" pitchFamily="34" charset="0"/>
              </a:rPr>
              <a:t>In-Kind Partner </a:t>
            </a:r>
            <a:r>
              <a:rPr lang="en-US" sz="1200" dirty="0">
                <a:latin typeface="Britannic Bold" panose="020B0903060703020204" pitchFamily="34" charset="0"/>
              </a:rPr>
              <a:t>(Food, Beverage, Giveaway Item, Raffle Items)</a:t>
            </a:r>
          </a:p>
          <a:p>
            <a:r>
              <a:rPr lang="en-US" sz="1100" dirty="0"/>
              <a:t>Donations over $100.00 will be on the Large Partner Banner; Donations over $200.00 will have one (1) small free standing sponsorship sign </a:t>
            </a:r>
          </a:p>
          <a:p>
            <a:r>
              <a:rPr lang="en-US" sz="1100" dirty="0"/>
              <a:t>Company Logo on all promotional materials</a:t>
            </a:r>
          </a:p>
          <a:p>
            <a:r>
              <a:rPr lang="en-US" sz="1100" dirty="0"/>
              <a:t>Recognition online on UW website/social channels </a:t>
            </a:r>
            <a:r>
              <a:rPr lang="en-US" sz="1600" b="1" dirty="0"/>
              <a:t>NO DONATION IS TOO SMALL!!!!</a:t>
            </a: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42" t="8646" r="36843" b="53759"/>
          <a:stretch/>
        </p:blipFill>
        <p:spPr>
          <a:xfrm>
            <a:off x="4751487" y="2004940"/>
            <a:ext cx="685800" cy="665629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42" t="8646" r="36843" b="53759"/>
          <a:stretch/>
        </p:blipFill>
        <p:spPr>
          <a:xfrm>
            <a:off x="4751487" y="3102378"/>
            <a:ext cx="685800" cy="665629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42" t="8646" r="36843" b="53759"/>
          <a:stretch/>
        </p:blipFill>
        <p:spPr>
          <a:xfrm>
            <a:off x="4751487" y="4185573"/>
            <a:ext cx="685800" cy="665629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42" t="8646" r="36843" b="53759"/>
          <a:stretch/>
        </p:blipFill>
        <p:spPr>
          <a:xfrm>
            <a:off x="4751487" y="5344135"/>
            <a:ext cx="685800" cy="665629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42" t="8646" r="36843" b="53759"/>
          <a:stretch/>
        </p:blipFill>
        <p:spPr>
          <a:xfrm>
            <a:off x="502992" y="3615185"/>
            <a:ext cx="685800" cy="665629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42" t="8646" r="36843" b="53759"/>
          <a:stretch/>
        </p:blipFill>
        <p:spPr>
          <a:xfrm>
            <a:off x="502992" y="5176056"/>
            <a:ext cx="685800" cy="665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574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2938" y="152400"/>
            <a:ext cx="9171406" cy="406025"/>
          </a:xfrm>
          <a:prstGeom prst="rect">
            <a:avLst/>
          </a:prstGeom>
          <a:noFill/>
        </p:spPr>
        <p:txBody>
          <a:bodyPr wrap="square" lIns="82058" tIns="41029" rIns="82058" bIns="41029" rtlCol="0">
            <a:spAutoFit/>
          </a:bodyPr>
          <a:lstStyle/>
          <a:p>
            <a:pPr algn="ctr"/>
            <a:r>
              <a:rPr lang="en-US" sz="2100" dirty="0"/>
              <a:t>Habersham County United Way Spring 2026 Community Partnership Pledge Form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196" y="613369"/>
            <a:ext cx="2894266" cy="3637679"/>
          </a:xfrm>
          <a:prstGeom prst="rect">
            <a:avLst/>
          </a:prstGeom>
          <a:noFill/>
        </p:spPr>
        <p:txBody>
          <a:bodyPr wrap="square" lIns="82058" tIns="41029" rIns="82058" bIns="41029" rtlCol="0">
            <a:spAutoFit/>
          </a:bodyPr>
          <a:lstStyle/>
          <a:p>
            <a:r>
              <a:rPr lang="en-US" sz="1100" dirty="0"/>
              <a:t>Company Name:  </a:t>
            </a:r>
          </a:p>
          <a:p>
            <a:endParaRPr lang="en-US" sz="1100" dirty="0"/>
          </a:p>
          <a:p>
            <a:r>
              <a:rPr lang="en-US" sz="1100" dirty="0"/>
              <a:t>_______________________________________</a:t>
            </a:r>
          </a:p>
          <a:p>
            <a:endParaRPr lang="en-US" sz="1100" dirty="0"/>
          </a:p>
          <a:p>
            <a:r>
              <a:rPr lang="en-US" sz="1100" dirty="0"/>
              <a:t>Mailing Address: </a:t>
            </a:r>
          </a:p>
          <a:p>
            <a:endParaRPr lang="en-US" sz="1100" dirty="0"/>
          </a:p>
          <a:p>
            <a:r>
              <a:rPr lang="en-US" sz="1100" dirty="0"/>
              <a:t>_______________________________________</a:t>
            </a:r>
          </a:p>
          <a:p>
            <a:endParaRPr lang="en-US" sz="1100" dirty="0"/>
          </a:p>
          <a:p>
            <a:r>
              <a:rPr lang="en-US" sz="1100" dirty="0"/>
              <a:t>_______________________________________</a:t>
            </a:r>
          </a:p>
          <a:p>
            <a:endParaRPr lang="en-US" sz="1100" dirty="0"/>
          </a:p>
          <a:p>
            <a:r>
              <a:rPr lang="en-US" sz="1100" dirty="0"/>
              <a:t>Phone: </a:t>
            </a:r>
          </a:p>
          <a:p>
            <a:endParaRPr lang="en-US" sz="1100" dirty="0"/>
          </a:p>
          <a:p>
            <a:r>
              <a:rPr lang="en-US" sz="1100" dirty="0"/>
              <a:t>_______________________________________</a:t>
            </a:r>
          </a:p>
          <a:p>
            <a:endParaRPr lang="en-US" sz="1100" dirty="0"/>
          </a:p>
          <a:p>
            <a:r>
              <a:rPr lang="en-US" sz="1100" dirty="0"/>
              <a:t>Contact Name: </a:t>
            </a:r>
          </a:p>
          <a:p>
            <a:endParaRPr lang="en-US" sz="1100" dirty="0"/>
          </a:p>
          <a:p>
            <a:r>
              <a:rPr lang="en-US" sz="1100" dirty="0"/>
              <a:t>_______________________________________</a:t>
            </a:r>
          </a:p>
          <a:p>
            <a:endParaRPr lang="en-US" sz="1100" dirty="0"/>
          </a:p>
          <a:p>
            <a:r>
              <a:rPr lang="en-US" sz="1100" dirty="0"/>
              <a:t>Contact Email: </a:t>
            </a:r>
          </a:p>
          <a:p>
            <a:endParaRPr lang="en-US" sz="1100" dirty="0"/>
          </a:p>
          <a:p>
            <a:r>
              <a:rPr lang="en-US" sz="1100" dirty="0"/>
              <a:t>_______________________________________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68842" y="613369"/>
            <a:ext cx="5607655" cy="3391457"/>
          </a:xfrm>
          <a:prstGeom prst="rect">
            <a:avLst/>
          </a:prstGeom>
          <a:noFill/>
        </p:spPr>
        <p:txBody>
          <a:bodyPr wrap="square" lIns="82058" tIns="41029" rIns="82058" bIns="41029" rtlCol="0">
            <a:spAutoFit/>
          </a:bodyPr>
          <a:lstStyle/>
          <a:p>
            <a:r>
              <a:rPr lang="en-US" sz="1100" dirty="0"/>
              <a:t>We would like to partner with the Habersham County United Way at the following level(s):</a:t>
            </a:r>
          </a:p>
          <a:p>
            <a:endParaRPr lang="en-US" sz="1100" dirty="0"/>
          </a:p>
          <a:p>
            <a:r>
              <a:rPr lang="en-US" sz="1400" b="1" dirty="0">
                <a:latin typeface="Wingdings" panose="05000000000000000000" pitchFamily="2" charset="2"/>
              </a:rPr>
              <a:t> </a:t>
            </a:r>
            <a:r>
              <a:rPr lang="en-US" sz="1400" b="1" dirty="0"/>
              <a:t> Spring 2026 Sporting Clays Shoot </a:t>
            </a:r>
          </a:p>
          <a:p>
            <a:r>
              <a:rPr lang="en-US" sz="1200" dirty="0"/>
              <a:t>	</a:t>
            </a:r>
            <a:r>
              <a:rPr lang="en-US" sz="1200" dirty="0">
                <a:latin typeface="Wingdings" panose="05000000000000000000" pitchFamily="2" charset="2"/>
              </a:rPr>
              <a:t>q </a:t>
            </a:r>
            <a:r>
              <a:rPr lang="en-US" sz="1200" dirty="0"/>
              <a:t>$4,000 Platinum Partner	</a:t>
            </a:r>
            <a:r>
              <a:rPr lang="en-US" sz="1200" dirty="0">
                <a:latin typeface="Wingdings" panose="05000000000000000000" pitchFamily="2" charset="2"/>
              </a:rPr>
              <a:t>q </a:t>
            </a:r>
            <a:r>
              <a:rPr lang="en-US" sz="1200" dirty="0"/>
              <a:t>$3,000 Gold Partner</a:t>
            </a:r>
          </a:p>
          <a:p>
            <a:r>
              <a:rPr lang="en-US" sz="1200" dirty="0"/>
              <a:t>	</a:t>
            </a:r>
            <a:r>
              <a:rPr lang="en-US" sz="1200" dirty="0">
                <a:latin typeface="Wingdings" panose="05000000000000000000" pitchFamily="2" charset="2"/>
              </a:rPr>
              <a:t>q </a:t>
            </a:r>
            <a:r>
              <a:rPr lang="en-US" sz="1200" dirty="0"/>
              <a:t>$2,000 Silver Partner	</a:t>
            </a:r>
            <a:r>
              <a:rPr lang="en-US" sz="1200" dirty="0">
                <a:latin typeface="Wingdings" panose="05000000000000000000" pitchFamily="2" charset="2"/>
              </a:rPr>
              <a:t>q </a:t>
            </a:r>
            <a:r>
              <a:rPr lang="en-US" sz="1200" dirty="0"/>
              <a:t>$1,500 Bronze Partner</a:t>
            </a:r>
          </a:p>
          <a:p>
            <a:r>
              <a:rPr lang="en-US" sz="1200" dirty="0">
                <a:latin typeface="Wingdings" panose="05000000000000000000" pitchFamily="2" charset="2"/>
              </a:rPr>
              <a:t>	q </a:t>
            </a:r>
            <a:r>
              <a:rPr lang="en-US" sz="1200" dirty="0"/>
              <a:t>$500 Top Shot Partner	</a:t>
            </a:r>
            <a:r>
              <a:rPr lang="en-US" sz="1200" dirty="0">
                <a:latin typeface="Wingdings" panose="05000000000000000000" pitchFamily="2" charset="2"/>
              </a:rPr>
              <a:t>q </a:t>
            </a:r>
            <a:r>
              <a:rPr lang="en-US" sz="1200" dirty="0"/>
              <a:t>$250 Sporting Clay Shoot Sponsor</a:t>
            </a:r>
            <a:r>
              <a:rPr lang="en-US" sz="1200" dirty="0">
                <a:latin typeface="Wingdings" panose="05000000000000000000" pitchFamily="2" charset="2"/>
              </a:rPr>
              <a:t>	q </a:t>
            </a:r>
            <a:r>
              <a:rPr lang="en-US" sz="1200" dirty="0"/>
              <a:t>In-Kind Partner [ Food/Beverage/Giveaway Item/Raffle Prizes] 	</a:t>
            </a:r>
            <a:r>
              <a:rPr lang="en-US" sz="900" dirty="0"/>
              <a:t>(Donations over $100.00  will be on the Large Partner Banner; Donations over $200.00  will 	have one (1) small  free standing sponsorship sign)</a:t>
            </a:r>
          </a:p>
          <a:p>
            <a:endParaRPr lang="en-US" sz="1200" dirty="0"/>
          </a:p>
          <a:p>
            <a:pPr algn="ctr"/>
            <a:r>
              <a:rPr lang="en-US" sz="1400" b="1" dirty="0">
                <a:solidFill>
                  <a:srgbClr val="FF0000"/>
                </a:solidFill>
              </a:rPr>
              <a:t>The Habersham County United Way is a registered 501 (c)(3) organization</a:t>
            </a:r>
            <a:r>
              <a:rPr lang="en-US" sz="1400" dirty="0"/>
              <a:t>.</a:t>
            </a:r>
          </a:p>
          <a:p>
            <a:pPr algn="ctr"/>
            <a:endParaRPr lang="en-US" sz="1400" b="1" dirty="0"/>
          </a:p>
          <a:p>
            <a:pPr algn="ctr"/>
            <a:r>
              <a:rPr lang="en-US" sz="1400" b="1" dirty="0"/>
              <a:t>Logos must be emailed to Jennifer Burton ASAP to be included in maximum promotional materials. Email to jenniferburton@fieldale.com</a:t>
            </a:r>
          </a:p>
          <a:p>
            <a:pPr algn="ctr"/>
            <a:endParaRPr lang="en-US" sz="1400" b="1" dirty="0"/>
          </a:p>
          <a:p>
            <a:pPr algn="ctr"/>
            <a:r>
              <a:rPr lang="en-US" sz="1400" b="1" dirty="0"/>
              <a:t>Please return form with payment to: </a:t>
            </a:r>
          </a:p>
          <a:p>
            <a:pPr algn="ctr"/>
            <a:r>
              <a:rPr lang="en-US" sz="1400" b="1" dirty="0"/>
              <a:t>Habersham County United Way, P.O. Box 572, Cornelia, GA 30531</a:t>
            </a:r>
          </a:p>
        </p:txBody>
      </p:sp>
      <p:sp>
        <p:nvSpPr>
          <p:cNvPr id="5" name="Rectangle 4"/>
          <p:cNvSpPr/>
          <p:nvPr/>
        </p:nvSpPr>
        <p:spPr>
          <a:xfrm>
            <a:off x="381197" y="4322609"/>
            <a:ext cx="2987645" cy="2107375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058" tIns="41029" rIns="82058" bIns="41029"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For Office Use Only: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Wingdings" panose="05000000000000000000" pitchFamily="2" charset="2"/>
              </a:rPr>
              <a:t>q </a:t>
            </a:r>
            <a:r>
              <a:rPr lang="en-US" dirty="0">
                <a:solidFill>
                  <a:schemeClr val="tx1"/>
                </a:solidFill>
              </a:rPr>
              <a:t>Paid    </a:t>
            </a:r>
            <a:r>
              <a:rPr lang="en-US" dirty="0">
                <a:solidFill>
                  <a:schemeClr val="tx1"/>
                </a:solidFill>
                <a:latin typeface="Wingdings" panose="05000000000000000000" pitchFamily="2" charset="2"/>
              </a:rPr>
              <a:t>q </a:t>
            </a:r>
            <a:r>
              <a:rPr lang="en-US" dirty="0">
                <a:solidFill>
                  <a:schemeClr val="tx1"/>
                </a:solidFill>
              </a:rPr>
              <a:t>Invoice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Logo Received </a:t>
            </a:r>
            <a:r>
              <a:rPr lang="en-US" dirty="0">
                <a:solidFill>
                  <a:schemeClr val="tx1"/>
                </a:solidFill>
                <a:latin typeface="Wingdings" panose="05000000000000000000" pitchFamily="2" charset="2"/>
              </a:rPr>
              <a:t>q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Raffle Prizes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To Be Picked Up </a:t>
            </a:r>
            <a:r>
              <a:rPr lang="en-US" dirty="0">
                <a:solidFill>
                  <a:schemeClr val="tx1"/>
                </a:solidFill>
                <a:latin typeface="Wingdings" panose="05000000000000000000" pitchFamily="2" charset="2"/>
              </a:rPr>
              <a:t>q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4495800"/>
            <a:ext cx="2134072" cy="1422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339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558</Words>
  <Application>Microsoft Office PowerPoint</Application>
  <PresentationFormat>On-screen Show (4:3)</PresentationFormat>
  <Paragraphs>87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Britannic Bold</vt:lpstr>
      <vt:lpstr>Calibri</vt:lpstr>
      <vt:lpstr>Calibri Light</vt:lpstr>
      <vt:lpstr>Wingdings</vt:lpstr>
      <vt:lpstr>Office Theme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Connie Foster</dc:creator>
  <cp:lastModifiedBy>Jennifer Burton</cp:lastModifiedBy>
  <cp:revision>38</cp:revision>
  <cp:lastPrinted>2023-05-26T13:10:57Z</cp:lastPrinted>
  <dcterms:created xsi:type="dcterms:W3CDTF">2019-05-22T21:14:47Z</dcterms:created>
  <dcterms:modified xsi:type="dcterms:W3CDTF">2026-02-06T20:15:14Z</dcterms:modified>
</cp:coreProperties>
</file>