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7026275" cy="9312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6" d="100"/>
          <a:sy n="76" d="100"/>
        </p:scale>
        <p:origin x="2994" y="15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FA4EC-3473-45A9-9138-FA0235DD709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5656-6B87-4BCB-A9E1-358D22880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903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FA4EC-3473-45A9-9138-FA0235DD709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5656-6B87-4BCB-A9E1-358D22880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717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FA4EC-3473-45A9-9138-FA0235DD709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5656-6B87-4BCB-A9E1-358D22880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76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FA4EC-3473-45A9-9138-FA0235DD709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5656-6B87-4BCB-A9E1-358D22880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9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FA4EC-3473-45A9-9138-FA0235DD709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5656-6B87-4BCB-A9E1-358D22880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159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FA4EC-3473-45A9-9138-FA0235DD709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5656-6B87-4BCB-A9E1-358D22880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458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FA4EC-3473-45A9-9138-FA0235DD709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5656-6B87-4BCB-A9E1-358D22880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11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FA4EC-3473-45A9-9138-FA0235DD709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5656-6B87-4BCB-A9E1-358D22880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268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FA4EC-3473-45A9-9138-FA0235DD709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5656-6B87-4BCB-A9E1-358D22880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295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FA4EC-3473-45A9-9138-FA0235DD709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5656-6B87-4BCB-A9E1-358D22880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538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FA4EC-3473-45A9-9138-FA0235DD709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5656-6B87-4BCB-A9E1-358D22880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FA4EC-3473-45A9-9138-FA0235DD709F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C5656-6B87-4BCB-A9E1-358D22880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73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0641" y="284652"/>
            <a:ext cx="6922477" cy="9390975"/>
          </a:xfrm>
          <a:prstGeom prst="rect">
            <a:avLst/>
          </a:prstGeom>
          <a:solidFill>
            <a:schemeClr val="bg1"/>
          </a:solidFill>
          <a:ln w="28575">
            <a:solidFill>
              <a:srgbClr val="D032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25800" y="951511"/>
            <a:ext cx="4065427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Tangled Up In You " panose="02000000000000000000" pitchFamily="2" charset="0"/>
              </a:rPr>
              <a:t>2026 Spring</a:t>
            </a:r>
          </a:p>
          <a:p>
            <a:pPr algn="ctr"/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Tangled Up In You " panose="02000000000000000000" pitchFamily="2" charset="0"/>
              </a:rPr>
              <a:t>Sporting Clays Tournament </a:t>
            </a:r>
          </a:p>
          <a:p>
            <a:pPr algn="ctr"/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Tangled Up In You " panose="02000000000000000000" pitchFamily="2" charset="0"/>
              </a:rPr>
              <a:t>1700 Blacksnake Road, Mt. Airy, GA 30563</a:t>
            </a:r>
          </a:p>
          <a:p>
            <a:pPr algn="ctr"/>
            <a:r>
              <a:rPr lang="en-US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Tangled Up In You " panose="02000000000000000000" pitchFamily="2" charset="0"/>
              </a:rPr>
              <a:t>Saturday, April, 2026</a:t>
            </a:r>
          </a:p>
          <a:p>
            <a:pPr algn="ctr"/>
            <a:r>
              <a:rPr lang="en-US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Tangled Up In You " panose="02000000000000000000" pitchFamily="2" charset="0"/>
              </a:rPr>
              <a:t> 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Tangled Up In You " panose="02000000000000000000" pitchFamily="2" charset="0"/>
              </a:rPr>
              <a:t>Benefiting the Habersham County United Way</a:t>
            </a:r>
            <a:endPara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Tangled Up In You 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909"/>
          <a:stretch/>
        </p:blipFill>
        <p:spPr>
          <a:xfrm>
            <a:off x="647825" y="520608"/>
            <a:ext cx="2685231" cy="158768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80641" y="2217169"/>
            <a:ext cx="7073841" cy="769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Habersham County United Way-Charity Sporting Clays Team Registration</a:t>
            </a:r>
          </a:p>
          <a:p>
            <a:endParaRPr lang="en-US" dirty="0"/>
          </a:p>
          <a:p>
            <a:r>
              <a:rPr lang="en-US" sz="1200" dirty="0"/>
              <a:t>Team Name (if applicable): ___________________________________________________________________</a:t>
            </a:r>
          </a:p>
          <a:p>
            <a:endParaRPr lang="en-US" sz="1200" dirty="0"/>
          </a:p>
          <a:p>
            <a:r>
              <a:rPr lang="en-US" sz="1200" dirty="0"/>
              <a:t>Team Captain: _____________________________________________________________________________</a:t>
            </a:r>
          </a:p>
          <a:p>
            <a:endParaRPr lang="en-US" sz="1200" dirty="0"/>
          </a:p>
          <a:p>
            <a:r>
              <a:rPr lang="en-US" sz="1200" dirty="0"/>
              <a:t>Company Name: ___________________________________________________________________________</a:t>
            </a:r>
          </a:p>
          <a:p>
            <a:endParaRPr lang="en-US" sz="1200" dirty="0"/>
          </a:p>
          <a:p>
            <a:r>
              <a:rPr lang="en-US" sz="1200" dirty="0"/>
              <a:t>Address: _________________________________________________________________________________</a:t>
            </a:r>
          </a:p>
          <a:p>
            <a:endParaRPr lang="en-US" sz="1200" dirty="0"/>
          </a:p>
          <a:p>
            <a:r>
              <a:rPr lang="en-US" sz="1200" dirty="0"/>
              <a:t>City: ____________________________________________________  State: ________  Zip: ______________</a:t>
            </a:r>
          </a:p>
          <a:p>
            <a:endParaRPr lang="en-US" sz="1200" dirty="0"/>
          </a:p>
          <a:p>
            <a:r>
              <a:rPr lang="en-US" sz="1200" dirty="0"/>
              <a:t>Email Address: ____________________________________________________________________________</a:t>
            </a:r>
          </a:p>
          <a:p>
            <a:endParaRPr lang="en-US" sz="1200" dirty="0"/>
          </a:p>
          <a:p>
            <a:r>
              <a:rPr lang="en-US" sz="1200" dirty="0"/>
              <a:t>Daytime Phone Number: ____________________________________________________________________</a:t>
            </a:r>
          </a:p>
          <a:p>
            <a:r>
              <a:rPr lang="en-US" sz="1200" dirty="0"/>
              <a:t>I prefer to communicate via     </a:t>
            </a:r>
            <a:r>
              <a:rPr lang="en-US" sz="1200" dirty="0">
                <a:latin typeface="Wingdings" panose="05000000000000000000" pitchFamily="2" charset="2"/>
              </a:rPr>
              <a:t>q </a:t>
            </a:r>
            <a:r>
              <a:rPr lang="en-US" sz="1200" dirty="0"/>
              <a:t>Regular Mail       </a:t>
            </a:r>
            <a:r>
              <a:rPr lang="en-US" sz="1200" dirty="0">
                <a:latin typeface="Wingdings" panose="05000000000000000000" pitchFamily="2" charset="2"/>
              </a:rPr>
              <a:t>q </a:t>
            </a:r>
            <a:r>
              <a:rPr lang="en-US" sz="1200" dirty="0"/>
              <a:t>Text       </a:t>
            </a:r>
            <a:r>
              <a:rPr lang="en-US" sz="1200" dirty="0">
                <a:latin typeface="Wingdings" panose="05000000000000000000" pitchFamily="2" charset="2"/>
              </a:rPr>
              <a:t>q </a:t>
            </a:r>
            <a:r>
              <a:rPr lang="en-US" sz="1200" dirty="0"/>
              <a:t>Email</a:t>
            </a:r>
          </a:p>
          <a:p>
            <a:pPr algn="ctr"/>
            <a:endParaRPr lang="en-US" sz="1200" b="1" dirty="0"/>
          </a:p>
          <a:p>
            <a:pPr algn="ctr"/>
            <a:r>
              <a:rPr lang="en-US" sz="1200" b="1" dirty="0"/>
              <a:t>******************ONLY ONE REGISTRATION NEEDED PER TEAM******************</a:t>
            </a:r>
          </a:p>
          <a:p>
            <a:pPr marL="171450" indent="-171450">
              <a:buFont typeface="Wingdings"/>
              <a:buChar char="q"/>
            </a:pPr>
            <a:r>
              <a:rPr lang="en-US" sz="1200" dirty="0"/>
              <a:t>   Individual Competitor (will be assigned team at event) $250.00	</a:t>
            </a:r>
            <a:r>
              <a:rPr lang="en-US" sz="1200" dirty="0">
                <a:latin typeface="Wingdings" panose="05000000000000000000" pitchFamily="2" charset="2"/>
              </a:rPr>
              <a:t>q </a:t>
            </a:r>
            <a:r>
              <a:rPr lang="en-US" sz="1200" dirty="0"/>
              <a:t>Full Team $800.00</a:t>
            </a:r>
          </a:p>
          <a:p>
            <a:pPr marL="171450" indent="-171450">
              <a:buFont typeface="Wingdings"/>
              <a:buChar char="q"/>
            </a:pPr>
            <a:r>
              <a:rPr lang="en-US" sz="1200" dirty="0"/>
              <a:t>   Corporate Sponsorship: </a:t>
            </a:r>
            <a:r>
              <a:rPr lang="en-US" sz="1200" dirty="0">
                <a:latin typeface="Wingdings" panose="05000000000000000000" pitchFamily="2" charset="2"/>
              </a:rPr>
              <a:t>q </a:t>
            </a:r>
            <a:r>
              <a:rPr lang="en-US" sz="1200" dirty="0"/>
              <a:t>Platinum ($4,000)  </a:t>
            </a:r>
            <a:r>
              <a:rPr lang="en-US" sz="1200" dirty="0">
                <a:latin typeface="Wingdings" panose="05000000000000000000" pitchFamily="2" charset="2"/>
              </a:rPr>
              <a:t>q </a:t>
            </a:r>
            <a:r>
              <a:rPr lang="en-US" sz="1200" dirty="0"/>
              <a:t>Gold ($3,000)   </a:t>
            </a:r>
            <a:r>
              <a:rPr lang="en-US" sz="1200" dirty="0">
                <a:latin typeface="Wingdings" panose="05000000000000000000" pitchFamily="2" charset="2"/>
              </a:rPr>
              <a:t>q </a:t>
            </a:r>
            <a:r>
              <a:rPr lang="en-US" sz="1200" dirty="0"/>
              <a:t>Silver ($2,000)  </a:t>
            </a:r>
          </a:p>
          <a:p>
            <a:r>
              <a:rPr lang="en-US" sz="1200" dirty="0">
                <a:latin typeface="Wingdings" panose="05000000000000000000" pitchFamily="2" charset="2"/>
              </a:rPr>
              <a:t>  </a:t>
            </a:r>
            <a:r>
              <a:rPr lang="en-US" sz="1200" dirty="0"/>
              <a:t>Bronze ($1,500) </a:t>
            </a:r>
            <a:r>
              <a:rPr lang="en-US" sz="1200" dirty="0">
                <a:latin typeface="Wingdings" panose="05000000000000000000" pitchFamily="2" charset="2"/>
              </a:rPr>
              <a:t>q </a:t>
            </a:r>
            <a:r>
              <a:rPr lang="en-US" sz="1200" dirty="0"/>
              <a:t>Top Shot ($500)      </a:t>
            </a:r>
            <a:r>
              <a:rPr lang="en-US" sz="1200" dirty="0">
                <a:latin typeface="Wingdings" panose="05000000000000000000" pitchFamily="2" charset="2"/>
              </a:rPr>
              <a:t>q </a:t>
            </a:r>
            <a:r>
              <a:rPr lang="en-US" sz="1200" dirty="0"/>
              <a:t>Shooting Stand ($250)  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b="1" i="1" dirty="0"/>
              <a:t>SEND INVOICE FOR FEES DUE</a:t>
            </a:r>
            <a:r>
              <a:rPr lang="en-US" sz="1400" dirty="0">
                <a:latin typeface="Wingdings" panose="05000000000000000000" pitchFamily="2" charset="2"/>
              </a:rPr>
              <a:t> </a:t>
            </a:r>
            <a:r>
              <a:rPr lang="en-US" sz="1200" dirty="0">
                <a:latin typeface="Wingdings" panose="05000000000000000000" pitchFamily="2" charset="2"/>
              </a:rPr>
              <a:t>q </a:t>
            </a:r>
            <a:r>
              <a:rPr lang="en-US" sz="1200" b="1" i="1" dirty="0"/>
              <a:t>FEES ENCLOSED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1200" b="1" i="1" dirty="0">
                <a:highlight>
                  <a:srgbClr val="FFFF00"/>
                </a:highlight>
              </a:rPr>
              <a:t>ADDITIONAL GUESTS FOR LUNCH: ________ X $20.00 PER PERSON = _____________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pPr algn="ctr"/>
            <a:r>
              <a:rPr lang="en-US" sz="1200" b="1" dirty="0">
                <a:solidFill>
                  <a:srgbClr val="002060"/>
                </a:solidFill>
              </a:rPr>
              <a:t>All participants must sign a Participant Indemnity and Release Agreement on the day of the event</a:t>
            </a:r>
            <a:r>
              <a:rPr lang="en-US" sz="1200" b="1" dirty="0"/>
              <a:t>.</a:t>
            </a:r>
          </a:p>
          <a:p>
            <a:pPr algn="ctr"/>
            <a:r>
              <a:rPr lang="en-US" sz="1200" b="1" i="1" dirty="0">
                <a:solidFill>
                  <a:srgbClr val="FF0000"/>
                </a:solidFill>
              </a:rPr>
              <a:t>SHOOTER PROVIDES AMMO! </a:t>
            </a:r>
            <a:r>
              <a:rPr lang="en-US" sz="1200" b="1" dirty="0"/>
              <a:t>Protective eyewear &amp; hearing devices must be worn at all times during shoot.</a:t>
            </a:r>
          </a:p>
          <a:p>
            <a:pPr algn="ctr"/>
            <a:r>
              <a:rPr lang="en-US" sz="1200" b="1" dirty="0"/>
              <a:t>Return registration to : Jennifer Burton, Fieldale Farms Corp, PO Box 558, Baldwin, GA 30511 </a:t>
            </a:r>
          </a:p>
          <a:p>
            <a:pPr algn="ctr"/>
            <a:r>
              <a:rPr lang="en-US" sz="1200" b="1" dirty="0"/>
              <a:t>or email jenniferburton@fieldale.com. </a:t>
            </a:r>
          </a:p>
          <a:p>
            <a:pPr algn="ctr"/>
            <a:r>
              <a:rPr lang="en-US" sz="1200" b="1" dirty="0">
                <a:highlight>
                  <a:srgbClr val="FFFF00"/>
                </a:highlight>
              </a:rPr>
              <a:t>ANY NON-SHOOTERS &amp; NON-VOLUNTEERS MUST PAY $20.00 FOR BBQ LUNCH</a:t>
            </a:r>
            <a:r>
              <a:rPr lang="en-US" sz="1200" b="1" dirty="0"/>
              <a:t>	</a:t>
            </a:r>
            <a:endParaRPr lang="en-US" sz="12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013797"/>
              </p:ext>
            </p:extLst>
          </p:nvPr>
        </p:nvGraphicFramePr>
        <p:xfrm>
          <a:off x="553269" y="6800847"/>
          <a:ext cx="6737958" cy="194310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5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61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09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850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69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Participant Name (16 yrs. or older)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Male/ 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Email Address </a:t>
                      </a:r>
                      <a:r>
                        <a:rPr lang="en-US" sz="1000" dirty="0"/>
                        <a:t>(We won’t sell or bombard</a:t>
                      </a:r>
                      <a:r>
                        <a:rPr lang="en-US" sz="1000" baseline="0" dirty="0"/>
                        <a:t> you with junk but want to keep you informed on event updates/happenings!)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02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M/F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02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M/F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02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M/F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02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M/F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4094390" y="330376"/>
            <a:ext cx="3196837" cy="575411"/>
          </a:xfrm>
          <a:prstGeom prst="rect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For Office Use Only: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Team #_______  Paid ______  Sponsor ______</a:t>
            </a:r>
          </a:p>
        </p:txBody>
      </p:sp>
    </p:spTree>
    <p:extLst>
      <p:ext uri="{BB962C8B-B14F-4D97-AF65-F5344CB8AC3E}">
        <p14:creationId xmlns:p14="http://schemas.microsoft.com/office/powerpoint/2010/main" val="630720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2805</TotalTime>
  <Words>303</Words>
  <Application>Microsoft Office PowerPoint</Application>
  <PresentationFormat>Custom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KG Tangled Up In You 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Sinyard</dc:creator>
  <cp:lastModifiedBy>Jennifer Burton</cp:lastModifiedBy>
  <cp:revision>42</cp:revision>
  <cp:lastPrinted>2023-01-17T20:49:35Z</cp:lastPrinted>
  <dcterms:created xsi:type="dcterms:W3CDTF">2016-07-18T20:10:32Z</dcterms:created>
  <dcterms:modified xsi:type="dcterms:W3CDTF">2026-02-06T20:17:23Z</dcterms:modified>
</cp:coreProperties>
</file>