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0" r:id="rId7"/>
    <p:sldId id="261" r:id="rId8"/>
    <p:sldId id="263" r:id="rId9"/>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A5D89-2F59-0853-F63B-A4D29A8394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6370AF-78D0-00F9-0E32-0387388E79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0869DC-B010-EB4B-A6FA-BE594C45F1C8}"/>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5" name="Footer Placeholder 4">
            <a:extLst>
              <a:ext uri="{FF2B5EF4-FFF2-40B4-BE49-F238E27FC236}">
                <a16:creationId xmlns:a16="http://schemas.microsoft.com/office/drawing/2014/main" id="{78A76B60-6C1A-1B1E-F50D-B18F394077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8FA8E-6E40-9799-7C22-CCBE6A3A5CE6}"/>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3090459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7EFC3-4ED8-63E5-F748-0C54520B87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3293B4-BC70-D85F-B524-CD2AB0B81A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EC66C-EC39-5633-AF6A-3964962FED77}"/>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5" name="Footer Placeholder 4">
            <a:extLst>
              <a:ext uri="{FF2B5EF4-FFF2-40B4-BE49-F238E27FC236}">
                <a16:creationId xmlns:a16="http://schemas.microsoft.com/office/drawing/2014/main" id="{EACAF265-EC92-4F68-F6EB-9EBFB7B7C8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CB2314-D495-67A5-66DC-277A609ED833}"/>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353500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6190-72D3-E4F0-86B9-38F4B6C27F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5A3268-DAAE-663F-4305-FFA522CEA7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E744DC-07B5-690C-6689-D295EB211E6E}"/>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5" name="Footer Placeholder 4">
            <a:extLst>
              <a:ext uri="{FF2B5EF4-FFF2-40B4-BE49-F238E27FC236}">
                <a16:creationId xmlns:a16="http://schemas.microsoft.com/office/drawing/2014/main" id="{639F331D-B047-F5D3-A51E-A1B08488D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9339D-7A55-7036-6412-CD4E81005C17}"/>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128364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2483-362F-AE6F-8ACB-9502180325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79327-58B0-F7F5-525C-26E0C90D5B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2B66C4-4FF7-FE71-C738-17BA64083F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200FC1-C017-A25B-CE1A-F924225030D0}"/>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6" name="Footer Placeholder 5">
            <a:extLst>
              <a:ext uri="{FF2B5EF4-FFF2-40B4-BE49-F238E27FC236}">
                <a16:creationId xmlns:a16="http://schemas.microsoft.com/office/drawing/2014/main" id="{06EC123C-4A7D-137C-AF3C-6E6B88C0A9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B74B23-5652-A32F-2F2E-6F9590407CCD}"/>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468053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9DFD3-E976-5B57-3ADC-1D2E331A09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62A873-9DFB-4DF0-554A-4247A615AB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A219C7-4B62-F82D-0089-0E48F7D2FC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CA8AF9-4419-E069-4F9D-37E38FD180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F5E020-4CB4-5705-B122-6415551F8E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6EC6FB-357B-D1AB-F210-9E0F3C46E739}"/>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8" name="Footer Placeholder 7">
            <a:extLst>
              <a:ext uri="{FF2B5EF4-FFF2-40B4-BE49-F238E27FC236}">
                <a16:creationId xmlns:a16="http://schemas.microsoft.com/office/drawing/2014/main" id="{1AD437A8-C323-B8CE-B576-AA89996E39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DAF884-AA8E-63A2-0B9B-242846C27719}"/>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3102310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E0B12-B319-4D2B-B762-88FBE93009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59CADB-729B-ABD4-EBF7-F2F139DE9161}"/>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4" name="Footer Placeholder 3">
            <a:extLst>
              <a:ext uri="{FF2B5EF4-FFF2-40B4-BE49-F238E27FC236}">
                <a16:creationId xmlns:a16="http://schemas.microsoft.com/office/drawing/2014/main" id="{90260409-87FF-EE47-5153-F771A43D47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BE4B19-D169-3D20-63B6-520A21CA243C}"/>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127066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E7CC47-4C10-1CC6-8434-C2CC70B19950}"/>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3" name="Footer Placeholder 2">
            <a:extLst>
              <a:ext uri="{FF2B5EF4-FFF2-40B4-BE49-F238E27FC236}">
                <a16:creationId xmlns:a16="http://schemas.microsoft.com/office/drawing/2014/main" id="{601F661A-9019-DC2C-01CA-4407ED6A9D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37A6C2-7BFE-2CB7-F4D2-46500FAD6A18}"/>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2023960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A24B6-4C9E-400D-D6E6-B74FBE3899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43CE3C-CFA3-28C0-A7A8-BABA654788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1F2905-DA46-A3A0-8B13-2D7BC3561C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72D27E-5742-049F-4753-6158B6C9EB4F}"/>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6" name="Footer Placeholder 5">
            <a:extLst>
              <a:ext uri="{FF2B5EF4-FFF2-40B4-BE49-F238E27FC236}">
                <a16:creationId xmlns:a16="http://schemas.microsoft.com/office/drawing/2014/main" id="{AE79FD70-A6BC-4FC5-F39C-F315D6E704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EB994-EF0D-37E4-4A9E-FC1C4C2BA13F}"/>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915493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ADBB9-FE39-DB34-E32D-3AA13BF10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6033D1-C180-D72C-3423-EE34615FE4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058734-7544-1AD9-8D04-18A1464C7A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06E6DB-27AA-27C4-AB9C-F27CD40F875C}"/>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6" name="Footer Placeholder 5">
            <a:extLst>
              <a:ext uri="{FF2B5EF4-FFF2-40B4-BE49-F238E27FC236}">
                <a16:creationId xmlns:a16="http://schemas.microsoft.com/office/drawing/2014/main" id="{9500CC30-B2B9-3452-36E9-8926CD681D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2B7F96-99DD-D4FA-1DB0-6D18F15A5A1D}"/>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651799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1B1D0-7569-3171-DF61-71CC672019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BCFA0E-1062-5835-ED97-9115E86F66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01E7A-D24F-CAE6-7D61-EEB54F16A35B}"/>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5" name="Footer Placeholder 4">
            <a:extLst>
              <a:ext uri="{FF2B5EF4-FFF2-40B4-BE49-F238E27FC236}">
                <a16:creationId xmlns:a16="http://schemas.microsoft.com/office/drawing/2014/main" id="{984EB8E8-71F7-EA60-CB19-39CA2F3334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21ED0-9B26-224B-3C95-4086840F59C1}"/>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3264460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69A725-3202-7B81-5C60-591421CBBD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9A2685-9A90-4424-1096-10F6A9AECA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E4D095-D383-7B0D-0508-13ABA6D14108}"/>
              </a:ext>
            </a:extLst>
          </p:cNvPr>
          <p:cNvSpPr>
            <a:spLocks noGrp="1"/>
          </p:cNvSpPr>
          <p:nvPr>
            <p:ph type="dt" sz="half" idx="10"/>
          </p:nvPr>
        </p:nvSpPr>
        <p:spPr/>
        <p:txBody>
          <a:bodyPr/>
          <a:lstStyle/>
          <a:p>
            <a:fld id="{447ADC5B-8F1A-4789-B392-19E2C5551382}" type="datetimeFigureOut">
              <a:rPr lang="en-US" smtClean="0"/>
              <a:t>8/16/2023</a:t>
            </a:fld>
            <a:endParaRPr lang="en-US"/>
          </a:p>
        </p:txBody>
      </p:sp>
      <p:sp>
        <p:nvSpPr>
          <p:cNvPr id="5" name="Footer Placeholder 4">
            <a:extLst>
              <a:ext uri="{FF2B5EF4-FFF2-40B4-BE49-F238E27FC236}">
                <a16:creationId xmlns:a16="http://schemas.microsoft.com/office/drawing/2014/main" id="{16188D39-F393-7F1C-C829-3E855EA3AA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F059C-8F9A-2C39-CA18-7051083B0BD8}"/>
              </a:ext>
            </a:extLst>
          </p:cNvPr>
          <p:cNvSpPr>
            <a:spLocks noGrp="1"/>
          </p:cNvSpPr>
          <p:nvPr>
            <p:ph type="sldNum" sz="quarter" idx="12"/>
          </p:nvPr>
        </p:nvSpPr>
        <p:spPr/>
        <p:txBody>
          <a:bodyPr/>
          <a:lstStyle/>
          <a:p>
            <a:fld id="{45593592-CA72-40A7-9298-901CB0163061}" type="slidenum">
              <a:rPr lang="en-US" smtClean="0"/>
              <a:t>‹#›</a:t>
            </a:fld>
            <a:endParaRPr lang="en-US"/>
          </a:p>
        </p:txBody>
      </p:sp>
    </p:spTree>
    <p:extLst>
      <p:ext uri="{BB962C8B-B14F-4D97-AF65-F5344CB8AC3E}">
        <p14:creationId xmlns:p14="http://schemas.microsoft.com/office/powerpoint/2010/main" val="25468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1848B6-C290-3EBF-96F2-F0EFE8F1E0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486BFA-69F3-B202-E1AF-388D14A210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44B22-7C4A-2641-7263-FCFE7BEADA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ADC5B-8F1A-4789-B392-19E2C5551382}" type="datetimeFigureOut">
              <a:rPr lang="en-US" smtClean="0"/>
              <a:t>8/16/2023</a:t>
            </a:fld>
            <a:endParaRPr lang="en-US"/>
          </a:p>
        </p:txBody>
      </p:sp>
      <p:sp>
        <p:nvSpPr>
          <p:cNvPr id="5" name="Footer Placeholder 4">
            <a:extLst>
              <a:ext uri="{FF2B5EF4-FFF2-40B4-BE49-F238E27FC236}">
                <a16:creationId xmlns:a16="http://schemas.microsoft.com/office/drawing/2014/main" id="{65B9E29C-8BBD-CA36-A47C-E2A0D6560B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D26A5C8-16DC-594B-3874-91E744DED2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93592-CA72-40A7-9298-901CB0163061}" type="slidenum">
              <a:rPr lang="en-US" smtClean="0"/>
              <a:t>‹#›</a:t>
            </a:fld>
            <a:endParaRPr lang="en-US"/>
          </a:p>
        </p:txBody>
      </p:sp>
    </p:spTree>
    <p:extLst>
      <p:ext uri="{BB962C8B-B14F-4D97-AF65-F5344CB8AC3E}">
        <p14:creationId xmlns:p14="http://schemas.microsoft.com/office/powerpoint/2010/main" val="209853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95EF3-058D-C01C-E507-E464ABD91F4E}"/>
              </a:ext>
            </a:extLst>
          </p:cNvPr>
          <p:cNvSpPr>
            <a:spLocks noGrp="1"/>
          </p:cNvSpPr>
          <p:nvPr>
            <p:ph type="ctrTitle"/>
          </p:nvPr>
        </p:nvSpPr>
        <p:spPr>
          <a:xfrm>
            <a:off x="6624320" y="833120"/>
            <a:ext cx="4968240" cy="5546318"/>
          </a:xfrm>
          <a:solidFill>
            <a:schemeClr val="accent5">
              <a:lumMod val="40000"/>
              <a:lumOff val="60000"/>
            </a:schemeClr>
          </a:solidFill>
          <a:effectLst>
            <a:softEdge rad="317500"/>
          </a:effectLst>
        </p:spPr>
        <p:txBody>
          <a:bodyPr>
            <a:normAutofit fontScale="90000"/>
          </a:bodyPr>
          <a:lstStyle/>
          <a:p>
            <a:pPr marL="0" marR="0" indent="0">
              <a:lnSpc>
                <a:spcPct val="119000"/>
              </a:lnSpc>
              <a:spcBef>
                <a:spcPts val="0"/>
              </a:spcBef>
              <a:spcAft>
                <a:spcPts val="0"/>
              </a:spcAft>
            </a:pP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r>
              <a:rPr lang="en-US" sz="4400" b="1" kern="1400" dirty="0">
                <a:ln>
                  <a:noFill/>
                </a:ln>
                <a:solidFill>
                  <a:srgbClr val="002060"/>
                </a:solidFill>
                <a:effectLst/>
                <a:latin typeface="Calibri" panose="020F0502020204030204" pitchFamily="34" charset="0"/>
              </a:rPr>
              <a:t>Discover the Kentucky River</a:t>
            </a:r>
            <a:br>
              <a:rPr lang="en-US" sz="4400" b="1" kern="1400" dirty="0">
                <a:ln>
                  <a:noFill/>
                </a:ln>
                <a:solidFill>
                  <a:srgbClr val="002060"/>
                </a:solidFill>
                <a:effectLst/>
                <a:latin typeface="Calibri" panose="020F0502020204030204" pitchFamily="34" charset="0"/>
              </a:rPr>
            </a:br>
            <a:r>
              <a:rPr lang="en-US" sz="4400" b="1" kern="1400" dirty="0">
                <a:ln>
                  <a:noFill/>
                </a:ln>
                <a:solidFill>
                  <a:srgbClr val="002060"/>
                </a:solidFill>
                <a:effectLst/>
                <a:latin typeface="Calibri" panose="020F0502020204030204" pitchFamily="34" charset="0"/>
              </a:rPr>
              <a:t> Watershed </a:t>
            </a:r>
            <a:br>
              <a:rPr lang="en-US" sz="1800" kern="1400" dirty="0">
                <a:ln>
                  <a:noFill/>
                </a:ln>
                <a:solidFill>
                  <a:srgbClr val="000000"/>
                </a:solidFill>
                <a:effectLst/>
                <a:latin typeface="Calibri" panose="020F0502020204030204" pitchFamily="34" charset="0"/>
              </a:rPr>
            </a:br>
            <a:r>
              <a:rPr lang="en-US" sz="1800" kern="1400" dirty="0">
                <a:ln>
                  <a:noFill/>
                </a:ln>
                <a:solidFill>
                  <a:srgbClr val="000000"/>
                </a:solidFill>
                <a:effectLst/>
                <a:latin typeface="Calibri" panose="020F0502020204030204" pitchFamily="34" charset="0"/>
              </a:rPr>
              <a:t>Through History, Science, Art, Culture, Conservation, </a:t>
            </a:r>
            <a:br>
              <a:rPr lang="en-US" sz="1800" kern="1400" dirty="0">
                <a:ln>
                  <a:noFill/>
                </a:ln>
                <a:solidFill>
                  <a:srgbClr val="000000"/>
                </a:solidFill>
                <a:effectLst/>
                <a:latin typeface="Calibri" panose="020F0502020204030204" pitchFamily="34" charset="0"/>
              </a:rPr>
            </a:br>
            <a:r>
              <a:rPr lang="en-US" sz="1800" kern="1400" dirty="0">
                <a:ln>
                  <a:noFill/>
                </a:ln>
                <a:solidFill>
                  <a:srgbClr val="000000"/>
                </a:solidFill>
                <a:effectLst/>
                <a:latin typeface="Calibri" panose="020F0502020204030204" pitchFamily="34" charset="0"/>
              </a:rPr>
              <a:t>Recreation and Education</a:t>
            </a:r>
            <a:br>
              <a:rPr lang="en-US" sz="1800" kern="1400" dirty="0">
                <a:ln>
                  <a:noFill/>
                </a:ln>
                <a:solidFill>
                  <a:srgbClr val="000000"/>
                </a:solidFill>
                <a:effectLst/>
                <a:latin typeface="Calibri" panose="020F0502020204030204" pitchFamily="34" charset="0"/>
              </a:rPr>
            </a:br>
            <a:br>
              <a:rPr lang="en-US" sz="1800" kern="1400" dirty="0">
                <a:ln>
                  <a:noFill/>
                </a:ln>
                <a:solidFill>
                  <a:srgbClr val="000000"/>
                </a:solidFill>
                <a:effectLst/>
                <a:latin typeface="Calibri" panose="020F0502020204030204" pitchFamily="34" charset="0"/>
              </a:rPr>
            </a:br>
            <a:r>
              <a:rPr lang="en-US" sz="1300" kern="1400" dirty="0">
                <a:ln>
                  <a:noFill/>
                </a:ln>
                <a:solidFill>
                  <a:srgbClr val="000000"/>
                </a:solidFill>
                <a:effectLst/>
                <a:latin typeface="Calibri" panose="020F0502020204030204" pitchFamily="34" charset="0"/>
              </a:rPr>
              <a:t>Funded in part by:</a:t>
            </a:r>
            <a:br>
              <a:rPr lang="en-US" sz="1300" kern="1400" dirty="0">
                <a:ln>
                  <a:noFill/>
                </a:ln>
                <a:solidFill>
                  <a:srgbClr val="000000"/>
                </a:solidFill>
                <a:effectLst/>
                <a:latin typeface="Calibri" panose="020F0502020204030204" pitchFamily="34" charset="0"/>
              </a:rPr>
            </a:br>
            <a:r>
              <a:rPr lang="en-US" sz="1300" kern="1400" dirty="0">
                <a:ln>
                  <a:noFill/>
                </a:ln>
                <a:solidFill>
                  <a:srgbClr val="000000"/>
                </a:solidFill>
                <a:effectLst/>
                <a:latin typeface="Calibri" panose="020F0502020204030204" pitchFamily="34" charset="0"/>
              </a:rPr>
              <a:t>The Kentucky RIVERKEEPER</a:t>
            </a:r>
            <a:br>
              <a:rPr lang="en-US" sz="1300" kern="1400" dirty="0">
                <a:ln>
                  <a:noFill/>
                </a:ln>
                <a:solidFill>
                  <a:srgbClr val="000000"/>
                </a:solidFill>
                <a:effectLst/>
                <a:latin typeface="Calibri" panose="020F0502020204030204" pitchFamily="34" charset="0"/>
              </a:rPr>
            </a:br>
            <a:r>
              <a:rPr lang="en-US" sz="1300" kern="1400" dirty="0">
                <a:ln>
                  <a:noFill/>
                </a:ln>
                <a:solidFill>
                  <a:srgbClr val="000000"/>
                </a:solidFill>
                <a:effectLst/>
                <a:latin typeface="Calibri" panose="020F0502020204030204" pitchFamily="34" charset="0"/>
              </a:rPr>
              <a:t>The Kentucky River Authority</a:t>
            </a:r>
            <a:br>
              <a:rPr lang="en-US" sz="1300" kern="1400" dirty="0">
                <a:ln>
                  <a:noFill/>
                </a:ln>
                <a:solidFill>
                  <a:srgbClr val="000000"/>
                </a:solidFill>
                <a:effectLst/>
                <a:latin typeface="Calibri" panose="020F0502020204030204" pitchFamily="34" charset="0"/>
              </a:rPr>
            </a:br>
            <a:r>
              <a:rPr lang="en-US" sz="1300" kern="1400" dirty="0">
                <a:ln>
                  <a:noFill/>
                </a:ln>
                <a:solidFill>
                  <a:srgbClr val="000000"/>
                </a:solidFill>
                <a:effectLst/>
                <a:latin typeface="Calibri" panose="020F0502020204030204" pitchFamily="34" charset="0"/>
              </a:rPr>
              <a:t>The Kentucky Arts Council</a:t>
            </a:r>
            <a:br>
              <a:rPr lang="en-US" sz="1300" kern="1400" dirty="0">
                <a:ln>
                  <a:noFill/>
                </a:ln>
                <a:solidFill>
                  <a:srgbClr val="000000"/>
                </a:solidFill>
                <a:effectLst/>
                <a:latin typeface="Calibri" panose="020F0502020204030204" pitchFamily="34" charset="0"/>
              </a:rPr>
            </a:br>
            <a:r>
              <a:rPr lang="en-US" sz="1300" kern="1400" dirty="0">
                <a:ln>
                  <a:noFill/>
                </a:ln>
                <a:solidFill>
                  <a:srgbClr val="000000"/>
                </a:solidFill>
                <a:effectLst/>
                <a:latin typeface="Calibri" panose="020F0502020204030204" pitchFamily="34" charset="0"/>
              </a:rPr>
              <a:t>The Kentucky Water Resources Research Institute</a:t>
            </a:r>
            <a:br>
              <a:rPr lang="en-US" sz="1300" kern="1400" dirty="0">
                <a:ln>
                  <a:noFill/>
                </a:ln>
                <a:solidFill>
                  <a:srgbClr val="000000"/>
                </a:solidFill>
                <a:effectLst/>
                <a:latin typeface="Calibri" panose="020F0502020204030204" pitchFamily="34" charset="0"/>
              </a:rPr>
            </a:br>
            <a:endParaRPr lang="en-US" sz="1300" dirty="0"/>
          </a:p>
        </p:txBody>
      </p:sp>
      <p:pic>
        <p:nvPicPr>
          <p:cNvPr id="1026" name="Picture 2">
            <a:extLst>
              <a:ext uri="{FF2B5EF4-FFF2-40B4-BE49-F238E27FC236}">
                <a16:creationId xmlns:a16="http://schemas.microsoft.com/office/drawing/2014/main" id="{5F422B38-2A8D-4FB0-8AC2-A9F365E86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846" y="482471"/>
            <a:ext cx="4572000" cy="5896967"/>
          </a:xfrm>
          <a:prstGeom prst="rect">
            <a:avLst/>
          </a:prstGeom>
          <a:solidFill>
            <a:srgbClr val="FFFFFF">
              <a:shade val="85000"/>
            </a:srgbClr>
          </a:solidFill>
          <a:ln w="88900" cap="sq">
            <a:solidFill>
              <a:srgbClr val="FFFFFF"/>
            </a:solidFill>
            <a:miter lim="800000"/>
          </a:ln>
          <a:effectLst>
            <a:outerShdw blurRad="355600" dist="520700" dir="2040000" sx="98000" sy="98000" algn="tl" rotWithShape="0">
              <a:prstClr val="black">
                <a:alpha val="40000"/>
              </a:prst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Lst>
        </p:spPr>
      </p:pic>
    </p:spTree>
    <p:extLst>
      <p:ext uri="{BB962C8B-B14F-4D97-AF65-F5344CB8AC3E}">
        <p14:creationId xmlns:p14="http://schemas.microsoft.com/office/powerpoint/2010/main" val="3200981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DAB2BE-B3A7-72B9-64C2-361152EFFD7C}"/>
              </a:ext>
            </a:extLst>
          </p:cNvPr>
          <p:cNvSpPr>
            <a:spLocks noGrp="1"/>
          </p:cNvSpPr>
          <p:nvPr>
            <p:ph type="title"/>
          </p:nvPr>
        </p:nvSpPr>
        <p:spPr>
          <a:xfrm>
            <a:off x="838201" y="365125"/>
            <a:ext cx="5251316" cy="1807305"/>
          </a:xfrm>
        </p:spPr>
        <p:txBody>
          <a:bodyPr>
            <a:normAutofit/>
          </a:bodyPr>
          <a:lstStyle/>
          <a:p>
            <a:pPr algn="ctr"/>
            <a:r>
              <a:rPr lang="en-US" dirty="0"/>
              <a:t>Introduction to the Project</a:t>
            </a:r>
          </a:p>
        </p:txBody>
      </p:sp>
      <p:sp>
        <p:nvSpPr>
          <p:cNvPr id="3" name="Content Placeholder 2">
            <a:extLst>
              <a:ext uri="{FF2B5EF4-FFF2-40B4-BE49-F238E27FC236}">
                <a16:creationId xmlns:a16="http://schemas.microsoft.com/office/drawing/2014/main" id="{BD739687-A7AA-C431-61FF-8461AC73C001}"/>
              </a:ext>
            </a:extLst>
          </p:cNvPr>
          <p:cNvSpPr>
            <a:spLocks noGrp="1"/>
          </p:cNvSpPr>
          <p:nvPr>
            <p:ph idx="1"/>
          </p:nvPr>
        </p:nvSpPr>
        <p:spPr>
          <a:xfrm>
            <a:off x="838200" y="2333297"/>
            <a:ext cx="4619621" cy="3843666"/>
          </a:xfrm>
        </p:spPr>
        <p:txBody>
          <a:bodyPr>
            <a:noAutofit/>
          </a:bodyPr>
          <a:lstStyle/>
          <a:p>
            <a:pPr marL="0" indent="0">
              <a:buNone/>
            </a:pPr>
            <a:r>
              <a:rPr lang="en-US" sz="2000" dirty="0"/>
              <a:t>For us to understand why it is of utmost importance to develop and practice stewardship of the Kentucky River Watershed, and of course the world because we are part of the larger system, we must understand that what happens on the land and in the air affects what is in our water, and in our bodies. </a:t>
            </a:r>
          </a:p>
          <a:p>
            <a:pPr marL="0" indent="0">
              <a:buNone/>
            </a:pPr>
            <a:r>
              <a:rPr lang="en-US" sz="2000" dirty="0"/>
              <a:t>We have had different philosophies, languages, cultures, and experiences in our approach to using the land, water, and resources. We have had differences in our practices of stewardship, sustainability, and responsibility.. </a:t>
            </a:r>
          </a:p>
        </p:txBody>
      </p:sp>
      <p:pic>
        <p:nvPicPr>
          <p:cNvPr id="5" name="Picture 4" descr="A drawing of a child flying in the sky&#10;&#10;Description automatically generated">
            <a:extLst>
              <a:ext uri="{FF2B5EF4-FFF2-40B4-BE49-F238E27FC236}">
                <a16:creationId xmlns:a16="http://schemas.microsoft.com/office/drawing/2014/main" id="{86C99025-CE50-1896-AF30-4DAB48813F2E}"/>
              </a:ext>
            </a:extLst>
          </p:cNvPr>
          <p:cNvPicPr>
            <a:picLocks noChangeAspect="1"/>
          </p:cNvPicPr>
          <p:nvPr/>
        </p:nvPicPr>
        <p:blipFill rotWithShape="1">
          <a:blip r:embed="rId2">
            <a:extLst>
              <a:ext uri="{28A0092B-C50C-407E-A947-70E740481C1C}">
                <a14:useLocalDpi xmlns:a14="http://schemas.microsoft.com/office/drawing/2010/main" val="0"/>
              </a:ext>
            </a:extLst>
          </a:blip>
          <a:srcRect t="10781" r="-1" b="640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223368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oup of people in canoes on a river&#10;&#10;Description automatically generated">
            <a:extLst>
              <a:ext uri="{FF2B5EF4-FFF2-40B4-BE49-F238E27FC236}">
                <a16:creationId xmlns:a16="http://schemas.microsoft.com/office/drawing/2014/main" id="{9C0DA973-67B7-D968-B194-2C98E304E75C}"/>
              </a:ext>
            </a:extLst>
          </p:cNvPr>
          <p:cNvPicPr>
            <a:picLocks noChangeAspect="1"/>
          </p:cNvPicPr>
          <p:nvPr/>
        </p:nvPicPr>
        <p:blipFill rotWithShape="1">
          <a:blip r:embed="rId2">
            <a:extLst>
              <a:ext uri="{28A0092B-C50C-407E-A947-70E740481C1C}">
                <a14:useLocalDpi xmlns:a14="http://schemas.microsoft.com/office/drawing/2010/main" val="0"/>
              </a:ext>
            </a:extLst>
          </a:blip>
          <a:srcRect t="5436"/>
          <a:stretch/>
        </p:blipFill>
        <p:spPr>
          <a:xfrm>
            <a:off x="0" y="10"/>
            <a:ext cx="9672319"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077FFD4-9A4C-29AD-36FD-411529B246BD}"/>
              </a:ext>
            </a:extLst>
          </p:cNvPr>
          <p:cNvSpPr txBox="1"/>
          <p:nvPr/>
        </p:nvSpPr>
        <p:spPr>
          <a:xfrm>
            <a:off x="7531610" y="812800"/>
            <a:ext cx="3822189" cy="536416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dirty="0"/>
              <a:t>In this collection of chapters, we are exploring the Kentucky River Watershed through the lens of science, history, arts, culture, conservation, recreation, and education. To support the lesson plans we have collected and created handouts, projects, and experiences to enhance, illustrate, illuminate, inform, and engage the students’ senses and spark creativity and curiosity</a:t>
            </a:r>
          </a:p>
        </p:txBody>
      </p:sp>
    </p:spTree>
    <p:extLst>
      <p:ext uri="{BB962C8B-B14F-4D97-AF65-F5344CB8AC3E}">
        <p14:creationId xmlns:p14="http://schemas.microsoft.com/office/powerpoint/2010/main" val="424288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paper with a star drawn on it&#10;&#10;Description automatically generated">
            <a:extLst>
              <a:ext uri="{FF2B5EF4-FFF2-40B4-BE49-F238E27FC236}">
                <a16:creationId xmlns:a16="http://schemas.microsoft.com/office/drawing/2014/main" id="{EAD51489-7491-FCEA-8563-362B0A6A2DC0}"/>
              </a:ext>
            </a:extLst>
          </p:cNvPr>
          <p:cNvPicPr>
            <a:picLocks noChangeAspect="1"/>
          </p:cNvPicPr>
          <p:nvPr/>
        </p:nvPicPr>
        <p:blipFill rotWithShape="1">
          <a:blip r:embed="rId2">
            <a:extLst>
              <a:ext uri="{28A0092B-C50C-407E-A947-70E740481C1C}">
                <a14:useLocalDpi xmlns:a14="http://schemas.microsoft.com/office/drawing/2010/main" val="0"/>
              </a:ext>
            </a:extLst>
          </a:blip>
          <a:srcRect r="-1" b="4473"/>
          <a:stretch/>
        </p:blipFill>
        <p:spPr>
          <a:xfrm rot="5400000">
            <a:off x="1405822" y="-1405821"/>
            <a:ext cx="6858000" cy="9669642"/>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1EF65A2-F1C4-4C76-9B02-8FF25FE635D2}"/>
              </a:ext>
            </a:extLst>
          </p:cNvPr>
          <p:cNvSpPr txBox="1"/>
          <p:nvPr/>
        </p:nvSpPr>
        <p:spPr>
          <a:xfrm>
            <a:off x="7531610" y="903890"/>
            <a:ext cx="3822189" cy="5273073"/>
          </a:xfrm>
          <a:prstGeom prst="rect">
            <a:avLst/>
          </a:prstGeom>
        </p:spPr>
        <p:txBody>
          <a:bodyPr vert="horz" lIns="91440" tIns="45720" rIns="91440" bIns="45720" rtlCol="0">
            <a:normAutofit/>
          </a:bodyPr>
          <a:lstStyle/>
          <a:p>
            <a:pPr>
              <a:lnSpc>
                <a:spcPct val="90000"/>
              </a:lnSpc>
              <a:spcAft>
                <a:spcPts val="600"/>
              </a:spcAft>
            </a:pPr>
            <a:r>
              <a:rPr lang="en-US" sz="2000" dirty="0"/>
              <a:t> </a:t>
            </a:r>
            <a:r>
              <a:rPr lang="en-US" sz="2800" dirty="0"/>
              <a:t>One of the first things to note is the idea of students (and teachers) keeping a “Journal.” As the students work through the chapters, activities, maps, and handouts they will accumulate materials that need to be organized and presented</a:t>
            </a:r>
          </a:p>
        </p:txBody>
      </p:sp>
    </p:spTree>
    <p:extLst>
      <p:ext uri="{BB962C8B-B14F-4D97-AF65-F5344CB8AC3E}">
        <p14:creationId xmlns:p14="http://schemas.microsoft.com/office/powerpoint/2010/main" val="3555505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B0F337C-8EB2-E0EA-7041-A96744B89F1D}"/>
              </a:ext>
            </a:extLst>
          </p:cNvPr>
          <p:cNvSpPr txBox="1"/>
          <p:nvPr/>
        </p:nvSpPr>
        <p:spPr>
          <a:xfrm>
            <a:off x="838200" y="346840"/>
            <a:ext cx="4902200" cy="5972679"/>
          </a:xfrm>
          <a:custGeom>
            <a:avLst/>
            <a:gdLst>
              <a:gd name="connsiteX0" fmla="*/ 0 w 4902200"/>
              <a:gd name="connsiteY0" fmla="*/ 0 h 5972679"/>
              <a:gd name="connsiteX1" fmla="*/ 593711 w 4902200"/>
              <a:gd name="connsiteY1" fmla="*/ 0 h 5972679"/>
              <a:gd name="connsiteX2" fmla="*/ 1236444 w 4902200"/>
              <a:gd name="connsiteY2" fmla="*/ 0 h 5972679"/>
              <a:gd name="connsiteX3" fmla="*/ 1830155 w 4902200"/>
              <a:gd name="connsiteY3" fmla="*/ 0 h 5972679"/>
              <a:gd name="connsiteX4" fmla="*/ 2423866 w 4902200"/>
              <a:gd name="connsiteY4" fmla="*/ 0 h 5972679"/>
              <a:gd name="connsiteX5" fmla="*/ 3066598 w 4902200"/>
              <a:gd name="connsiteY5" fmla="*/ 0 h 5972679"/>
              <a:gd name="connsiteX6" fmla="*/ 3611287 w 4902200"/>
              <a:gd name="connsiteY6" fmla="*/ 0 h 5972679"/>
              <a:gd name="connsiteX7" fmla="*/ 4204998 w 4902200"/>
              <a:gd name="connsiteY7" fmla="*/ 0 h 5972679"/>
              <a:gd name="connsiteX8" fmla="*/ 4902200 w 4902200"/>
              <a:gd name="connsiteY8" fmla="*/ 0 h 5972679"/>
              <a:gd name="connsiteX9" fmla="*/ 4902200 w 4902200"/>
              <a:gd name="connsiteY9" fmla="*/ 716721 h 5972679"/>
              <a:gd name="connsiteX10" fmla="*/ 4902200 w 4902200"/>
              <a:gd name="connsiteY10" fmla="*/ 1313989 h 5972679"/>
              <a:gd name="connsiteX11" fmla="*/ 4902200 w 4902200"/>
              <a:gd name="connsiteY11" fmla="*/ 1911257 h 5972679"/>
              <a:gd name="connsiteX12" fmla="*/ 4902200 w 4902200"/>
              <a:gd name="connsiteY12" fmla="*/ 2329345 h 5972679"/>
              <a:gd name="connsiteX13" fmla="*/ 4902200 w 4902200"/>
              <a:gd name="connsiteY13" fmla="*/ 2986340 h 5972679"/>
              <a:gd name="connsiteX14" fmla="*/ 4902200 w 4902200"/>
              <a:gd name="connsiteY14" fmla="*/ 3583607 h 5972679"/>
              <a:gd name="connsiteX15" fmla="*/ 4902200 w 4902200"/>
              <a:gd name="connsiteY15" fmla="*/ 4061422 h 5972679"/>
              <a:gd name="connsiteX16" fmla="*/ 4902200 w 4902200"/>
              <a:gd name="connsiteY16" fmla="*/ 4539236 h 5972679"/>
              <a:gd name="connsiteX17" fmla="*/ 4902200 w 4902200"/>
              <a:gd name="connsiteY17" fmla="*/ 5196231 h 5972679"/>
              <a:gd name="connsiteX18" fmla="*/ 4902200 w 4902200"/>
              <a:gd name="connsiteY18" fmla="*/ 5972679 h 5972679"/>
              <a:gd name="connsiteX19" fmla="*/ 4504577 w 4902200"/>
              <a:gd name="connsiteY19" fmla="*/ 5972679 h 5972679"/>
              <a:gd name="connsiteX20" fmla="*/ 4008910 w 4902200"/>
              <a:gd name="connsiteY20" fmla="*/ 5972679 h 5972679"/>
              <a:gd name="connsiteX21" fmla="*/ 3464221 w 4902200"/>
              <a:gd name="connsiteY21" fmla="*/ 5972679 h 5972679"/>
              <a:gd name="connsiteX22" fmla="*/ 2821488 w 4902200"/>
              <a:gd name="connsiteY22" fmla="*/ 5972679 h 5972679"/>
              <a:gd name="connsiteX23" fmla="*/ 2325822 w 4902200"/>
              <a:gd name="connsiteY23" fmla="*/ 5972679 h 5972679"/>
              <a:gd name="connsiteX24" fmla="*/ 1928199 w 4902200"/>
              <a:gd name="connsiteY24" fmla="*/ 5972679 h 5972679"/>
              <a:gd name="connsiteX25" fmla="*/ 1481554 w 4902200"/>
              <a:gd name="connsiteY25" fmla="*/ 5972679 h 5972679"/>
              <a:gd name="connsiteX26" fmla="*/ 887843 w 4902200"/>
              <a:gd name="connsiteY26" fmla="*/ 5972679 h 5972679"/>
              <a:gd name="connsiteX27" fmla="*/ 0 w 4902200"/>
              <a:gd name="connsiteY27" fmla="*/ 5972679 h 5972679"/>
              <a:gd name="connsiteX28" fmla="*/ 0 w 4902200"/>
              <a:gd name="connsiteY28" fmla="*/ 5255958 h 5972679"/>
              <a:gd name="connsiteX29" fmla="*/ 0 w 4902200"/>
              <a:gd name="connsiteY29" fmla="*/ 4598963 h 5972679"/>
              <a:gd name="connsiteX30" fmla="*/ 0 w 4902200"/>
              <a:gd name="connsiteY30" fmla="*/ 4061422 h 5972679"/>
              <a:gd name="connsiteX31" fmla="*/ 0 w 4902200"/>
              <a:gd name="connsiteY31" fmla="*/ 3344700 h 5972679"/>
              <a:gd name="connsiteX32" fmla="*/ 0 w 4902200"/>
              <a:gd name="connsiteY32" fmla="*/ 2747432 h 5972679"/>
              <a:gd name="connsiteX33" fmla="*/ 0 w 4902200"/>
              <a:gd name="connsiteY33" fmla="*/ 2209891 h 5972679"/>
              <a:gd name="connsiteX34" fmla="*/ 0 w 4902200"/>
              <a:gd name="connsiteY34" fmla="*/ 1552897 h 5972679"/>
              <a:gd name="connsiteX35" fmla="*/ 0 w 4902200"/>
              <a:gd name="connsiteY35" fmla="*/ 836175 h 5972679"/>
              <a:gd name="connsiteX36" fmla="*/ 0 w 4902200"/>
              <a:gd name="connsiteY36" fmla="*/ 0 h 597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02200" h="5972679" fill="none" extrusionOk="0">
                <a:moveTo>
                  <a:pt x="0" y="0"/>
                </a:moveTo>
                <a:cubicBezTo>
                  <a:pt x="259036" y="-63459"/>
                  <a:pt x="380290" y="1756"/>
                  <a:pt x="593711" y="0"/>
                </a:cubicBezTo>
                <a:cubicBezTo>
                  <a:pt x="807132" y="-1756"/>
                  <a:pt x="1064112" y="69100"/>
                  <a:pt x="1236444" y="0"/>
                </a:cubicBezTo>
                <a:cubicBezTo>
                  <a:pt x="1408776" y="-69100"/>
                  <a:pt x="1642610" y="58015"/>
                  <a:pt x="1830155" y="0"/>
                </a:cubicBezTo>
                <a:cubicBezTo>
                  <a:pt x="2017700" y="-58015"/>
                  <a:pt x="2203542" y="51350"/>
                  <a:pt x="2423866" y="0"/>
                </a:cubicBezTo>
                <a:cubicBezTo>
                  <a:pt x="2644190" y="-51350"/>
                  <a:pt x="2835330" y="62390"/>
                  <a:pt x="3066598" y="0"/>
                </a:cubicBezTo>
                <a:cubicBezTo>
                  <a:pt x="3297866" y="-62390"/>
                  <a:pt x="3356575" y="53262"/>
                  <a:pt x="3611287" y="0"/>
                </a:cubicBezTo>
                <a:cubicBezTo>
                  <a:pt x="3865999" y="-53262"/>
                  <a:pt x="4074868" y="2424"/>
                  <a:pt x="4204998" y="0"/>
                </a:cubicBezTo>
                <a:cubicBezTo>
                  <a:pt x="4335128" y="-2424"/>
                  <a:pt x="4554521" y="37416"/>
                  <a:pt x="4902200" y="0"/>
                </a:cubicBezTo>
                <a:cubicBezTo>
                  <a:pt x="4957875" y="316498"/>
                  <a:pt x="4837488" y="453817"/>
                  <a:pt x="4902200" y="716721"/>
                </a:cubicBezTo>
                <a:cubicBezTo>
                  <a:pt x="4966912" y="979625"/>
                  <a:pt x="4876100" y="1027142"/>
                  <a:pt x="4902200" y="1313989"/>
                </a:cubicBezTo>
                <a:cubicBezTo>
                  <a:pt x="4928300" y="1600836"/>
                  <a:pt x="4856714" y="1634472"/>
                  <a:pt x="4902200" y="1911257"/>
                </a:cubicBezTo>
                <a:cubicBezTo>
                  <a:pt x="4947686" y="2188042"/>
                  <a:pt x="4897156" y="2144493"/>
                  <a:pt x="4902200" y="2329345"/>
                </a:cubicBezTo>
                <a:cubicBezTo>
                  <a:pt x="4907244" y="2514197"/>
                  <a:pt x="4894938" y="2784968"/>
                  <a:pt x="4902200" y="2986340"/>
                </a:cubicBezTo>
                <a:cubicBezTo>
                  <a:pt x="4909462" y="3187712"/>
                  <a:pt x="4880339" y="3288155"/>
                  <a:pt x="4902200" y="3583607"/>
                </a:cubicBezTo>
                <a:cubicBezTo>
                  <a:pt x="4924061" y="3879059"/>
                  <a:pt x="4883653" y="3913925"/>
                  <a:pt x="4902200" y="4061422"/>
                </a:cubicBezTo>
                <a:cubicBezTo>
                  <a:pt x="4920747" y="4208920"/>
                  <a:pt x="4861253" y="4368134"/>
                  <a:pt x="4902200" y="4539236"/>
                </a:cubicBezTo>
                <a:cubicBezTo>
                  <a:pt x="4943147" y="4710338"/>
                  <a:pt x="4887677" y="5060291"/>
                  <a:pt x="4902200" y="5196231"/>
                </a:cubicBezTo>
                <a:cubicBezTo>
                  <a:pt x="4916723" y="5332172"/>
                  <a:pt x="4837433" y="5683763"/>
                  <a:pt x="4902200" y="5972679"/>
                </a:cubicBezTo>
                <a:cubicBezTo>
                  <a:pt x="4708481" y="5999610"/>
                  <a:pt x="4641086" y="5934120"/>
                  <a:pt x="4504577" y="5972679"/>
                </a:cubicBezTo>
                <a:cubicBezTo>
                  <a:pt x="4368068" y="6011238"/>
                  <a:pt x="4155186" y="5969720"/>
                  <a:pt x="4008910" y="5972679"/>
                </a:cubicBezTo>
                <a:cubicBezTo>
                  <a:pt x="3862634" y="5975638"/>
                  <a:pt x="3645773" y="5937222"/>
                  <a:pt x="3464221" y="5972679"/>
                </a:cubicBezTo>
                <a:cubicBezTo>
                  <a:pt x="3282669" y="6008136"/>
                  <a:pt x="2994667" y="5965374"/>
                  <a:pt x="2821488" y="5972679"/>
                </a:cubicBezTo>
                <a:cubicBezTo>
                  <a:pt x="2648309" y="5979984"/>
                  <a:pt x="2529802" y="5950177"/>
                  <a:pt x="2325822" y="5972679"/>
                </a:cubicBezTo>
                <a:cubicBezTo>
                  <a:pt x="2121842" y="5995181"/>
                  <a:pt x="2101807" y="5952122"/>
                  <a:pt x="1928199" y="5972679"/>
                </a:cubicBezTo>
                <a:cubicBezTo>
                  <a:pt x="1754591" y="5993236"/>
                  <a:pt x="1663856" y="5957620"/>
                  <a:pt x="1481554" y="5972679"/>
                </a:cubicBezTo>
                <a:cubicBezTo>
                  <a:pt x="1299252" y="5987738"/>
                  <a:pt x="1079399" y="5926815"/>
                  <a:pt x="887843" y="5972679"/>
                </a:cubicBezTo>
                <a:cubicBezTo>
                  <a:pt x="696287" y="6018543"/>
                  <a:pt x="406031" y="5952733"/>
                  <a:pt x="0" y="5972679"/>
                </a:cubicBezTo>
                <a:cubicBezTo>
                  <a:pt x="-27774" y="5646424"/>
                  <a:pt x="50779" y="5589270"/>
                  <a:pt x="0" y="5255958"/>
                </a:cubicBezTo>
                <a:cubicBezTo>
                  <a:pt x="-50779" y="4922646"/>
                  <a:pt x="37091" y="4748847"/>
                  <a:pt x="0" y="4598963"/>
                </a:cubicBezTo>
                <a:cubicBezTo>
                  <a:pt x="-37091" y="4449079"/>
                  <a:pt x="12695" y="4303873"/>
                  <a:pt x="0" y="4061422"/>
                </a:cubicBezTo>
                <a:cubicBezTo>
                  <a:pt x="-12695" y="3818971"/>
                  <a:pt x="16797" y="3615543"/>
                  <a:pt x="0" y="3344700"/>
                </a:cubicBezTo>
                <a:cubicBezTo>
                  <a:pt x="-16797" y="3073857"/>
                  <a:pt x="65173" y="3045072"/>
                  <a:pt x="0" y="2747432"/>
                </a:cubicBezTo>
                <a:cubicBezTo>
                  <a:pt x="-65173" y="2449792"/>
                  <a:pt x="27827" y="2386275"/>
                  <a:pt x="0" y="2209891"/>
                </a:cubicBezTo>
                <a:cubicBezTo>
                  <a:pt x="-27827" y="2033507"/>
                  <a:pt x="18547" y="1686250"/>
                  <a:pt x="0" y="1552897"/>
                </a:cubicBezTo>
                <a:cubicBezTo>
                  <a:pt x="-18547" y="1419544"/>
                  <a:pt x="28431" y="1046119"/>
                  <a:pt x="0" y="836175"/>
                </a:cubicBezTo>
                <a:cubicBezTo>
                  <a:pt x="-28431" y="626231"/>
                  <a:pt x="13349" y="394194"/>
                  <a:pt x="0" y="0"/>
                </a:cubicBezTo>
                <a:close/>
              </a:path>
              <a:path w="4902200" h="5972679" stroke="0" extrusionOk="0">
                <a:moveTo>
                  <a:pt x="0" y="0"/>
                </a:moveTo>
                <a:cubicBezTo>
                  <a:pt x="94154" y="-31601"/>
                  <a:pt x="227486" y="3054"/>
                  <a:pt x="397623" y="0"/>
                </a:cubicBezTo>
                <a:cubicBezTo>
                  <a:pt x="567760" y="-3054"/>
                  <a:pt x="731466" y="54370"/>
                  <a:pt x="942312" y="0"/>
                </a:cubicBezTo>
                <a:cubicBezTo>
                  <a:pt x="1153158" y="-54370"/>
                  <a:pt x="1149621" y="25857"/>
                  <a:pt x="1339935" y="0"/>
                </a:cubicBezTo>
                <a:cubicBezTo>
                  <a:pt x="1530249" y="-25857"/>
                  <a:pt x="1653846" y="47852"/>
                  <a:pt x="1786580" y="0"/>
                </a:cubicBezTo>
                <a:cubicBezTo>
                  <a:pt x="1919314" y="-47852"/>
                  <a:pt x="2167141" y="47741"/>
                  <a:pt x="2331268" y="0"/>
                </a:cubicBezTo>
                <a:cubicBezTo>
                  <a:pt x="2495395" y="-47741"/>
                  <a:pt x="2723909" y="56345"/>
                  <a:pt x="2826935" y="0"/>
                </a:cubicBezTo>
                <a:cubicBezTo>
                  <a:pt x="2929961" y="-56345"/>
                  <a:pt x="3219760" y="33965"/>
                  <a:pt x="3371624" y="0"/>
                </a:cubicBezTo>
                <a:cubicBezTo>
                  <a:pt x="3523488" y="-33965"/>
                  <a:pt x="3716204" y="69462"/>
                  <a:pt x="4014357" y="0"/>
                </a:cubicBezTo>
                <a:cubicBezTo>
                  <a:pt x="4312510" y="-69462"/>
                  <a:pt x="4707665" y="18229"/>
                  <a:pt x="4902200" y="0"/>
                </a:cubicBezTo>
                <a:cubicBezTo>
                  <a:pt x="4949302" y="128133"/>
                  <a:pt x="4875803" y="476084"/>
                  <a:pt x="4902200" y="597268"/>
                </a:cubicBezTo>
                <a:cubicBezTo>
                  <a:pt x="4928597" y="718452"/>
                  <a:pt x="4874702" y="860232"/>
                  <a:pt x="4902200" y="1015355"/>
                </a:cubicBezTo>
                <a:cubicBezTo>
                  <a:pt x="4929698" y="1170478"/>
                  <a:pt x="4838167" y="1339519"/>
                  <a:pt x="4902200" y="1612623"/>
                </a:cubicBezTo>
                <a:cubicBezTo>
                  <a:pt x="4966233" y="1885727"/>
                  <a:pt x="4893794" y="2072643"/>
                  <a:pt x="4902200" y="2329345"/>
                </a:cubicBezTo>
                <a:cubicBezTo>
                  <a:pt x="4910606" y="2586047"/>
                  <a:pt x="4875098" y="2695221"/>
                  <a:pt x="4902200" y="2807159"/>
                </a:cubicBezTo>
                <a:cubicBezTo>
                  <a:pt x="4929302" y="2919097"/>
                  <a:pt x="4896597" y="3178936"/>
                  <a:pt x="4902200" y="3404427"/>
                </a:cubicBezTo>
                <a:cubicBezTo>
                  <a:pt x="4907803" y="3629918"/>
                  <a:pt x="4898233" y="3737172"/>
                  <a:pt x="4902200" y="3822515"/>
                </a:cubicBezTo>
                <a:cubicBezTo>
                  <a:pt x="4906167" y="3907858"/>
                  <a:pt x="4840086" y="4378177"/>
                  <a:pt x="4902200" y="4539236"/>
                </a:cubicBezTo>
                <a:cubicBezTo>
                  <a:pt x="4964314" y="4700295"/>
                  <a:pt x="4857249" y="4802625"/>
                  <a:pt x="4902200" y="5017050"/>
                </a:cubicBezTo>
                <a:cubicBezTo>
                  <a:pt x="4947151" y="5231475"/>
                  <a:pt x="4814777" y="5541452"/>
                  <a:pt x="4902200" y="5972679"/>
                </a:cubicBezTo>
                <a:cubicBezTo>
                  <a:pt x="4783205" y="6036935"/>
                  <a:pt x="4571774" y="5907424"/>
                  <a:pt x="4308489" y="5972679"/>
                </a:cubicBezTo>
                <a:cubicBezTo>
                  <a:pt x="4045204" y="6037934"/>
                  <a:pt x="3988307" y="5937855"/>
                  <a:pt x="3763800" y="5972679"/>
                </a:cubicBezTo>
                <a:cubicBezTo>
                  <a:pt x="3539293" y="6007503"/>
                  <a:pt x="3488839" y="5926601"/>
                  <a:pt x="3317155" y="5972679"/>
                </a:cubicBezTo>
                <a:cubicBezTo>
                  <a:pt x="3145471" y="6018757"/>
                  <a:pt x="3054836" y="5928008"/>
                  <a:pt x="2821488" y="5972679"/>
                </a:cubicBezTo>
                <a:cubicBezTo>
                  <a:pt x="2588140" y="6017350"/>
                  <a:pt x="2537816" y="5969595"/>
                  <a:pt x="2276800" y="5972679"/>
                </a:cubicBezTo>
                <a:cubicBezTo>
                  <a:pt x="2015784" y="5975763"/>
                  <a:pt x="2026246" y="5939537"/>
                  <a:pt x="1781133" y="5972679"/>
                </a:cubicBezTo>
                <a:cubicBezTo>
                  <a:pt x="1536020" y="6005821"/>
                  <a:pt x="1426626" y="5937989"/>
                  <a:pt x="1187422" y="5972679"/>
                </a:cubicBezTo>
                <a:cubicBezTo>
                  <a:pt x="948218" y="6007369"/>
                  <a:pt x="957705" y="5941548"/>
                  <a:pt x="789799" y="5972679"/>
                </a:cubicBezTo>
                <a:cubicBezTo>
                  <a:pt x="621893" y="6003810"/>
                  <a:pt x="324263" y="5889593"/>
                  <a:pt x="0" y="5972679"/>
                </a:cubicBezTo>
                <a:cubicBezTo>
                  <a:pt x="-13376" y="5840811"/>
                  <a:pt x="46792" y="5662589"/>
                  <a:pt x="0" y="5554591"/>
                </a:cubicBezTo>
                <a:cubicBezTo>
                  <a:pt x="-46792" y="5446593"/>
                  <a:pt x="73669" y="5165220"/>
                  <a:pt x="0" y="4897597"/>
                </a:cubicBezTo>
                <a:cubicBezTo>
                  <a:pt x="-73669" y="4629974"/>
                  <a:pt x="61726" y="4554440"/>
                  <a:pt x="0" y="4300329"/>
                </a:cubicBezTo>
                <a:cubicBezTo>
                  <a:pt x="-61726" y="4046218"/>
                  <a:pt x="8172" y="4020953"/>
                  <a:pt x="0" y="3882241"/>
                </a:cubicBezTo>
                <a:cubicBezTo>
                  <a:pt x="-8172" y="3743529"/>
                  <a:pt x="8569" y="3635731"/>
                  <a:pt x="0" y="3404427"/>
                </a:cubicBezTo>
                <a:cubicBezTo>
                  <a:pt x="-8569" y="3173123"/>
                  <a:pt x="6057" y="3050860"/>
                  <a:pt x="0" y="2926613"/>
                </a:cubicBezTo>
                <a:cubicBezTo>
                  <a:pt x="-6057" y="2802366"/>
                  <a:pt x="7272" y="2656572"/>
                  <a:pt x="0" y="2508525"/>
                </a:cubicBezTo>
                <a:cubicBezTo>
                  <a:pt x="-7272" y="2360478"/>
                  <a:pt x="18123" y="2142964"/>
                  <a:pt x="0" y="1791804"/>
                </a:cubicBezTo>
                <a:cubicBezTo>
                  <a:pt x="-18123" y="1440644"/>
                  <a:pt x="13553" y="1397322"/>
                  <a:pt x="0" y="1194536"/>
                </a:cubicBezTo>
                <a:cubicBezTo>
                  <a:pt x="-13553" y="991750"/>
                  <a:pt x="49619" y="856429"/>
                  <a:pt x="0" y="656995"/>
                </a:cubicBezTo>
                <a:cubicBezTo>
                  <a:pt x="-49619" y="457561"/>
                  <a:pt x="69315" y="243618"/>
                  <a:pt x="0" y="0"/>
                </a:cubicBezTo>
                <a:close/>
              </a:path>
            </a:pathLst>
          </a:custGeom>
          <a:ln w="57150">
            <a:solidFill>
              <a:schemeClr val="tx1"/>
            </a:solidFill>
            <a:extLst>
              <a:ext uri="{C807C97D-BFC1-408E-A445-0C87EB9F89A2}">
                <ask:lineSketchStyleProps xmlns:ask="http://schemas.microsoft.com/office/drawing/2018/sketchyshapes" sd="3911298673">
                  <a:prstGeom prst="rect">
                    <a:avLst/>
                  </a:prstGeom>
                  <ask:type>
                    <ask:lineSketchScribble/>
                  </ask:type>
                </ask:lineSketchStyleProps>
              </a:ext>
            </a:extLst>
          </a:ln>
        </p:spPr>
        <p:txBody>
          <a:bodyPr vert="horz" lIns="91440" tIns="45720" rIns="91440" bIns="45720" rtlCol="0">
            <a:noAutofit/>
          </a:bodyPr>
          <a:lstStyle/>
          <a:p>
            <a:pPr>
              <a:lnSpc>
                <a:spcPct val="90000"/>
              </a:lnSpc>
              <a:spcAft>
                <a:spcPts val="600"/>
              </a:spcAft>
            </a:pPr>
            <a:r>
              <a:rPr lang="en-US" sz="3200" dirty="0"/>
              <a:t>Students will learn some practical, basic skills such as using a ruler, glue and scissors while having an in-depth experience of what the Kentucky River Watershed means to all of us! (See suggestions on making the journal) This hopefully will be a meaningful resource and keepsake for the students.</a:t>
            </a:r>
          </a:p>
        </p:txBody>
      </p:sp>
      <p:pic>
        <p:nvPicPr>
          <p:cNvPr id="7" name="Picture 6" descr="A pair of scissors and sticks&#10;&#10;Description automatically generated">
            <a:extLst>
              <a:ext uri="{FF2B5EF4-FFF2-40B4-BE49-F238E27FC236}">
                <a16:creationId xmlns:a16="http://schemas.microsoft.com/office/drawing/2014/main" id="{5F73FAB5-7F79-E869-C22F-EF06EDB959B2}"/>
              </a:ext>
            </a:extLst>
          </p:cNvPr>
          <p:cNvPicPr>
            <a:picLocks noChangeAspect="1"/>
          </p:cNvPicPr>
          <p:nvPr/>
        </p:nvPicPr>
        <p:blipFill rotWithShape="1">
          <a:blip r:embed="rId2">
            <a:extLst>
              <a:ext uri="{28A0092B-C50C-407E-A947-70E740481C1C}">
                <a14:useLocalDpi xmlns:a14="http://schemas.microsoft.com/office/drawing/2010/main" val="0"/>
              </a:ext>
            </a:extLst>
          </a:blip>
          <a:srcRect t="20603" r="2" b="5215"/>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542947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EFF0A9-9CBF-32AE-042B-0643C1FC0BA6}"/>
              </a:ext>
            </a:extLst>
          </p:cNvPr>
          <p:cNvSpPr txBox="1"/>
          <p:nvPr/>
        </p:nvSpPr>
        <p:spPr>
          <a:xfrm>
            <a:off x="861849" y="420415"/>
            <a:ext cx="5465380" cy="5509200"/>
          </a:xfrm>
          <a:custGeom>
            <a:avLst/>
            <a:gdLst>
              <a:gd name="connsiteX0" fmla="*/ 0 w 5465380"/>
              <a:gd name="connsiteY0" fmla="*/ 0 h 5509200"/>
              <a:gd name="connsiteX1" fmla="*/ 382577 w 5465380"/>
              <a:gd name="connsiteY1" fmla="*/ 0 h 5509200"/>
              <a:gd name="connsiteX2" fmla="*/ 874461 w 5465380"/>
              <a:gd name="connsiteY2" fmla="*/ 0 h 5509200"/>
              <a:gd name="connsiteX3" fmla="*/ 1366345 w 5465380"/>
              <a:gd name="connsiteY3" fmla="*/ 0 h 5509200"/>
              <a:gd name="connsiteX4" fmla="*/ 1748922 w 5465380"/>
              <a:gd name="connsiteY4" fmla="*/ 0 h 5509200"/>
              <a:gd name="connsiteX5" fmla="*/ 2186152 w 5465380"/>
              <a:gd name="connsiteY5" fmla="*/ 0 h 5509200"/>
              <a:gd name="connsiteX6" fmla="*/ 2568729 w 5465380"/>
              <a:gd name="connsiteY6" fmla="*/ 0 h 5509200"/>
              <a:gd name="connsiteX7" fmla="*/ 3115267 w 5465380"/>
              <a:gd name="connsiteY7" fmla="*/ 0 h 5509200"/>
              <a:gd name="connsiteX8" fmla="*/ 3607151 w 5465380"/>
              <a:gd name="connsiteY8" fmla="*/ 0 h 5509200"/>
              <a:gd name="connsiteX9" fmla="*/ 3989727 w 5465380"/>
              <a:gd name="connsiteY9" fmla="*/ 0 h 5509200"/>
              <a:gd name="connsiteX10" fmla="*/ 4645573 w 5465380"/>
              <a:gd name="connsiteY10" fmla="*/ 0 h 5509200"/>
              <a:gd name="connsiteX11" fmla="*/ 5465380 w 5465380"/>
              <a:gd name="connsiteY11" fmla="*/ 0 h 5509200"/>
              <a:gd name="connsiteX12" fmla="*/ 5465380 w 5465380"/>
              <a:gd name="connsiteY12" fmla="*/ 550920 h 5509200"/>
              <a:gd name="connsiteX13" fmla="*/ 5465380 w 5465380"/>
              <a:gd name="connsiteY13" fmla="*/ 991656 h 5509200"/>
              <a:gd name="connsiteX14" fmla="*/ 5465380 w 5465380"/>
              <a:gd name="connsiteY14" fmla="*/ 1432392 h 5509200"/>
              <a:gd name="connsiteX15" fmla="*/ 5465380 w 5465380"/>
              <a:gd name="connsiteY15" fmla="*/ 2093496 h 5509200"/>
              <a:gd name="connsiteX16" fmla="*/ 5465380 w 5465380"/>
              <a:gd name="connsiteY16" fmla="*/ 2644416 h 5509200"/>
              <a:gd name="connsiteX17" fmla="*/ 5465380 w 5465380"/>
              <a:gd name="connsiteY17" fmla="*/ 3140244 h 5509200"/>
              <a:gd name="connsiteX18" fmla="*/ 5465380 w 5465380"/>
              <a:gd name="connsiteY18" fmla="*/ 3746256 h 5509200"/>
              <a:gd name="connsiteX19" fmla="*/ 5465380 w 5465380"/>
              <a:gd name="connsiteY19" fmla="*/ 4242084 h 5509200"/>
              <a:gd name="connsiteX20" fmla="*/ 5465380 w 5465380"/>
              <a:gd name="connsiteY20" fmla="*/ 4627728 h 5509200"/>
              <a:gd name="connsiteX21" fmla="*/ 5465380 w 5465380"/>
              <a:gd name="connsiteY21" fmla="*/ 5509200 h 5509200"/>
              <a:gd name="connsiteX22" fmla="*/ 4973496 w 5465380"/>
              <a:gd name="connsiteY22" fmla="*/ 5509200 h 5509200"/>
              <a:gd name="connsiteX23" fmla="*/ 4536265 w 5465380"/>
              <a:gd name="connsiteY23" fmla="*/ 5509200 h 5509200"/>
              <a:gd name="connsiteX24" fmla="*/ 4153689 w 5465380"/>
              <a:gd name="connsiteY24" fmla="*/ 5509200 h 5509200"/>
              <a:gd name="connsiteX25" fmla="*/ 3716458 w 5465380"/>
              <a:gd name="connsiteY25" fmla="*/ 5509200 h 5509200"/>
              <a:gd name="connsiteX26" fmla="*/ 3115267 w 5465380"/>
              <a:gd name="connsiteY26" fmla="*/ 5509200 h 5509200"/>
              <a:gd name="connsiteX27" fmla="*/ 2623382 w 5465380"/>
              <a:gd name="connsiteY27" fmla="*/ 5509200 h 5509200"/>
              <a:gd name="connsiteX28" fmla="*/ 2240806 w 5465380"/>
              <a:gd name="connsiteY28" fmla="*/ 5509200 h 5509200"/>
              <a:gd name="connsiteX29" fmla="*/ 1858229 w 5465380"/>
              <a:gd name="connsiteY29" fmla="*/ 5509200 h 5509200"/>
              <a:gd name="connsiteX30" fmla="*/ 1475653 w 5465380"/>
              <a:gd name="connsiteY30" fmla="*/ 5509200 h 5509200"/>
              <a:gd name="connsiteX31" fmla="*/ 874461 w 5465380"/>
              <a:gd name="connsiteY31" fmla="*/ 5509200 h 5509200"/>
              <a:gd name="connsiteX32" fmla="*/ 0 w 5465380"/>
              <a:gd name="connsiteY32" fmla="*/ 5509200 h 5509200"/>
              <a:gd name="connsiteX33" fmla="*/ 0 w 5465380"/>
              <a:gd name="connsiteY33" fmla="*/ 5123556 h 5509200"/>
              <a:gd name="connsiteX34" fmla="*/ 0 w 5465380"/>
              <a:gd name="connsiteY34" fmla="*/ 4737912 h 5509200"/>
              <a:gd name="connsiteX35" fmla="*/ 0 w 5465380"/>
              <a:gd name="connsiteY35" fmla="*/ 4297176 h 5509200"/>
              <a:gd name="connsiteX36" fmla="*/ 0 w 5465380"/>
              <a:gd name="connsiteY36" fmla="*/ 3856440 h 5509200"/>
              <a:gd name="connsiteX37" fmla="*/ 0 w 5465380"/>
              <a:gd name="connsiteY37" fmla="*/ 3250428 h 5509200"/>
              <a:gd name="connsiteX38" fmla="*/ 0 w 5465380"/>
              <a:gd name="connsiteY38" fmla="*/ 2699508 h 5509200"/>
              <a:gd name="connsiteX39" fmla="*/ 0 w 5465380"/>
              <a:gd name="connsiteY39" fmla="*/ 2038404 h 5509200"/>
              <a:gd name="connsiteX40" fmla="*/ 0 w 5465380"/>
              <a:gd name="connsiteY40" fmla="*/ 1542576 h 5509200"/>
              <a:gd name="connsiteX41" fmla="*/ 0 w 5465380"/>
              <a:gd name="connsiteY41" fmla="*/ 1101840 h 5509200"/>
              <a:gd name="connsiteX42" fmla="*/ 0 w 5465380"/>
              <a:gd name="connsiteY42" fmla="*/ 0 h 550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465380" h="5509200" extrusionOk="0">
                <a:moveTo>
                  <a:pt x="0" y="0"/>
                </a:moveTo>
                <a:cubicBezTo>
                  <a:pt x="77912" y="-27778"/>
                  <a:pt x="199871" y="27319"/>
                  <a:pt x="382577" y="0"/>
                </a:cubicBezTo>
                <a:cubicBezTo>
                  <a:pt x="565283" y="-27319"/>
                  <a:pt x="645202" y="37865"/>
                  <a:pt x="874461" y="0"/>
                </a:cubicBezTo>
                <a:cubicBezTo>
                  <a:pt x="1103720" y="-37865"/>
                  <a:pt x="1259593" y="25429"/>
                  <a:pt x="1366345" y="0"/>
                </a:cubicBezTo>
                <a:cubicBezTo>
                  <a:pt x="1473097" y="-25429"/>
                  <a:pt x="1594373" y="14146"/>
                  <a:pt x="1748922" y="0"/>
                </a:cubicBezTo>
                <a:cubicBezTo>
                  <a:pt x="1903471" y="-14146"/>
                  <a:pt x="2019917" y="8135"/>
                  <a:pt x="2186152" y="0"/>
                </a:cubicBezTo>
                <a:cubicBezTo>
                  <a:pt x="2352387" y="-8135"/>
                  <a:pt x="2405774" y="26877"/>
                  <a:pt x="2568729" y="0"/>
                </a:cubicBezTo>
                <a:cubicBezTo>
                  <a:pt x="2731684" y="-26877"/>
                  <a:pt x="2902771" y="33266"/>
                  <a:pt x="3115267" y="0"/>
                </a:cubicBezTo>
                <a:cubicBezTo>
                  <a:pt x="3327763" y="-33266"/>
                  <a:pt x="3362907" y="37414"/>
                  <a:pt x="3607151" y="0"/>
                </a:cubicBezTo>
                <a:cubicBezTo>
                  <a:pt x="3851395" y="-37414"/>
                  <a:pt x="3861112" y="25017"/>
                  <a:pt x="3989727" y="0"/>
                </a:cubicBezTo>
                <a:cubicBezTo>
                  <a:pt x="4118342" y="-25017"/>
                  <a:pt x="4408223" y="63435"/>
                  <a:pt x="4645573" y="0"/>
                </a:cubicBezTo>
                <a:cubicBezTo>
                  <a:pt x="4882923" y="-63435"/>
                  <a:pt x="5059958" y="92018"/>
                  <a:pt x="5465380" y="0"/>
                </a:cubicBezTo>
                <a:cubicBezTo>
                  <a:pt x="5509143" y="198779"/>
                  <a:pt x="5437558" y="356468"/>
                  <a:pt x="5465380" y="550920"/>
                </a:cubicBezTo>
                <a:cubicBezTo>
                  <a:pt x="5493202" y="745372"/>
                  <a:pt x="5425289" y="798360"/>
                  <a:pt x="5465380" y="991656"/>
                </a:cubicBezTo>
                <a:cubicBezTo>
                  <a:pt x="5505471" y="1184952"/>
                  <a:pt x="5434919" y="1310208"/>
                  <a:pt x="5465380" y="1432392"/>
                </a:cubicBezTo>
                <a:cubicBezTo>
                  <a:pt x="5495841" y="1554576"/>
                  <a:pt x="5434234" y="1871873"/>
                  <a:pt x="5465380" y="2093496"/>
                </a:cubicBezTo>
                <a:cubicBezTo>
                  <a:pt x="5496526" y="2315119"/>
                  <a:pt x="5458241" y="2496814"/>
                  <a:pt x="5465380" y="2644416"/>
                </a:cubicBezTo>
                <a:cubicBezTo>
                  <a:pt x="5472519" y="2792018"/>
                  <a:pt x="5428523" y="2940248"/>
                  <a:pt x="5465380" y="3140244"/>
                </a:cubicBezTo>
                <a:cubicBezTo>
                  <a:pt x="5502237" y="3340240"/>
                  <a:pt x="5393972" y="3506326"/>
                  <a:pt x="5465380" y="3746256"/>
                </a:cubicBezTo>
                <a:cubicBezTo>
                  <a:pt x="5536788" y="3986186"/>
                  <a:pt x="5422686" y="4016632"/>
                  <a:pt x="5465380" y="4242084"/>
                </a:cubicBezTo>
                <a:cubicBezTo>
                  <a:pt x="5508074" y="4467536"/>
                  <a:pt x="5438710" y="4471556"/>
                  <a:pt x="5465380" y="4627728"/>
                </a:cubicBezTo>
                <a:cubicBezTo>
                  <a:pt x="5492050" y="4783900"/>
                  <a:pt x="5433863" y="5156514"/>
                  <a:pt x="5465380" y="5509200"/>
                </a:cubicBezTo>
                <a:cubicBezTo>
                  <a:pt x="5303297" y="5537210"/>
                  <a:pt x="5156505" y="5460301"/>
                  <a:pt x="4973496" y="5509200"/>
                </a:cubicBezTo>
                <a:cubicBezTo>
                  <a:pt x="4790487" y="5558099"/>
                  <a:pt x="4668886" y="5462205"/>
                  <a:pt x="4536265" y="5509200"/>
                </a:cubicBezTo>
                <a:cubicBezTo>
                  <a:pt x="4403644" y="5556195"/>
                  <a:pt x="4261304" y="5483634"/>
                  <a:pt x="4153689" y="5509200"/>
                </a:cubicBezTo>
                <a:cubicBezTo>
                  <a:pt x="4046074" y="5534766"/>
                  <a:pt x="3922169" y="5498132"/>
                  <a:pt x="3716458" y="5509200"/>
                </a:cubicBezTo>
                <a:cubicBezTo>
                  <a:pt x="3510747" y="5520268"/>
                  <a:pt x="3369332" y="5448539"/>
                  <a:pt x="3115267" y="5509200"/>
                </a:cubicBezTo>
                <a:cubicBezTo>
                  <a:pt x="2861202" y="5569861"/>
                  <a:pt x="2851515" y="5494692"/>
                  <a:pt x="2623382" y="5509200"/>
                </a:cubicBezTo>
                <a:cubicBezTo>
                  <a:pt x="2395250" y="5523708"/>
                  <a:pt x="2431451" y="5492981"/>
                  <a:pt x="2240806" y="5509200"/>
                </a:cubicBezTo>
                <a:cubicBezTo>
                  <a:pt x="2050161" y="5525419"/>
                  <a:pt x="2014968" y="5484498"/>
                  <a:pt x="1858229" y="5509200"/>
                </a:cubicBezTo>
                <a:cubicBezTo>
                  <a:pt x="1701490" y="5533902"/>
                  <a:pt x="1613634" y="5484313"/>
                  <a:pt x="1475653" y="5509200"/>
                </a:cubicBezTo>
                <a:cubicBezTo>
                  <a:pt x="1337672" y="5534087"/>
                  <a:pt x="1064916" y="5437814"/>
                  <a:pt x="874461" y="5509200"/>
                </a:cubicBezTo>
                <a:cubicBezTo>
                  <a:pt x="684006" y="5580586"/>
                  <a:pt x="361473" y="5410684"/>
                  <a:pt x="0" y="5509200"/>
                </a:cubicBezTo>
                <a:cubicBezTo>
                  <a:pt x="-37366" y="5413181"/>
                  <a:pt x="1382" y="5313050"/>
                  <a:pt x="0" y="5123556"/>
                </a:cubicBezTo>
                <a:cubicBezTo>
                  <a:pt x="-1382" y="4934062"/>
                  <a:pt x="11842" y="4914948"/>
                  <a:pt x="0" y="4737912"/>
                </a:cubicBezTo>
                <a:cubicBezTo>
                  <a:pt x="-11842" y="4560876"/>
                  <a:pt x="49917" y="4501696"/>
                  <a:pt x="0" y="4297176"/>
                </a:cubicBezTo>
                <a:cubicBezTo>
                  <a:pt x="-49917" y="4092656"/>
                  <a:pt x="49218" y="4016253"/>
                  <a:pt x="0" y="3856440"/>
                </a:cubicBezTo>
                <a:cubicBezTo>
                  <a:pt x="-49218" y="3696627"/>
                  <a:pt x="40467" y="3378142"/>
                  <a:pt x="0" y="3250428"/>
                </a:cubicBezTo>
                <a:cubicBezTo>
                  <a:pt x="-40467" y="3122714"/>
                  <a:pt x="37492" y="2940649"/>
                  <a:pt x="0" y="2699508"/>
                </a:cubicBezTo>
                <a:cubicBezTo>
                  <a:pt x="-37492" y="2458367"/>
                  <a:pt x="28754" y="2233023"/>
                  <a:pt x="0" y="2038404"/>
                </a:cubicBezTo>
                <a:cubicBezTo>
                  <a:pt x="-28754" y="1843785"/>
                  <a:pt x="47808" y="1740057"/>
                  <a:pt x="0" y="1542576"/>
                </a:cubicBezTo>
                <a:cubicBezTo>
                  <a:pt x="-47808" y="1345095"/>
                  <a:pt x="40925" y="1243789"/>
                  <a:pt x="0" y="1101840"/>
                </a:cubicBezTo>
                <a:cubicBezTo>
                  <a:pt x="-40925" y="959891"/>
                  <a:pt x="67564" y="324686"/>
                  <a:pt x="0" y="0"/>
                </a:cubicBezTo>
                <a:close/>
              </a:path>
            </a:pathLst>
          </a:custGeom>
          <a:noFill/>
          <a:ln w="57150">
            <a:solidFill>
              <a:schemeClr val="tx1"/>
            </a:solidFill>
            <a:extLst>
              <a:ext uri="{C807C97D-BFC1-408E-A445-0C87EB9F89A2}">
                <ask:lineSketchStyleProps xmlns:ask="http://schemas.microsoft.com/office/drawing/2018/sketchyshapes" sd="449837029">
                  <a:prstGeom prst="rect">
                    <a:avLst/>
                  </a:prstGeom>
                  <ask:type>
                    <ask:lineSketchScribble/>
                  </ask:type>
                </ask:lineSketchStyleProps>
              </a:ext>
            </a:extLst>
          </a:ln>
        </p:spPr>
        <p:txBody>
          <a:bodyPr wrap="square">
            <a:spAutoFit/>
          </a:bodyPr>
          <a:lstStyle/>
          <a:p>
            <a:r>
              <a:rPr lang="en-US" sz="3200" dirty="0"/>
              <a:t>We have supplied some of the academic standards for your convenience, </a:t>
            </a:r>
            <a:r>
              <a:rPr lang="en-US" sz="3200" dirty="0">
                <a:solidFill>
                  <a:srgbClr val="00B050"/>
                </a:solidFill>
              </a:rPr>
              <a:t>however we know there are more connections you (the teacher) can make through connecting disciplines, grade and achievement levels and experiences. </a:t>
            </a:r>
            <a:r>
              <a:rPr lang="en-US" sz="3200" dirty="0"/>
              <a:t>We have some teaching tips, ideas and supports included in the materials as well! </a:t>
            </a:r>
          </a:p>
        </p:txBody>
      </p:sp>
      <p:sp>
        <p:nvSpPr>
          <p:cNvPr id="4" name="TextBox 3">
            <a:extLst>
              <a:ext uri="{FF2B5EF4-FFF2-40B4-BE49-F238E27FC236}">
                <a16:creationId xmlns:a16="http://schemas.microsoft.com/office/drawing/2014/main" id="{881990AA-251A-22CC-4F03-382BFA54E6B2}"/>
              </a:ext>
            </a:extLst>
          </p:cNvPr>
          <p:cNvSpPr txBox="1"/>
          <p:nvPr/>
        </p:nvSpPr>
        <p:spPr>
          <a:xfrm rot="689268">
            <a:off x="6751402" y="434034"/>
            <a:ext cx="4471487" cy="5539145"/>
          </a:xfrm>
          <a:custGeom>
            <a:avLst/>
            <a:gdLst>
              <a:gd name="connsiteX0" fmla="*/ 0 w 4471487"/>
              <a:gd name="connsiteY0" fmla="*/ 0 h 5539145"/>
              <a:gd name="connsiteX1" fmla="*/ 603651 w 4471487"/>
              <a:gd name="connsiteY1" fmla="*/ 0 h 5539145"/>
              <a:gd name="connsiteX2" fmla="*/ 1162587 w 4471487"/>
              <a:gd name="connsiteY2" fmla="*/ 0 h 5539145"/>
              <a:gd name="connsiteX3" fmla="*/ 1810952 w 4471487"/>
              <a:gd name="connsiteY3" fmla="*/ 0 h 5539145"/>
              <a:gd name="connsiteX4" fmla="*/ 2280458 w 4471487"/>
              <a:gd name="connsiteY4" fmla="*/ 0 h 5539145"/>
              <a:gd name="connsiteX5" fmla="*/ 2928824 w 4471487"/>
              <a:gd name="connsiteY5" fmla="*/ 0 h 5539145"/>
              <a:gd name="connsiteX6" fmla="*/ 3577190 w 4471487"/>
              <a:gd name="connsiteY6" fmla="*/ 0 h 5539145"/>
              <a:gd name="connsiteX7" fmla="*/ 4471487 w 4471487"/>
              <a:gd name="connsiteY7" fmla="*/ 0 h 5539145"/>
              <a:gd name="connsiteX8" fmla="*/ 4471487 w 4471487"/>
              <a:gd name="connsiteY8" fmla="*/ 609306 h 5539145"/>
              <a:gd name="connsiteX9" fmla="*/ 4471487 w 4471487"/>
              <a:gd name="connsiteY9" fmla="*/ 1274003 h 5539145"/>
              <a:gd name="connsiteX10" fmla="*/ 4471487 w 4471487"/>
              <a:gd name="connsiteY10" fmla="*/ 1661744 h 5539145"/>
              <a:gd name="connsiteX11" fmla="*/ 4471487 w 4471487"/>
              <a:gd name="connsiteY11" fmla="*/ 2326441 h 5539145"/>
              <a:gd name="connsiteX12" fmla="*/ 4471487 w 4471487"/>
              <a:gd name="connsiteY12" fmla="*/ 2991138 h 5539145"/>
              <a:gd name="connsiteX13" fmla="*/ 4471487 w 4471487"/>
              <a:gd name="connsiteY13" fmla="*/ 3434270 h 5539145"/>
              <a:gd name="connsiteX14" fmla="*/ 4471487 w 4471487"/>
              <a:gd name="connsiteY14" fmla="*/ 3932793 h 5539145"/>
              <a:gd name="connsiteX15" fmla="*/ 4471487 w 4471487"/>
              <a:gd name="connsiteY15" fmla="*/ 4542099 h 5539145"/>
              <a:gd name="connsiteX16" fmla="*/ 4471487 w 4471487"/>
              <a:gd name="connsiteY16" fmla="*/ 5539145 h 5539145"/>
              <a:gd name="connsiteX17" fmla="*/ 4046696 w 4471487"/>
              <a:gd name="connsiteY17" fmla="*/ 5539145 h 5539145"/>
              <a:gd name="connsiteX18" fmla="*/ 3621904 w 4471487"/>
              <a:gd name="connsiteY18" fmla="*/ 5539145 h 5539145"/>
              <a:gd name="connsiteX19" fmla="*/ 3062969 w 4471487"/>
              <a:gd name="connsiteY19" fmla="*/ 5539145 h 5539145"/>
              <a:gd name="connsiteX20" fmla="*/ 2459318 w 4471487"/>
              <a:gd name="connsiteY20" fmla="*/ 5539145 h 5539145"/>
              <a:gd name="connsiteX21" fmla="*/ 1810952 w 4471487"/>
              <a:gd name="connsiteY21" fmla="*/ 5539145 h 5539145"/>
              <a:gd name="connsiteX22" fmla="*/ 1341446 w 4471487"/>
              <a:gd name="connsiteY22" fmla="*/ 5539145 h 5539145"/>
              <a:gd name="connsiteX23" fmla="*/ 737795 w 4471487"/>
              <a:gd name="connsiteY23" fmla="*/ 5539145 h 5539145"/>
              <a:gd name="connsiteX24" fmla="*/ 0 w 4471487"/>
              <a:gd name="connsiteY24" fmla="*/ 5539145 h 5539145"/>
              <a:gd name="connsiteX25" fmla="*/ 0 w 4471487"/>
              <a:gd name="connsiteY25" fmla="*/ 4985231 h 5539145"/>
              <a:gd name="connsiteX26" fmla="*/ 0 w 4471487"/>
              <a:gd name="connsiteY26" fmla="*/ 4542099 h 5539145"/>
              <a:gd name="connsiteX27" fmla="*/ 0 w 4471487"/>
              <a:gd name="connsiteY27" fmla="*/ 3988184 h 5539145"/>
              <a:gd name="connsiteX28" fmla="*/ 0 w 4471487"/>
              <a:gd name="connsiteY28" fmla="*/ 3489661 h 5539145"/>
              <a:gd name="connsiteX29" fmla="*/ 0 w 4471487"/>
              <a:gd name="connsiteY29" fmla="*/ 2880355 h 5539145"/>
              <a:gd name="connsiteX30" fmla="*/ 0 w 4471487"/>
              <a:gd name="connsiteY30" fmla="*/ 2492615 h 5539145"/>
              <a:gd name="connsiteX31" fmla="*/ 0 w 4471487"/>
              <a:gd name="connsiteY31" fmla="*/ 1938701 h 5539145"/>
              <a:gd name="connsiteX32" fmla="*/ 0 w 4471487"/>
              <a:gd name="connsiteY32" fmla="*/ 1495569 h 5539145"/>
              <a:gd name="connsiteX33" fmla="*/ 0 w 4471487"/>
              <a:gd name="connsiteY33" fmla="*/ 830872 h 5539145"/>
              <a:gd name="connsiteX34" fmla="*/ 0 w 4471487"/>
              <a:gd name="connsiteY34" fmla="*/ 0 h 553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71487" h="5539145" fill="none" extrusionOk="0">
                <a:moveTo>
                  <a:pt x="0" y="0"/>
                </a:moveTo>
                <a:cubicBezTo>
                  <a:pt x="231378" y="-11551"/>
                  <a:pt x="339151" y="2505"/>
                  <a:pt x="603651" y="0"/>
                </a:cubicBezTo>
                <a:cubicBezTo>
                  <a:pt x="868151" y="-2505"/>
                  <a:pt x="946310" y="40280"/>
                  <a:pt x="1162587" y="0"/>
                </a:cubicBezTo>
                <a:cubicBezTo>
                  <a:pt x="1378864" y="-40280"/>
                  <a:pt x="1530734" y="39957"/>
                  <a:pt x="1810952" y="0"/>
                </a:cubicBezTo>
                <a:cubicBezTo>
                  <a:pt x="2091170" y="-39957"/>
                  <a:pt x="2066977" y="12917"/>
                  <a:pt x="2280458" y="0"/>
                </a:cubicBezTo>
                <a:cubicBezTo>
                  <a:pt x="2493939" y="-12917"/>
                  <a:pt x="2632505" y="65747"/>
                  <a:pt x="2928824" y="0"/>
                </a:cubicBezTo>
                <a:cubicBezTo>
                  <a:pt x="3225143" y="-65747"/>
                  <a:pt x="3404688" y="56423"/>
                  <a:pt x="3577190" y="0"/>
                </a:cubicBezTo>
                <a:cubicBezTo>
                  <a:pt x="3749692" y="-56423"/>
                  <a:pt x="4075096" y="97074"/>
                  <a:pt x="4471487" y="0"/>
                </a:cubicBezTo>
                <a:cubicBezTo>
                  <a:pt x="4517895" y="274362"/>
                  <a:pt x="4402315" y="482465"/>
                  <a:pt x="4471487" y="609306"/>
                </a:cubicBezTo>
                <a:cubicBezTo>
                  <a:pt x="4540659" y="736147"/>
                  <a:pt x="4396859" y="1063904"/>
                  <a:pt x="4471487" y="1274003"/>
                </a:cubicBezTo>
                <a:cubicBezTo>
                  <a:pt x="4546115" y="1484102"/>
                  <a:pt x="4429638" y="1536923"/>
                  <a:pt x="4471487" y="1661744"/>
                </a:cubicBezTo>
                <a:cubicBezTo>
                  <a:pt x="4513336" y="1786565"/>
                  <a:pt x="4419840" y="2010590"/>
                  <a:pt x="4471487" y="2326441"/>
                </a:cubicBezTo>
                <a:cubicBezTo>
                  <a:pt x="4523134" y="2642292"/>
                  <a:pt x="4416237" y="2708090"/>
                  <a:pt x="4471487" y="2991138"/>
                </a:cubicBezTo>
                <a:cubicBezTo>
                  <a:pt x="4526737" y="3274186"/>
                  <a:pt x="4464152" y="3324773"/>
                  <a:pt x="4471487" y="3434270"/>
                </a:cubicBezTo>
                <a:cubicBezTo>
                  <a:pt x="4478822" y="3543767"/>
                  <a:pt x="4468489" y="3796602"/>
                  <a:pt x="4471487" y="3932793"/>
                </a:cubicBezTo>
                <a:cubicBezTo>
                  <a:pt x="4474485" y="4068984"/>
                  <a:pt x="4415215" y="4325957"/>
                  <a:pt x="4471487" y="4542099"/>
                </a:cubicBezTo>
                <a:cubicBezTo>
                  <a:pt x="4527759" y="4758241"/>
                  <a:pt x="4357729" y="5303719"/>
                  <a:pt x="4471487" y="5539145"/>
                </a:cubicBezTo>
                <a:cubicBezTo>
                  <a:pt x="4284120" y="5549349"/>
                  <a:pt x="4153004" y="5496120"/>
                  <a:pt x="4046696" y="5539145"/>
                </a:cubicBezTo>
                <a:cubicBezTo>
                  <a:pt x="3940388" y="5582170"/>
                  <a:pt x="3759629" y="5528624"/>
                  <a:pt x="3621904" y="5539145"/>
                </a:cubicBezTo>
                <a:cubicBezTo>
                  <a:pt x="3484179" y="5549666"/>
                  <a:pt x="3333240" y="5476883"/>
                  <a:pt x="3062969" y="5539145"/>
                </a:cubicBezTo>
                <a:cubicBezTo>
                  <a:pt x="2792699" y="5601407"/>
                  <a:pt x="2608328" y="5502809"/>
                  <a:pt x="2459318" y="5539145"/>
                </a:cubicBezTo>
                <a:cubicBezTo>
                  <a:pt x="2310308" y="5575481"/>
                  <a:pt x="2128882" y="5467961"/>
                  <a:pt x="1810952" y="5539145"/>
                </a:cubicBezTo>
                <a:cubicBezTo>
                  <a:pt x="1493022" y="5610329"/>
                  <a:pt x="1463047" y="5525168"/>
                  <a:pt x="1341446" y="5539145"/>
                </a:cubicBezTo>
                <a:cubicBezTo>
                  <a:pt x="1219845" y="5553122"/>
                  <a:pt x="886411" y="5474079"/>
                  <a:pt x="737795" y="5539145"/>
                </a:cubicBezTo>
                <a:cubicBezTo>
                  <a:pt x="589179" y="5604211"/>
                  <a:pt x="259625" y="5466909"/>
                  <a:pt x="0" y="5539145"/>
                </a:cubicBezTo>
                <a:cubicBezTo>
                  <a:pt x="-54093" y="5333132"/>
                  <a:pt x="37099" y="5211145"/>
                  <a:pt x="0" y="4985231"/>
                </a:cubicBezTo>
                <a:cubicBezTo>
                  <a:pt x="-37099" y="4759317"/>
                  <a:pt x="31784" y="4746500"/>
                  <a:pt x="0" y="4542099"/>
                </a:cubicBezTo>
                <a:cubicBezTo>
                  <a:pt x="-31784" y="4337698"/>
                  <a:pt x="4421" y="4246782"/>
                  <a:pt x="0" y="3988184"/>
                </a:cubicBezTo>
                <a:cubicBezTo>
                  <a:pt x="-4421" y="3729587"/>
                  <a:pt x="19521" y="3709989"/>
                  <a:pt x="0" y="3489661"/>
                </a:cubicBezTo>
                <a:cubicBezTo>
                  <a:pt x="-19521" y="3269333"/>
                  <a:pt x="1577" y="3116199"/>
                  <a:pt x="0" y="2880355"/>
                </a:cubicBezTo>
                <a:cubicBezTo>
                  <a:pt x="-1577" y="2644511"/>
                  <a:pt x="18312" y="2662301"/>
                  <a:pt x="0" y="2492615"/>
                </a:cubicBezTo>
                <a:cubicBezTo>
                  <a:pt x="-18312" y="2322929"/>
                  <a:pt x="36850" y="2183926"/>
                  <a:pt x="0" y="1938701"/>
                </a:cubicBezTo>
                <a:cubicBezTo>
                  <a:pt x="-36850" y="1693476"/>
                  <a:pt x="35126" y="1676124"/>
                  <a:pt x="0" y="1495569"/>
                </a:cubicBezTo>
                <a:cubicBezTo>
                  <a:pt x="-35126" y="1315014"/>
                  <a:pt x="64811" y="1150182"/>
                  <a:pt x="0" y="830872"/>
                </a:cubicBezTo>
                <a:cubicBezTo>
                  <a:pt x="-64811" y="511562"/>
                  <a:pt x="8477" y="275351"/>
                  <a:pt x="0" y="0"/>
                </a:cubicBezTo>
                <a:close/>
              </a:path>
              <a:path w="4471487" h="5539145" stroke="0" extrusionOk="0">
                <a:moveTo>
                  <a:pt x="0" y="0"/>
                </a:moveTo>
                <a:cubicBezTo>
                  <a:pt x="120708" y="-53019"/>
                  <a:pt x="322327" y="38374"/>
                  <a:pt x="469506" y="0"/>
                </a:cubicBezTo>
                <a:cubicBezTo>
                  <a:pt x="616685" y="-38374"/>
                  <a:pt x="776178" y="26850"/>
                  <a:pt x="1073157" y="0"/>
                </a:cubicBezTo>
                <a:cubicBezTo>
                  <a:pt x="1370136" y="-26850"/>
                  <a:pt x="1503724" y="1856"/>
                  <a:pt x="1632093" y="0"/>
                </a:cubicBezTo>
                <a:cubicBezTo>
                  <a:pt x="1760462" y="-1856"/>
                  <a:pt x="2092318" y="55446"/>
                  <a:pt x="2235744" y="0"/>
                </a:cubicBezTo>
                <a:cubicBezTo>
                  <a:pt x="2379170" y="-55446"/>
                  <a:pt x="2643695" y="50778"/>
                  <a:pt x="2794679" y="0"/>
                </a:cubicBezTo>
                <a:cubicBezTo>
                  <a:pt x="2945664" y="-50778"/>
                  <a:pt x="3166932" y="9920"/>
                  <a:pt x="3264186" y="0"/>
                </a:cubicBezTo>
                <a:cubicBezTo>
                  <a:pt x="3361440" y="-9920"/>
                  <a:pt x="3697327" y="15014"/>
                  <a:pt x="3823121" y="0"/>
                </a:cubicBezTo>
                <a:cubicBezTo>
                  <a:pt x="3948916" y="-15014"/>
                  <a:pt x="4339874" y="74865"/>
                  <a:pt x="4471487" y="0"/>
                </a:cubicBezTo>
                <a:cubicBezTo>
                  <a:pt x="4487037" y="237431"/>
                  <a:pt x="4444488" y="297910"/>
                  <a:pt x="4471487" y="498523"/>
                </a:cubicBezTo>
                <a:cubicBezTo>
                  <a:pt x="4498486" y="699136"/>
                  <a:pt x="4437185" y="780306"/>
                  <a:pt x="4471487" y="997046"/>
                </a:cubicBezTo>
                <a:cubicBezTo>
                  <a:pt x="4505789" y="1213786"/>
                  <a:pt x="4468263" y="1338781"/>
                  <a:pt x="4471487" y="1606352"/>
                </a:cubicBezTo>
                <a:cubicBezTo>
                  <a:pt x="4474711" y="1873923"/>
                  <a:pt x="4428298" y="1897420"/>
                  <a:pt x="4471487" y="2104875"/>
                </a:cubicBezTo>
                <a:cubicBezTo>
                  <a:pt x="4514676" y="2312330"/>
                  <a:pt x="4443931" y="2383917"/>
                  <a:pt x="4471487" y="2548007"/>
                </a:cubicBezTo>
                <a:cubicBezTo>
                  <a:pt x="4499043" y="2712097"/>
                  <a:pt x="4465907" y="2931515"/>
                  <a:pt x="4471487" y="3046530"/>
                </a:cubicBezTo>
                <a:cubicBezTo>
                  <a:pt x="4477067" y="3161545"/>
                  <a:pt x="4460470" y="3292573"/>
                  <a:pt x="4471487" y="3489661"/>
                </a:cubicBezTo>
                <a:cubicBezTo>
                  <a:pt x="4482504" y="3686749"/>
                  <a:pt x="4439763" y="3832284"/>
                  <a:pt x="4471487" y="4043576"/>
                </a:cubicBezTo>
                <a:cubicBezTo>
                  <a:pt x="4503211" y="4254868"/>
                  <a:pt x="4442614" y="4351230"/>
                  <a:pt x="4471487" y="4652882"/>
                </a:cubicBezTo>
                <a:cubicBezTo>
                  <a:pt x="4500360" y="4954534"/>
                  <a:pt x="4457363" y="5335678"/>
                  <a:pt x="4471487" y="5539145"/>
                </a:cubicBezTo>
                <a:cubicBezTo>
                  <a:pt x="4331170" y="5604581"/>
                  <a:pt x="4094202" y="5481671"/>
                  <a:pt x="3823121" y="5539145"/>
                </a:cubicBezTo>
                <a:cubicBezTo>
                  <a:pt x="3552040" y="5596619"/>
                  <a:pt x="3505831" y="5511736"/>
                  <a:pt x="3308900" y="5539145"/>
                </a:cubicBezTo>
                <a:cubicBezTo>
                  <a:pt x="3111969" y="5566554"/>
                  <a:pt x="2876184" y="5515229"/>
                  <a:pt x="2705250" y="5539145"/>
                </a:cubicBezTo>
                <a:cubicBezTo>
                  <a:pt x="2534316" y="5563061"/>
                  <a:pt x="2400199" y="5533275"/>
                  <a:pt x="2280458" y="5539145"/>
                </a:cubicBezTo>
                <a:cubicBezTo>
                  <a:pt x="2160717" y="5545015"/>
                  <a:pt x="1997011" y="5493845"/>
                  <a:pt x="1855667" y="5539145"/>
                </a:cubicBezTo>
                <a:cubicBezTo>
                  <a:pt x="1714323" y="5584445"/>
                  <a:pt x="1421190" y="5482809"/>
                  <a:pt x="1252016" y="5539145"/>
                </a:cubicBezTo>
                <a:cubicBezTo>
                  <a:pt x="1082842" y="5595481"/>
                  <a:pt x="831513" y="5538388"/>
                  <a:pt x="648366" y="5539145"/>
                </a:cubicBezTo>
                <a:cubicBezTo>
                  <a:pt x="465219" y="5539902"/>
                  <a:pt x="153086" y="5464338"/>
                  <a:pt x="0" y="5539145"/>
                </a:cubicBezTo>
                <a:cubicBezTo>
                  <a:pt x="-22028" y="5267796"/>
                  <a:pt x="53572" y="5154594"/>
                  <a:pt x="0" y="4874448"/>
                </a:cubicBezTo>
                <a:cubicBezTo>
                  <a:pt x="-53572" y="4594302"/>
                  <a:pt x="50529" y="4606779"/>
                  <a:pt x="0" y="4375925"/>
                </a:cubicBezTo>
                <a:cubicBezTo>
                  <a:pt x="-50529" y="4145071"/>
                  <a:pt x="50002" y="4144475"/>
                  <a:pt x="0" y="3932793"/>
                </a:cubicBezTo>
                <a:cubicBezTo>
                  <a:pt x="-50002" y="3721111"/>
                  <a:pt x="5036" y="3701397"/>
                  <a:pt x="0" y="3545053"/>
                </a:cubicBezTo>
                <a:cubicBezTo>
                  <a:pt x="-5036" y="3388709"/>
                  <a:pt x="64816" y="3211781"/>
                  <a:pt x="0" y="2991138"/>
                </a:cubicBezTo>
                <a:cubicBezTo>
                  <a:pt x="-64816" y="2770495"/>
                  <a:pt x="22148" y="2590326"/>
                  <a:pt x="0" y="2437224"/>
                </a:cubicBezTo>
                <a:cubicBezTo>
                  <a:pt x="-22148" y="2284122"/>
                  <a:pt x="52452" y="2126113"/>
                  <a:pt x="0" y="1883309"/>
                </a:cubicBezTo>
                <a:cubicBezTo>
                  <a:pt x="-52452" y="1640506"/>
                  <a:pt x="40013" y="1573219"/>
                  <a:pt x="0" y="1495569"/>
                </a:cubicBezTo>
                <a:cubicBezTo>
                  <a:pt x="-40013" y="1417919"/>
                  <a:pt x="6503" y="1299765"/>
                  <a:pt x="0" y="1107829"/>
                </a:cubicBezTo>
                <a:cubicBezTo>
                  <a:pt x="-6503" y="915893"/>
                  <a:pt x="32963" y="377150"/>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4185234952">
                  <a:prstGeom prst="rect">
                    <a:avLst/>
                  </a:prstGeom>
                  <ask:type>
                    <ask:lineSketchScribble/>
                  </ask:type>
                </ask:lineSketchStyleProps>
              </a:ext>
            </a:extLst>
          </a:ln>
          <a:effectLst>
            <a:softEdge rad="317500"/>
          </a:effectLst>
        </p:spPr>
        <p:txBody>
          <a:bodyPr wrap="square" rtlCol="0">
            <a:spAutoFit/>
          </a:bodyPr>
          <a:lstStyle/>
          <a:p>
            <a:pPr marL="0" marR="0">
              <a:lnSpc>
                <a:spcPct val="107000"/>
              </a:lnSpc>
              <a:spcBef>
                <a:spcPts val="0"/>
              </a:spcBef>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Levels K-High School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Note: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The strands continue through High school, not by grades but by levels of accomplishment: HS Proficient (I), HS Accomplished (II), HS Advanced (III)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Anchor Standards 1: Media Arts: Generate and Conceptualize artistic ideas and 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MA:Cr1.1.K					MA:Cr1.1.1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MA:Cr1.1.2					MA:Cr1.1.3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MA:Cr1.1.4					MA:Cr1.1.5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MA:Cr1.1.6					MA:Cr1.1.7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MA:Cr1.1.8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3974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5CB9B7-F7F4-4F27-D4BA-F8E99CFEE3A6}"/>
              </a:ext>
            </a:extLst>
          </p:cNvPr>
          <p:cNvSpPr txBox="1"/>
          <p:nvPr/>
        </p:nvSpPr>
        <p:spPr>
          <a:xfrm>
            <a:off x="883920" y="1012954"/>
            <a:ext cx="5212080" cy="5693866"/>
          </a:xfrm>
          <a:custGeom>
            <a:avLst/>
            <a:gdLst>
              <a:gd name="connsiteX0" fmla="*/ 0 w 5212080"/>
              <a:gd name="connsiteY0" fmla="*/ 0 h 5693866"/>
              <a:gd name="connsiteX1" fmla="*/ 683362 w 5212080"/>
              <a:gd name="connsiteY1" fmla="*/ 0 h 5693866"/>
              <a:gd name="connsiteX2" fmla="*/ 1106119 w 5212080"/>
              <a:gd name="connsiteY2" fmla="*/ 0 h 5693866"/>
              <a:gd name="connsiteX3" fmla="*/ 1737360 w 5212080"/>
              <a:gd name="connsiteY3" fmla="*/ 0 h 5693866"/>
              <a:gd name="connsiteX4" fmla="*/ 2368601 w 5212080"/>
              <a:gd name="connsiteY4" fmla="*/ 0 h 5693866"/>
              <a:gd name="connsiteX5" fmla="*/ 3051962 w 5212080"/>
              <a:gd name="connsiteY5" fmla="*/ 0 h 5693866"/>
              <a:gd name="connsiteX6" fmla="*/ 3735324 w 5212080"/>
              <a:gd name="connsiteY6" fmla="*/ 0 h 5693866"/>
              <a:gd name="connsiteX7" fmla="*/ 4210202 w 5212080"/>
              <a:gd name="connsiteY7" fmla="*/ 0 h 5693866"/>
              <a:gd name="connsiteX8" fmla="*/ 4632960 w 5212080"/>
              <a:gd name="connsiteY8" fmla="*/ 0 h 5693866"/>
              <a:gd name="connsiteX9" fmla="*/ 5212080 w 5212080"/>
              <a:gd name="connsiteY9" fmla="*/ 0 h 5693866"/>
              <a:gd name="connsiteX10" fmla="*/ 5212080 w 5212080"/>
              <a:gd name="connsiteY10" fmla="*/ 683264 h 5693866"/>
              <a:gd name="connsiteX11" fmla="*/ 5212080 w 5212080"/>
              <a:gd name="connsiteY11" fmla="*/ 1252651 h 5693866"/>
              <a:gd name="connsiteX12" fmla="*/ 5212080 w 5212080"/>
              <a:gd name="connsiteY12" fmla="*/ 1935914 h 5693866"/>
              <a:gd name="connsiteX13" fmla="*/ 5212080 w 5212080"/>
              <a:gd name="connsiteY13" fmla="*/ 2448362 h 5693866"/>
              <a:gd name="connsiteX14" fmla="*/ 5212080 w 5212080"/>
              <a:gd name="connsiteY14" fmla="*/ 2903872 h 5693866"/>
              <a:gd name="connsiteX15" fmla="*/ 5212080 w 5212080"/>
              <a:gd name="connsiteY15" fmla="*/ 3359381 h 5693866"/>
              <a:gd name="connsiteX16" fmla="*/ 5212080 w 5212080"/>
              <a:gd name="connsiteY16" fmla="*/ 3757952 h 5693866"/>
              <a:gd name="connsiteX17" fmla="*/ 5212080 w 5212080"/>
              <a:gd name="connsiteY17" fmla="*/ 4441215 h 5693866"/>
              <a:gd name="connsiteX18" fmla="*/ 5212080 w 5212080"/>
              <a:gd name="connsiteY18" fmla="*/ 5124479 h 5693866"/>
              <a:gd name="connsiteX19" fmla="*/ 5212080 w 5212080"/>
              <a:gd name="connsiteY19" fmla="*/ 5693866 h 5693866"/>
              <a:gd name="connsiteX20" fmla="*/ 4789322 w 5212080"/>
              <a:gd name="connsiteY20" fmla="*/ 5693866 h 5693866"/>
              <a:gd name="connsiteX21" fmla="*/ 4210202 w 5212080"/>
              <a:gd name="connsiteY21" fmla="*/ 5693866 h 5693866"/>
              <a:gd name="connsiteX22" fmla="*/ 3787445 w 5212080"/>
              <a:gd name="connsiteY22" fmla="*/ 5693866 h 5693866"/>
              <a:gd name="connsiteX23" fmla="*/ 3208325 w 5212080"/>
              <a:gd name="connsiteY23" fmla="*/ 5693866 h 5693866"/>
              <a:gd name="connsiteX24" fmla="*/ 2524963 w 5212080"/>
              <a:gd name="connsiteY24" fmla="*/ 5693866 h 5693866"/>
              <a:gd name="connsiteX25" fmla="*/ 1945843 w 5212080"/>
              <a:gd name="connsiteY25" fmla="*/ 5693866 h 5693866"/>
              <a:gd name="connsiteX26" fmla="*/ 1262482 w 5212080"/>
              <a:gd name="connsiteY26" fmla="*/ 5693866 h 5693866"/>
              <a:gd name="connsiteX27" fmla="*/ 579120 w 5212080"/>
              <a:gd name="connsiteY27" fmla="*/ 5693866 h 5693866"/>
              <a:gd name="connsiteX28" fmla="*/ 0 w 5212080"/>
              <a:gd name="connsiteY28" fmla="*/ 5693866 h 5693866"/>
              <a:gd name="connsiteX29" fmla="*/ 0 w 5212080"/>
              <a:gd name="connsiteY29" fmla="*/ 5181418 h 5693866"/>
              <a:gd name="connsiteX30" fmla="*/ 0 w 5212080"/>
              <a:gd name="connsiteY30" fmla="*/ 4555093 h 5693866"/>
              <a:gd name="connsiteX31" fmla="*/ 0 w 5212080"/>
              <a:gd name="connsiteY31" fmla="*/ 3871829 h 5693866"/>
              <a:gd name="connsiteX32" fmla="*/ 0 w 5212080"/>
              <a:gd name="connsiteY32" fmla="*/ 3416320 h 5693866"/>
              <a:gd name="connsiteX33" fmla="*/ 0 w 5212080"/>
              <a:gd name="connsiteY33" fmla="*/ 2960810 h 5693866"/>
              <a:gd name="connsiteX34" fmla="*/ 0 w 5212080"/>
              <a:gd name="connsiteY34" fmla="*/ 2562240 h 5693866"/>
              <a:gd name="connsiteX35" fmla="*/ 0 w 5212080"/>
              <a:gd name="connsiteY35" fmla="*/ 1878976 h 5693866"/>
              <a:gd name="connsiteX36" fmla="*/ 0 w 5212080"/>
              <a:gd name="connsiteY36" fmla="*/ 1480405 h 5693866"/>
              <a:gd name="connsiteX37" fmla="*/ 0 w 5212080"/>
              <a:gd name="connsiteY37" fmla="*/ 967957 h 5693866"/>
              <a:gd name="connsiteX38" fmla="*/ 0 w 5212080"/>
              <a:gd name="connsiteY38" fmla="*/ 0 h 5693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212080" h="5693866" extrusionOk="0">
                <a:moveTo>
                  <a:pt x="0" y="0"/>
                </a:moveTo>
                <a:cubicBezTo>
                  <a:pt x="189849" y="-22538"/>
                  <a:pt x="537245" y="9108"/>
                  <a:pt x="683362" y="0"/>
                </a:cubicBezTo>
                <a:cubicBezTo>
                  <a:pt x="829479" y="-9108"/>
                  <a:pt x="965496" y="15277"/>
                  <a:pt x="1106119" y="0"/>
                </a:cubicBezTo>
                <a:cubicBezTo>
                  <a:pt x="1246742" y="-15277"/>
                  <a:pt x="1450707" y="63145"/>
                  <a:pt x="1737360" y="0"/>
                </a:cubicBezTo>
                <a:cubicBezTo>
                  <a:pt x="2024013" y="-63145"/>
                  <a:pt x="2123193" y="16957"/>
                  <a:pt x="2368601" y="0"/>
                </a:cubicBezTo>
                <a:cubicBezTo>
                  <a:pt x="2614009" y="-16957"/>
                  <a:pt x="2735389" y="36061"/>
                  <a:pt x="3051962" y="0"/>
                </a:cubicBezTo>
                <a:cubicBezTo>
                  <a:pt x="3368535" y="-36061"/>
                  <a:pt x="3573818" y="36494"/>
                  <a:pt x="3735324" y="0"/>
                </a:cubicBezTo>
                <a:cubicBezTo>
                  <a:pt x="3896830" y="-36494"/>
                  <a:pt x="4057265" y="18127"/>
                  <a:pt x="4210202" y="0"/>
                </a:cubicBezTo>
                <a:cubicBezTo>
                  <a:pt x="4363139" y="-18127"/>
                  <a:pt x="4523727" y="28293"/>
                  <a:pt x="4632960" y="0"/>
                </a:cubicBezTo>
                <a:cubicBezTo>
                  <a:pt x="4742193" y="-28293"/>
                  <a:pt x="5065610" y="21533"/>
                  <a:pt x="5212080" y="0"/>
                </a:cubicBezTo>
                <a:cubicBezTo>
                  <a:pt x="5214938" y="329961"/>
                  <a:pt x="5162669" y="403600"/>
                  <a:pt x="5212080" y="683264"/>
                </a:cubicBezTo>
                <a:cubicBezTo>
                  <a:pt x="5261491" y="962928"/>
                  <a:pt x="5154930" y="1078414"/>
                  <a:pt x="5212080" y="1252651"/>
                </a:cubicBezTo>
                <a:cubicBezTo>
                  <a:pt x="5269230" y="1426888"/>
                  <a:pt x="5146369" y="1646855"/>
                  <a:pt x="5212080" y="1935914"/>
                </a:cubicBezTo>
                <a:cubicBezTo>
                  <a:pt x="5277791" y="2224973"/>
                  <a:pt x="5172628" y="2214834"/>
                  <a:pt x="5212080" y="2448362"/>
                </a:cubicBezTo>
                <a:cubicBezTo>
                  <a:pt x="5251532" y="2681890"/>
                  <a:pt x="5181562" y="2718531"/>
                  <a:pt x="5212080" y="2903872"/>
                </a:cubicBezTo>
                <a:cubicBezTo>
                  <a:pt x="5242598" y="3089213"/>
                  <a:pt x="5197453" y="3246880"/>
                  <a:pt x="5212080" y="3359381"/>
                </a:cubicBezTo>
                <a:cubicBezTo>
                  <a:pt x="5226707" y="3471882"/>
                  <a:pt x="5175497" y="3611611"/>
                  <a:pt x="5212080" y="3757952"/>
                </a:cubicBezTo>
                <a:cubicBezTo>
                  <a:pt x="5248663" y="3904293"/>
                  <a:pt x="5162407" y="4228515"/>
                  <a:pt x="5212080" y="4441215"/>
                </a:cubicBezTo>
                <a:cubicBezTo>
                  <a:pt x="5261753" y="4653915"/>
                  <a:pt x="5137540" y="4953729"/>
                  <a:pt x="5212080" y="5124479"/>
                </a:cubicBezTo>
                <a:cubicBezTo>
                  <a:pt x="5286620" y="5295229"/>
                  <a:pt x="5188476" y="5469757"/>
                  <a:pt x="5212080" y="5693866"/>
                </a:cubicBezTo>
                <a:cubicBezTo>
                  <a:pt x="5103217" y="5702528"/>
                  <a:pt x="4901256" y="5684575"/>
                  <a:pt x="4789322" y="5693866"/>
                </a:cubicBezTo>
                <a:cubicBezTo>
                  <a:pt x="4677388" y="5703157"/>
                  <a:pt x="4443154" y="5687544"/>
                  <a:pt x="4210202" y="5693866"/>
                </a:cubicBezTo>
                <a:cubicBezTo>
                  <a:pt x="3977250" y="5700188"/>
                  <a:pt x="3984778" y="5675774"/>
                  <a:pt x="3787445" y="5693866"/>
                </a:cubicBezTo>
                <a:cubicBezTo>
                  <a:pt x="3590112" y="5711958"/>
                  <a:pt x="3439911" y="5676399"/>
                  <a:pt x="3208325" y="5693866"/>
                </a:cubicBezTo>
                <a:cubicBezTo>
                  <a:pt x="2976739" y="5711333"/>
                  <a:pt x="2681412" y="5625317"/>
                  <a:pt x="2524963" y="5693866"/>
                </a:cubicBezTo>
                <a:cubicBezTo>
                  <a:pt x="2368514" y="5762415"/>
                  <a:pt x="2232103" y="5647803"/>
                  <a:pt x="1945843" y="5693866"/>
                </a:cubicBezTo>
                <a:cubicBezTo>
                  <a:pt x="1659583" y="5739929"/>
                  <a:pt x="1559133" y="5672197"/>
                  <a:pt x="1262482" y="5693866"/>
                </a:cubicBezTo>
                <a:cubicBezTo>
                  <a:pt x="965831" y="5715535"/>
                  <a:pt x="892504" y="5612892"/>
                  <a:pt x="579120" y="5693866"/>
                </a:cubicBezTo>
                <a:cubicBezTo>
                  <a:pt x="265736" y="5774840"/>
                  <a:pt x="194936" y="5660333"/>
                  <a:pt x="0" y="5693866"/>
                </a:cubicBezTo>
                <a:cubicBezTo>
                  <a:pt x="-19614" y="5533639"/>
                  <a:pt x="26740" y="5355966"/>
                  <a:pt x="0" y="5181418"/>
                </a:cubicBezTo>
                <a:cubicBezTo>
                  <a:pt x="-26740" y="5006870"/>
                  <a:pt x="73503" y="4687445"/>
                  <a:pt x="0" y="4555093"/>
                </a:cubicBezTo>
                <a:cubicBezTo>
                  <a:pt x="-73503" y="4422742"/>
                  <a:pt x="33732" y="4055380"/>
                  <a:pt x="0" y="3871829"/>
                </a:cubicBezTo>
                <a:cubicBezTo>
                  <a:pt x="-33732" y="3688278"/>
                  <a:pt x="43588" y="3598520"/>
                  <a:pt x="0" y="3416320"/>
                </a:cubicBezTo>
                <a:cubicBezTo>
                  <a:pt x="-43588" y="3234120"/>
                  <a:pt x="50770" y="3181665"/>
                  <a:pt x="0" y="2960810"/>
                </a:cubicBezTo>
                <a:cubicBezTo>
                  <a:pt x="-50770" y="2739955"/>
                  <a:pt x="42612" y="2666457"/>
                  <a:pt x="0" y="2562240"/>
                </a:cubicBezTo>
                <a:cubicBezTo>
                  <a:pt x="-42612" y="2458023"/>
                  <a:pt x="75057" y="2213788"/>
                  <a:pt x="0" y="1878976"/>
                </a:cubicBezTo>
                <a:cubicBezTo>
                  <a:pt x="-75057" y="1544164"/>
                  <a:pt x="22282" y="1664846"/>
                  <a:pt x="0" y="1480405"/>
                </a:cubicBezTo>
                <a:cubicBezTo>
                  <a:pt x="-22282" y="1295964"/>
                  <a:pt x="32058" y="1166274"/>
                  <a:pt x="0" y="967957"/>
                </a:cubicBezTo>
                <a:cubicBezTo>
                  <a:pt x="-32058" y="769640"/>
                  <a:pt x="112045" y="259453"/>
                  <a:pt x="0" y="0"/>
                </a:cubicBezTo>
                <a:close/>
              </a:path>
            </a:pathLst>
          </a:custGeom>
          <a:noFill/>
          <a:ln w="57150">
            <a:solidFill>
              <a:schemeClr val="tx1"/>
            </a:solidFill>
            <a:extLst>
              <a:ext uri="{C807C97D-BFC1-408E-A445-0C87EB9F89A2}">
                <ask:lineSketchStyleProps xmlns:ask="http://schemas.microsoft.com/office/drawing/2018/sketchyshapes" sd="2896785107">
                  <a:prstGeom prst="rect">
                    <a:avLst/>
                  </a:prstGeom>
                  <ask:type>
                    <ask:lineSketchScribble/>
                  </ask:type>
                </ask:lineSketchStyleProps>
              </a:ext>
            </a:extLst>
          </a:ln>
        </p:spPr>
        <p:txBody>
          <a:bodyPr wrap="square">
            <a:spAutoFit/>
          </a:bodyPr>
          <a:lstStyle/>
          <a:p>
            <a:r>
              <a:rPr lang="en-US" sz="2800" dirty="0"/>
              <a:t>We have an extended </a:t>
            </a:r>
            <a:r>
              <a:rPr lang="en-US" sz="2800" dirty="0">
                <a:solidFill>
                  <a:srgbClr val="FF0000"/>
                </a:solidFill>
              </a:rPr>
              <a:t>RESOURCE section.</a:t>
            </a:r>
            <a:r>
              <a:rPr lang="en-US" sz="2800" dirty="0"/>
              <a:t> Some of the resources are for a specific chapter but some of them can be used throughout the chapters.</a:t>
            </a:r>
          </a:p>
          <a:p>
            <a:pPr marL="285750" indent="-285750">
              <a:buFont typeface="Arial" panose="020B0604020202020204" pitchFamily="34" charset="0"/>
              <a:buChar char="•"/>
            </a:pPr>
            <a:r>
              <a:rPr lang="en-US" sz="2800" dirty="0"/>
              <a:t> </a:t>
            </a:r>
            <a:r>
              <a:rPr lang="en-US" sz="2800" b="1" dirty="0">
                <a:solidFill>
                  <a:srgbClr val="0070C0"/>
                </a:solidFill>
              </a:rPr>
              <a:t>How to make posters POP!, </a:t>
            </a:r>
          </a:p>
          <a:p>
            <a:pPr marL="285750" indent="-285750">
              <a:buFont typeface="Arial" panose="020B0604020202020204" pitchFamily="34" charset="0"/>
              <a:buChar char="•"/>
            </a:pPr>
            <a:r>
              <a:rPr lang="en-US" sz="2800" b="1" dirty="0">
                <a:solidFill>
                  <a:srgbClr val="0070C0"/>
                </a:solidFill>
              </a:rPr>
              <a:t>Creating a Journal</a:t>
            </a:r>
          </a:p>
          <a:p>
            <a:pPr marL="285750" indent="-285750">
              <a:buFont typeface="Arial" panose="020B0604020202020204" pitchFamily="34" charset="0"/>
              <a:buChar char="•"/>
            </a:pPr>
            <a:r>
              <a:rPr lang="en-US" sz="2800" b="1" dirty="0">
                <a:solidFill>
                  <a:srgbClr val="0070C0"/>
                </a:solidFill>
              </a:rPr>
              <a:t>Portfolio, </a:t>
            </a:r>
          </a:p>
          <a:p>
            <a:pPr marL="285750" indent="-285750">
              <a:buFont typeface="Arial" panose="020B0604020202020204" pitchFamily="34" charset="0"/>
              <a:buChar char="•"/>
            </a:pPr>
            <a:r>
              <a:rPr lang="en-US" sz="2800" b="1" dirty="0">
                <a:solidFill>
                  <a:srgbClr val="0070C0"/>
                </a:solidFill>
              </a:rPr>
              <a:t>Poetry</a:t>
            </a:r>
          </a:p>
          <a:p>
            <a:pPr marL="285750" indent="-285750">
              <a:buFont typeface="Arial" panose="020B0604020202020204" pitchFamily="34" charset="0"/>
              <a:buChar char="•"/>
            </a:pPr>
            <a:r>
              <a:rPr lang="en-US" sz="2800" b="1" dirty="0">
                <a:solidFill>
                  <a:srgbClr val="0070C0"/>
                </a:solidFill>
              </a:rPr>
              <a:t> Maps etc.… </a:t>
            </a:r>
          </a:p>
          <a:p>
            <a:r>
              <a:rPr lang="en-US" sz="2800" dirty="0"/>
              <a:t>So, feel free to use these where they fit your schedule and class plans.</a:t>
            </a:r>
          </a:p>
        </p:txBody>
      </p:sp>
      <p:pic>
        <p:nvPicPr>
          <p:cNvPr id="5" name="Picture 4" descr="A close-up of a paper&#10;&#10;Description automatically generated">
            <a:extLst>
              <a:ext uri="{FF2B5EF4-FFF2-40B4-BE49-F238E27FC236}">
                <a16:creationId xmlns:a16="http://schemas.microsoft.com/office/drawing/2014/main" id="{19E6E584-73FF-7E80-B8AA-4DEFA1DAA4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1118" y="0"/>
            <a:ext cx="5299364" cy="6858000"/>
          </a:xfrm>
          <a:prstGeom prst="rect">
            <a:avLst/>
          </a:prstGeom>
        </p:spPr>
      </p:pic>
    </p:spTree>
    <p:extLst>
      <p:ext uri="{BB962C8B-B14F-4D97-AF65-F5344CB8AC3E}">
        <p14:creationId xmlns:p14="http://schemas.microsoft.com/office/powerpoint/2010/main" val="1224747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6A1874-9487-129B-A290-9D0247B29B84}"/>
              </a:ext>
            </a:extLst>
          </p:cNvPr>
          <p:cNvSpPr txBox="1"/>
          <p:nvPr/>
        </p:nvSpPr>
        <p:spPr>
          <a:xfrm>
            <a:off x="487680" y="314960"/>
            <a:ext cx="11414760" cy="6096000"/>
          </a:xfrm>
          <a:custGeom>
            <a:avLst/>
            <a:gdLst>
              <a:gd name="connsiteX0" fmla="*/ 0 w 11414760"/>
              <a:gd name="connsiteY0" fmla="*/ 0 h 6096000"/>
              <a:gd name="connsiteX1" fmla="*/ 684886 w 11414760"/>
              <a:gd name="connsiteY1" fmla="*/ 0 h 6096000"/>
              <a:gd name="connsiteX2" fmla="*/ 1483919 w 11414760"/>
              <a:gd name="connsiteY2" fmla="*/ 0 h 6096000"/>
              <a:gd name="connsiteX3" fmla="*/ 2282952 w 11414760"/>
              <a:gd name="connsiteY3" fmla="*/ 0 h 6096000"/>
              <a:gd name="connsiteX4" fmla="*/ 3081985 w 11414760"/>
              <a:gd name="connsiteY4" fmla="*/ 0 h 6096000"/>
              <a:gd name="connsiteX5" fmla="*/ 3652723 w 11414760"/>
              <a:gd name="connsiteY5" fmla="*/ 0 h 6096000"/>
              <a:gd name="connsiteX6" fmla="*/ 3995166 w 11414760"/>
              <a:gd name="connsiteY6" fmla="*/ 0 h 6096000"/>
              <a:gd name="connsiteX7" fmla="*/ 4451756 w 11414760"/>
              <a:gd name="connsiteY7" fmla="*/ 0 h 6096000"/>
              <a:gd name="connsiteX8" fmla="*/ 5250790 w 11414760"/>
              <a:gd name="connsiteY8" fmla="*/ 0 h 6096000"/>
              <a:gd name="connsiteX9" fmla="*/ 5593232 w 11414760"/>
              <a:gd name="connsiteY9" fmla="*/ 0 h 6096000"/>
              <a:gd name="connsiteX10" fmla="*/ 5935675 w 11414760"/>
              <a:gd name="connsiteY10" fmla="*/ 0 h 6096000"/>
              <a:gd name="connsiteX11" fmla="*/ 6278118 w 11414760"/>
              <a:gd name="connsiteY11" fmla="*/ 0 h 6096000"/>
              <a:gd name="connsiteX12" fmla="*/ 7077151 w 11414760"/>
              <a:gd name="connsiteY12" fmla="*/ 0 h 6096000"/>
              <a:gd name="connsiteX13" fmla="*/ 7876184 w 11414760"/>
              <a:gd name="connsiteY13" fmla="*/ 0 h 6096000"/>
              <a:gd name="connsiteX14" fmla="*/ 8675218 w 11414760"/>
              <a:gd name="connsiteY14" fmla="*/ 0 h 6096000"/>
              <a:gd name="connsiteX15" fmla="*/ 9131808 w 11414760"/>
              <a:gd name="connsiteY15" fmla="*/ 0 h 6096000"/>
              <a:gd name="connsiteX16" fmla="*/ 9930841 w 11414760"/>
              <a:gd name="connsiteY16" fmla="*/ 0 h 6096000"/>
              <a:gd name="connsiteX17" fmla="*/ 10387432 w 11414760"/>
              <a:gd name="connsiteY17" fmla="*/ 0 h 6096000"/>
              <a:gd name="connsiteX18" fmla="*/ 11414760 w 11414760"/>
              <a:gd name="connsiteY18" fmla="*/ 0 h 6096000"/>
              <a:gd name="connsiteX19" fmla="*/ 11414760 w 11414760"/>
              <a:gd name="connsiteY19" fmla="*/ 432262 h 6096000"/>
              <a:gd name="connsiteX20" fmla="*/ 11414760 w 11414760"/>
              <a:gd name="connsiteY20" fmla="*/ 1108364 h 6096000"/>
              <a:gd name="connsiteX21" fmla="*/ 11414760 w 11414760"/>
              <a:gd name="connsiteY21" fmla="*/ 1662545 h 6096000"/>
              <a:gd name="connsiteX22" fmla="*/ 11414760 w 11414760"/>
              <a:gd name="connsiteY22" fmla="*/ 2033847 h 6096000"/>
              <a:gd name="connsiteX23" fmla="*/ 11414760 w 11414760"/>
              <a:gd name="connsiteY23" fmla="*/ 2709949 h 6096000"/>
              <a:gd name="connsiteX24" fmla="*/ 11414760 w 11414760"/>
              <a:gd name="connsiteY24" fmla="*/ 3203171 h 6096000"/>
              <a:gd name="connsiteX25" fmla="*/ 11414760 w 11414760"/>
              <a:gd name="connsiteY25" fmla="*/ 3574473 h 6096000"/>
              <a:gd name="connsiteX26" fmla="*/ 11414760 w 11414760"/>
              <a:gd name="connsiteY26" fmla="*/ 3945775 h 6096000"/>
              <a:gd name="connsiteX27" fmla="*/ 11414760 w 11414760"/>
              <a:gd name="connsiteY27" fmla="*/ 4378036 h 6096000"/>
              <a:gd name="connsiteX28" fmla="*/ 11414760 w 11414760"/>
              <a:gd name="connsiteY28" fmla="*/ 4993178 h 6096000"/>
              <a:gd name="connsiteX29" fmla="*/ 11414760 w 11414760"/>
              <a:gd name="connsiteY29" fmla="*/ 5547360 h 6096000"/>
              <a:gd name="connsiteX30" fmla="*/ 11414760 w 11414760"/>
              <a:gd name="connsiteY30" fmla="*/ 6096000 h 6096000"/>
              <a:gd name="connsiteX31" fmla="*/ 10729874 w 11414760"/>
              <a:gd name="connsiteY31" fmla="*/ 6096000 h 6096000"/>
              <a:gd name="connsiteX32" fmla="*/ 10387432 w 11414760"/>
              <a:gd name="connsiteY32" fmla="*/ 6096000 h 6096000"/>
              <a:gd name="connsiteX33" fmla="*/ 9702546 w 11414760"/>
              <a:gd name="connsiteY33" fmla="*/ 6096000 h 6096000"/>
              <a:gd name="connsiteX34" fmla="*/ 9474251 w 11414760"/>
              <a:gd name="connsiteY34" fmla="*/ 6096000 h 6096000"/>
              <a:gd name="connsiteX35" fmla="*/ 8903513 w 11414760"/>
              <a:gd name="connsiteY35" fmla="*/ 6096000 h 6096000"/>
              <a:gd name="connsiteX36" fmla="*/ 8561070 w 11414760"/>
              <a:gd name="connsiteY36" fmla="*/ 6096000 h 6096000"/>
              <a:gd name="connsiteX37" fmla="*/ 8332775 w 11414760"/>
              <a:gd name="connsiteY37" fmla="*/ 6096000 h 6096000"/>
              <a:gd name="connsiteX38" fmla="*/ 7990332 w 11414760"/>
              <a:gd name="connsiteY38" fmla="*/ 6096000 h 6096000"/>
              <a:gd name="connsiteX39" fmla="*/ 7533742 w 11414760"/>
              <a:gd name="connsiteY39" fmla="*/ 6096000 h 6096000"/>
              <a:gd name="connsiteX40" fmla="*/ 7191299 w 11414760"/>
              <a:gd name="connsiteY40" fmla="*/ 6096000 h 6096000"/>
              <a:gd name="connsiteX41" fmla="*/ 6620561 w 11414760"/>
              <a:gd name="connsiteY41" fmla="*/ 6096000 h 6096000"/>
              <a:gd name="connsiteX42" fmla="*/ 5935675 w 11414760"/>
              <a:gd name="connsiteY42" fmla="*/ 6096000 h 6096000"/>
              <a:gd name="connsiteX43" fmla="*/ 5136642 w 11414760"/>
              <a:gd name="connsiteY43" fmla="*/ 6096000 h 6096000"/>
              <a:gd name="connsiteX44" fmla="*/ 4451756 w 11414760"/>
              <a:gd name="connsiteY44" fmla="*/ 6096000 h 6096000"/>
              <a:gd name="connsiteX45" fmla="*/ 3881018 w 11414760"/>
              <a:gd name="connsiteY45" fmla="*/ 6096000 h 6096000"/>
              <a:gd name="connsiteX46" fmla="*/ 3310280 w 11414760"/>
              <a:gd name="connsiteY46" fmla="*/ 6096000 h 6096000"/>
              <a:gd name="connsiteX47" fmla="*/ 2511247 w 11414760"/>
              <a:gd name="connsiteY47" fmla="*/ 6096000 h 6096000"/>
              <a:gd name="connsiteX48" fmla="*/ 1826362 w 11414760"/>
              <a:gd name="connsiteY48" fmla="*/ 6096000 h 6096000"/>
              <a:gd name="connsiteX49" fmla="*/ 1483919 w 11414760"/>
              <a:gd name="connsiteY49" fmla="*/ 6096000 h 6096000"/>
              <a:gd name="connsiteX50" fmla="*/ 913181 w 11414760"/>
              <a:gd name="connsiteY50" fmla="*/ 6096000 h 6096000"/>
              <a:gd name="connsiteX51" fmla="*/ 0 w 11414760"/>
              <a:gd name="connsiteY51" fmla="*/ 6096000 h 6096000"/>
              <a:gd name="connsiteX52" fmla="*/ 0 w 11414760"/>
              <a:gd name="connsiteY52" fmla="*/ 5663738 h 6096000"/>
              <a:gd name="connsiteX53" fmla="*/ 0 w 11414760"/>
              <a:gd name="connsiteY53" fmla="*/ 5109556 h 6096000"/>
              <a:gd name="connsiteX54" fmla="*/ 0 w 11414760"/>
              <a:gd name="connsiteY54" fmla="*/ 4677295 h 6096000"/>
              <a:gd name="connsiteX55" fmla="*/ 0 w 11414760"/>
              <a:gd name="connsiteY55" fmla="*/ 4305993 h 6096000"/>
              <a:gd name="connsiteX56" fmla="*/ 0 w 11414760"/>
              <a:gd name="connsiteY56" fmla="*/ 3934691 h 6096000"/>
              <a:gd name="connsiteX57" fmla="*/ 0 w 11414760"/>
              <a:gd name="connsiteY57" fmla="*/ 3319549 h 6096000"/>
              <a:gd name="connsiteX58" fmla="*/ 0 w 11414760"/>
              <a:gd name="connsiteY58" fmla="*/ 2704407 h 6096000"/>
              <a:gd name="connsiteX59" fmla="*/ 0 w 11414760"/>
              <a:gd name="connsiteY59" fmla="*/ 2333105 h 6096000"/>
              <a:gd name="connsiteX60" fmla="*/ 0 w 11414760"/>
              <a:gd name="connsiteY60" fmla="*/ 1961804 h 6096000"/>
              <a:gd name="connsiteX61" fmla="*/ 0 w 11414760"/>
              <a:gd name="connsiteY61" fmla="*/ 1590502 h 6096000"/>
              <a:gd name="connsiteX62" fmla="*/ 0 w 11414760"/>
              <a:gd name="connsiteY62" fmla="*/ 975360 h 6096000"/>
              <a:gd name="connsiteX63" fmla="*/ 0 w 11414760"/>
              <a:gd name="connsiteY63" fmla="*/ 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414760" h="6096000" fill="none" extrusionOk="0">
                <a:moveTo>
                  <a:pt x="0" y="0"/>
                </a:moveTo>
                <a:cubicBezTo>
                  <a:pt x="142241" y="-28384"/>
                  <a:pt x="365267" y="75742"/>
                  <a:pt x="684886" y="0"/>
                </a:cubicBezTo>
                <a:cubicBezTo>
                  <a:pt x="1004505" y="-75742"/>
                  <a:pt x="1206793" y="35150"/>
                  <a:pt x="1483919" y="0"/>
                </a:cubicBezTo>
                <a:cubicBezTo>
                  <a:pt x="1761045" y="-35150"/>
                  <a:pt x="1949693" y="21197"/>
                  <a:pt x="2282952" y="0"/>
                </a:cubicBezTo>
                <a:cubicBezTo>
                  <a:pt x="2616211" y="-21197"/>
                  <a:pt x="2764863" y="81566"/>
                  <a:pt x="3081985" y="0"/>
                </a:cubicBezTo>
                <a:cubicBezTo>
                  <a:pt x="3399107" y="-81566"/>
                  <a:pt x="3376671" y="17487"/>
                  <a:pt x="3652723" y="0"/>
                </a:cubicBezTo>
                <a:cubicBezTo>
                  <a:pt x="3928775" y="-17487"/>
                  <a:pt x="3901564" y="21086"/>
                  <a:pt x="3995166" y="0"/>
                </a:cubicBezTo>
                <a:cubicBezTo>
                  <a:pt x="4088768" y="-21086"/>
                  <a:pt x="4301262" y="26240"/>
                  <a:pt x="4451756" y="0"/>
                </a:cubicBezTo>
                <a:cubicBezTo>
                  <a:pt x="4602250" y="-26240"/>
                  <a:pt x="5015328" y="22753"/>
                  <a:pt x="5250790" y="0"/>
                </a:cubicBezTo>
                <a:cubicBezTo>
                  <a:pt x="5486252" y="-22753"/>
                  <a:pt x="5501781" y="33739"/>
                  <a:pt x="5593232" y="0"/>
                </a:cubicBezTo>
                <a:cubicBezTo>
                  <a:pt x="5684683" y="-33739"/>
                  <a:pt x="5805907" y="37191"/>
                  <a:pt x="5935675" y="0"/>
                </a:cubicBezTo>
                <a:cubicBezTo>
                  <a:pt x="6065443" y="-37191"/>
                  <a:pt x="6117754" y="19647"/>
                  <a:pt x="6278118" y="0"/>
                </a:cubicBezTo>
                <a:cubicBezTo>
                  <a:pt x="6438482" y="-19647"/>
                  <a:pt x="6742083" y="69479"/>
                  <a:pt x="7077151" y="0"/>
                </a:cubicBezTo>
                <a:cubicBezTo>
                  <a:pt x="7412219" y="-69479"/>
                  <a:pt x="7629702" y="7952"/>
                  <a:pt x="7876184" y="0"/>
                </a:cubicBezTo>
                <a:cubicBezTo>
                  <a:pt x="8122666" y="-7952"/>
                  <a:pt x="8390754" y="49278"/>
                  <a:pt x="8675218" y="0"/>
                </a:cubicBezTo>
                <a:cubicBezTo>
                  <a:pt x="8959682" y="-49278"/>
                  <a:pt x="8981220" y="8781"/>
                  <a:pt x="9131808" y="0"/>
                </a:cubicBezTo>
                <a:cubicBezTo>
                  <a:pt x="9282396" y="-8781"/>
                  <a:pt x="9671312" y="50842"/>
                  <a:pt x="9930841" y="0"/>
                </a:cubicBezTo>
                <a:cubicBezTo>
                  <a:pt x="10190370" y="-50842"/>
                  <a:pt x="10245512" y="14094"/>
                  <a:pt x="10387432" y="0"/>
                </a:cubicBezTo>
                <a:cubicBezTo>
                  <a:pt x="10529352" y="-14094"/>
                  <a:pt x="10925143" y="110531"/>
                  <a:pt x="11414760" y="0"/>
                </a:cubicBezTo>
                <a:cubicBezTo>
                  <a:pt x="11433693" y="115014"/>
                  <a:pt x="11396297" y="234871"/>
                  <a:pt x="11414760" y="432262"/>
                </a:cubicBezTo>
                <a:cubicBezTo>
                  <a:pt x="11433223" y="629653"/>
                  <a:pt x="11389188" y="844066"/>
                  <a:pt x="11414760" y="1108364"/>
                </a:cubicBezTo>
                <a:cubicBezTo>
                  <a:pt x="11440332" y="1372662"/>
                  <a:pt x="11352252" y="1473766"/>
                  <a:pt x="11414760" y="1662545"/>
                </a:cubicBezTo>
                <a:cubicBezTo>
                  <a:pt x="11477268" y="1851324"/>
                  <a:pt x="11413761" y="1911242"/>
                  <a:pt x="11414760" y="2033847"/>
                </a:cubicBezTo>
                <a:cubicBezTo>
                  <a:pt x="11415759" y="2156452"/>
                  <a:pt x="11376577" y="2420171"/>
                  <a:pt x="11414760" y="2709949"/>
                </a:cubicBezTo>
                <a:cubicBezTo>
                  <a:pt x="11452943" y="2999727"/>
                  <a:pt x="11408029" y="3082539"/>
                  <a:pt x="11414760" y="3203171"/>
                </a:cubicBezTo>
                <a:cubicBezTo>
                  <a:pt x="11421491" y="3323803"/>
                  <a:pt x="11414156" y="3444494"/>
                  <a:pt x="11414760" y="3574473"/>
                </a:cubicBezTo>
                <a:cubicBezTo>
                  <a:pt x="11415364" y="3704452"/>
                  <a:pt x="11386404" y="3807012"/>
                  <a:pt x="11414760" y="3945775"/>
                </a:cubicBezTo>
                <a:cubicBezTo>
                  <a:pt x="11443116" y="4084538"/>
                  <a:pt x="11371875" y="4169732"/>
                  <a:pt x="11414760" y="4378036"/>
                </a:cubicBezTo>
                <a:cubicBezTo>
                  <a:pt x="11457645" y="4586340"/>
                  <a:pt x="11353660" y="4779976"/>
                  <a:pt x="11414760" y="4993178"/>
                </a:cubicBezTo>
                <a:cubicBezTo>
                  <a:pt x="11475860" y="5206380"/>
                  <a:pt x="11408670" y="5345397"/>
                  <a:pt x="11414760" y="5547360"/>
                </a:cubicBezTo>
                <a:cubicBezTo>
                  <a:pt x="11420850" y="5749323"/>
                  <a:pt x="11395981" y="5822381"/>
                  <a:pt x="11414760" y="6096000"/>
                </a:cubicBezTo>
                <a:cubicBezTo>
                  <a:pt x="11207959" y="6117129"/>
                  <a:pt x="10916963" y="6062812"/>
                  <a:pt x="10729874" y="6096000"/>
                </a:cubicBezTo>
                <a:cubicBezTo>
                  <a:pt x="10542785" y="6129188"/>
                  <a:pt x="10514043" y="6090845"/>
                  <a:pt x="10387432" y="6096000"/>
                </a:cubicBezTo>
                <a:cubicBezTo>
                  <a:pt x="10260821" y="6101155"/>
                  <a:pt x="9936840" y="6023640"/>
                  <a:pt x="9702546" y="6096000"/>
                </a:cubicBezTo>
                <a:cubicBezTo>
                  <a:pt x="9468252" y="6168360"/>
                  <a:pt x="9539392" y="6093859"/>
                  <a:pt x="9474251" y="6096000"/>
                </a:cubicBezTo>
                <a:cubicBezTo>
                  <a:pt x="9409110" y="6098141"/>
                  <a:pt x="9037722" y="6061564"/>
                  <a:pt x="8903513" y="6096000"/>
                </a:cubicBezTo>
                <a:cubicBezTo>
                  <a:pt x="8769304" y="6130436"/>
                  <a:pt x="8632206" y="6088411"/>
                  <a:pt x="8561070" y="6096000"/>
                </a:cubicBezTo>
                <a:cubicBezTo>
                  <a:pt x="8489934" y="6103589"/>
                  <a:pt x="8426203" y="6086493"/>
                  <a:pt x="8332775" y="6096000"/>
                </a:cubicBezTo>
                <a:cubicBezTo>
                  <a:pt x="8239348" y="6105507"/>
                  <a:pt x="8154244" y="6093065"/>
                  <a:pt x="7990332" y="6096000"/>
                </a:cubicBezTo>
                <a:cubicBezTo>
                  <a:pt x="7826420" y="6098935"/>
                  <a:pt x="7673351" y="6042051"/>
                  <a:pt x="7533742" y="6096000"/>
                </a:cubicBezTo>
                <a:cubicBezTo>
                  <a:pt x="7394133" y="6149949"/>
                  <a:pt x="7278977" y="6057952"/>
                  <a:pt x="7191299" y="6096000"/>
                </a:cubicBezTo>
                <a:cubicBezTo>
                  <a:pt x="7103621" y="6134048"/>
                  <a:pt x="6861271" y="6042442"/>
                  <a:pt x="6620561" y="6096000"/>
                </a:cubicBezTo>
                <a:cubicBezTo>
                  <a:pt x="6379851" y="6149558"/>
                  <a:pt x="6097133" y="6084518"/>
                  <a:pt x="5935675" y="6096000"/>
                </a:cubicBezTo>
                <a:cubicBezTo>
                  <a:pt x="5774217" y="6107482"/>
                  <a:pt x="5337145" y="6033184"/>
                  <a:pt x="5136642" y="6096000"/>
                </a:cubicBezTo>
                <a:cubicBezTo>
                  <a:pt x="4936139" y="6158816"/>
                  <a:pt x="4594652" y="6017064"/>
                  <a:pt x="4451756" y="6096000"/>
                </a:cubicBezTo>
                <a:cubicBezTo>
                  <a:pt x="4308860" y="6174936"/>
                  <a:pt x="4146447" y="6028554"/>
                  <a:pt x="3881018" y="6096000"/>
                </a:cubicBezTo>
                <a:cubicBezTo>
                  <a:pt x="3615589" y="6163446"/>
                  <a:pt x="3577195" y="6042458"/>
                  <a:pt x="3310280" y="6096000"/>
                </a:cubicBezTo>
                <a:cubicBezTo>
                  <a:pt x="3043365" y="6149542"/>
                  <a:pt x="2880213" y="6076166"/>
                  <a:pt x="2511247" y="6096000"/>
                </a:cubicBezTo>
                <a:cubicBezTo>
                  <a:pt x="2142281" y="6115834"/>
                  <a:pt x="2021262" y="6026013"/>
                  <a:pt x="1826362" y="6096000"/>
                </a:cubicBezTo>
                <a:cubicBezTo>
                  <a:pt x="1631462" y="6165987"/>
                  <a:pt x="1623371" y="6056229"/>
                  <a:pt x="1483919" y="6096000"/>
                </a:cubicBezTo>
                <a:cubicBezTo>
                  <a:pt x="1344467" y="6135771"/>
                  <a:pt x="1164152" y="6059240"/>
                  <a:pt x="913181" y="6096000"/>
                </a:cubicBezTo>
                <a:cubicBezTo>
                  <a:pt x="662210" y="6132760"/>
                  <a:pt x="249829" y="6079349"/>
                  <a:pt x="0" y="6096000"/>
                </a:cubicBezTo>
                <a:cubicBezTo>
                  <a:pt x="-31683" y="5959997"/>
                  <a:pt x="12554" y="5760605"/>
                  <a:pt x="0" y="5663738"/>
                </a:cubicBezTo>
                <a:cubicBezTo>
                  <a:pt x="-12554" y="5566871"/>
                  <a:pt x="24300" y="5232007"/>
                  <a:pt x="0" y="5109556"/>
                </a:cubicBezTo>
                <a:cubicBezTo>
                  <a:pt x="-24300" y="4987105"/>
                  <a:pt x="20734" y="4850895"/>
                  <a:pt x="0" y="4677295"/>
                </a:cubicBezTo>
                <a:cubicBezTo>
                  <a:pt x="-20734" y="4503695"/>
                  <a:pt x="26211" y="4450972"/>
                  <a:pt x="0" y="4305993"/>
                </a:cubicBezTo>
                <a:cubicBezTo>
                  <a:pt x="-26211" y="4161014"/>
                  <a:pt x="34253" y="4063752"/>
                  <a:pt x="0" y="3934691"/>
                </a:cubicBezTo>
                <a:cubicBezTo>
                  <a:pt x="-34253" y="3805630"/>
                  <a:pt x="42209" y="3451152"/>
                  <a:pt x="0" y="3319549"/>
                </a:cubicBezTo>
                <a:cubicBezTo>
                  <a:pt x="-42209" y="3187946"/>
                  <a:pt x="53501" y="2931730"/>
                  <a:pt x="0" y="2704407"/>
                </a:cubicBezTo>
                <a:cubicBezTo>
                  <a:pt x="-53501" y="2477084"/>
                  <a:pt x="37455" y="2481553"/>
                  <a:pt x="0" y="2333105"/>
                </a:cubicBezTo>
                <a:cubicBezTo>
                  <a:pt x="-37455" y="2184657"/>
                  <a:pt x="17484" y="2073939"/>
                  <a:pt x="0" y="1961804"/>
                </a:cubicBezTo>
                <a:cubicBezTo>
                  <a:pt x="-17484" y="1849669"/>
                  <a:pt x="19849" y="1746172"/>
                  <a:pt x="0" y="1590502"/>
                </a:cubicBezTo>
                <a:cubicBezTo>
                  <a:pt x="-19849" y="1434832"/>
                  <a:pt x="43981" y="1183046"/>
                  <a:pt x="0" y="975360"/>
                </a:cubicBezTo>
                <a:cubicBezTo>
                  <a:pt x="-43981" y="767674"/>
                  <a:pt x="93405" y="224295"/>
                  <a:pt x="0" y="0"/>
                </a:cubicBezTo>
                <a:close/>
              </a:path>
              <a:path w="11414760" h="6096000" stroke="0" extrusionOk="0">
                <a:moveTo>
                  <a:pt x="0" y="0"/>
                </a:moveTo>
                <a:cubicBezTo>
                  <a:pt x="119307" y="-38342"/>
                  <a:pt x="269073" y="21452"/>
                  <a:pt x="342443" y="0"/>
                </a:cubicBezTo>
                <a:cubicBezTo>
                  <a:pt x="415813" y="-21452"/>
                  <a:pt x="763178" y="79908"/>
                  <a:pt x="1027328" y="0"/>
                </a:cubicBezTo>
                <a:cubicBezTo>
                  <a:pt x="1291479" y="-79908"/>
                  <a:pt x="1424224" y="33259"/>
                  <a:pt x="1712214" y="0"/>
                </a:cubicBezTo>
                <a:cubicBezTo>
                  <a:pt x="2000204" y="-33259"/>
                  <a:pt x="2152642" y="57398"/>
                  <a:pt x="2397100" y="0"/>
                </a:cubicBezTo>
                <a:cubicBezTo>
                  <a:pt x="2641558" y="-57398"/>
                  <a:pt x="2675354" y="44428"/>
                  <a:pt x="2853690" y="0"/>
                </a:cubicBezTo>
                <a:cubicBezTo>
                  <a:pt x="3032026" y="-44428"/>
                  <a:pt x="3240388" y="75041"/>
                  <a:pt x="3538576" y="0"/>
                </a:cubicBezTo>
                <a:cubicBezTo>
                  <a:pt x="3836764" y="-75041"/>
                  <a:pt x="3900477" y="28314"/>
                  <a:pt x="4109314" y="0"/>
                </a:cubicBezTo>
                <a:cubicBezTo>
                  <a:pt x="4318151" y="-28314"/>
                  <a:pt x="4565778" y="89437"/>
                  <a:pt x="4908347" y="0"/>
                </a:cubicBezTo>
                <a:cubicBezTo>
                  <a:pt x="5250916" y="-89437"/>
                  <a:pt x="5366085" y="8042"/>
                  <a:pt x="5593232" y="0"/>
                </a:cubicBezTo>
                <a:cubicBezTo>
                  <a:pt x="5820379" y="-8042"/>
                  <a:pt x="6087807" y="20431"/>
                  <a:pt x="6392266" y="0"/>
                </a:cubicBezTo>
                <a:cubicBezTo>
                  <a:pt x="6696725" y="-20431"/>
                  <a:pt x="6900169" y="46666"/>
                  <a:pt x="7191299" y="0"/>
                </a:cubicBezTo>
                <a:cubicBezTo>
                  <a:pt x="7482429" y="-46666"/>
                  <a:pt x="7372619" y="11874"/>
                  <a:pt x="7419594" y="0"/>
                </a:cubicBezTo>
                <a:cubicBezTo>
                  <a:pt x="7466570" y="-11874"/>
                  <a:pt x="7937621" y="17318"/>
                  <a:pt x="8104480" y="0"/>
                </a:cubicBezTo>
                <a:cubicBezTo>
                  <a:pt x="8271339" y="-17318"/>
                  <a:pt x="8316750" y="21427"/>
                  <a:pt x="8446922" y="0"/>
                </a:cubicBezTo>
                <a:cubicBezTo>
                  <a:pt x="8577094" y="-21427"/>
                  <a:pt x="8952558" y="62574"/>
                  <a:pt x="9245956" y="0"/>
                </a:cubicBezTo>
                <a:cubicBezTo>
                  <a:pt x="9539354" y="-62574"/>
                  <a:pt x="9672403" y="80012"/>
                  <a:pt x="10044989" y="0"/>
                </a:cubicBezTo>
                <a:cubicBezTo>
                  <a:pt x="10417575" y="-80012"/>
                  <a:pt x="10441779" y="5068"/>
                  <a:pt x="10729874" y="0"/>
                </a:cubicBezTo>
                <a:cubicBezTo>
                  <a:pt x="11017970" y="-5068"/>
                  <a:pt x="11189770" y="52632"/>
                  <a:pt x="11414760" y="0"/>
                </a:cubicBezTo>
                <a:cubicBezTo>
                  <a:pt x="11415697" y="138733"/>
                  <a:pt x="11373799" y="278482"/>
                  <a:pt x="11414760" y="432262"/>
                </a:cubicBezTo>
                <a:cubicBezTo>
                  <a:pt x="11455721" y="586042"/>
                  <a:pt x="11396887" y="744433"/>
                  <a:pt x="11414760" y="864524"/>
                </a:cubicBezTo>
                <a:cubicBezTo>
                  <a:pt x="11432633" y="984615"/>
                  <a:pt x="11376324" y="1128199"/>
                  <a:pt x="11414760" y="1235825"/>
                </a:cubicBezTo>
                <a:cubicBezTo>
                  <a:pt x="11453196" y="1343451"/>
                  <a:pt x="11338478" y="1707735"/>
                  <a:pt x="11414760" y="1911927"/>
                </a:cubicBezTo>
                <a:cubicBezTo>
                  <a:pt x="11491042" y="2116119"/>
                  <a:pt x="11402635" y="2138948"/>
                  <a:pt x="11414760" y="2283229"/>
                </a:cubicBezTo>
                <a:cubicBezTo>
                  <a:pt x="11426885" y="2427510"/>
                  <a:pt x="11372990" y="2503924"/>
                  <a:pt x="11414760" y="2715491"/>
                </a:cubicBezTo>
                <a:cubicBezTo>
                  <a:pt x="11456530" y="2927058"/>
                  <a:pt x="11359487" y="3052001"/>
                  <a:pt x="11414760" y="3208713"/>
                </a:cubicBezTo>
                <a:cubicBezTo>
                  <a:pt x="11470033" y="3365425"/>
                  <a:pt x="11392240" y="3697591"/>
                  <a:pt x="11414760" y="3823855"/>
                </a:cubicBezTo>
                <a:cubicBezTo>
                  <a:pt x="11437280" y="3950119"/>
                  <a:pt x="11407571" y="4320033"/>
                  <a:pt x="11414760" y="4499956"/>
                </a:cubicBezTo>
                <a:cubicBezTo>
                  <a:pt x="11421949" y="4679879"/>
                  <a:pt x="11356821" y="4779426"/>
                  <a:pt x="11414760" y="4993178"/>
                </a:cubicBezTo>
                <a:cubicBezTo>
                  <a:pt x="11472699" y="5206930"/>
                  <a:pt x="11409901" y="5326927"/>
                  <a:pt x="11414760" y="5486400"/>
                </a:cubicBezTo>
                <a:cubicBezTo>
                  <a:pt x="11419619" y="5645873"/>
                  <a:pt x="11345523" y="5908408"/>
                  <a:pt x="11414760" y="6096000"/>
                </a:cubicBezTo>
                <a:cubicBezTo>
                  <a:pt x="11313893" y="6111286"/>
                  <a:pt x="11273476" y="6071785"/>
                  <a:pt x="11186465" y="6096000"/>
                </a:cubicBezTo>
                <a:cubicBezTo>
                  <a:pt x="11099454" y="6120215"/>
                  <a:pt x="10713418" y="6077972"/>
                  <a:pt x="10387432" y="6096000"/>
                </a:cubicBezTo>
                <a:cubicBezTo>
                  <a:pt x="10061446" y="6114028"/>
                  <a:pt x="10085837" y="6090900"/>
                  <a:pt x="9930841" y="6096000"/>
                </a:cubicBezTo>
                <a:cubicBezTo>
                  <a:pt x="9775845" y="6101100"/>
                  <a:pt x="9777917" y="6088523"/>
                  <a:pt x="9702546" y="6096000"/>
                </a:cubicBezTo>
                <a:cubicBezTo>
                  <a:pt x="9627175" y="6103477"/>
                  <a:pt x="9518926" y="6089116"/>
                  <a:pt x="9360103" y="6096000"/>
                </a:cubicBezTo>
                <a:cubicBezTo>
                  <a:pt x="9201280" y="6102884"/>
                  <a:pt x="9138098" y="6080732"/>
                  <a:pt x="9017660" y="6096000"/>
                </a:cubicBezTo>
                <a:cubicBezTo>
                  <a:pt x="8897222" y="6111268"/>
                  <a:pt x="8884000" y="6091222"/>
                  <a:pt x="8789365" y="6096000"/>
                </a:cubicBezTo>
                <a:cubicBezTo>
                  <a:pt x="8694730" y="6100778"/>
                  <a:pt x="8439607" y="6044704"/>
                  <a:pt x="8332775" y="6096000"/>
                </a:cubicBezTo>
                <a:cubicBezTo>
                  <a:pt x="8225943" y="6147296"/>
                  <a:pt x="7785061" y="6010932"/>
                  <a:pt x="7533742" y="6096000"/>
                </a:cubicBezTo>
                <a:cubicBezTo>
                  <a:pt x="7282423" y="6181068"/>
                  <a:pt x="7267547" y="6095903"/>
                  <a:pt x="7191299" y="6096000"/>
                </a:cubicBezTo>
                <a:cubicBezTo>
                  <a:pt x="7115051" y="6096097"/>
                  <a:pt x="6848369" y="6030753"/>
                  <a:pt x="6506413" y="6096000"/>
                </a:cubicBezTo>
                <a:cubicBezTo>
                  <a:pt x="6164457" y="6161247"/>
                  <a:pt x="6047050" y="6080350"/>
                  <a:pt x="5821528" y="6096000"/>
                </a:cubicBezTo>
                <a:cubicBezTo>
                  <a:pt x="5596007" y="6111650"/>
                  <a:pt x="5390993" y="6038417"/>
                  <a:pt x="5250790" y="6096000"/>
                </a:cubicBezTo>
                <a:cubicBezTo>
                  <a:pt x="5110587" y="6153583"/>
                  <a:pt x="4912455" y="6041245"/>
                  <a:pt x="4680052" y="6096000"/>
                </a:cubicBezTo>
                <a:cubicBezTo>
                  <a:pt x="4447649" y="6150755"/>
                  <a:pt x="4487717" y="6063476"/>
                  <a:pt x="4337609" y="6096000"/>
                </a:cubicBezTo>
                <a:cubicBezTo>
                  <a:pt x="4187501" y="6128524"/>
                  <a:pt x="4163118" y="6077646"/>
                  <a:pt x="4109314" y="6096000"/>
                </a:cubicBezTo>
                <a:cubicBezTo>
                  <a:pt x="4055511" y="6114354"/>
                  <a:pt x="3738554" y="6026522"/>
                  <a:pt x="3424428" y="6096000"/>
                </a:cubicBezTo>
                <a:cubicBezTo>
                  <a:pt x="3110302" y="6165478"/>
                  <a:pt x="3223433" y="6072482"/>
                  <a:pt x="3081985" y="6096000"/>
                </a:cubicBezTo>
                <a:cubicBezTo>
                  <a:pt x="2940537" y="6119518"/>
                  <a:pt x="2645079" y="6054595"/>
                  <a:pt x="2397100" y="6096000"/>
                </a:cubicBezTo>
                <a:cubicBezTo>
                  <a:pt x="2149121" y="6137405"/>
                  <a:pt x="2052437" y="6049078"/>
                  <a:pt x="1940509" y="6096000"/>
                </a:cubicBezTo>
                <a:cubicBezTo>
                  <a:pt x="1828581" y="6142922"/>
                  <a:pt x="1384289" y="6021430"/>
                  <a:pt x="1141476" y="6096000"/>
                </a:cubicBezTo>
                <a:cubicBezTo>
                  <a:pt x="898663" y="6170570"/>
                  <a:pt x="954171" y="6095476"/>
                  <a:pt x="799033" y="6096000"/>
                </a:cubicBezTo>
                <a:cubicBezTo>
                  <a:pt x="643895" y="6096524"/>
                  <a:pt x="670162" y="6077377"/>
                  <a:pt x="570738" y="6096000"/>
                </a:cubicBezTo>
                <a:cubicBezTo>
                  <a:pt x="471315" y="6114623"/>
                  <a:pt x="160161" y="6047404"/>
                  <a:pt x="0" y="6096000"/>
                </a:cubicBezTo>
                <a:cubicBezTo>
                  <a:pt x="-59238" y="5829554"/>
                  <a:pt x="10691" y="5683691"/>
                  <a:pt x="0" y="5480858"/>
                </a:cubicBezTo>
                <a:cubicBezTo>
                  <a:pt x="-10691" y="5278025"/>
                  <a:pt x="47249" y="5080918"/>
                  <a:pt x="0" y="4926676"/>
                </a:cubicBezTo>
                <a:cubicBezTo>
                  <a:pt x="-47249" y="4772434"/>
                  <a:pt x="4765" y="4595481"/>
                  <a:pt x="0" y="4433455"/>
                </a:cubicBezTo>
                <a:cubicBezTo>
                  <a:pt x="-4765" y="4271429"/>
                  <a:pt x="56758" y="4151640"/>
                  <a:pt x="0" y="3940233"/>
                </a:cubicBezTo>
                <a:cubicBezTo>
                  <a:pt x="-56758" y="3728826"/>
                  <a:pt x="22279" y="3626151"/>
                  <a:pt x="0" y="3325091"/>
                </a:cubicBezTo>
                <a:cubicBezTo>
                  <a:pt x="-22279" y="3024031"/>
                  <a:pt x="52239" y="2942230"/>
                  <a:pt x="0" y="2831869"/>
                </a:cubicBezTo>
                <a:cubicBezTo>
                  <a:pt x="-52239" y="2721508"/>
                  <a:pt x="5758" y="2642819"/>
                  <a:pt x="0" y="2460567"/>
                </a:cubicBezTo>
                <a:cubicBezTo>
                  <a:pt x="-5758" y="2278315"/>
                  <a:pt x="36643" y="2213258"/>
                  <a:pt x="0" y="2028305"/>
                </a:cubicBezTo>
                <a:cubicBezTo>
                  <a:pt x="-36643" y="1843352"/>
                  <a:pt x="17519" y="1667097"/>
                  <a:pt x="0" y="1352204"/>
                </a:cubicBezTo>
                <a:cubicBezTo>
                  <a:pt x="-17519" y="1037311"/>
                  <a:pt x="19541" y="926203"/>
                  <a:pt x="0" y="798022"/>
                </a:cubicBezTo>
                <a:cubicBezTo>
                  <a:pt x="-19541" y="669841"/>
                  <a:pt x="41210" y="277267"/>
                  <a:pt x="0" y="0"/>
                </a:cubicBezTo>
                <a:close/>
              </a:path>
            </a:pathLst>
          </a:custGeom>
          <a:solidFill>
            <a:schemeClr val="accent6">
              <a:lumMod val="40000"/>
              <a:lumOff val="60000"/>
            </a:schemeClr>
          </a:solidFill>
          <a:ln w="57150">
            <a:solidFill>
              <a:schemeClr val="tx1"/>
            </a:solidFill>
            <a:extLst>
              <a:ext uri="{C807C97D-BFC1-408E-A445-0C87EB9F89A2}">
                <ask:lineSketchStyleProps xmlns:ask="http://schemas.microsoft.com/office/drawing/2018/sketchyshapes" sd="1299595090">
                  <a:prstGeom prst="rect">
                    <a:avLst/>
                  </a:prstGeom>
                  <ask:type>
                    <ask:lineSketchScribble/>
                  </ask:type>
                </ask:lineSketchStyleProps>
              </a:ext>
            </a:extLst>
          </a:ln>
        </p:spPr>
        <p:txBody>
          <a:bodyPr wrap="square" rtlCol="0">
            <a:spAutoFit/>
          </a:bodyPr>
          <a:lstStyle/>
          <a:p>
            <a:pPr marL="0" marR="0">
              <a:lnSpc>
                <a:spcPct val="107000"/>
              </a:lnSpc>
              <a:spcBef>
                <a:spcPts val="0"/>
              </a:spcBef>
              <a:spcAft>
                <a:spcPts val="80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How to use and think about this collection of lessons.</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These lessons can be used throughout the 1-12 curriculum as supplements to other content areas and disciplines.</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These lessons can be used as content connections to traditional disciplines but can also be used to make connections up and down the curriculum.  Such as a science teacher working on environmental pollution can use “the making Posters that Pop!”  and languages arts for content, factual writing and informational communications. These are connected and inform each other. </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Some of content is traditionally presented at lower grade levels and other content at  higher grade levels such as: teaching the water cycle  in lower elementary grades can be relevant to the upper grades as it is integral in the  understanding of the impacts of pollution and its  affect locally, regionally and worldwide in our environment. Pascals law that might be taught in the upper grades can be related to the lower grades through the lock and dam systems and the flow and management of their Kentucky river.</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We are trying to make connections to inform and connect this knowledge and create a body of work that is connected conceptually , emotionally, historically, socially, responsibly  and creatively.</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This is important because we are in a world and time that makes it necessary to find solutions that we might not know we need. We believe that we need to change our relationship to nature, instead of being at war with nature, we need to live with nature.  Thinking and connecting across disciplines, philosophies and cultures and language will help us become better stewards.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7061267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840</Words>
  <Application>Microsoft Office PowerPoint</Application>
  <PresentationFormat>Widescreen</PresentationFormat>
  <Paragraphs>30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            Discover the Kentucky River  Watershed  Through History, Science, Art, Culture, Conservation,  Recreation and Education  Funded in part by: The Kentucky RIVERKEEPER The Kentucky River Authority The Kentucky Arts Council The Kentucky Water Resources Research Institute </vt:lpstr>
      <vt:lpstr>Introduction to the Project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the Kentucky River  Watershed  Through History, Science, Art, Culture, Conservation,  Recreation and Education  Funded in part by: The Kentucky RIVERKEEPER The Kentucky River Authority The Kentucky Arts Council The Kentucky Water Resources Research Institute</dc:title>
  <dc:creator>Pat Banks</dc:creator>
  <cp:lastModifiedBy>Pat Banks</cp:lastModifiedBy>
  <cp:revision>2</cp:revision>
  <cp:lastPrinted>2023-08-16T19:32:31Z</cp:lastPrinted>
  <dcterms:created xsi:type="dcterms:W3CDTF">2023-08-16T15:09:34Z</dcterms:created>
  <dcterms:modified xsi:type="dcterms:W3CDTF">2023-08-16T19:34:49Z</dcterms:modified>
</cp:coreProperties>
</file>