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5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322" r:id="rId4"/>
    <p:sldId id="315" r:id="rId5"/>
    <p:sldId id="306" r:id="rId6"/>
    <p:sldId id="305" r:id="rId7"/>
    <p:sldId id="317" r:id="rId8"/>
    <p:sldId id="321" r:id="rId9"/>
    <p:sldId id="31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F82D622-3C85-4ECE-8C6F-7F800774576A}">
          <p14:sldIdLst>
            <p14:sldId id="256"/>
            <p14:sldId id="259"/>
            <p14:sldId id="322"/>
            <p14:sldId id="315"/>
          </p14:sldIdLst>
        </p14:section>
        <p14:section name="Untitled Section" id="{D59DC34C-58A0-46ED-A105-991539AD2CE5}">
          <p14:sldIdLst>
            <p14:sldId id="306"/>
            <p14:sldId id="305"/>
            <p14:sldId id="317"/>
            <p14:sldId id="321"/>
            <p14:sldId id="31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l Brown" initials="BB" lastIdx="3" clrIdx="0">
    <p:extLst>
      <p:ext uri="{19B8F6BF-5375-455C-9EA6-DF929625EA0E}">
        <p15:presenceInfo xmlns:p15="http://schemas.microsoft.com/office/powerpoint/2012/main" userId="121cf170c75bed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52" autoAdjust="0"/>
  </p:normalViewPr>
  <p:slideViewPr>
    <p:cSldViewPr snapToGrid="0">
      <p:cViewPr varScale="1">
        <p:scale>
          <a:sx n="57" d="100"/>
          <a:sy n="57" d="100"/>
        </p:scale>
        <p:origin x="950" y="62"/>
      </p:cViewPr>
      <p:guideLst/>
    </p:cSldViewPr>
  </p:slideViewPr>
  <p:outlineViewPr>
    <p:cViewPr>
      <p:scale>
        <a:sx n="33" d="100"/>
        <a:sy n="33" d="100"/>
      </p:scale>
      <p:origin x="0" y="-106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mbbr\Documents\NK%20Pric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mbbr\Documents\China%20NK%20Trade%202015%20to%202023%20July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5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mbbr\Documents\NK%20Prices%20Feb%202022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mbbr\Documents\NK%20Pric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mbbr\Documents\NK%20Prices%20Feb%202022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mbbr\Documents\China%20NK%20Trade%202014%20to%20Aug%202020%20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mbbr\Documents\China%20NK%20Trade%202015%20to%202023%20July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mbbr\Documents\China%20NK%20Trade%202015%20to%202023%20July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mbbr\Documents\NK%20Prices%20Feb%20202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mbbr\Documents\China%20NK%20Trade%202015%20to%202023%20July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mbbr\Documents\NK%20Prices%20Feb%20202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/>
              <a:t>North Korea won per US dollar: 2012-2018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0625328083989498E-2"/>
          <c:y val="0.19486111111111112"/>
          <c:w val="0.84174125109361331"/>
          <c:h val="0.72088764946048411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dk1">
                  <a:tint val="88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Sheet1!$B$2:$B$88</c:f>
              <c:strCache>
                <c:ptCount val="87"/>
                <c:pt idx="0">
                  <c:v>Dec-18</c:v>
                </c:pt>
                <c:pt idx="1">
                  <c:v>Nov</c:v>
                </c:pt>
                <c:pt idx="2">
                  <c:v>Oct</c:v>
                </c:pt>
                <c:pt idx="3">
                  <c:v>Sep</c:v>
                </c:pt>
                <c:pt idx="4">
                  <c:v>Aug</c:v>
                </c:pt>
                <c:pt idx="5">
                  <c:v>July</c:v>
                </c:pt>
                <c:pt idx="6">
                  <c:v>June</c:v>
                </c:pt>
                <c:pt idx="7">
                  <c:v>May</c:v>
                </c:pt>
                <c:pt idx="8">
                  <c:v>Apr</c:v>
                </c:pt>
                <c:pt idx="9">
                  <c:v>Mar</c:v>
                </c:pt>
                <c:pt idx="10">
                  <c:v>Feb</c:v>
                </c:pt>
                <c:pt idx="11">
                  <c:v>2017-Dec</c:v>
                </c:pt>
                <c:pt idx="12">
                  <c:v>Dec-17</c:v>
                </c:pt>
                <c:pt idx="13">
                  <c:v>Nov</c:v>
                </c:pt>
                <c:pt idx="14">
                  <c:v>Oct</c:v>
                </c:pt>
                <c:pt idx="15">
                  <c:v>Sep</c:v>
                </c:pt>
                <c:pt idx="16">
                  <c:v>July 2016</c:v>
                </c:pt>
                <c:pt idx="17">
                  <c:v>June</c:v>
                </c:pt>
                <c:pt idx="18">
                  <c:v>May</c:v>
                </c:pt>
                <c:pt idx="19">
                  <c:v>Apr</c:v>
                </c:pt>
                <c:pt idx="20">
                  <c:v>Mar</c:v>
                </c:pt>
                <c:pt idx="21">
                  <c:v>Feb</c:v>
                </c:pt>
                <c:pt idx="22">
                  <c:v>2017-Dec</c:v>
                </c:pt>
                <c:pt idx="23">
                  <c:v>Dec</c:v>
                </c:pt>
                <c:pt idx="24">
                  <c:v>Dec-16</c:v>
                </c:pt>
                <c:pt idx="25">
                  <c:v>Oct</c:v>
                </c:pt>
                <c:pt idx="26">
                  <c:v>Sep</c:v>
                </c:pt>
                <c:pt idx="27">
                  <c:v>July 2016</c:v>
                </c:pt>
                <c:pt idx="28">
                  <c:v>2016</c:v>
                </c:pt>
                <c:pt idx="29">
                  <c:v>13-Jun</c:v>
                </c:pt>
                <c:pt idx="30">
                  <c:v>25-May</c:v>
                </c:pt>
                <c:pt idx="31">
                  <c:v>29-Apr</c:v>
                </c:pt>
                <c:pt idx="32">
                  <c:v>25-Mar</c:v>
                </c:pt>
                <c:pt idx="33">
                  <c:v>2016 Dec</c:v>
                </c:pt>
                <c:pt idx="34">
                  <c:v>13-Jan</c:v>
                </c:pt>
                <c:pt idx="35">
                  <c:v>8-Dec</c:v>
                </c:pt>
                <c:pt idx="36">
                  <c:v>27-Oct</c:v>
                </c:pt>
                <c:pt idx="37">
                  <c:v>7-Sep</c:v>
                </c:pt>
                <c:pt idx="38">
                  <c:v>5-Aug</c:v>
                </c:pt>
                <c:pt idx="39">
                  <c:v>2015</c:v>
                </c:pt>
                <c:pt idx="40">
                  <c:v>2015</c:v>
                </c:pt>
                <c:pt idx="41">
                  <c:v>8-Apr</c:v>
                </c:pt>
                <c:pt idx="42">
                  <c:v>26-Feb</c:v>
                </c:pt>
                <c:pt idx="43">
                  <c:v>7-Jan</c:v>
                </c:pt>
                <c:pt idx="44">
                  <c:v>15-Dec</c:v>
                </c:pt>
                <c:pt idx="45">
                  <c:v>2014 Dec</c:v>
                </c:pt>
                <c:pt idx="46">
                  <c:v>6-Nov</c:v>
                </c:pt>
                <c:pt idx="47">
                  <c:v>15-Oct</c:v>
                </c:pt>
                <c:pt idx="48">
                  <c:v>15-Sep</c:v>
                </c:pt>
                <c:pt idx="49">
                  <c:v>12-Aug</c:v>
                </c:pt>
                <c:pt idx="50">
                  <c:v>18-Jul</c:v>
                </c:pt>
                <c:pt idx="51">
                  <c:v>2014</c:v>
                </c:pt>
                <c:pt idx="52">
                  <c:v>2014</c:v>
                </c:pt>
                <c:pt idx="53">
                  <c:v>20-Jun</c:v>
                </c:pt>
                <c:pt idx="54">
                  <c:v>29-May</c:v>
                </c:pt>
                <c:pt idx="55">
                  <c:v>21-Apr</c:v>
                </c:pt>
                <c:pt idx="56">
                  <c:v>24-Mar</c:v>
                </c:pt>
                <c:pt idx="57">
                  <c:v>2013-Dec</c:v>
                </c:pt>
                <c:pt idx="58">
                  <c:v>2013 -Nov</c:v>
                </c:pt>
                <c:pt idx="59">
                  <c:v>13-Nov</c:v>
                </c:pt>
                <c:pt idx="60">
                  <c:v>July 2013</c:v>
                </c:pt>
                <c:pt idx="61">
                  <c:v>25-Jun</c:v>
                </c:pt>
                <c:pt idx="62">
                  <c:v>1-May</c:v>
                </c:pt>
                <c:pt idx="63">
                  <c:v>May 2013</c:v>
                </c:pt>
                <c:pt idx="64">
                  <c:v>2013</c:v>
                </c:pt>
                <c:pt idx="65">
                  <c:v>1-May</c:v>
                </c:pt>
                <c:pt idx="66">
                  <c:v>3-Apr</c:v>
                </c:pt>
                <c:pt idx="67">
                  <c:v>4-Mar</c:v>
                </c:pt>
                <c:pt idx="68">
                  <c:v>6-Feb</c:v>
                </c:pt>
                <c:pt idx="69">
                  <c:v>9-Jan</c:v>
                </c:pt>
                <c:pt idx="70">
                  <c:v>2012-Nov</c:v>
                </c:pt>
                <c:pt idx="71">
                  <c:v>29-Oct</c:v>
                </c:pt>
                <c:pt idx="72">
                  <c:v>27-Sep</c:v>
                </c:pt>
                <c:pt idx="73">
                  <c:v>13-Jul</c:v>
                </c:pt>
                <c:pt idx="74">
                  <c:v>14-Jun</c:v>
                </c:pt>
                <c:pt idx="75">
                  <c:v>May  2012</c:v>
                </c:pt>
                <c:pt idx="76">
                  <c:v>2012</c:v>
                </c:pt>
                <c:pt idx="77">
                  <c:v>2-Mar</c:v>
                </c:pt>
                <c:pt idx="78">
                  <c:v>10-Feb</c:v>
                </c:pt>
                <c:pt idx="79">
                  <c:v>21-Jan</c:v>
                </c:pt>
                <c:pt idx="80">
                  <c:v>13-Dec</c:v>
                </c:pt>
                <c:pt idx="81">
                  <c:v>2-Dec</c:v>
                </c:pt>
                <c:pt idx="82">
                  <c:v>2011-Nov</c:v>
                </c:pt>
                <c:pt idx="83">
                  <c:v>7-Oct</c:v>
                </c:pt>
                <c:pt idx="84">
                  <c:v>1-Sep</c:v>
                </c:pt>
                <c:pt idx="85">
                  <c:v>6-Sep</c:v>
                </c:pt>
                <c:pt idx="86">
                  <c:v>1-Sep</c:v>
                </c:pt>
              </c:strCache>
            </c:strRef>
          </c:cat>
          <c:val>
            <c:numRef>
              <c:f>Sheet1!$C$2:$C$88</c:f>
              <c:numCache>
                <c:formatCode>General</c:formatCode>
                <c:ptCount val="87"/>
                <c:pt idx="0">
                  <c:v>8500</c:v>
                </c:pt>
                <c:pt idx="1">
                  <c:v>8190</c:v>
                </c:pt>
                <c:pt idx="2">
                  <c:v>8220</c:v>
                </c:pt>
                <c:pt idx="3">
                  <c:v>8260</c:v>
                </c:pt>
                <c:pt idx="4">
                  <c:v>8030</c:v>
                </c:pt>
                <c:pt idx="5">
                  <c:v>8030</c:v>
                </c:pt>
                <c:pt idx="6">
                  <c:v>8050</c:v>
                </c:pt>
                <c:pt idx="7">
                  <c:v>8000</c:v>
                </c:pt>
                <c:pt idx="8">
                  <c:v>8150</c:v>
                </c:pt>
                <c:pt idx="9">
                  <c:v>8095</c:v>
                </c:pt>
                <c:pt idx="10">
                  <c:v>8050</c:v>
                </c:pt>
                <c:pt idx="11">
                  <c:v>8000</c:v>
                </c:pt>
                <c:pt idx="12">
                  <c:v>8000</c:v>
                </c:pt>
                <c:pt idx="13">
                  <c:v>8000</c:v>
                </c:pt>
                <c:pt idx="14">
                  <c:v>8000</c:v>
                </c:pt>
                <c:pt idx="15">
                  <c:v>8000</c:v>
                </c:pt>
                <c:pt idx="16">
                  <c:v>8070</c:v>
                </c:pt>
                <c:pt idx="17">
                  <c:v>8120</c:v>
                </c:pt>
                <c:pt idx="18">
                  <c:v>7950</c:v>
                </c:pt>
                <c:pt idx="19">
                  <c:v>8100</c:v>
                </c:pt>
                <c:pt idx="20">
                  <c:v>8105</c:v>
                </c:pt>
                <c:pt idx="21">
                  <c:v>8020</c:v>
                </c:pt>
                <c:pt idx="22">
                  <c:v>8020</c:v>
                </c:pt>
                <c:pt idx="23">
                  <c:v>8010</c:v>
                </c:pt>
                <c:pt idx="24">
                  <c:v>8195</c:v>
                </c:pt>
                <c:pt idx="25">
                  <c:v>8105</c:v>
                </c:pt>
                <c:pt idx="26">
                  <c:v>8230</c:v>
                </c:pt>
                <c:pt idx="27">
                  <c:v>8285</c:v>
                </c:pt>
                <c:pt idx="28">
                  <c:v>8320</c:v>
                </c:pt>
                <c:pt idx="29">
                  <c:v>8515</c:v>
                </c:pt>
                <c:pt idx="30">
                  <c:v>8010</c:v>
                </c:pt>
                <c:pt idx="31">
                  <c:v>8100</c:v>
                </c:pt>
                <c:pt idx="32">
                  <c:v>8065</c:v>
                </c:pt>
                <c:pt idx="33">
                  <c:v>8210</c:v>
                </c:pt>
                <c:pt idx="34">
                  <c:v>8190</c:v>
                </c:pt>
                <c:pt idx="35">
                  <c:v>8800</c:v>
                </c:pt>
                <c:pt idx="36">
                  <c:v>9000</c:v>
                </c:pt>
                <c:pt idx="37">
                  <c:v>8320</c:v>
                </c:pt>
                <c:pt idx="38">
                  <c:v>8155</c:v>
                </c:pt>
                <c:pt idx="39">
                  <c:v>8025</c:v>
                </c:pt>
                <c:pt idx="40">
                  <c:v>8490</c:v>
                </c:pt>
                <c:pt idx="41">
                  <c:v>8400</c:v>
                </c:pt>
                <c:pt idx="42">
                  <c:v>8390</c:v>
                </c:pt>
                <c:pt idx="43">
                  <c:v>8150</c:v>
                </c:pt>
                <c:pt idx="44">
                  <c:v>8300</c:v>
                </c:pt>
                <c:pt idx="45">
                  <c:v>8670</c:v>
                </c:pt>
                <c:pt idx="46">
                  <c:v>8670</c:v>
                </c:pt>
                <c:pt idx="47">
                  <c:v>8430</c:v>
                </c:pt>
                <c:pt idx="48">
                  <c:v>8470</c:v>
                </c:pt>
                <c:pt idx="49">
                  <c:v>8310</c:v>
                </c:pt>
                <c:pt idx="50">
                  <c:v>7500</c:v>
                </c:pt>
                <c:pt idx="51">
                  <c:v>8100</c:v>
                </c:pt>
                <c:pt idx="52">
                  <c:v>8100</c:v>
                </c:pt>
                <c:pt idx="53">
                  <c:v>8100</c:v>
                </c:pt>
                <c:pt idx="54">
                  <c:v>8260</c:v>
                </c:pt>
                <c:pt idx="55">
                  <c:v>8000</c:v>
                </c:pt>
                <c:pt idx="56">
                  <c:v>7550</c:v>
                </c:pt>
                <c:pt idx="57">
                  <c:v>8400</c:v>
                </c:pt>
                <c:pt idx="58">
                  <c:v>8300</c:v>
                </c:pt>
                <c:pt idx="59">
                  <c:v>8180</c:v>
                </c:pt>
                <c:pt idx="60">
                  <c:v>8100</c:v>
                </c:pt>
                <c:pt idx="61">
                  <c:v>7860</c:v>
                </c:pt>
                <c:pt idx="62">
                  <c:v>8500</c:v>
                </c:pt>
                <c:pt idx="63">
                  <c:v>8100</c:v>
                </c:pt>
                <c:pt idx="64">
                  <c:v>7860</c:v>
                </c:pt>
                <c:pt idx="65">
                  <c:v>8500</c:v>
                </c:pt>
                <c:pt idx="66">
                  <c:v>8530</c:v>
                </c:pt>
                <c:pt idx="67">
                  <c:v>8490</c:v>
                </c:pt>
                <c:pt idx="68">
                  <c:v>8350</c:v>
                </c:pt>
                <c:pt idx="69">
                  <c:v>8750</c:v>
                </c:pt>
                <c:pt idx="70">
                  <c:v>8450</c:v>
                </c:pt>
                <c:pt idx="71">
                  <c:v>6490</c:v>
                </c:pt>
                <c:pt idx="72">
                  <c:v>6500</c:v>
                </c:pt>
                <c:pt idx="73">
                  <c:v>5280</c:v>
                </c:pt>
                <c:pt idx="74">
                  <c:v>4540</c:v>
                </c:pt>
                <c:pt idx="75">
                  <c:v>4500</c:v>
                </c:pt>
                <c:pt idx="76">
                  <c:v>3630</c:v>
                </c:pt>
                <c:pt idx="77">
                  <c:v>3640</c:v>
                </c:pt>
                <c:pt idx="78">
                  <c:v>3720</c:v>
                </c:pt>
                <c:pt idx="79">
                  <c:v>4200</c:v>
                </c:pt>
                <c:pt idx="80">
                  <c:v>5200</c:v>
                </c:pt>
                <c:pt idx="81">
                  <c:v>3850</c:v>
                </c:pt>
                <c:pt idx="83">
                  <c:v>3150</c:v>
                </c:pt>
                <c:pt idx="84">
                  <c:v>2850</c:v>
                </c:pt>
                <c:pt idx="85">
                  <c:v>2900</c:v>
                </c:pt>
                <c:pt idx="86">
                  <c:v>2850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354-4B94-97E5-B4890DCB58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12267560"/>
        <c:axId val="612268216"/>
      </c:lineChart>
      <c:dateAx>
        <c:axId val="612267560"/>
        <c:scaling>
          <c:orientation val="maxMin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2268216"/>
        <c:crosses val="autoZero"/>
        <c:auto val="0"/>
        <c:lblOffset val="100"/>
        <c:baseTimeUnit val="days"/>
        <c:majorUnit val="12"/>
      </c:dateAx>
      <c:valAx>
        <c:axId val="612268216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2267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Chinese Visible Trade Surplus</a:t>
            </a:r>
          </a:p>
          <a:p>
            <a:pPr>
              <a:defRPr b="1"/>
            </a:pPr>
            <a:r>
              <a:rPr lang="en-US" b="1" dirty="0"/>
              <a:t>Jan 2020-July 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New!$BJ$13:$CZ$13</c:f>
              <c:strCache>
                <c:ptCount val="43"/>
                <c:pt idx="0">
                  <c:v>Jan-20</c:v>
                </c:pt>
                <c:pt idx="12">
                  <c:v>Jan-21</c:v>
                </c:pt>
                <c:pt idx="24">
                  <c:v>Jan-22</c:v>
                </c:pt>
                <c:pt idx="36">
                  <c:v>Jan-23</c:v>
                </c:pt>
                <c:pt idx="42">
                  <c:v>July</c:v>
                </c:pt>
              </c:strCache>
            </c:strRef>
          </c:cat>
          <c:val>
            <c:numRef>
              <c:f>New!$BJ$14:$CZ$14</c:f>
              <c:numCache>
                <c:formatCode>0.0</c:formatCode>
                <c:ptCount val="43"/>
                <c:pt idx="0">
                  <c:v>93.360178000000005</c:v>
                </c:pt>
                <c:pt idx="1">
                  <c:v>93.360178000000005</c:v>
                </c:pt>
                <c:pt idx="2">
                  <c:v>17.415088999999998</c:v>
                </c:pt>
                <c:pt idx="3">
                  <c:v>19.590429</c:v>
                </c:pt>
                <c:pt idx="4">
                  <c:v>53.818786000000003</c:v>
                </c:pt>
                <c:pt idx="5">
                  <c:v>78.554962000000003</c:v>
                </c:pt>
                <c:pt idx="6">
                  <c:v>57.886432000000006</c:v>
                </c:pt>
                <c:pt idx="7">
                  <c:v>12.690238000000001</c:v>
                </c:pt>
                <c:pt idx="8">
                  <c:v>16.97</c:v>
                </c:pt>
                <c:pt idx="9">
                  <c:v>-1.1599999999999999</c:v>
                </c:pt>
                <c:pt idx="10">
                  <c:v>-1.01</c:v>
                </c:pt>
                <c:pt idx="11">
                  <c:v>1.7599999999999998</c:v>
                </c:pt>
                <c:pt idx="12">
                  <c:v>-1.44</c:v>
                </c:pt>
                <c:pt idx="13">
                  <c:v>-1.72</c:v>
                </c:pt>
                <c:pt idx="14">
                  <c:v>11.667999999999999</c:v>
                </c:pt>
                <c:pt idx="15">
                  <c:v>26.849999999999998</c:v>
                </c:pt>
                <c:pt idx="16">
                  <c:v>1.9500000000000002</c:v>
                </c:pt>
                <c:pt idx="17">
                  <c:v>10.48</c:v>
                </c:pt>
                <c:pt idx="18">
                  <c:v>12.700000000000001</c:v>
                </c:pt>
                <c:pt idx="19">
                  <c:v>16.3</c:v>
                </c:pt>
                <c:pt idx="20">
                  <c:v>41.3</c:v>
                </c:pt>
                <c:pt idx="21">
                  <c:v>36.6</c:v>
                </c:pt>
                <c:pt idx="22">
                  <c:v>27.699999999999996</c:v>
                </c:pt>
                <c:pt idx="23">
                  <c:v>19.2</c:v>
                </c:pt>
                <c:pt idx="24">
                  <c:v>39.550000000000004</c:v>
                </c:pt>
                <c:pt idx="25">
                  <c:v>56.83</c:v>
                </c:pt>
                <c:pt idx="26">
                  <c:v>53.5</c:v>
                </c:pt>
                <c:pt idx="27">
                  <c:v>93.850000000000009</c:v>
                </c:pt>
                <c:pt idx="28">
                  <c:v>8.7100000000000009</c:v>
                </c:pt>
                <c:pt idx="29">
                  <c:v>16.57</c:v>
                </c:pt>
                <c:pt idx="30">
                  <c:v>46.760000000000005</c:v>
                </c:pt>
                <c:pt idx="31">
                  <c:v>52.8</c:v>
                </c:pt>
                <c:pt idx="32">
                  <c:v>75.899999999999991</c:v>
                </c:pt>
                <c:pt idx="33">
                  <c:v>111</c:v>
                </c:pt>
                <c:pt idx="34">
                  <c:v>102.10000000000001</c:v>
                </c:pt>
                <c:pt idx="35">
                  <c:v>103.19999999999999</c:v>
                </c:pt>
                <c:pt idx="36">
                  <c:v>171.2</c:v>
                </c:pt>
                <c:pt idx="37">
                  <c:v>102.6</c:v>
                </c:pt>
                <c:pt idx="38">
                  <c:v>116.5</c:v>
                </c:pt>
                <c:pt idx="39">
                  <c:v>131.80000000000001</c:v>
                </c:pt>
                <c:pt idx="40">
                  <c:v>141.69999999999999</c:v>
                </c:pt>
                <c:pt idx="41">
                  <c:v>125.19999999999999</c:v>
                </c:pt>
                <c:pt idx="42">
                  <c:v>131.49600000000001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92E-498B-AD88-132A3EFA5A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48501616"/>
        <c:axId val="1649563632"/>
      </c:lineChart>
      <c:catAx>
        <c:axId val="1648501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9563632"/>
        <c:crosses val="autoZero"/>
        <c:auto val="1"/>
        <c:lblAlgn val="ctr"/>
        <c:lblOffset val="100"/>
        <c:noMultiLvlLbl val="0"/>
      </c:catAx>
      <c:valAx>
        <c:axId val="1649563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8501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China Yuan per US Dollar</a:t>
            </a:r>
          </a:p>
          <a:p>
            <a:pPr>
              <a:defRPr/>
            </a:pPr>
            <a:r>
              <a:rPr lang="en-US"/>
              <a:t>Pyongyang cross-rate; 2021-23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New!$B$84:$B$194</c:f>
              <c:strCache>
                <c:ptCount val="110"/>
                <c:pt idx="1">
                  <c:v>May</c:v>
                </c:pt>
                <c:pt idx="2">
                  <c:v>May</c:v>
                </c:pt>
                <c:pt idx="5">
                  <c:v>June</c:v>
                </c:pt>
                <c:pt idx="6">
                  <c:v>June</c:v>
                </c:pt>
                <c:pt idx="9">
                  <c:v>Jul</c:v>
                </c:pt>
                <c:pt idx="10">
                  <c:v>Jul</c:v>
                </c:pt>
                <c:pt idx="13">
                  <c:v>Aug</c:v>
                </c:pt>
                <c:pt idx="14">
                  <c:v>Aug</c:v>
                </c:pt>
                <c:pt idx="17">
                  <c:v>Sep</c:v>
                </c:pt>
                <c:pt idx="18">
                  <c:v>Sep</c:v>
                </c:pt>
                <c:pt idx="21">
                  <c:v>Oct</c:v>
                </c:pt>
                <c:pt idx="22">
                  <c:v>Oct</c:v>
                </c:pt>
                <c:pt idx="25">
                  <c:v>Nov</c:v>
                </c:pt>
                <c:pt idx="26">
                  <c:v>Nov</c:v>
                </c:pt>
                <c:pt idx="29">
                  <c:v>Dec</c:v>
                </c:pt>
                <c:pt idx="30">
                  <c:v>Dec</c:v>
                </c:pt>
                <c:pt idx="33">
                  <c:v>2022</c:v>
                </c:pt>
                <c:pt idx="34">
                  <c:v>Jan</c:v>
                </c:pt>
                <c:pt idx="37">
                  <c:v>Feb</c:v>
                </c:pt>
                <c:pt idx="38">
                  <c:v>Feb</c:v>
                </c:pt>
                <c:pt idx="41">
                  <c:v>Mar</c:v>
                </c:pt>
                <c:pt idx="42">
                  <c:v>Mar</c:v>
                </c:pt>
                <c:pt idx="45">
                  <c:v>Apr</c:v>
                </c:pt>
                <c:pt idx="46">
                  <c:v>Apr</c:v>
                </c:pt>
                <c:pt idx="49">
                  <c:v>May</c:v>
                </c:pt>
                <c:pt idx="50">
                  <c:v>May</c:v>
                </c:pt>
                <c:pt idx="53">
                  <c:v>June</c:v>
                </c:pt>
                <c:pt idx="54">
                  <c:v>June</c:v>
                </c:pt>
                <c:pt idx="57">
                  <c:v>Jul</c:v>
                </c:pt>
                <c:pt idx="58">
                  <c:v>Jul</c:v>
                </c:pt>
                <c:pt idx="61">
                  <c:v>Aug</c:v>
                </c:pt>
                <c:pt idx="62">
                  <c:v>Aug</c:v>
                </c:pt>
                <c:pt idx="65">
                  <c:v>Sep</c:v>
                </c:pt>
                <c:pt idx="66">
                  <c:v>Sep</c:v>
                </c:pt>
                <c:pt idx="69">
                  <c:v>Oct</c:v>
                </c:pt>
                <c:pt idx="70">
                  <c:v>Oct</c:v>
                </c:pt>
                <c:pt idx="72">
                  <c:v>Nov</c:v>
                </c:pt>
                <c:pt idx="73">
                  <c:v>Nov</c:v>
                </c:pt>
                <c:pt idx="76">
                  <c:v>Dec</c:v>
                </c:pt>
                <c:pt idx="77">
                  <c:v>Dec</c:v>
                </c:pt>
                <c:pt idx="80">
                  <c:v>2023</c:v>
                </c:pt>
                <c:pt idx="81">
                  <c:v>Jan</c:v>
                </c:pt>
                <c:pt idx="84">
                  <c:v>Feb</c:v>
                </c:pt>
                <c:pt idx="85">
                  <c:v>Feb</c:v>
                </c:pt>
                <c:pt idx="88">
                  <c:v>Mar</c:v>
                </c:pt>
                <c:pt idx="89">
                  <c:v>Mar</c:v>
                </c:pt>
                <c:pt idx="92">
                  <c:v>Apr</c:v>
                </c:pt>
                <c:pt idx="93">
                  <c:v>Apr</c:v>
                </c:pt>
                <c:pt idx="96">
                  <c:v>May</c:v>
                </c:pt>
                <c:pt idx="97">
                  <c:v>May</c:v>
                </c:pt>
                <c:pt idx="100">
                  <c:v>June</c:v>
                </c:pt>
                <c:pt idx="101">
                  <c:v>June</c:v>
                </c:pt>
                <c:pt idx="103">
                  <c:v>July</c:v>
                </c:pt>
                <c:pt idx="104">
                  <c:v>July</c:v>
                </c:pt>
                <c:pt idx="105">
                  <c:v>July</c:v>
                </c:pt>
                <c:pt idx="107">
                  <c:v>Aug</c:v>
                </c:pt>
                <c:pt idx="108">
                  <c:v>Aug</c:v>
                </c:pt>
                <c:pt idx="109">
                  <c:v>Aug</c:v>
                </c:pt>
              </c:strCache>
            </c:strRef>
          </c:cat>
          <c:val>
            <c:numRef>
              <c:f>New!$E$84:$E$194</c:f>
              <c:numCache>
                <c:formatCode>0.000</c:formatCode>
                <c:ptCount val="111"/>
                <c:pt idx="0">
                  <c:v>6.71875</c:v>
                </c:pt>
                <c:pt idx="1">
                  <c:v>7.0526315789473681</c:v>
                </c:pt>
                <c:pt idx="2">
                  <c:v>6.9473684210526319</c:v>
                </c:pt>
                <c:pt idx="3">
                  <c:v>6.9072164948453612</c:v>
                </c:pt>
                <c:pt idx="4">
                  <c:v>6.145833333333333</c:v>
                </c:pt>
                <c:pt idx="5">
                  <c:v>5.3608247422680408</c:v>
                </c:pt>
                <c:pt idx="6">
                  <c:v>5.1546391752577323</c:v>
                </c:pt>
                <c:pt idx="7">
                  <c:v>8.515625</c:v>
                </c:pt>
                <c:pt idx="8">
                  <c:v>9.3220338983050848</c:v>
                </c:pt>
                <c:pt idx="9">
                  <c:v>11.485148514851485</c:v>
                </c:pt>
                <c:pt idx="10">
                  <c:v>11.538461538461538</c:v>
                </c:pt>
                <c:pt idx="11">
                  <c:v>10</c:v>
                </c:pt>
                <c:pt idx="12">
                  <c:v>9.5161290322580641</c:v>
                </c:pt>
                <c:pt idx="13">
                  <c:v>9.4696969696969688</c:v>
                </c:pt>
                <c:pt idx="14">
                  <c:v>7.3684210526315788</c:v>
                </c:pt>
                <c:pt idx="15">
                  <c:v>9.6</c:v>
                </c:pt>
                <c:pt idx="16">
                  <c:v>8.5964912280701746</c:v>
                </c:pt>
                <c:pt idx="17">
                  <c:v>11.551724137931034</c:v>
                </c:pt>
                <c:pt idx="18">
                  <c:v>10.701754385964913</c:v>
                </c:pt>
                <c:pt idx="19">
                  <c:v>8.7407407407407405</c:v>
                </c:pt>
                <c:pt idx="20">
                  <c:v>8.7096774193548381</c:v>
                </c:pt>
                <c:pt idx="21">
                  <c:v>9.53125</c:v>
                </c:pt>
                <c:pt idx="22">
                  <c:v>8.382352941176471</c:v>
                </c:pt>
                <c:pt idx="23">
                  <c:v>7.8571428571428568</c:v>
                </c:pt>
                <c:pt idx="24">
                  <c:v>8.382352941176471</c:v>
                </c:pt>
                <c:pt idx="25">
                  <c:v>7.6470588235294121</c:v>
                </c:pt>
                <c:pt idx="26">
                  <c:v>8.3606557377049189</c:v>
                </c:pt>
                <c:pt idx="27">
                  <c:v>8.5245901639344268</c:v>
                </c:pt>
                <c:pt idx="28">
                  <c:v>7.8688524590163933</c:v>
                </c:pt>
                <c:pt idx="29">
                  <c:v>8.4482758620689662</c:v>
                </c:pt>
                <c:pt idx="30">
                  <c:v>7.7166666666666668</c:v>
                </c:pt>
                <c:pt idx="31">
                  <c:v>7.6859504132231402</c:v>
                </c:pt>
                <c:pt idx="32">
                  <c:v>7.580645161290323</c:v>
                </c:pt>
                <c:pt idx="33">
                  <c:v>7.6190476190476186</c:v>
                </c:pt>
                <c:pt idx="34">
                  <c:v>7.6190476190476186</c:v>
                </c:pt>
                <c:pt idx="35">
                  <c:v>7.1653543307086611</c:v>
                </c:pt>
                <c:pt idx="36">
                  <c:v>7.4015748031496065</c:v>
                </c:pt>
                <c:pt idx="37">
                  <c:v>7.421875</c:v>
                </c:pt>
                <c:pt idx="38">
                  <c:v>7.5757575757575761</c:v>
                </c:pt>
                <c:pt idx="39">
                  <c:v>7.6744186046511631</c:v>
                </c:pt>
                <c:pt idx="40">
                  <c:v>7.7380952380952381</c:v>
                </c:pt>
                <c:pt idx="41">
                  <c:v>7.9012345679012341</c:v>
                </c:pt>
                <c:pt idx="42">
                  <c:v>8.0606060606060606</c:v>
                </c:pt>
                <c:pt idx="43">
                  <c:v>8.0722891566265051</c:v>
                </c:pt>
                <c:pt idx="44">
                  <c:v>8.2926829268292686</c:v>
                </c:pt>
                <c:pt idx="45">
                  <c:v>7.9761904761904763</c:v>
                </c:pt>
                <c:pt idx="46">
                  <c:v>8.0952380952380949</c:v>
                </c:pt>
                <c:pt idx="47">
                  <c:v>8.19277108433735</c:v>
                </c:pt>
                <c:pt idx="48">
                  <c:v>8.0254777070063703</c:v>
                </c:pt>
                <c:pt idx="49">
                  <c:v>8.0246913580246915</c:v>
                </c:pt>
                <c:pt idx="50">
                  <c:v>7.8048780487804876</c:v>
                </c:pt>
                <c:pt idx="51">
                  <c:v>7.9268292682926829</c:v>
                </c:pt>
                <c:pt idx="52">
                  <c:v>8.0722891566265051</c:v>
                </c:pt>
                <c:pt idx="53">
                  <c:v>7.8571428571428568</c:v>
                </c:pt>
                <c:pt idx="54">
                  <c:v>7.8571428571428568</c:v>
                </c:pt>
                <c:pt idx="55">
                  <c:v>7.882352941176471</c:v>
                </c:pt>
                <c:pt idx="56">
                  <c:v>9.2024539877300615</c:v>
                </c:pt>
                <c:pt idx="57">
                  <c:v>9.0476190476190474</c:v>
                </c:pt>
                <c:pt idx="58">
                  <c:v>8.8994082840236679</c:v>
                </c:pt>
                <c:pt idx="59">
                  <c:v>8.5882352941176467</c:v>
                </c:pt>
                <c:pt idx="60">
                  <c:v>8.8941176470588239</c:v>
                </c:pt>
                <c:pt idx="61">
                  <c:v>9.2613636363636367</c:v>
                </c:pt>
                <c:pt idx="62">
                  <c:v>9.0333333333333332</c:v>
                </c:pt>
                <c:pt idx="63">
                  <c:v>9.1071428571428577</c:v>
                </c:pt>
                <c:pt idx="64">
                  <c:v>8.5798816568047336</c:v>
                </c:pt>
                <c:pt idx="65">
                  <c:v>8.5714285714285712</c:v>
                </c:pt>
                <c:pt idx="66">
                  <c:v>8.536585365853659</c:v>
                </c:pt>
                <c:pt idx="67">
                  <c:v>8.8372093023255811</c:v>
                </c:pt>
                <c:pt idx="68">
                  <c:v>9.3023255813953494</c:v>
                </c:pt>
                <c:pt idx="69">
                  <c:v>9.3181818181818183</c:v>
                </c:pt>
                <c:pt idx="70">
                  <c:v>9.7142857142857135</c:v>
                </c:pt>
                <c:pt idx="71">
                  <c:v>9.4767441860465116</c:v>
                </c:pt>
                <c:pt idx="72">
                  <c:v>9.7590361445783138</c:v>
                </c:pt>
                <c:pt idx="73">
                  <c:v>9.7604790419161684</c:v>
                </c:pt>
                <c:pt idx="74">
                  <c:v>9.7604790419161684</c:v>
                </c:pt>
                <c:pt idx="75">
                  <c:v>8.526315789473685</c:v>
                </c:pt>
                <c:pt idx="76">
                  <c:v>8.7368421052631575</c:v>
                </c:pt>
                <c:pt idx="77">
                  <c:v>7.2173913043478262</c:v>
                </c:pt>
                <c:pt idx="78">
                  <c:v>8.0769230769230766</c:v>
                </c:pt>
                <c:pt idx="79">
                  <c:v>7.6851851851851851</c:v>
                </c:pt>
                <c:pt idx="80">
                  <c:v>7.3214285714285712</c:v>
                </c:pt>
                <c:pt idx="81">
                  <c:v>6.75</c:v>
                </c:pt>
                <c:pt idx="82">
                  <c:v>6.8067226890756301</c:v>
                </c:pt>
                <c:pt idx="83">
                  <c:v>7.0434782608695654</c:v>
                </c:pt>
                <c:pt idx="84">
                  <c:v>7.0434782608695654</c:v>
                </c:pt>
                <c:pt idx="85">
                  <c:v>7.168141592920354</c:v>
                </c:pt>
                <c:pt idx="86">
                  <c:v>7.2173913043478262</c:v>
                </c:pt>
                <c:pt idx="87">
                  <c:v>7.2368421052631575</c:v>
                </c:pt>
                <c:pt idx="88">
                  <c:v>6.8852459016393439</c:v>
                </c:pt>
                <c:pt idx="89">
                  <c:v>6.8292682926829267</c:v>
                </c:pt>
                <c:pt idx="90">
                  <c:v>6.916666666666667</c:v>
                </c:pt>
                <c:pt idx="91">
                  <c:v>6.916666666666667</c:v>
                </c:pt>
                <c:pt idx="92">
                  <c:v>6.9747899159663866</c:v>
                </c:pt>
                <c:pt idx="93">
                  <c:v>6.8644067796610173</c:v>
                </c:pt>
                <c:pt idx="94">
                  <c:v>6.8595041322314048</c:v>
                </c:pt>
                <c:pt idx="95">
                  <c:v>6.8644067796610173</c:v>
                </c:pt>
                <c:pt idx="96">
                  <c:v>6.7479674796747968</c:v>
                </c:pt>
                <c:pt idx="97">
                  <c:v>6.8292682926829267</c:v>
                </c:pt>
                <c:pt idx="98">
                  <c:v>6.693548387096774</c:v>
                </c:pt>
                <c:pt idx="99">
                  <c:v>6.8292682926829267</c:v>
                </c:pt>
                <c:pt idx="100">
                  <c:v>6.8292682926829267</c:v>
                </c:pt>
                <c:pt idx="101">
                  <c:v>6.8292682926829267</c:v>
                </c:pt>
                <c:pt idx="102">
                  <c:v>6.5079365079365079</c:v>
                </c:pt>
                <c:pt idx="103">
                  <c:v>6.6141732283464565</c:v>
                </c:pt>
                <c:pt idx="104">
                  <c:v>6.935483870967742</c:v>
                </c:pt>
                <c:pt idx="105">
                  <c:v>7</c:v>
                </c:pt>
                <c:pt idx="106">
                  <c:v>6.854838709677419</c:v>
                </c:pt>
                <c:pt idx="107">
                  <c:v>6.56</c:v>
                </c:pt>
                <c:pt idx="108">
                  <c:v>6.693548387096774</c:v>
                </c:pt>
                <c:pt idx="109">
                  <c:v>6.64</c:v>
                </c:pt>
                <c:pt idx="110">
                  <c:v>6.6141732283464565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787-446B-ADEA-4D57BC7C63DE}"/>
            </c:ext>
          </c:extLst>
        </c:ser>
        <c:ser>
          <c:idx val="3"/>
          <c:order val="1"/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New!$B$84:$B$194</c:f>
              <c:strCache>
                <c:ptCount val="110"/>
                <c:pt idx="1">
                  <c:v>May</c:v>
                </c:pt>
                <c:pt idx="2">
                  <c:v>May</c:v>
                </c:pt>
                <c:pt idx="5">
                  <c:v>June</c:v>
                </c:pt>
                <c:pt idx="6">
                  <c:v>June</c:v>
                </c:pt>
                <c:pt idx="9">
                  <c:v>Jul</c:v>
                </c:pt>
                <c:pt idx="10">
                  <c:v>Jul</c:v>
                </c:pt>
                <c:pt idx="13">
                  <c:v>Aug</c:v>
                </c:pt>
                <c:pt idx="14">
                  <c:v>Aug</c:v>
                </c:pt>
                <c:pt idx="17">
                  <c:v>Sep</c:v>
                </c:pt>
                <c:pt idx="18">
                  <c:v>Sep</c:v>
                </c:pt>
                <c:pt idx="21">
                  <c:v>Oct</c:v>
                </c:pt>
                <c:pt idx="22">
                  <c:v>Oct</c:v>
                </c:pt>
                <c:pt idx="25">
                  <c:v>Nov</c:v>
                </c:pt>
                <c:pt idx="26">
                  <c:v>Nov</c:v>
                </c:pt>
                <c:pt idx="29">
                  <c:v>Dec</c:v>
                </c:pt>
                <c:pt idx="30">
                  <c:v>Dec</c:v>
                </c:pt>
                <c:pt idx="33">
                  <c:v>2022</c:v>
                </c:pt>
                <c:pt idx="34">
                  <c:v>Jan</c:v>
                </c:pt>
                <c:pt idx="37">
                  <c:v>Feb</c:v>
                </c:pt>
                <c:pt idx="38">
                  <c:v>Feb</c:v>
                </c:pt>
                <c:pt idx="41">
                  <c:v>Mar</c:v>
                </c:pt>
                <c:pt idx="42">
                  <c:v>Mar</c:v>
                </c:pt>
                <c:pt idx="45">
                  <c:v>Apr</c:v>
                </c:pt>
                <c:pt idx="46">
                  <c:v>Apr</c:v>
                </c:pt>
                <c:pt idx="49">
                  <c:v>May</c:v>
                </c:pt>
                <c:pt idx="50">
                  <c:v>May</c:v>
                </c:pt>
                <c:pt idx="53">
                  <c:v>June</c:v>
                </c:pt>
                <c:pt idx="54">
                  <c:v>June</c:v>
                </c:pt>
                <c:pt idx="57">
                  <c:v>Jul</c:v>
                </c:pt>
                <c:pt idx="58">
                  <c:v>Jul</c:v>
                </c:pt>
                <c:pt idx="61">
                  <c:v>Aug</c:v>
                </c:pt>
                <c:pt idx="62">
                  <c:v>Aug</c:v>
                </c:pt>
                <c:pt idx="65">
                  <c:v>Sep</c:v>
                </c:pt>
                <c:pt idx="66">
                  <c:v>Sep</c:v>
                </c:pt>
                <c:pt idx="69">
                  <c:v>Oct</c:v>
                </c:pt>
                <c:pt idx="70">
                  <c:v>Oct</c:v>
                </c:pt>
                <c:pt idx="72">
                  <c:v>Nov</c:v>
                </c:pt>
                <c:pt idx="73">
                  <c:v>Nov</c:v>
                </c:pt>
                <c:pt idx="76">
                  <c:v>Dec</c:v>
                </c:pt>
                <c:pt idx="77">
                  <c:v>Dec</c:v>
                </c:pt>
                <c:pt idx="80">
                  <c:v>2023</c:v>
                </c:pt>
                <c:pt idx="81">
                  <c:v>Jan</c:v>
                </c:pt>
                <c:pt idx="84">
                  <c:v>Feb</c:v>
                </c:pt>
                <c:pt idx="85">
                  <c:v>Feb</c:v>
                </c:pt>
                <c:pt idx="88">
                  <c:v>Mar</c:v>
                </c:pt>
                <c:pt idx="89">
                  <c:v>Mar</c:v>
                </c:pt>
                <c:pt idx="92">
                  <c:v>Apr</c:v>
                </c:pt>
                <c:pt idx="93">
                  <c:v>Apr</c:v>
                </c:pt>
                <c:pt idx="96">
                  <c:v>May</c:v>
                </c:pt>
                <c:pt idx="97">
                  <c:v>May</c:v>
                </c:pt>
                <c:pt idx="100">
                  <c:v>June</c:v>
                </c:pt>
                <c:pt idx="101">
                  <c:v>June</c:v>
                </c:pt>
                <c:pt idx="103">
                  <c:v>July</c:v>
                </c:pt>
                <c:pt idx="104">
                  <c:v>July</c:v>
                </c:pt>
                <c:pt idx="105">
                  <c:v>July</c:v>
                </c:pt>
                <c:pt idx="107">
                  <c:v>Aug</c:v>
                </c:pt>
                <c:pt idx="108">
                  <c:v>Aug</c:v>
                </c:pt>
                <c:pt idx="109">
                  <c:v>Aug</c:v>
                </c:pt>
              </c:strCache>
            </c:strRef>
          </c:cat>
          <c:val>
            <c:numRef>
              <c:f>New!$F$84:$F$194</c:f>
              <c:numCache>
                <c:formatCode>0.0000</c:formatCode>
                <c:ptCount val="111"/>
                <c:pt idx="0">
                  <c:v>6.49</c:v>
                </c:pt>
                <c:pt idx="1">
                  <c:v>6.47</c:v>
                </c:pt>
                <c:pt idx="2">
                  <c:v>6.46</c:v>
                </c:pt>
                <c:pt idx="3">
                  <c:v>6.45</c:v>
                </c:pt>
                <c:pt idx="4">
                  <c:v>6.4329999999999998</c:v>
                </c:pt>
                <c:pt idx="5">
                  <c:v>6.38</c:v>
                </c:pt>
                <c:pt idx="6">
                  <c:v>6.46</c:v>
                </c:pt>
                <c:pt idx="7">
                  <c:v>6.39</c:v>
                </c:pt>
                <c:pt idx="8">
                  <c:v>6.47</c:v>
                </c:pt>
                <c:pt idx="9">
                  <c:v>6.46</c:v>
                </c:pt>
                <c:pt idx="10">
                  <c:v>6.47</c:v>
                </c:pt>
                <c:pt idx="11">
                  <c:v>6.4779999999999998</c:v>
                </c:pt>
                <c:pt idx="12">
                  <c:v>6.4787999999999997</c:v>
                </c:pt>
                <c:pt idx="13">
                  <c:v>6.4786000000000001</c:v>
                </c:pt>
                <c:pt idx="14">
                  <c:v>6.4619999999999997</c:v>
                </c:pt>
                <c:pt idx="15">
                  <c:v>6.4824999999999999</c:v>
                </c:pt>
                <c:pt idx="16">
                  <c:v>6.4767999999999999</c:v>
                </c:pt>
                <c:pt idx="17">
                  <c:v>6.4767999999999999</c:v>
                </c:pt>
                <c:pt idx="18">
                  <c:v>6.4585999999999997</c:v>
                </c:pt>
                <c:pt idx="19">
                  <c:v>6.4585999999999997</c:v>
                </c:pt>
                <c:pt idx="20">
                  <c:v>6.4585999999999997</c:v>
                </c:pt>
                <c:pt idx="21">
                  <c:v>6.4585999999999997</c:v>
                </c:pt>
                <c:pt idx="22" formatCode="General">
                  <c:v>6.4433999999999996</c:v>
                </c:pt>
                <c:pt idx="23" formatCode="General">
                  <c:v>6.4433999999999996</c:v>
                </c:pt>
                <c:pt idx="24" formatCode="General">
                  <c:v>6.4433999999999996</c:v>
                </c:pt>
                <c:pt idx="25" formatCode="General">
                  <c:v>6.4433999999999996</c:v>
                </c:pt>
                <c:pt idx="26" formatCode="General">
                  <c:v>6.3971999999999998</c:v>
                </c:pt>
                <c:pt idx="27" formatCode="General">
                  <c:v>6.3971999999999998</c:v>
                </c:pt>
                <c:pt idx="28" formatCode="General">
                  <c:v>6.3971999999999998</c:v>
                </c:pt>
                <c:pt idx="29" formatCode="General">
                  <c:v>6.3971999999999998</c:v>
                </c:pt>
                <c:pt idx="30" formatCode="General">
                  <c:v>6.3640999999999996</c:v>
                </c:pt>
                <c:pt idx="31" formatCode="General">
                  <c:v>6.3640999999999996</c:v>
                </c:pt>
                <c:pt idx="32" formatCode="General">
                  <c:v>6.3640999999999996</c:v>
                </c:pt>
                <c:pt idx="33" formatCode="General">
                  <c:v>6.3640999999999996</c:v>
                </c:pt>
                <c:pt idx="34" formatCode="General">
                  <c:v>6.3555000000000001</c:v>
                </c:pt>
                <c:pt idx="35" formatCode="General">
                  <c:v>6.3555000000000001</c:v>
                </c:pt>
                <c:pt idx="36" formatCode="General">
                  <c:v>6.3555000000000001</c:v>
                </c:pt>
                <c:pt idx="37" formatCode="General">
                  <c:v>6.3555000000000001</c:v>
                </c:pt>
                <c:pt idx="38" formatCode="General">
                  <c:v>6.3609999999999998</c:v>
                </c:pt>
                <c:pt idx="39" formatCode="General">
                  <c:v>6.3609999999999998</c:v>
                </c:pt>
                <c:pt idx="40" formatCode="General">
                  <c:v>6.3609999999999998</c:v>
                </c:pt>
                <c:pt idx="41" formatCode="General">
                  <c:v>6.3609999999999998</c:v>
                </c:pt>
                <c:pt idx="42" formatCode="General">
                  <c:v>6.3116000000000003</c:v>
                </c:pt>
                <c:pt idx="43" formatCode="General">
                  <c:v>6.3116000000000003</c:v>
                </c:pt>
                <c:pt idx="44" formatCode="General">
                  <c:v>6.3116000000000003</c:v>
                </c:pt>
                <c:pt idx="45" formatCode="General">
                  <c:v>6.3116000000000003</c:v>
                </c:pt>
                <c:pt idx="46" formatCode="General">
                  <c:v>6.3624999999999998</c:v>
                </c:pt>
                <c:pt idx="47" formatCode="General">
                  <c:v>6.3624999999999998</c:v>
                </c:pt>
                <c:pt idx="48" formatCode="General">
                  <c:v>6.3624999999999998</c:v>
                </c:pt>
                <c:pt idx="49" formatCode="General">
                  <c:v>6.3624999999999998</c:v>
                </c:pt>
                <c:pt idx="50" formatCode="General">
                  <c:v>6.6078999999999999</c:v>
                </c:pt>
                <c:pt idx="51" formatCode="General">
                  <c:v>6.6078999999999999</c:v>
                </c:pt>
                <c:pt idx="52" formatCode="General">
                  <c:v>6.6078999999999999</c:v>
                </c:pt>
                <c:pt idx="53" formatCode="General">
                  <c:v>6.6078999999999999</c:v>
                </c:pt>
                <c:pt idx="54" formatCode="General">
                  <c:v>6.6858000000000004</c:v>
                </c:pt>
                <c:pt idx="55" formatCode="General">
                  <c:v>6.6858000000000004</c:v>
                </c:pt>
                <c:pt idx="56" formatCode="General">
                  <c:v>6.6858000000000004</c:v>
                </c:pt>
                <c:pt idx="57" formatCode="General">
                  <c:v>6.6858000000000004</c:v>
                </c:pt>
                <c:pt idx="58" formatCode="General">
                  <c:v>6.6878000000000002</c:v>
                </c:pt>
                <c:pt idx="59" formatCode="General">
                  <c:v>6.6878000000000002</c:v>
                </c:pt>
                <c:pt idx="60" formatCode="General">
                  <c:v>6.6878000000000002</c:v>
                </c:pt>
                <c:pt idx="61" formatCode="General">
                  <c:v>6.6878000000000002</c:v>
                </c:pt>
                <c:pt idx="62" formatCode="General">
                  <c:v>6.6878000000000002</c:v>
                </c:pt>
                <c:pt idx="63" formatCode="General">
                  <c:v>6.6878000000000002</c:v>
                </c:pt>
                <c:pt idx="64" formatCode="General">
                  <c:v>6.8470000000000004</c:v>
                </c:pt>
                <c:pt idx="65" formatCode="General">
                  <c:v>6.8479999999999999</c:v>
                </c:pt>
                <c:pt idx="66" formatCode="General">
                  <c:v>6.9</c:v>
                </c:pt>
                <c:pt idx="67" formatCode="General">
                  <c:v>6.93</c:v>
                </c:pt>
                <c:pt idx="68" formatCode="General">
                  <c:v>6.93</c:v>
                </c:pt>
                <c:pt idx="69" formatCode="General">
                  <c:v>7.02</c:v>
                </c:pt>
                <c:pt idx="70" formatCode="General">
                  <c:v>7.125</c:v>
                </c:pt>
                <c:pt idx="71" formatCode="General">
                  <c:v>7.1159999999999997</c:v>
                </c:pt>
                <c:pt idx="72" formatCode="General">
                  <c:v>7.1</c:v>
                </c:pt>
                <c:pt idx="73" formatCode="General">
                  <c:v>7.2</c:v>
                </c:pt>
                <c:pt idx="74" formatCode="General">
                  <c:v>7.24</c:v>
                </c:pt>
                <c:pt idx="75" formatCode="General">
                  <c:v>7.15</c:v>
                </c:pt>
                <c:pt idx="76" formatCode="General">
                  <c:v>7.17</c:v>
                </c:pt>
                <c:pt idx="77" formatCode="General">
                  <c:v>6.98</c:v>
                </c:pt>
                <c:pt idx="78" formatCode="General">
                  <c:v>6.98</c:v>
                </c:pt>
                <c:pt idx="79" formatCode="General">
                  <c:v>6.98</c:v>
                </c:pt>
                <c:pt idx="80" formatCode="General">
                  <c:v>6.98</c:v>
                </c:pt>
                <c:pt idx="81" formatCode="General">
                  <c:v>6.98</c:v>
                </c:pt>
                <c:pt idx="82" formatCode="General">
                  <c:v>6.98</c:v>
                </c:pt>
                <c:pt idx="83" formatCode="General">
                  <c:v>6.98</c:v>
                </c:pt>
                <c:pt idx="84" formatCode="General">
                  <c:v>6.98</c:v>
                </c:pt>
                <c:pt idx="85" formatCode="General">
                  <c:v>6.98</c:v>
                </c:pt>
                <c:pt idx="86" formatCode="General">
                  <c:v>6.98</c:v>
                </c:pt>
                <c:pt idx="87" formatCode="General">
                  <c:v>6.98</c:v>
                </c:pt>
                <c:pt idx="88" formatCode="General">
                  <c:v>6.98</c:v>
                </c:pt>
                <c:pt idx="89" formatCode="General">
                  <c:v>6.8655999999999997</c:v>
                </c:pt>
                <c:pt idx="90" formatCode="General">
                  <c:v>6.8655999999999997</c:v>
                </c:pt>
                <c:pt idx="91" formatCode="General">
                  <c:v>6.8655999999999997</c:v>
                </c:pt>
                <c:pt idx="92" formatCode="General">
                  <c:v>6.8655999999999997</c:v>
                </c:pt>
                <c:pt idx="93" formatCode="General">
                  <c:v>6.8776000000000002</c:v>
                </c:pt>
                <c:pt idx="94" formatCode="General">
                  <c:v>6.8776000000000002</c:v>
                </c:pt>
                <c:pt idx="95" formatCode="General">
                  <c:v>6.8776000000000002</c:v>
                </c:pt>
                <c:pt idx="96" formatCode="General">
                  <c:v>6.8920000000000003</c:v>
                </c:pt>
                <c:pt idx="97" formatCode="General">
                  <c:v>6.9109999999999996</c:v>
                </c:pt>
                <c:pt idx="98" formatCode="General">
                  <c:v>6.9093999999999998</c:v>
                </c:pt>
                <c:pt idx="99" formatCode="General">
                  <c:v>6.952</c:v>
                </c:pt>
                <c:pt idx="100" formatCode="General">
                  <c:v>7.0585000000000004</c:v>
                </c:pt>
                <c:pt idx="101" formatCode="General">
                  <c:v>7.0827</c:v>
                </c:pt>
                <c:pt idx="102" formatCode="General">
                  <c:v>7.1436999999999999</c:v>
                </c:pt>
                <c:pt idx="103" formatCode="General">
                  <c:v>7.1779000000000002</c:v>
                </c:pt>
                <c:pt idx="104" formatCode="General">
                  <c:v>7.2512999999999996</c:v>
                </c:pt>
                <c:pt idx="105" formatCode="General">
                  <c:v>7.2089999999999996</c:v>
                </c:pt>
                <c:pt idx="106" formatCode="General">
                  <c:v>7.1760999999999999</c:v>
                </c:pt>
                <c:pt idx="107" formatCode="General">
                  <c:v>7.1855000000000002</c:v>
                </c:pt>
                <c:pt idx="108" formatCode="General">
                  <c:v>7.1425999999999998</c:v>
                </c:pt>
                <c:pt idx="109" formatCode="General">
                  <c:v>7.1775000000000002</c:v>
                </c:pt>
                <c:pt idx="110" formatCode="General">
                  <c:v>7.1708999999999996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787-446B-ADEA-4D57BC7C63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2163455"/>
        <c:axId val="222146399"/>
      </c:lineChart>
      <c:catAx>
        <c:axId val="2221634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2146399"/>
        <c:crosses val="autoZero"/>
        <c:auto val="1"/>
        <c:lblAlgn val="ctr"/>
        <c:lblOffset val="100"/>
        <c:noMultiLvlLbl val="0"/>
      </c:catAx>
      <c:valAx>
        <c:axId val="222146399"/>
        <c:scaling>
          <c:orientation val="minMax"/>
          <c:min val="4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2163455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North Korea Won Per US Dollar</a:t>
            </a:r>
          </a:p>
          <a:p>
            <a:pPr>
              <a:defRPr/>
            </a:pPr>
            <a:r>
              <a:rPr lang="en-US"/>
              <a:t>2012-August 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spPr>
            <a:ln w="22225" cap="rnd" cmpd="sng" algn="ctr">
              <a:solidFill>
                <a:schemeClr val="accent1">
                  <a:tint val="77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Sheet1!$C$32:$C$164</c:f>
              <c:numCache>
                <c:formatCode>General</c:formatCode>
                <c:ptCount val="133"/>
                <c:pt idx="0">
                  <c:v>2012</c:v>
                </c:pt>
                <c:pt idx="12">
                  <c:v>2013</c:v>
                </c:pt>
                <c:pt idx="24">
                  <c:v>2014</c:v>
                </c:pt>
                <c:pt idx="36">
                  <c:v>2015</c:v>
                </c:pt>
                <c:pt idx="48">
                  <c:v>2016</c:v>
                </c:pt>
                <c:pt idx="60">
                  <c:v>2017</c:v>
                </c:pt>
                <c:pt idx="72">
                  <c:v>2018</c:v>
                </c:pt>
                <c:pt idx="84">
                  <c:v>2019</c:v>
                </c:pt>
                <c:pt idx="96">
                  <c:v>2020</c:v>
                </c:pt>
                <c:pt idx="108">
                  <c:v>2021</c:v>
                </c:pt>
                <c:pt idx="120">
                  <c:v>2022</c:v>
                </c:pt>
                <c:pt idx="132">
                  <c:v>2023</c:v>
                </c:pt>
              </c:numCache>
            </c:numRef>
          </c:cat>
          <c:val>
            <c:numRef>
              <c:f>Sheet1!$D$32:$D$164</c:f>
              <c:numCache>
                <c:formatCode>General</c:formatCode>
                <c:ptCount val="133"/>
                <c:pt idx="0">
                  <c:v>2850</c:v>
                </c:pt>
                <c:pt idx="1">
                  <c:v>2900</c:v>
                </c:pt>
                <c:pt idx="2">
                  <c:v>2850</c:v>
                </c:pt>
                <c:pt idx="3">
                  <c:v>3150</c:v>
                </c:pt>
                <c:pt idx="5">
                  <c:v>3850</c:v>
                </c:pt>
                <c:pt idx="6">
                  <c:v>5200</c:v>
                </c:pt>
                <c:pt idx="7">
                  <c:v>4200</c:v>
                </c:pt>
                <c:pt idx="8">
                  <c:v>3720</c:v>
                </c:pt>
                <c:pt idx="9">
                  <c:v>3640</c:v>
                </c:pt>
                <c:pt idx="10">
                  <c:v>3630</c:v>
                </c:pt>
                <c:pt idx="11">
                  <c:v>4500</c:v>
                </c:pt>
                <c:pt idx="12">
                  <c:v>4540</c:v>
                </c:pt>
                <c:pt idx="13">
                  <c:v>5280</c:v>
                </c:pt>
                <c:pt idx="14">
                  <c:v>6500</c:v>
                </c:pt>
                <c:pt idx="15">
                  <c:v>6490</c:v>
                </c:pt>
                <c:pt idx="16">
                  <c:v>8450</c:v>
                </c:pt>
                <c:pt idx="17">
                  <c:v>8750</c:v>
                </c:pt>
                <c:pt idx="18">
                  <c:v>8350</c:v>
                </c:pt>
                <c:pt idx="19">
                  <c:v>8490</c:v>
                </c:pt>
                <c:pt idx="20">
                  <c:v>8530</c:v>
                </c:pt>
                <c:pt idx="21">
                  <c:v>8500</c:v>
                </c:pt>
                <c:pt idx="22">
                  <c:v>7860</c:v>
                </c:pt>
                <c:pt idx="23">
                  <c:v>8100</c:v>
                </c:pt>
                <c:pt idx="24">
                  <c:v>8500</c:v>
                </c:pt>
                <c:pt idx="25">
                  <c:v>7860</c:v>
                </c:pt>
                <c:pt idx="26">
                  <c:v>8100</c:v>
                </c:pt>
                <c:pt idx="27">
                  <c:v>8180</c:v>
                </c:pt>
                <c:pt idx="28">
                  <c:v>8300</c:v>
                </c:pt>
                <c:pt idx="29">
                  <c:v>8400</c:v>
                </c:pt>
                <c:pt idx="30">
                  <c:v>7550</c:v>
                </c:pt>
                <c:pt idx="31">
                  <c:v>8000</c:v>
                </c:pt>
                <c:pt idx="32">
                  <c:v>8260</c:v>
                </c:pt>
                <c:pt idx="33">
                  <c:v>8100</c:v>
                </c:pt>
                <c:pt idx="34">
                  <c:v>8100</c:v>
                </c:pt>
                <c:pt idx="35">
                  <c:v>8100</c:v>
                </c:pt>
                <c:pt idx="36">
                  <c:v>7500</c:v>
                </c:pt>
                <c:pt idx="37">
                  <c:v>8310</c:v>
                </c:pt>
                <c:pt idx="38">
                  <c:v>8470</c:v>
                </c:pt>
                <c:pt idx="39">
                  <c:v>8430</c:v>
                </c:pt>
                <c:pt idx="40">
                  <c:v>8670</c:v>
                </c:pt>
                <c:pt idx="41">
                  <c:v>8670</c:v>
                </c:pt>
                <c:pt idx="42">
                  <c:v>8300</c:v>
                </c:pt>
                <c:pt idx="43">
                  <c:v>8150</c:v>
                </c:pt>
                <c:pt idx="44">
                  <c:v>8390</c:v>
                </c:pt>
                <c:pt idx="45">
                  <c:v>8400</c:v>
                </c:pt>
                <c:pt idx="46">
                  <c:v>8490</c:v>
                </c:pt>
                <c:pt idx="47">
                  <c:v>8025</c:v>
                </c:pt>
                <c:pt idx="48">
                  <c:v>8155</c:v>
                </c:pt>
                <c:pt idx="49">
                  <c:v>8320</c:v>
                </c:pt>
                <c:pt idx="50">
                  <c:v>9000</c:v>
                </c:pt>
                <c:pt idx="51">
                  <c:v>8800</c:v>
                </c:pt>
                <c:pt idx="52">
                  <c:v>8190</c:v>
                </c:pt>
                <c:pt idx="53">
                  <c:v>8210</c:v>
                </c:pt>
                <c:pt idx="54">
                  <c:v>8065</c:v>
                </c:pt>
                <c:pt idx="55">
                  <c:v>8100</c:v>
                </c:pt>
                <c:pt idx="56">
                  <c:v>8010</c:v>
                </c:pt>
                <c:pt idx="57">
                  <c:v>8515</c:v>
                </c:pt>
                <c:pt idx="58">
                  <c:v>8320</c:v>
                </c:pt>
                <c:pt idx="59">
                  <c:v>8285</c:v>
                </c:pt>
                <c:pt idx="60">
                  <c:v>8230</c:v>
                </c:pt>
                <c:pt idx="61">
                  <c:v>8105</c:v>
                </c:pt>
                <c:pt idx="62">
                  <c:v>8195</c:v>
                </c:pt>
                <c:pt idx="63">
                  <c:v>8010</c:v>
                </c:pt>
                <c:pt idx="64">
                  <c:v>8020</c:v>
                </c:pt>
                <c:pt idx="65">
                  <c:v>8020</c:v>
                </c:pt>
                <c:pt idx="66">
                  <c:v>8105</c:v>
                </c:pt>
                <c:pt idx="67">
                  <c:v>8100</c:v>
                </c:pt>
                <c:pt idx="68">
                  <c:v>7950</c:v>
                </c:pt>
                <c:pt idx="69">
                  <c:v>8120</c:v>
                </c:pt>
                <c:pt idx="70">
                  <c:v>8070</c:v>
                </c:pt>
                <c:pt idx="71">
                  <c:v>8000</c:v>
                </c:pt>
                <c:pt idx="72">
                  <c:v>8000</c:v>
                </c:pt>
                <c:pt idx="73">
                  <c:v>8000</c:v>
                </c:pt>
                <c:pt idx="74">
                  <c:v>8000</c:v>
                </c:pt>
                <c:pt idx="75">
                  <c:v>8000</c:v>
                </c:pt>
                <c:pt idx="76">
                  <c:v>8050</c:v>
                </c:pt>
                <c:pt idx="77">
                  <c:v>8095</c:v>
                </c:pt>
                <c:pt idx="78">
                  <c:v>8150</c:v>
                </c:pt>
                <c:pt idx="79">
                  <c:v>8000</c:v>
                </c:pt>
                <c:pt idx="80">
                  <c:v>8050</c:v>
                </c:pt>
                <c:pt idx="81">
                  <c:v>8030</c:v>
                </c:pt>
                <c:pt idx="82">
                  <c:v>8030</c:v>
                </c:pt>
                <c:pt idx="83">
                  <c:v>8260</c:v>
                </c:pt>
                <c:pt idx="84">
                  <c:v>8200</c:v>
                </c:pt>
                <c:pt idx="85">
                  <c:v>8028</c:v>
                </c:pt>
                <c:pt idx="86">
                  <c:v>8000</c:v>
                </c:pt>
                <c:pt idx="87">
                  <c:v>8000</c:v>
                </c:pt>
                <c:pt idx="88">
                  <c:v>8025</c:v>
                </c:pt>
                <c:pt idx="89">
                  <c:v>7750</c:v>
                </c:pt>
                <c:pt idx="90">
                  <c:v>7840</c:v>
                </c:pt>
                <c:pt idx="91">
                  <c:v>8400</c:v>
                </c:pt>
                <c:pt idx="92">
                  <c:v>8624</c:v>
                </c:pt>
                <c:pt idx="93">
                  <c:v>8556</c:v>
                </c:pt>
                <c:pt idx="94">
                  <c:v>8061</c:v>
                </c:pt>
                <c:pt idx="95">
                  <c:v>8518</c:v>
                </c:pt>
                <c:pt idx="96">
                  <c:v>8084</c:v>
                </c:pt>
                <c:pt idx="97">
                  <c:v>8832</c:v>
                </c:pt>
                <c:pt idx="98">
                  <c:v>8991</c:v>
                </c:pt>
                <c:pt idx="99">
                  <c:v>9072</c:v>
                </c:pt>
                <c:pt idx="100">
                  <c:v>8050</c:v>
                </c:pt>
                <c:pt idx="101">
                  <c:v>8650</c:v>
                </c:pt>
                <c:pt idx="102">
                  <c:v>8376</c:v>
                </c:pt>
                <c:pt idx="103">
                  <c:v>8247</c:v>
                </c:pt>
                <c:pt idx="104">
                  <c:v>8014</c:v>
                </c:pt>
                <c:pt idx="105">
                  <c:v>7941</c:v>
                </c:pt>
                <c:pt idx="106">
                  <c:v>6570</c:v>
                </c:pt>
                <c:pt idx="107">
                  <c:v>6850</c:v>
                </c:pt>
                <c:pt idx="108">
                  <c:v>6600</c:v>
                </c:pt>
                <c:pt idx="109">
                  <c:v>7200</c:v>
                </c:pt>
                <c:pt idx="110">
                  <c:v>7300</c:v>
                </c:pt>
                <c:pt idx="111">
                  <c:v>6850</c:v>
                </c:pt>
                <c:pt idx="112">
                  <c:v>6600</c:v>
                </c:pt>
                <c:pt idx="113">
                  <c:v>5000</c:v>
                </c:pt>
                <c:pt idx="114">
                  <c:v>6000</c:v>
                </c:pt>
                <c:pt idx="115">
                  <c:v>6250</c:v>
                </c:pt>
                <c:pt idx="116">
                  <c:v>6700</c:v>
                </c:pt>
                <c:pt idx="117">
                  <c:v>6100</c:v>
                </c:pt>
                <c:pt idx="118">
                  <c:v>5200</c:v>
                </c:pt>
                <c:pt idx="119">
                  <c:v>4900</c:v>
                </c:pt>
                <c:pt idx="120">
                  <c:v>4800</c:v>
                </c:pt>
                <c:pt idx="121">
                  <c:v>4750</c:v>
                </c:pt>
                <c:pt idx="122">
                  <c:v>6400</c:v>
                </c:pt>
                <c:pt idx="123">
                  <c:v>6700</c:v>
                </c:pt>
                <c:pt idx="124">
                  <c:v>6500</c:v>
                </c:pt>
                <c:pt idx="125">
                  <c:v>6600</c:v>
                </c:pt>
                <c:pt idx="126">
                  <c:v>7600</c:v>
                </c:pt>
                <c:pt idx="127">
                  <c:v>8150</c:v>
                </c:pt>
                <c:pt idx="128">
                  <c:v>7200</c:v>
                </c:pt>
                <c:pt idx="129">
                  <c:v>8200</c:v>
                </c:pt>
                <c:pt idx="130">
                  <c:v>8100</c:v>
                </c:pt>
                <c:pt idx="131">
                  <c:v>8300</c:v>
                </c:pt>
                <c:pt idx="132">
                  <c:v>8100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B20-462D-BA1F-5B0F4C5AC6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536671264"/>
        <c:axId val="513732096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spPr>
                  <a:ln w="22225" cap="rnd" cmpd="sng" algn="ctr">
                    <a:solidFill>
                      <a:schemeClr val="accent1">
                        <a:shade val="76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Sheet1!$C$32:$C$164</c15:sqref>
                        </c15:formulaRef>
                      </c:ext>
                    </c:extLst>
                    <c:numCache>
                      <c:formatCode>General</c:formatCode>
                      <c:ptCount val="133"/>
                      <c:pt idx="0">
                        <c:v>2012</c:v>
                      </c:pt>
                      <c:pt idx="12">
                        <c:v>2013</c:v>
                      </c:pt>
                      <c:pt idx="24">
                        <c:v>2014</c:v>
                      </c:pt>
                      <c:pt idx="36">
                        <c:v>2015</c:v>
                      </c:pt>
                      <c:pt idx="48">
                        <c:v>2016</c:v>
                      </c:pt>
                      <c:pt idx="60">
                        <c:v>2017</c:v>
                      </c:pt>
                      <c:pt idx="72">
                        <c:v>2018</c:v>
                      </c:pt>
                      <c:pt idx="84">
                        <c:v>2019</c:v>
                      </c:pt>
                      <c:pt idx="96">
                        <c:v>2020</c:v>
                      </c:pt>
                      <c:pt idx="108">
                        <c:v>2021</c:v>
                      </c:pt>
                      <c:pt idx="120">
                        <c:v>2022</c:v>
                      </c:pt>
                      <c:pt idx="132">
                        <c:v>2023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Sheet1!$C$32:$C$164</c15:sqref>
                        </c15:formulaRef>
                      </c:ext>
                    </c:extLst>
                    <c:numCache>
                      <c:formatCode>General</c:formatCode>
                      <c:ptCount val="133"/>
                      <c:pt idx="0">
                        <c:v>2012</c:v>
                      </c:pt>
                      <c:pt idx="12">
                        <c:v>2013</c:v>
                      </c:pt>
                      <c:pt idx="24">
                        <c:v>2014</c:v>
                      </c:pt>
                      <c:pt idx="36">
                        <c:v>2015</c:v>
                      </c:pt>
                      <c:pt idx="48">
                        <c:v>2016</c:v>
                      </c:pt>
                      <c:pt idx="60">
                        <c:v>2017</c:v>
                      </c:pt>
                      <c:pt idx="72">
                        <c:v>2018</c:v>
                      </c:pt>
                      <c:pt idx="84">
                        <c:v>2019</c:v>
                      </c:pt>
                      <c:pt idx="96">
                        <c:v>2020</c:v>
                      </c:pt>
                      <c:pt idx="108">
                        <c:v>2021</c:v>
                      </c:pt>
                      <c:pt idx="120">
                        <c:v>2022</c:v>
                      </c:pt>
                      <c:pt idx="132">
                        <c:v>2023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BB20-462D-BA1F-5B0F4C5AC60C}"/>
                  </c:ext>
                </c:extLst>
              </c15:ser>
            </c15:filteredLineSeries>
          </c:ext>
        </c:extLst>
      </c:lineChart>
      <c:catAx>
        <c:axId val="53667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3732096"/>
        <c:crosses val="autoZero"/>
        <c:auto val="1"/>
        <c:lblAlgn val="ctr"/>
        <c:lblOffset val="100"/>
        <c:tickLblSkip val="1"/>
        <c:noMultiLvlLbl val="0"/>
      </c:catAx>
      <c:valAx>
        <c:axId val="513732096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6671264"/>
        <c:crosses val="autoZero"/>
        <c:crossBetween val="midCat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plotVisOnly val="1"/>
    <c:dispBlanksAs val="span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North</a:t>
            </a:r>
            <a:r>
              <a:rPr lang="en-US" sz="1800" b="1" baseline="0"/>
              <a:t> Korea Won per US Dollar</a:t>
            </a:r>
          </a:p>
          <a:p>
            <a:pPr>
              <a:defRPr sz="1800" b="1"/>
            </a:pPr>
            <a:r>
              <a:rPr lang="en-US" sz="1800" b="1" baseline="0"/>
              <a:t>Sep 2020- Aug 2023</a:t>
            </a:r>
            <a:endParaRPr lang="en-US" sz="18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'2023 Aug'!$B$5:$B$194</c:f>
              <c:strCache>
                <c:ptCount val="189"/>
                <c:pt idx="0">
                  <c:v>Sep</c:v>
                </c:pt>
                <c:pt idx="4">
                  <c:v>Oct</c:v>
                </c:pt>
                <c:pt idx="8">
                  <c:v>Nov</c:v>
                </c:pt>
                <c:pt idx="12">
                  <c:v>Dec</c:v>
                </c:pt>
                <c:pt idx="16">
                  <c:v>2020</c:v>
                </c:pt>
                <c:pt idx="17">
                  <c:v>2020</c:v>
                </c:pt>
                <c:pt idx="20">
                  <c:v>Feb</c:v>
                </c:pt>
                <c:pt idx="21">
                  <c:v>Feb</c:v>
                </c:pt>
                <c:pt idx="24">
                  <c:v>Mar</c:v>
                </c:pt>
                <c:pt idx="25">
                  <c:v>Mar</c:v>
                </c:pt>
                <c:pt idx="28">
                  <c:v>Apr</c:v>
                </c:pt>
                <c:pt idx="29">
                  <c:v>Apr</c:v>
                </c:pt>
                <c:pt idx="32">
                  <c:v>May</c:v>
                </c:pt>
                <c:pt idx="33">
                  <c:v>May</c:v>
                </c:pt>
                <c:pt idx="36">
                  <c:v>June</c:v>
                </c:pt>
                <c:pt idx="37">
                  <c:v>June</c:v>
                </c:pt>
                <c:pt idx="40">
                  <c:v>July</c:v>
                </c:pt>
                <c:pt idx="41">
                  <c:v>July</c:v>
                </c:pt>
                <c:pt idx="44">
                  <c:v>Aug</c:v>
                </c:pt>
                <c:pt idx="45">
                  <c:v>Aug</c:v>
                </c:pt>
                <c:pt idx="48">
                  <c:v>Sep</c:v>
                </c:pt>
                <c:pt idx="49">
                  <c:v>Sep</c:v>
                </c:pt>
                <c:pt idx="52">
                  <c:v>Oct</c:v>
                </c:pt>
                <c:pt idx="53">
                  <c:v>Oct</c:v>
                </c:pt>
                <c:pt idx="56">
                  <c:v>Nov</c:v>
                </c:pt>
                <c:pt idx="57">
                  <c:v>Nov</c:v>
                </c:pt>
                <c:pt idx="60">
                  <c:v>Dec</c:v>
                </c:pt>
                <c:pt idx="61">
                  <c:v>Dec</c:v>
                </c:pt>
                <c:pt idx="64">
                  <c:v>Jan</c:v>
                </c:pt>
                <c:pt idx="65">
                  <c:v>Jan</c:v>
                </c:pt>
                <c:pt idx="68">
                  <c:v>Feb</c:v>
                </c:pt>
                <c:pt idx="69">
                  <c:v>Feb</c:v>
                </c:pt>
                <c:pt idx="72">
                  <c:v>Mar</c:v>
                </c:pt>
                <c:pt idx="73">
                  <c:v>Mar</c:v>
                </c:pt>
                <c:pt idx="76">
                  <c:v>Apr</c:v>
                </c:pt>
                <c:pt idx="77">
                  <c:v>Apr</c:v>
                </c:pt>
                <c:pt idx="80">
                  <c:v>May</c:v>
                </c:pt>
                <c:pt idx="81">
                  <c:v>May</c:v>
                </c:pt>
                <c:pt idx="84">
                  <c:v>June</c:v>
                </c:pt>
                <c:pt idx="85">
                  <c:v>June</c:v>
                </c:pt>
                <c:pt idx="88">
                  <c:v>Jul</c:v>
                </c:pt>
                <c:pt idx="89">
                  <c:v>Jul</c:v>
                </c:pt>
                <c:pt idx="92">
                  <c:v>Aug</c:v>
                </c:pt>
                <c:pt idx="93">
                  <c:v>Aug</c:v>
                </c:pt>
                <c:pt idx="96">
                  <c:v>Sep</c:v>
                </c:pt>
                <c:pt idx="97">
                  <c:v>Sep</c:v>
                </c:pt>
                <c:pt idx="100">
                  <c:v>Oct</c:v>
                </c:pt>
                <c:pt idx="101">
                  <c:v>Oct</c:v>
                </c:pt>
                <c:pt idx="104">
                  <c:v>Nov</c:v>
                </c:pt>
                <c:pt idx="105">
                  <c:v>Nov</c:v>
                </c:pt>
                <c:pt idx="108">
                  <c:v>Dec</c:v>
                </c:pt>
                <c:pt idx="109">
                  <c:v>Dec</c:v>
                </c:pt>
                <c:pt idx="112">
                  <c:v>2022</c:v>
                </c:pt>
                <c:pt idx="113">
                  <c:v>Jan</c:v>
                </c:pt>
                <c:pt idx="116">
                  <c:v>Feb</c:v>
                </c:pt>
                <c:pt idx="117">
                  <c:v>Feb</c:v>
                </c:pt>
                <c:pt idx="120">
                  <c:v>Mar</c:v>
                </c:pt>
                <c:pt idx="121">
                  <c:v>Mar</c:v>
                </c:pt>
                <c:pt idx="124">
                  <c:v>Apr</c:v>
                </c:pt>
                <c:pt idx="125">
                  <c:v>Apr</c:v>
                </c:pt>
                <c:pt idx="128">
                  <c:v>May</c:v>
                </c:pt>
                <c:pt idx="129">
                  <c:v>May</c:v>
                </c:pt>
                <c:pt idx="132">
                  <c:v>June</c:v>
                </c:pt>
                <c:pt idx="133">
                  <c:v>June</c:v>
                </c:pt>
                <c:pt idx="136">
                  <c:v>Jul</c:v>
                </c:pt>
                <c:pt idx="137">
                  <c:v>Jul</c:v>
                </c:pt>
                <c:pt idx="140">
                  <c:v>Aug</c:v>
                </c:pt>
                <c:pt idx="141">
                  <c:v>Aug</c:v>
                </c:pt>
                <c:pt idx="144">
                  <c:v>Sep</c:v>
                </c:pt>
                <c:pt idx="145">
                  <c:v>Sep</c:v>
                </c:pt>
                <c:pt idx="148">
                  <c:v>Oct</c:v>
                </c:pt>
                <c:pt idx="149">
                  <c:v>Oct</c:v>
                </c:pt>
                <c:pt idx="151">
                  <c:v>Nov</c:v>
                </c:pt>
                <c:pt idx="152">
                  <c:v>Nov</c:v>
                </c:pt>
                <c:pt idx="155">
                  <c:v>Dec</c:v>
                </c:pt>
                <c:pt idx="156">
                  <c:v>Dec</c:v>
                </c:pt>
                <c:pt idx="159">
                  <c:v>2023</c:v>
                </c:pt>
                <c:pt idx="160">
                  <c:v>Jan</c:v>
                </c:pt>
                <c:pt idx="163">
                  <c:v>Feb</c:v>
                </c:pt>
                <c:pt idx="164">
                  <c:v>Feb</c:v>
                </c:pt>
                <c:pt idx="167">
                  <c:v>Mar</c:v>
                </c:pt>
                <c:pt idx="168">
                  <c:v>Mar</c:v>
                </c:pt>
                <c:pt idx="171">
                  <c:v>Apr</c:v>
                </c:pt>
                <c:pt idx="172">
                  <c:v>Apr</c:v>
                </c:pt>
                <c:pt idx="175">
                  <c:v>May</c:v>
                </c:pt>
                <c:pt idx="176">
                  <c:v>May</c:v>
                </c:pt>
                <c:pt idx="179">
                  <c:v>June</c:v>
                </c:pt>
                <c:pt idx="180">
                  <c:v>June</c:v>
                </c:pt>
                <c:pt idx="182">
                  <c:v>July</c:v>
                </c:pt>
                <c:pt idx="183">
                  <c:v>July</c:v>
                </c:pt>
                <c:pt idx="184">
                  <c:v>July</c:v>
                </c:pt>
                <c:pt idx="186">
                  <c:v>Aug</c:v>
                </c:pt>
                <c:pt idx="187">
                  <c:v>Aug</c:v>
                </c:pt>
                <c:pt idx="188">
                  <c:v>Aug</c:v>
                </c:pt>
              </c:strCache>
            </c:strRef>
          </c:cat>
          <c:val>
            <c:numRef>
              <c:f>'2023 Aug'!$C$5:$C$194</c:f>
              <c:numCache>
                <c:formatCode>General</c:formatCode>
                <c:ptCount val="190"/>
                <c:pt idx="0">
                  <c:v>8624</c:v>
                </c:pt>
                <c:pt idx="1">
                  <c:v>8825</c:v>
                </c:pt>
                <c:pt idx="2">
                  <c:v>8259</c:v>
                </c:pt>
                <c:pt idx="3">
                  <c:v>8016</c:v>
                </c:pt>
                <c:pt idx="5">
                  <c:v>8556</c:v>
                </c:pt>
                <c:pt idx="6">
                  <c:v>7882</c:v>
                </c:pt>
                <c:pt idx="7">
                  <c:v>8107</c:v>
                </c:pt>
                <c:pt idx="8">
                  <c:v>8061</c:v>
                </c:pt>
                <c:pt idx="9">
                  <c:v>8484</c:v>
                </c:pt>
                <c:pt idx="11">
                  <c:v>8401</c:v>
                </c:pt>
                <c:pt idx="13">
                  <c:v>8518</c:v>
                </c:pt>
                <c:pt idx="15">
                  <c:v>7838</c:v>
                </c:pt>
                <c:pt idx="16">
                  <c:v>7802</c:v>
                </c:pt>
                <c:pt idx="18">
                  <c:v>8084</c:v>
                </c:pt>
                <c:pt idx="20">
                  <c:v>8650</c:v>
                </c:pt>
                <c:pt idx="21">
                  <c:v>8832</c:v>
                </c:pt>
                <c:pt idx="22">
                  <c:v>8832</c:v>
                </c:pt>
                <c:pt idx="23">
                  <c:v>8752</c:v>
                </c:pt>
                <c:pt idx="24">
                  <c:v>8991</c:v>
                </c:pt>
                <c:pt idx="25">
                  <c:v>8991</c:v>
                </c:pt>
                <c:pt idx="26">
                  <c:v>9039</c:v>
                </c:pt>
                <c:pt idx="27">
                  <c:v>9235</c:v>
                </c:pt>
                <c:pt idx="28">
                  <c:v>9314</c:v>
                </c:pt>
                <c:pt idx="29">
                  <c:v>9072</c:v>
                </c:pt>
                <c:pt idx="30">
                  <c:v>9072</c:v>
                </c:pt>
                <c:pt idx="31">
                  <c:v>9039</c:v>
                </c:pt>
                <c:pt idx="32">
                  <c:v>8791</c:v>
                </c:pt>
                <c:pt idx="33">
                  <c:v>8050</c:v>
                </c:pt>
                <c:pt idx="34">
                  <c:v>8050</c:v>
                </c:pt>
                <c:pt idx="35">
                  <c:v>8259</c:v>
                </c:pt>
                <c:pt idx="36">
                  <c:v>8651</c:v>
                </c:pt>
                <c:pt idx="37">
                  <c:v>8650</c:v>
                </c:pt>
                <c:pt idx="38">
                  <c:v>8542</c:v>
                </c:pt>
                <c:pt idx="39">
                  <c:v>8812</c:v>
                </c:pt>
                <c:pt idx="40">
                  <c:v>8448</c:v>
                </c:pt>
                <c:pt idx="41">
                  <c:v>8376</c:v>
                </c:pt>
                <c:pt idx="42">
                  <c:v>8365</c:v>
                </c:pt>
                <c:pt idx="43">
                  <c:v>8610</c:v>
                </c:pt>
                <c:pt idx="44">
                  <c:v>8457</c:v>
                </c:pt>
                <c:pt idx="45">
                  <c:v>8247</c:v>
                </c:pt>
                <c:pt idx="46">
                  <c:v>8200</c:v>
                </c:pt>
                <c:pt idx="47">
                  <c:v>8430</c:v>
                </c:pt>
                <c:pt idx="48">
                  <c:v>8163</c:v>
                </c:pt>
                <c:pt idx="49">
                  <c:v>8014</c:v>
                </c:pt>
                <c:pt idx="50">
                  <c:v>8173</c:v>
                </c:pt>
                <c:pt idx="51">
                  <c:v>8102</c:v>
                </c:pt>
                <c:pt idx="52">
                  <c:v>8161</c:v>
                </c:pt>
                <c:pt idx="53">
                  <c:v>7941</c:v>
                </c:pt>
                <c:pt idx="54">
                  <c:v>8006</c:v>
                </c:pt>
                <c:pt idx="55">
                  <c:v>8171</c:v>
                </c:pt>
                <c:pt idx="56">
                  <c:v>6900</c:v>
                </c:pt>
                <c:pt idx="57">
                  <c:v>6570</c:v>
                </c:pt>
                <c:pt idx="58">
                  <c:v>6500</c:v>
                </c:pt>
                <c:pt idx="59">
                  <c:v>6800</c:v>
                </c:pt>
                <c:pt idx="60">
                  <c:v>7200</c:v>
                </c:pt>
                <c:pt idx="61">
                  <c:v>6850</c:v>
                </c:pt>
                <c:pt idx="62">
                  <c:v>7150</c:v>
                </c:pt>
                <c:pt idx="63">
                  <c:v>7200</c:v>
                </c:pt>
                <c:pt idx="64">
                  <c:v>7300</c:v>
                </c:pt>
                <c:pt idx="65">
                  <c:v>6600</c:v>
                </c:pt>
                <c:pt idx="66">
                  <c:v>5790</c:v>
                </c:pt>
                <c:pt idx="67">
                  <c:v>5879</c:v>
                </c:pt>
                <c:pt idx="68">
                  <c:v>6800</c:v>
                </c:pt>
                <c:pt idx="69">
                  <c:v>7200</c:v>
                </c:pt>
                <c:pt idx="70">
                  <c:v>7100</c:v>
                </c:pt>
                <c:pt idx="71">
                  <c:v>7400</c:v>
                </c:pt>
                <c:pt idx="72">
                  <c:v>7150</c:v>
                </c:pt>
                <c:pt idx="73">
                  <c:v>7300</c:v>
                </c:pt>
                <c:pt idx="74">
                  <c:v>7500</c:v>
                </c:pt>
                <c:pt idx="75">
                  <c:v>7150</c:v>
                </c:pt>
                <c:pt idx="76">
                  <c:v>6900</c:v>
                </c:pt>
                <c:pt idx="77">
                  <c:v>6850</c:v>
                </c:pt>
                <c:pt idx="78">
                  <c:v>6450</c:v>
                </c:pt>
                <c:pt idx="79">
                  <c:v>6450</c:v>
                </c:pt>
                <c:pt idx="80">
                  <c:v>6700</c:v>
                </c:pt>
                <c:pt idx="81">
                  <c:v>6600</c:v>
                </c:pt>
                <c:pt idx="82">
                  <c:v>6700</c:v>
                </c:pt>
                <c:pt idx="83">
                  <c:v>5900</c:v>
                </c:pt>
                <c:pt idx="84">
                  <c:v>5200</c:v>
                </c:pt>
                <c:pt idx="85">
                  <c:v>5000</c:v>
                </c:pt>
                <c:pt idx="86">
                  <c:v>5450</c:v>
                </c:pt>
                <c:pt idx="87">
                  <c:v>5500</c:v>
                </c:pt>
                <c:pt idx="88">
                  <c:v>5800</c:v>
                </c:pt>
                <c:pt idx="89">
                  <c:v>6000</c:v>
                </c:pt>
                <c:pt idx="90">
                  <c:v>6000</c:v>
                </c:pt>
                <c:pt idx="91">
                  <c:v>5900</c:v>
                </c:pt>
                <c:pt idx="92">
                  <c:v>6250</c:v>
                </c:pt>
                <c:pt idx="93">
                  <c:v>4900</c:v>
                </c:pt>
                <c:pt idx="94">
                  <c:v>4800</c:v>
                </c:pt>
                <c:pt idx="95">
                  <c:v>4900</c:v>
                </c:pt>
                <c:pt idx="96">
                  <c:v>6700</c:v>
                </c:pt>
                <c:pt idx="97" formatCode="#,##0">
                  <c:v>6100</c:v>
                </c:pt>
                <c:pt idx="98" formatCode="#,##0">
                  <c:v>5900</c:v>
                </c:pt>
                <c:pt idx="99">
                  <c:v>5400</c:v>
                </c:pt>
                <c:pt idx="100">
                  <c:v>6100</c:v>
                </c:pt>
                <c:pt idx="101">
                  <c:v>5700</c:v>
                </c:pt>
                <c:pt idx="102">
                  <c:v>5500</c:v>
                </c:pt>
                <c:pt idx="103">
                  <c:v>5700</c:v>
                </c:pt>
                <c:pt idx="104">
                  <c:v>5200</c:v>
                </c:pt>
                <c:pt idx="105">
                  <c:v>5100</c:v>
                </c:pt>
                <c:pt idx="106">
                  <c:v>5200</c:v>
                </c:pt>
                <c:pt idx="107">
                  <c:v>4800</c:v>
                </c:pt>
                <c:pt idx="108">
                  <c:v>4900</c:v>
                </c:pt>
                <c:pt idx="109">
                  <c:v>4630</c:v>
                </c:pt>
                <c:pt idx="110">
                  <c:v>4650</c:v>
                </c:pt>
                <c:pt idx="111">
                  <c:v>4700</c:v>
                </c:pt>
                <c:pt idx="112">
                  <c:v>4800</c:v>
                </c:pt>
                <c:pt idx="113">
                  <c:v>4800</c:v>
                </c:pt>
                <c:pt idx="114">
                  <c:v>4550</c:v>
                </c:pt>
                <c:pt idx="115">
                  <c:v>4700</c:v>
                </c:pt>
                <c:pt idx="116">
                  <c:v>4750</c:v>
                </c:pt>
                <c:pt idx="117">
                  <c:v>5000</c:v>
                </c:pt>
                <c:pt idx="118">
                  <c:v>6600</c:v>
                </c:pt>
                <c:pt idx="119">
                  <c:v>6500</c:v>
                </c:pt>
                <c:pt idx="120">
                  <c:v>6400</c:v>
                </c:pt>
                <c:pt idx="121">
                  <c:v>6650</c:v>
                </c:pt>
                <c:pt idx="122">
                  <c:v>6700</c:v>
                </c:pt>
                <c:pt idx="123">
                  <c:v>6800</c:v>
                </c:pt>
                <c:pt idx="124">
                  <c:v>6700</c:v>
                </c:pt>
                <c:pt idx="125">
                  <c:v>6800</c:v>
                </c:pt>
                <c:pt idx="126">
                  <c:v>6800</c:v>
                </c:pt>
                <c:pt idx="127">
                  <c:v>6300</c:v>
                </c:pt>
                <c:pt idx="128">
                  <c:v>6500</c:v>
                </c:pt>
                <c:pt idx="129">
                  <c:v>6400</c:v>
                </c:pt>
                <c:pt idx="130">
                  <c:v>6500</c:v>
                </c:pt>
                <c:pt idx="131">
                  <c:v>6700</c:v>
                </c:pt>
                <c:pt idx="132">
                  <c:v>6600</c:v>
                </c:pt>
                <c:pt idx="133">
                  <c:v>6600</c:v>
                </c:pt>
                <c:pt idx="134">
                  <c:v>6700</c:v>
                </c:pt>
                <c:pt idx="135">
                  <c:v>7500</c:v>
                </c:pt>
                <c:pt idx="136">
                  <c:v>7600</c:v>
                </c:pt>
                <c:pt idx="137">
                  <c:v>7520</c:v>
                </c:pt>
                <c:pt idx="138">
                  <c:v>7300</c:v>
                </c:pt>
                <c:pt idx="139">
                  <c:v>7560</c:v>
                </c:pt>
                <c:pt idx="140">
                  <c:v>8150</c:v>
                </c:pt>
                <c:pt idx="141">
                  <c:v>8130</c:v>
                </c:pt>
                <c:pt idx="142">
                  <c:v>7650</c:v>
                </c:pt>
                <c:pt idx="143">
                  <c:v>7250</c:v>
                </c:pt>
                <c:pt idx="144">
                  <c:v>7200</c:v>
                </c:pt>
                <c:pt idx="145">
                  <c:v>7000</c:v>
                </c:pt>
                <c:pt idx="146">
                  <c:v>7600</c:v>
                </c:pt>
                <c:pt idx="147">
                  <c:v>8000</c:v>
                </c:pt>
                <c:pt idx="148">
                  <c:v>8200</c:v>
                </c:pt>
                <c:pt idx="149">
                  <c:v>8500</c:v>
                </c:pt>
                <c:pt idx="150">
                  <c:v>8150</c:v>
                </c:pt>
                <c:pt idx="151">
                  <c:v>8100</c:v>
                </c:pt>
                <c:pt idx="152">
                  <c:v>8150</c:v>
                </c:pt>
                <c:pt idx="153">
                  <c:v>8150</c:v>
                </c:pt>
                <c:pt idx="154">
                  <c:v>8100</c:v>
                </c:pt>
                <c:pt idx="155">
                  <c:v>8300</c:v>
                </c:pt>
                <c:pt idx="156">
                  <c:v>8300</c:v>
                </c:pt>
                <c:pt idx="157">
                  <c:v>8400</c:v>
                </c:pt>
                <c:pt idx="158">
                  <c:v>8300</c:v>
                </c:pt>
                <c:pt idx="159">
                  <c:v>8200</c:v>
                </c:pt>
                <c:pt idx="160">
                  <c:v>8100</c:v>
                </c:pt>
                <c:pt idx="161">
                  <c:v>8100</c:v>
                </c:pt>
                <c:pt idx="162">
                  <c:v>8100</c:v>
                </c:pt>
                <c:pt idx="163">
                  <c:v>8100</c:v>
                </c:pt>
                <c:pt idx="164">
                  <c:v>8100</c:v>
                </c:pt>
                <c:pt idx="165">
                  <c:v>8300</c:v>
                </c:pt>
                <c:pt idx="166">
                  <c:v>8250</c:v>
                </c:pt>
                <c:pt idx="167">
                  <c:v>8400</c:v>
                </c:pt>
                <c:pt idx="168">
                  <c:v>8400</c:v>
                </c:pt>
                <c:pt idx="169">
                  <c:v>8300</c:v>
                </c:pt>
                <c:pt idx="170">
                  <c:v>8300</c:v>
                </c:pt>
                <c:pt idx="171">
                  <c:v>8300</c:v>
                </c:pt>
                <c:pt idx="172">
                  <c:v>8100</c:v>
                </c:pt>
                <c:pt idx="173">
                  <c:v>8300</c:v>
                </c:pt>
                <c:pt idx="174">
                  <c:v>8100</c:v>
                </c:pt>
                <c:pt idx="175">
                  <c:v>8300</c:v>
                </c:pt>
                <c:pt idx="176">
                  <c:v>8400</c:v>
                </c:pt>
                <c:pt idx="177">
                  <c:v>8300</c:v>
                </c:pt>
                <c:pt idx="178">
                  <c:v>8400</c:v>
                </c:pt>
                <c:pt idx="179">
                  <c:v>8400</c:v>
                </c:pt>
                <c:pt idx="180">
                  <c:v>8400</c:v>
                </c:pt>
                <c:pt idx="181">
                  <c:v>8200</c:v>
                </c:pt>
                <c:pt idx="182">
                  <c:v>8400</c:v>
                </c:pt>
                <c:pt idx="183">
                  <c:v>8600</c:v>
                </c:pt>
                <c:pt idx="184">
                  <c:v>8400</c:v>
                </c:pt>
                <c:pt idx="185">
                  <c:v>8500</c:v>
                </c:pt>
                <c:pt idx="186">
                  <c:v>8200</c:v>
                </c:pt>
                <c:pt idx="187">
                  <c:v>8300</c:v>
                </c:pt>
                <c:pt idx="188">
                  <c:v>8300</c:v>
                </c:pt>
                <c:pt idx="189">
                  <c:v>8400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C1C-4939-B59A-C42DFD552A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18392063"/>
        <c:axId val="1718405375"/>
        <c:extLst/>
      </c:lineChart>
      <c:dateAx>
        <c:axId val="1718392063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8405375"/>
        <c:crosses val="autoZero"/>
        <c:auto val="0"/>
        <c:lblOffset val="100"/>
        <c:baseTimeUnit val="days"/>
        <c:majorUnit val="12"/>
      </c:dateAx>
      <c:valAx>
        <c:axId val="1718405375"/>
        <c:scaling>
          <c:orientation val="minMax"/>
          <c:max val="1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83920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span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734460048162583E-2"/>
          <c:y val="2.2580326873126187E-2"/>
          <c:w val="0.89713409096464924"/>
          <c:h val="0.81010702845990845"/>
        </c:manualLayout>
      </c:layout>
      <c:lineChart>
        <c:grouping val="standard"/>
        <c:varyColors val="0"/>
        <c:ser>
          <c:idx val="0"/>
          <c:order val="0"/>
          <c:tx>
            <c:strRef>
              <c:f>Sheet1!$A$8</c:f>
              <c:strCache>
                <c:ptCount val="1"/>
                <c:pt idx="0">
                  <c:v>ChX</c:v>
                </c:pt>
              </c:strCache>
            </c:strRef>
          </c:tx>
          <c:spPr>
            <a:ln w="508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Sheet1!$B$7:$CN$7</c:f>
              <c:strCache>
                <c:ptCount val="91"/>
                <c:pt idx="0">
                  <c:v>01/2015 </c:v>
                </c:pt>
                <c:pt idx="1">
                  <c:v>02/2015 </c:v>
                </c:pt>
                <c:pt idx="2">
                  <c:v>03/2015 </c:v>
                </c:pt>
                <c:pt idx="3">
                  <c:v>04/2015 </c:v>
                </c:pt>
                <c:pt idx="4">
                  <c:v>05/2015 </c:v>
                </c:pt>
                <c:pt idx="5">
                  <c:v>06/2015 </c:v>
                </c:pt>
                <c:pt idx="6">
                  <c:v>07/2015 </c:v>
                </c:pt>
                <c:pt idx="7">
                  <c:v>08/2015 </c:v>
                </c:pt>
                <c:pt idx="8">
                  <c:v>09/2015 </c:v>
                </c:pt>
                <c:pt idx="9">
                  <c:v>10/2015 </c:v>
                </c:pt>
                <c:pt idx="10">
                  <c:v>11/2015 </c:v>
                </c:pt>
                <c:pt idx="11">
                  <c:v>12/2015 </c:v>
                </c:pt>
                <c:pt idx="12">
                  <c:v>01/2016 </c:v>
                </c:pt>
                <c:pt idx="13">
                  <c:v>02/2016 </c:v>
                </c:pt>
                <c:pt idx="14">
                  <c:v>03/2016 </c:v>
                </c:pt>
                <c:pt idx="15">
                  <c:v>04/2016 </c:v>
                </c:pt>
                <c:pt idx="16">
                  <c:v>05/2016 </c:v>
                </c:pt>
                <c:pt idx="17">
                  <c:v>06/2016 </c:v>
                </c:pt>
                <c:pt idx="18">
                  <c:v>07/2016 </c:v>
                </c:pt>
                <c:pt idx="19">
                  <c:v>08/2016 </c:v>
                </c:pt>
                <c:pt idx="20">
                  <c:v>09/2016 </c:v>
                </c:pt>
                <c:pt idx="21">
                  <c:v>10/2016 </c:v>
                </c:pt>
                <c:pt idx="22">
                  <c:v>11/2016 </c:v>
                </c:pt>
                <c:pt idx="23">
                  <c:v>12/2016 </c:v>
                </c:pt>
                <c:pt idx="24">
                  <c:v>01/2017 </c:v>
                </c:pt>
                <c:pt idx="25">
                  <c:v>02/2017 </c:v>
                </c:pt>
                <c:pt idx="26">
                  <c:v>03/2017 </c:v>
                </c:pt>
                <c:pt idx="27">
                  <c:v>04/2017 </c:v>
                </c:pt>
                <c:pt idx="28">
                  <c:v>05/2017 </c:v>
                </c:pt>
                <c:pt idx="29">
                  <c:v>06/2017 </c:v>
                </c:pt>
                <c:pt idx="30">
                  <c:v>07/2017 </c:v>
                </c:pt>
                <c:pt idx="31">
                  <c:v>08/2017 </c:v>
                </c:pt>
                <c:pt idx="32">
                  <c:v>09/2017 </c:v>
                </c:pt>
                <c:pt idx="33">
                  <c:v>10/2017 </c:v>
                </c:pt>
                <c:pt idx="34">
                  <c:v>11/2017 </c:v>
                </c:pt>
                <c:pt idx="35">
                  <c:v>12/2017 </c:v>
                </c:pt>
                <c:pt idx="36">
                  <c:v>01/2018 </c:v>
                </c:pt>
                <c:pt idx="37">
                  <c:v>02/2018 </c:v>
                </c:pt>
                <c:pt idx="38">
                  <c:v>03/2018 </c:v>
                </c:pt>
                <c:pt idx="39">
                  <c:v>04/2018 </c:v>
                </c:pt>
                <c:pt idx="40">
                  <c:v>05/2018 </c:v>
                </c:pt>
                <c:pt idx="41">
                  <c:v>06/2018 </c:v>
                </c:pt>
                <c:pt idx="42">
                  <c:v>07/2018 </c:v>
                </c:pt>
                <c:pt idx="43">
                  <c:v>08/2018 </c:v>
                </c:pt>
                <c:pt idx="44">
                  <c:v>09/2018 </c:v>
                </c:pt>
                <c:pt idx="45">
                  <c:v>10/2018 </c:v>
                </c:pt>
                <c:pt idx="46">
                  <c:v>11/2018 </c:v>
                </c:pt>
                <c:pt idx="47">
                  <c:v>12/2018 </c:v>
                </c:pt>
                <c:pt idx="48">
                  <c:v>01/2019 </c:v>
                </c:pt>
                <c:pt idx="49">
                  <c:v>02/2019 </c:v>
                </c:pt>
                <c:pt idx="50">
                  <c:v>03/2019 </c:v>
                </c:pt>
                <c:pt idx="51">
                  <c:v>04/2019 </c:v>
                </c:pt>
                <c:pt idx="52">
                  <c:v>05/2019 </c:v>
                </c:pt>
                <c:pt idx="53">
                  <c:v>06/2019 </c:v>
                </c:pt>
                <c:pt idx="54">
                  <c:v>07/2019 </c:v>
                </c:pt>
                <c:pt idx="55">
                  <c:v>08/2019 </c:v>
                </c:pt>
                <c:pt idx="56">
                  <c:v>09/2019 </c:v>
                </c:pt>
                <c:pt idx="57">
                  <c:v>10/2019 </c:v>
                </c:pt>
                <c:pt idx="58">
                  <c:v>11/2019 </c:v>
                </c:pt>
                <c:pt idx="59">
                  <c:v>12/2019 </c:v>
                </c:pt>
                <c:pt idx="60">
                  <c:v>01/2020 </c:v>
                </c:pt>
                <c:pt idx="61">
                  <c:v>02/2020 </c:v>
                </c:pt>
                <c:pt idx="62">
                  <c:v>03/2020 </c:v>
                </c:pt>
                <c:pt idx="63">
                  <c:v>04/2020 </c:v>
                </c:pt>
                <c:pt idx="64">
                  <c:v>05/2020 </c:v>
                </c:pt>
                <c:pt idx="65">
                  <c:v>06/2020 </c:v>
                </c:pt>
                <c:pt idx="66">
                  <c:v>07/2020 </c:v>
                </c:pt>
                <c:pt idx="67">
                  <c:v>08/2020 </c:v>
                </c:pt>
                <c:pt idx="68">
                  <c:v>09/2020 </c:v>
                </c:pt>
                <c:pt idx="69">
                  <c:v>10/2020 </c:v>
                </c:pt>
                <c:pt idx="70">
                  <c:v>11/2020 </c:v>
                </c:pt>
                <c:pt idx="71">
                  <c:v>12/2020 </c:v>
                </c:pt>
                <c:pt idx="72">
                  <c:v>01/2021 </c:v>
                </c:pt>
                <c:pt idx="73">
                  <c:v>Feb-21</c:v>
                </c:pt>
                <c:pt idx="74">
                  <c:v>03/2021 </c:v>
                </c:pt>
                <c:pt idx="75">
                  <c:v>Apr-21</c:v>
                </c:pt>
                <c:pt idx="76">
                  <c:v>05/2021 </c:v>
                </c:pt>
                <c:pt idx="77">
                  <c:v>06/2021 </c:v>
                </c:pt>
                <c:pt idx="78">
                  <c:v>07/2021 </c:v>
                </c:pt>
                <c:pt idx="79">
                  <c:v>Aug-21</c:v>
                </c:pt>
                <c:pt idx="80">
                  <c:v>Sep-21</c:v>
                </c:pt>
                <c:pt idx="81">
                  <c:v>Oct-21</c:v>
                </c:pt>
                <c:pt idx="82">
                  <c:v>Nov-21</c:v>
                </c:pt>
                <c:pt idx="83">
                  <c:v>Dec-21</c:v>
                </c:pt>
                <c:pt idx="84">
                  <c:v>01/2022 </c:v>
                </c:pt>
                <c:pt idx="85">
                  <c:v>Feb-22</c:v>
                </c:pt>
                <c:pt idx="86">
                  <c:v>Mar</c:v>
                </c:pt>
                <c:pt idx="87">
                  <c:v>Apr</c:v>
                </c:pt>
                <c:pt idx="88">
                  <c:v>May</c:v>
                </c:pt>
                <c:pt idx="89">
                  <c:v>June</c:v>
                </c:pt>
                <c:pt idx="90">
                  <c:v>July</c:v>
                </c:pt>
              </c:strCache>
            </c:strRef>
          </c:cat>
          <c:val>
            <c:numRef>
              <c:f>Sheet1!$B$8:$CN$8</c:f>
              <c:numCache>
                <c:formatCode>0.0</c:formatCode>
                <c:ptCount val="91"/>
                <c:pt idx="0">
                  <c:v>208.18875399999999</c:v>
                </c:pt>
                <c:pt idx="1">
                  <c:v>151.07054199999999</c:v>
                </c:pt>
                <c:pt idx="2">
                  <c:v>203.99470199999999</c:v>
                </c:pt>
                <c:pt idx="3">
                  <c:v>272.20574599999998</c:v>
                </c:pt>
                <c:pt idx="4">
                  <c:v>254.39369600000001</c:v>
                </c:pt>
                <c:pt idx="5">
                  <c:v>243.030261</c:v>
                </c:pt>
                <c:pt idx="6">
                  <c:v>266.189348</c:v>
                </c:pt>
                <c:pt idx="7">
                  <c:v>237.991185</c:v>
                </c:pt>
                <c:pt idx="8">
                  <c:v>270.66362700000002</c:v>
                </c:pt>
                <c:pt idx="9">
                  <c:v>246.995778</c:v>
                </c:pt>
                <c:pt idx="10">
                  <c:v>274.981022</c:v>
                </c:pt>
                <c:pt idx="11">
                  <c:v>316.75897200000003</c:v>
                </c:pt>
                <c:pt idx="12">
                  <c:v>210.974132</c:v>
                </c:pt>
                <c:pt idx="13">
                  <c:v>161.512719</c:v>
                </c:pt>
                <c:pt idx="14">
                  <c:v>235.84902399999999</c:v>
                </c:pt>
                <c:pt idx="15">
                  <c:v>268.029448</c:v>
                </c:pt>
                <c:pt idx="16">
                  <c:v>239.37375499999999</c:v>
                </c:pt>
                <c:pt idx="17">
                  <c:v>288.16870599999999</c:v>
                </c:pt>
                <c:pt idx="18">
                  <c:v>192.60908499999999</c:v>
                </c:pt>
                <c:pt idx="19">
                  <c:v>336.57716599999998</c:v>
                </c:pt>
                <c:pt idx="20">
                  <c:v>285.61329000000001</c:v>
                </c:pt>
                <c:pt idx="21">
                  <c:v>286.60319900000002</c:v>
                </c:pt>
                <c:pt idx="22">
                  <c:v>350.86449499999998</c:v>
                </c:pt>
                <c:pt idx="23">
                  <c:v>335.85616800000003</c:v>
                </c:pt>
                <c:pt idx="24">
                  <c:v>241.48742899999999</c:v>
                </c:pt>
                <c:pt idx="25">
                  <c:v>151.91449</c:v>
                </c:pt>
                <c:pt idx="26">
                  <c:v>328.00313399999999</c:v>
                </c:pt>
                <c:pt idx="27">
                  <c:v>288.16341299999999</c:v>
                </c:pt>
                <c:pt idx="28">
                  <c:v>319.75536199999999</c:v>
                </c:pt>
                <c:pt idx="29">
                  <c:v>326.83870400000001</c:v>
                </c:pt>
                <c:pt idx="30">
                  <c:v>299.84410600000001</c:v>
                </c:pt>
                <c:pt idx="31">
                  <c:v>315.96467100000001</c:v>
                </c:pt>
                <c:pt idx="32">
                  <c:v>266.34114499999998</c:v>
                </c:pt>
                <c:pt idx="33">
                  <c:v>244.14867000000001</c:v>
                </c:pt>
                <c:pt idx="34">
                  <c:v>287.83773300000001</c:v>
                </c:pt>
                <c:pt idx="35">
                  <c:v>257.733048</c:v>
                </c:pt>
                <c:pt idx="36">
                  <c:v>168.87653</c:v>
                </c:pt>
                <c:pt idx="37">
                  <c:v>102.663071</c:v>
                </c:pt>
                <c:pt idx="38">
                  <c:v>142.927772</c:v>
                </c:pt>
                <c:pt idx="39">
                  <c:v>161.47311099999999</c:v>
                </c:pt>
                <c:pt idx="40">
                  <c:v>217.20828499999999</c:v>
                </c:pt>
                <c:pt idx="41">
                  <c:v>197.877779</c:v>
                </c:pt>
                <c:pt idx="42">
                  <c:v>167.174691</c:v>
                </c:pt>
                <c:pt idx="43">
                  <c:v>197.30877100000001</c:v>
                </c:pt>
                <c:pt idx="44">
                  <c:v>200.22606300000001</c:v>
                </c:pt>
                <c:pt idx="45">
                  <c:v>227.45370800000001</c:v>
                </c:pt>
                <c:pt idx="46">
                  <c:v>227.70225400000001</c:v>
                </c:pt>
                <c:pt idx="47">
                  <c:v>207.423565</c:v>
                </c:pt>
                <c:pt idx="48">
                  <c:v>167.98998599999999</c:v>
                </c:pt>
                <c:pt idx="49">
                  <c:v>89.038836000000003</c:v>
                </c:pt>
                <c:pt idx="50">
                  <c:v>197.952181</c:v>
                </c:pt>
                <c:pt idx="51">
                  <c:v>218.703845</c:v>
                </c:pt>
                <c:pt idx="52">
                  <c:v>258.292574</c:v>
                </c:pt>
                <c:pt idx="53">
                  <c:v>212.56950000000001</c:v>
                </c:pt>
                <c:pt idx="54">
                  <c:v>207.701446</c:v>
                </c:pt>
                <c:pt idx="55">
                  <c:v>219.41386</c:v>
                </c:pt>
                <c:pt idx="56">
                  <c:v>227.51954599999999</c:v>
                </c:pt>
                <c:pt idx="57">
                  <c:v>270.92862600000001</c:v>
                </c:pt>
                <c:pt idx="58">
                  <c:v>262.047234</c:v>
                </c:pt>
                <c:pt idx="59">
                  <c:v>256.722104</c:v>
                </c:pt>
                <c:pt idx="60">
                  <c:v>98.696481000000006</c:v>
                </c:pt>
                <c:pt idx="61">
                  <c:v>98.696481000000006</c:v>
                </c:pt>
                <c:pt idx="62">
                  <c:v>18.031065999999999</c:v>
                </c:pt>
                <c:pt idx="63">
                  <c:v>21.796869999999998</c:v>
                </c:pt>
                <c:pt idx="64">
                  <c:v>58.567134000000003</c:v>
                </c:pt>
                <c:pt idx="65">
                  <c:v>87.678644000000006</c:v>
                </c:pt>
                <c:pt idx="66">
                  <c:v>65.864675000000005</c:v>
                </c:pt>
                <c:pt idx="67">
                  <c:v>19.261313000000001</c:v>
                </c:pt>
                <c:pt idx="68" formatCode="General">
                  <c:v>18.899999999999999</c:v>
                </c:pt>
                <c:pt idx="69" formatCode="General">
                  <c:v>0.25</c:v>
                </c:pt>
                <c:pt idx="70" formatCode="General">
                  <c:v>0.1</c:v>
                </c:pt>
                <c:pt idx="71" formatCode="General">
                  <c:v>3.38</c:v>
                </c:pt>
                <c:pt idx="72" formatCode="General">
                  <c:v>0.04</c:v>
                </c:pt>
                <c:pt idx="73" formatCode="General">
                  <c:v>0.03</c:v>
                </c:pt>
                <c:pt idx="74" formatCode="General">
                  <c:v>12.978</c:v>
                </c:pt>
                <c:pt idx="75" formatCode="General">
                  <c:v>28.7</c:v>
                </c:pt>
                <c:pt idx="76" formatCode="General">
                  <c:v>2.7</c:v>
                </c:pt>
                <c:pt idx="77" formatCode="General">
                  <c:v>12.3</c:v>
                </c:pt>
                <c:pt idx="78" formatCode="General">
                  <c:v>16.8</c:v>
                </c:pt>
                <c:pt idx="79" formatCode="General">
                  <c:v>22.5</c:v>
                </c:pt>
                <c:pt idx="80" formatCode="General">
                  <c:v>55.6</c:v>
                </c:pt>
                <c:pt idx="81" formatCode="General">
                  <c:v>38.6</c:v>
                </c:pt>
                <c:pt idx="82" formatCode="General">
                  <c:v>34.299999999999997</c:v>
                </c:pt>
                <c:pt idx="83" formatCode="General">
                  <c:v>35</c:v>
                </c:pt>
                <c:pt idx="84" formatCode="General">
                  <c:v>57.45</c:v>
                </c:pt>
                <c:pt idx="85" formatCode="General">
                  <c:v>58.85</c:v>
                </c:pt>
                <c:pt idx="86" formatCode="General">
                  <c:v>57.07</c:v>
                </c:pt>
                <c:pt idx="87" formatCode="General">
                  <c:v>98.09</c:v>
                </c:pt>
                <c:pt idx="88" formatCode="General">
                  <c:v>14.51</c:v>
                </c:pt>
                <c:pt idx="89" formatCode="General">
                  <c:v>19.05</c:v>
                </c:pt>
                <c:pt idx="90" formatCode="General">
                  <c:v>59.74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97E-483F-AAD1-E0F66CFE8C7C}"/>
            </c:ext>
          </c:extLst>
        </c:ser>
        <c:ser>
          <c:idx val="1"/>
          <c:order val="1"/>
          <c:tx>
            <c:strRef>
              <c:f>Sheet1!$A$9</c:f>
              <c:strCache>
                <c:ptCount val="1"/>
                <c:pt idx="0">
                  <c:v>ChM</c:v>
                </c:pt>
              </c:strCache>
            </c:strRef>
          </c:tx>
          <c:spPr>
            <a:ln w="508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Sheet1!$B$7:$CN$7</c:f>
              <c:strCache>
                <c:ptCount val="91"/>
                <c:pt idx="0">
                  <c:v>01/2015 </c:v>
                </c:pt>
                <c:pt idx="1">
                  <c:v>02/2015 </c:v>
                </c:pt>
                <c:pt idx="2">
                  <c:v>03/2015 </c:v>
                </c:pt>
                <c:pt idx="3">
                  <c:v>04/2015 </c:v>
                </c:pt>
                <c:pt idx="4">
                  <c:v>05/2015 </c:v>
                </c:pt>
                <c:pt idx="5">
                  <c:v>06/2015 </c:v>
                </c:pt>
                <c:pt idx="6">
                  <c:v>07/2015 </c:v>
                </c:pt>
                <c:pt idx="7">
                  <c:v>08/2015 </c:v>
                </c:pt>
                <c:pt idx="8">
                  <c:v>09/2015 </c:v>
                </c:pt>
                <c:pt idx="9">
                  <c:v>10/2015 </c:v>
                </c:pt>
                <c:pt idx="10">
                  <c:v>11/2015 </c:v>
                </c:pt>
                <c:pt idx="11">
                  <c:v>12/2015 </c:v>
                </c:pt>
                <c:pt idx="12">
                  <c:v>01/2016 </c:v>
                </c:pt>
                <c:pt idx="13">
                  <c:v>02/2016 </c:v>
                </c:pt>
                <c:pt idx="14">
                  <c:v>03/2016 </c:v>
                </c:pt>
                <c:pt idx="15">
                  <c:v>04/2016 </c:v>
                </c:pt>
                <c:pt idx="16">
                  <c:v>05/2016 </c:v>
                </c:pt>
                <c:pt idx="17">
                  <c:v>06/2016 </c:v>
                </c:pt>
                <c:pt idx="18">
                  <c:v>07/2016 </c:v>
                </c:pt>
                <c:pt idx="19">
                  <c:v>08/2016 </c:v>
                </c:pt>
                <c:pt idx="20">
                  <c:v>09/2016 </c:v>
                </c:pt>
                <c:pt idx="21">
                  <c:v>10/2016 </c:v>
                </c:pt>
                <c:pt idx="22">
                  <c:v>11/2016 </c:v>
                </c:pt>
                <c:pt idx="23">
                  <c:v>12/2016 </c:v>
                </c:pt>
                <c:pt idx="24">
                  <c:v>01/2017 </c:v>
                </c:pt>
                <c:pt idx="25">
                  <c:v>02/2017 </c:v>
                </c:pt>
                <c:pt idx="26">
                  <c:v>03/2017 </c:v>
                </c:pt>
                <c:pt idx="27">
                  <c:v>04/2017 </c:v>
                </c:pt>
                <c:pt idx="28">
                  <c:v>05/2017 </c:v>
                </c:pt>
                <c:pt idx="29">
                  <c:v>06/2017 </c:v>
                </c:pt>
                <c:pt idx="30">
                  <c:v>07/2017 </c:v>
                </c:pt>
                <c:pt idx="31">
                  <c:v>08/2017 </c:v>
                </c:pt>
                <c:pt idx="32">
                  <c:v>09/2017 </c:v>
                </c:pt>
                <c:pt idx="33">
                  <c:v>10/2017 </c:v>
                </c:pt>
                <c:pt idx="34">
                  <c:v>11/2017 </c:v>
                </c:pt>
                <c:pt idx="35">
                  <c:v>12/2017 </c:v>
                </c:pt>
                <c:pt idx="36">
                  <c:v>01/2018 </c:v>
                </c:pt>
                <c:pt idx="37">
                  <c:v>02/2018 </c:v>
                </c:pt>
                <c:pt idx="38">
                  <c:v>03/2018 </c:v>
                </c:pt>
                <c:pt idx="39">
                  <c:v>04/2018 </c:v>
                </c:pt>
                <c:pt idx="40">
                  <c:v>05/2018 </c:v>
                </c:pt>
                <c:pt idx="41">
                  <c:v>06/2018 </c:v>
                </c:pt>
                <c:pt idx="42">
                  <c:v>07/2018 </c:v>
                </c:pt>
                <c:pt idx="43">
                  <c:v>08/2018 </c:v>
                </c:pt>
                <c:pt idx="44">
                  <c:v>09/2018 </c:v>
                </c:pt>
                <c:pt idx="45">
                  <c:v>10/2018 </c:v>
                </c:pt>
                <c:pt idx="46">
                  <c:v>11/2018 </c:v>
                </c:pt>
                <c:pt idx="47">
                  <c:v>12/2018 </c:v>
                </c:pt>
                <c:pt idx="48">
                  <c:v>01/2019 </c:v>
                </c:pt>
                <c:pt idx="49">
                  <c:v>02/2019 </c:v>
                </c:pt>
                <c:pt idx="50">
                  <c:v>03/2019 </c:v>
                </c:pt>
                <c:pt idx="51">
                  <c:v>04/2019 </c:v>
                </c:pt>
                <c:pt idx="52">
                  <c:v>05/2019 </c:v>
                </c:pt>
                <c:pt idx="53">
                  <c:v>06/2019 </c:v>
                </c:pt>
                <c:pt idx="54">
                  <c:v>07/2019 </c:v>
                </c:pt>
                <c:pt idx="55">
                  <c:v>08/2019 </c:v>
                </c:pt>
                <c:pt idx="56">
                  <c:v>09/2019 </c:v>
                </c:pt>
                <c:pt idx="57">
                  <c:v>10/2019 </c:v>
                </c:pt>
                <c:pt idx="58">
                  <c:v>11/2019 </c:v>
                </c:pt>
                <c:pt idx="59">
                  <c:v>12/2019 </c:v>
                </c:pt>
                <c:pt idx="60">
                  <c:v>01/2020 </c:v>
                </c:pt>
                <c:pt idx="61">
                  <c:v>02/2020 </c:v>
                </c:pt>
                <c:pt idx="62">
                  <c:v>03/2020 </c:v>
                </c:pt>
                <c:pt idx="63">
                  <c:v>04/2020 </c:v>
                </c:pt>
                <c:pt idx="64">
                  <c:v>05/2020 </c:v>
                </c:pt>
                <c:pt idx="65">
                  <c:v>06/2020 </c:v>
                </c:pt>
                <c:pt idx="66">
                  <c:v>07/2020 </c:v>
                </c:pt>
                <c:pt idx="67">
                  <c:v>08/2020 </c:v>
                </c:pt>
                <c:pt idx="68">
                  <c:v>09/2020 </c:v>
                </c:pt>
                <c:pt idx="69">
                  <c:v>10/2020 </c:v>
                </c:pt>
                <c:pt idx="70">
                  <c:v>11/2020 </c:v>
                </c:pt>
                <c:pt idx="71">
                  <c:v>12/2020 </c:v>
                </c:pt>
                <c:pt idx="72">
                  <c:v>01/2021 </c:v>
                </c:pt>
                <c:pt idx="73">
                  <c:v>Feb-21</c:v>
                </c:pt>
                <c:pt idx="74">
                  <c:v>03/2021 </c:v>
                </c:pt>
                <c:pt idx="75">
                  <c:v>Apr-21</c:v>
                </c:pt>
                <c:pt idx="76">
                  <c:v>05/2021 </c:v>
                </c:pt>
                <c:pt idx="77">
                  <c:v>06/2021 </c:v>
                </c:pt>
                <c:pt idx="78">
                  <c:v>07/2021 </c:v>
                </c:pt>
                <c:pt idx="79">
                  <c:v>Aug-21</c:v>
                </c:pt>
                <c:pt idx="80">
                  <c:v>Sep-21</c:v>
                </c:pt>
                <c:pt idx="81">
                  <c:v>Oct-21</c:v>
                </c:pt>
                <c:pt idx="82">
                  <c:v>Nov-21</c:v>
                </c:pt>
                <c:pt idx="83">
                  <c:v>Dec-21</c:v>
                </c:pt>
                <c:pt idx="84">
                  <c:v>01/2022 </c:v>
                </c:pt>
                <c:pt idx="85">
                  <c:v>Feb-22</c:v>
                </c:pt>
                <c:pt idx="86">
                  <c:v>Mar</c:v>
                </c:pt>
                <c:pt idx="87">
                  <c:v>Apr</c:v>
                </c:pt>
                <c:pt idx="88">
                  <c:v>May</c:v>
                </c:pt>
                <c:pt idx="89">
                  <c:v>June</c:v>
                </c:pt>
                <c:pt idx="90">
                  <c:v>July</c:v>
                </c:pt>
              </c:strCache>
            </c:strRef>
          </c:cat>
          <c:val>
            <c:numRef>
              <c:f>Sheet1!$B$9:$CN$9</c:f>
              <c:numCache>
                <c:formatCode>0.0</c:formatCode>
                <c:ptCount val="91"/>
                <c:pt idx="0">
                  <c:v>184.84726800000001</c:v>
                </c:pt>
                <c:pt idx="1">
                  <c:v>158.01849000000001</c:v>
                </c:pt>
                <c:pt idx="2">
                  <c:v>202.682276</c:v>
                </c:pt>
                <c:pt idx="3">
                  <c:v>207.82373100000001</c:v>
                </c:pt>
                <c:pt idx="4">
                  <c:v>200.95272499999999</c:v>
                </c:pt>
                <c:pt idx="5">
                  <c:v>217.396086</c:v>
                </c:pt>
                <c:pt idx="6">
                  <c:v>239.29084800000001</c:v>
                </c:pt>
                <c:pt idx="7">
                  <c:v>245.362426</c:v>
                </c:pt>
                <c:pt idx="8">
                  <c:v>245.36609200000001</c:v>
                </c:pt>
                <c:pt idx="9">
                  <c:v>186.731572</c:v>
                </c:pt>
                <c:pt idx="10">
                  <c:v>190.881137</c:v>
                </c:pt>
                <c:pt idx="11">
                  <c:v>204.59100599999999</c:v>
                </c:pt>
                <c:pt idx="12">
                  <c:v>177.52303599999999</c:v>
                </c:pt>
                <c:pt idx="13">
                  <c:v>161.93081900000001</c:v>
                </c:pt>
                <c:pt idx="14">
                  <c:v>229.21453600000001</c:v>
                </c:pt>
                <c:pt idx="15">
                  <c:v>161.38254900000001</c:v>
                </c:pt>
                <c:pt idx="16">
                  <c:v>175.65958699999999</c:v>
                </c:pt>
                <c:pt idx="17">
                  <c:v>210.50063499999999</c:v>
                </c:pt>
                <c:pt idx="18">
                  <c:v>227.33255399999999</c:v>
                </c:pt>
                <c:pt idx="19">
                  <c:v>285.67621600000001</c:v>
                </c:pt>
                <c:pt idx="20">
                  <c:v>228.33036999999999</c:v>
                </c:pt>
                <c:pt idx="21">
                  <c:v>229.841566</c:v>
                </c:pt>
                <c:pt idx="22">
                  <c:v>256.02512200000001</c:v>
                </c:pt>
                <c:pt idx="23">
                  <c:v>290.98278199999999</c:v>
                </c:pt>
                <c:pt idx="24">
                  <c:v>201.105794</c:v>
                </c:pt>
                <c:pt idx="25">
                  <c:v>172.783331</c:v>
                </c:pt>
                <c:pt idx="26">
                  <c:v>109.320448</c:v>
                </c:pt>
                <c:pt idx="27">
                  <c:v>92.896417</c:v>
                </c:pt>
                <c:pt idx="28">
                  <c:v>115.89348</c:v>
                </c:pt>
                <c:pt idx="29">
                  <c:v>152.43037899999999</c:v>
                </c:pt>
                <c:pt idx="30">
                  <c:v>150.430767</c:v>
                </c:pt>
                <c:pt idx="31">
                  <c:v>282.88211799999999</c:v>
                </c:pt>
                <c:pt idx="32">
                  <c:v>137.32564199999999</c:v>
                </c:pt>
                <c:pt idx="33">
                  <c:v>85.111771000000005</c:v>
                </c:pt>
                <c:pt idx="34">
                  <c:v>99.733484000000004</c:v>
                </c:pt>
                <c:pt idx="35">
                  <c:v>50.756715999999997</c:v>
                </c:pt>
                <c:pt idx="36">
                  <c:v>36.41028</c:v>
                </c:pt>
                <c:pt idx="37">
                  <c:v>8.8535199999999996</c:v>
                </c:pt>
                <c:pt idx="38">
                  <c:v>11.803561</c:v>
                </c:pt>
                <c:pt idx="39">
                  <c:v>11.363486999999999</c:v>
                </c:pt>
                <c:pt idx="40">
                  <c:v>13.150952999999999</c:v>
                </c:pt>
                <c:pt idx="41">
                  <c:v>10.400396000000001</c:v>
                </c:pt>
                <c:pt idx="42">
                  <c:v>13.690092</c:v>
                </c:pt>
                <c:pt idx="43">
                  <c:v>14.898075</c:v>
                </c:pt>
                <c:pt idx="44">
                  <c:v>17.252887000000001</c:v>
                </c:pt>
                <c:pt idx="45">
                  <c:v>17.322482000000001</c:v>
                </c:pt>
                <c:pt idx="46">
                  <c:v>19.179001</c:v>
                </c:pt>
                <c:pt idx="47">
                  <c:v>20.299520999999999</c:v>
                </c:pt>
                <c:pt idx="48">
                  <c:v>20.136381</c:v>
                </c:pt>
                <c:pt idx="49">
                  <c:v>17.960764999999999</c:v>
                </c:pt>
                <c:pt idx="50">
                  <c:v>16.554988999999999</c:v>
                </c:pt>
                <c:pt idx="51">
                  <c:v>22.756426000000001</c:v>
                </c:pt>
                <c:pt idx="52">
                  <c:v>17.092770000000002</c:v>
                </c:pt>
                <c:pt idx="53">
                  <c:v>14.069084</c:v>
                </c:pt>
                <c:pt idx="54">
                  <c:v>15.767016999999999</c:v>
                </c:pt>
                <c:pt idx="55">
                  <c:v>16.967043</c:v>
                </c:pt>
                <c:pt idx="56">
                  <c:v>16.199766</c:v>
                </c:pt>
                <c:pt idx="57">
                  <c:v>16.940750999999999</c:v>
                </c:pt>
                <c:pt idx="58">
                  <c:v>18.492632</c:v>
                </c:pt>
                <c:pt idx="59">
                  <c:v>22.581377</c:v>
                </c:pt>
                <c:pt idx="60">
                  <c:v>5.336303</c:v>
                </c:pt>
                <c:pt idx="61">
                  <c:v>5.336303</c:v>
                </c:pt>
                <c:pt idx="62">
                  <c:v>0.615977</c:v>
                </c:pt>
                <c:pt idx="63">
                  <c:v>2.2064409999999999</c:v>
                </c:pt>
                <c:pt idx="64">
                  <c:v>4.748348</c:v>
                </c:pt>
                <c:pt idx="65">
                  <c:v>9.1236820000000005</c:v>
                </c:pt>
                <c:pt idx="66">
                  <c:v>7.978243</c:v>
                </c:pt>
                <c:pt idx="67">
                  <c:v>6.5710750000000004</c:v>
                </c:pt>
                <c:pt idx="68" formatCode="General">
                  <c:v>1.93</c:v>
                </c:pt>
                <c:pt idx="69" formatCode="General">
                  <c:v>1.41</c:v>
                </c:pt>
                <c:pt idx="70" formatCode="General">
                  <c:v>1.1100000000000001</c:v>
                </c:pt>
                <c:pt idx="71" formatCode="General">
                  <c:v>1.62</c:v>
                </c:pt>
                <c:pt idx="72" formatCode="General">
                  <c:v>1.48</c:v>
                </c:pt>
                <c:pt idx="73" formatCode="General">
                  <c:v>1.75</c:v>
                </c:pt>
                <c:pt idx="74" formatCode="General">
                  <c:v>1.31</c:v>
                </c:pt>
                <c:pt idx="75" formatCode="General">
                  <c:v>1.85</c:v>
                </c:pt>
                <c:pt idx="76" formatCode="General">
                  <c:v>0.75</c:v>
                </c:pt>
                <c:pt idx="77" formatCode="General">
                  <c:v>1.82</c:v>
                </c:pt>
                <c:pt idx="78" formatCode="General">
                  <c:v>4.0999999999999996</c:v>
                </c:pt>
                <c:pt idx="79" formatCode="General">
                  <c:v>6.2</c:v>
                </c:pt>
                <c:pt idx="80" formatCode="General">
                  <c:v>14.3</c:v>
                </c:pt>
                <c:pt idx="81" formatCode="General">
                  <c:v>2</c:v>
                </c:pt>
                <c:pt idx="82" formatCode="General">
                  <c:v>6.6</c:v>
                </c:pt>
                <c:pt idx="83" formatCode="General">
                  <c:v>15.8</c:v>
                </c:pt>
                <c:pt idx="84" formatCode="General">
                  <c:v>17.899999999999999</c:v>
                </c:pt>
                <c:pt idx="85" formatCode="General">
                  <c:v>2.02</c:v>
                </c:pt>
                <c:pt idx="86" formatCode="General">
                  <c:v>3.57</c:v>
                </c:pt>
                <c:pt idx="87" formatCode="General">
                  <c:v>4.24</c:v>
                </c:pt>
                <c:pt idx="88" formatCode="General">
                  <c:v>5.8</c:v>
                </c:pt>
                <c:pt idx="89" formatCode="General">
                  <c:v>2.48</c:v>
                </c:pt>
                <c:pt idx="90" formatCode="General">
                  <c:v>12.98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97E-483F-AAD1-E0F66CFE8C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5211184"/>
        <c:axId val="285206608"/>
      </c:lineChart>
      <c:catAx>
        <c:axId val="285211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206608"/>
        <c:crosses val="autoZero"/>
        <c:auto val="1"/>
        <c:lblAlgn val="ctr"/>
        <c:lblOffset val="100"/>
        <c:tickLblSkip val="12"/>
        <c:tickMarkSkip val="12"/>
        <c:noMultiLvlLbl val="0"/>
      </c:catAx>
      <c:valAx>
        <c:axId val="285206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million US dollars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211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New!$A$14</c:f>
              <c:strCache>
                <c:ptCount val="1"/>
                <c:pt idx="0">
                  <c:v>ChBal</c:v>
                </c:pt>
              </c:strCache>
            </c:strRef>
          </c:tx>
          <c:spPr>
            <a:ln w="222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New!$B$13:$CZ$13</c:f>
              <c:strCache>
                <c:ptCount val="103"/>
                <c:pt idx="0">
                  <c:v>Jan-15</c:v>
                </c:pt>
                <c:pt idx="12">
                  <c:v>Jan-16</c:v>
                </c:pt>
                <c:pt idx="24">
                  <c:v>Jan-17</c:v>
                </c:pt>
                <c:pt idx="36">
                  <c:v>Jan-18</c:v>
                </c:pt>
                <c:pt idx="48">
                  <c:v>Jan-19</c:v>
                </c:pt>
                <c:pt idx="60">
                  <c:v>Jan-20</c:v>
                </c:pt>
                <c:pt idx="72">
                  <c:v>Jan-21</c:v>
                </c:pt>
                <c:pt idx="84">
                  <c:v>Jan-22</c:v>
                </c:pt>
                <c:pt idx="96">
                  <c:v>Jan-23</c:v>
                </c:pt>
                <c:pt idx="102">
                  <c:v>July</c:v>
                </c:pt>
              </c:strCache>
            </c:strRef>
          </c:cat>
          <c:val>
            <c:numRef>
              <c:f>New!$B$14:$CZ$14</c:f>
              <c:numCache>
                <c:formatCode>0.0</c:formatCode>
                <c:ptCount val="103"/>
                <c:pt idx="0">
                  <c:v>23.341485999999975</c:v>
                </c:pt>
                <c:pt idx="1">
                  <c:v>-6.9479480000000251</c:v>
                </c:pt>
                <c:pt idx="2">
                  <c:v>1.3124259999999879</c:v>
                </c:pt>
                <c:pt idx="3">
                  <c:v>64.382014999999967</c:v>
                </c:pt>
                <c:pt idx="4">
                  <c:v>53.440971000000019</c:v>
                </c:pt>
                <c:pt idx="5">
                  <c:v>25.634174999999999</c:v>
                </c:pt>
                <c:pt idx="6">
                  <c:v>26.898499999999984</c:v>
                </c:pt>
                <c:pt idx="7">
                  <c:v>-7.3712409999999977</c:v>
                </c:pt>
                <c:pt idx="8">
                  <c:v>25.297535000000011</c:v>
                </c:pt>
                <c:pt idx="9">
                  <c:v>60.264206000000001</c:v>
                </c:pt>
                <c:pt idx="10">
                  <c:v>84.099885</c:v>
                </c:pt>
                <c:pt idx="11">
                  <c:v>112.16796600000004</c:v>
                </c:pt>
                <c:pt idx="12">
                  <c:v>33.451096000000007</c:v>
                </c:pt>
                <c:pt idx="13">
                  <c:v>-0.41810000000000969</c:v>
                </c:pt>
                <c:pt idx="14">
                  <c:v>6.6344879999999762</c:v>
                </c:pt>
                <c:pt idx="15">
                  <c:v>106.64689899999999</c:v>
                </c:pt>
                <c:pt idx="16">
                  <c:v>63.714168000000001</c:v>
                </c:pt>
                <c:pt idx="17">
                  <c:v>77.668070999999998</c:v>
                </c:pt>
                <c:pt idx="18">
                  <c:v>-34.723468999999994</c:v>
                </c:pt>
                <c:pt idx="19">
                  <c:v>50.900949999999966</c:v>
                </c:pt>
                <c:pt idx="20">
                  <c:v>57.282920000000018</c:v>
                </c:pt>
                <c:pt idx="21">
                  <c:v>56.761633000000018</c:v>
                </c:pt>
                <c:pt idx="22">
                  <c:v>94.839372999999966</c:v>
                </c:pt>
                <c:pt idx="23">
                  <c:v>44.873386000000039</c:v>
                </c:pt>
                <c:pt idx="24">
                  <c:v>40.381634999999989</c:v>
                </c:pt>
                <c:pt idx="25">
                  <c:v>-20.868841000000003</c:v>
                </c:pt>
                <c:pt idx="26">
                  <c:v>218.68268599999999</c:v>
                </c:pt>
                <c:pt idx="27">
                  <c:v>195.26699600000001</c:v>
                </c:pt>
                <c:pt idx="28">
                  <c:v>203.86188199999998</c:v>
                </c:pt>
                <c:pt idx="29">
                  <c:v>174.40832500000002</c:v>
                </c:pt>
                <c:pt idx="30">
                  <c:v>149.41333900000001</c:v>
                </c:pt>
                <c:pt idx="31">
                  <c:v>33.082553000000019</c:v>
                </c:pt>
                <c:pt idx="32">
                  <c:v>129.015503</c:v>
                </c:pt>
                <c:pt idx="33">
                  <c:v>159.03689900000001</c:v>
                </c:pt>
                <c:pt idx="34">
                  <c:v>188.10424900000001</c:v>
                </c:pt>
                <c:pt idx="35">
                  <c:v>206.97633200000001</c:v>
                </c:pt>
                <c:pt idx="36">
                  <c:v>132.46625</c:v>
                </c:pt>
                <c:pt idx="37">
                  <c:v>93.809550999999999</c:v>
                </c:pt>
                <c:pt idx="38">
                  <c:v>131.124211</c:v>
                </c:pt>
                <c:pt idx="39">
                  <c:v>150.109624</c:v>
                </c:pt>
                <c:pt idx="40">
                  <c:v>204.057332</c:v>
                </c:pt>
                <c:pt idx="41">
                  <c:v>187.477383</c:v>
                </c:pt>
                <c:pt idx="42">
                  <c:v>153.484599</c:v>
                </c:pt>
                <c:pt idx="43">
                  <c:v>182.410696</c:v>
                </c:pt>
                <c:pt idx="44">
                  <c:v>182.97317600000002</c:v>
                </c:pt>
                <c:pt idx="45">
                  <c:v>210.131226</c:v>
                </c:pt>
                <c:pt idx="46">
                  <c:v>208.52325300000001</c:v>
                </c:pt>
                <c:pt idx="47">
                  <c:v>187.124044</c:v>
                </c:pt>
                <c:pt idx="48">
                  <c:v>147.85360499999999</c:v>
                </c:pt>
                <c:pt idx="49">
                  <c:v>71.078071000000008</c:v>
                </c:pt>
                <c:pt idx="50">
                  <c:v>181.39719199999999</c:v>
                </c:pt>
                <c:pt idx="51">
                  <c:v>195.947419</c:v>
                </c:pt>
                <c:pt idx="52">
                  <c:v>241.199804</c:v>
                </c:pt>
                <c:pt idx="53">
                  <c:v>198.500416</c:v>
                </c:pt>
                <c:pt idx="54">
                  <c:v>191.93442899999999</c:v>
                </c:pt>
                <c:pt idx="55">
                  <c:v>202.44681700000001</c:v>
                </c:pt>
                <c:pt idx="56">
                  <c:v>211.31977999999998</c:v>
                </c:pt>
                <c:pt idx="57">
                  <c:v>253.987875</c:v>
                </c:pt>
                <c:pt idx="58">
                  <c:v>243.55460199999999</c:v>
                </c:pt>
                <c:pt idx="59">
                  <c:v>234.140727</c:v>
                </c:pt>
                <c:pt idx="60">
                  <c:v>93.360178000000005</c:v>
                </c:pt>
                <c:pt idx="61">
                  <c:v>93.360178000000005</c:v>
                </c:pt>
                <c:pt idx="62">
                  <c:v>17.415088999999998</c:v>
                </c:pt>
                <c:pt idx="63">
                  <c:v>19.590429</c:v>
                </c:pt>
                <c:pt idx="64">
                  <c:v>53.818786000000003</c:v>
                </c:pt>
                <c:pt idx="65">
                  <c:v>78.554962000000003</c:v>
                </c:pt>
                <c:pt idx="66">
                  <c:v>57.886432000000006</c:v>
                </c:pt>
                <c:pt idx="67">
                  <c:v>12.690238000000001</c:v>
                </c:pt>
                <c:pt idx="68">
                  <c:v>16.97</c:v>
                </c:pt>
                <c:pt idx="69">
                  <c:v>-1.1599999999999999</c:v>
                </c:pt>
                <c:pt idx="70">
                  <c:v>-1.01</c:v>
                </c:pt>
                <c:pt idx="71">
                  <c:v>1.7599999999999998</c:v>
                </c:pt>
                <c:pt idx="72">
                  <c:v>-1.44</c:v>
                </c:pt>
                <c:pt idx="73">
                  <c:v>-1.72</c:v>
                </c:pt>
                <c:pt idx="74">
                  <c:v>11.667999999999999</c:v>
                </c:pt>
                <c:pt idx="75">
                  <c:v>26.849999999999998</c:v>
                </c:pt>
                <c:pt idx="76">
                  <c:v>1.9500000000000002</c:v>
                </c:pt>
                <c:pt idx="77">
                  <c:v>10.48</c:v>
                </c:pt>
                <c:pt idx="78">
                  <c:v>12.700000000000001</c:v>
                </c:pt>
                <c:pt idx="79">
                  <c:v>16.3</c:v>
                </c:pt>
                <c:pt idx="80">
                  <c:v>41.3</c:v>
                </c:pt>
                <c:pt idx="81">
                  <c:v>36.6</c:v>
                </c:pt>
                <c:pt idx="82">
                  <c:v>27.699999999999996</c:v>
                </c:pt>
                <c:pt idx="83">
                  <c:v>19.2</c:v>
                </c:pt>
                <c:pt idx="84">
                  <c:v>39.550000000000004</c:v>
                </c:pt>
                <c:pt idx="85">
                  <c:v>56.83</c:v>
                </c:pt>
                <c:pt idx="86">
                  <c:v>53.5</c:v>
                </c:pt>
                <c:pt idx="87">
                  <c:v>93.850000000000009</c:v>
                </c:pt>
                <c:pt idx="88">
                  <c:v>8.7100000000000009</c:v>
                </c:pt>
                <c:pt idx="89">
                  <c:v>16.57</c:v>
                </c:pt>
                <c:pt idx="90">
                  <c:v>46.760000000000005</c:v>
                </c:pt>
                <c:pt idx="91">
                  <c:v>52.8</c:v>
                </c:pt>
                <c:pt idx="92">
                  <c:v>75.899999999999991</c:v>
                </c:pt>
                <c:pt idx="93">
                  <c:v>111</c:v>
                </c:pt>
                <c:pt idx="94">
                  <c:v>102.10000000000001</c:v>
                </c:pt>
                <c:pt idx="95">
                  <c:v>103.19999999999999</c:v>
                </c:pt>
                <c:pt idx="96">
                  <c:v>171.2</c:v>
                </c:pt>
                <c:pt idx="97">
                  <c:v>102.6</c:v>
                </c:pt>
                <c:pt idx="98">
                  <c:v>116.5</c:v>
                </c:pt>
                <c:pt idx="99">
                  <c:v>131.80000000000001</c:v>
                </c:pt>
                <c:pt idx="100">
                  <c:v>141.69999999999999</c:v>
                </c:pt>
                <c:pt idx="101">
                  <c:v>125.19999999999999</c:v>
                </c:pt>
                <c:pt idx="102">
                  <c:v>131.49600000000001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2A5-4309-ACFE-281B38A1C5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285211184"/>
        <c:axId val="285206608"/>
      </c:lineChart>
      <c:catAx>
        <c:axId val="285211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206608"/>
        <c:crosses val="autoZero"/>
        <c:auto val="1"/>
        <c:lblAlgn val="ctr"/>
        <c:lblOffset val="100"/>
        <c:tickLblSkip val="12"/>
        <c:tickMarkSkip val="12"/>
        <c:noMultiLvlLbl val="0"/>
      </c:catAx>
      <c:valAx>
        <c:axId val="28520660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million US dollars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211184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New!$A$14</c:f>
              <c:strCache>
                <c:ptCount val="1"/>
                <c:pt idx="0">
                  <c:v>ChBal</c:v>
                </c:pt>
              </c:strCache>
            </c:strRef>
          </c:tx>
          <c:spPr>
            <a:ln w="222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New!$B$13:$CZ$13</c:f>
              <c:strCache>
                <c:ptCount val="103"/>
                <c:pt idx="0">
                  <c:v>Jan-15</c:v>
                </c:pt>
                <c:pt idx="12">
                  <c:v>Jan-16</c:v>
                </c:pt>
                <c:pt idx="24">
                  <c:v>Jan-17</c:v>
                </c:pt>
                <c:pt idx="36">
                  <c:v>Jan-18</c:v>
                </c:pt>
                <c:pt idx="48">
                  <c:v>Jan-19</c:v>
                </c:pt>
                <c:pt idx="60">
                  <c:v>Jan-20</c:v>
                </c:pt>
                <c:pt idx="72">
                  <c:v>Jan-21</c:v>
                </c:pt>
                <c:pt idx="84">
                  <c:v>Jan-22</c:v>
                </c:pt>
                <c:pt idx="96">
                  <c:v>Jan-23</c:v>
                </c:pt>
                <c:pt idx="102">
                  <c:v>July</c:v>
                </c:pt>
              </c:strCache>
            </c:strRef>
          </c:cat>
          <c:val>
            <c:numRef>
              <c:f>New!$B$14:$CZ$14</c:f>
              <c:numCache>
                <c:formatCode>0.0</c:formatCode>
                <c:ptCount val="103"/>
                <c:pt idx="0">
                  <c:v>23.341485999999975</c:v>
                </c:pt>
                <c:pt idx="1">
                  <c:v>-6.9479480000000251</c:v>
                </c:pt>
                <c:pt idx="2">
                  <c:v>1.3124259999999879</c:v>
                </c:pt>
                <c:pt idx="3">
                  <c:v>64.382014999999967</c:v>
                </c:pt>
                <c:pt idx="4">
                  <c:v>53.440971000000019</c:v>
                </c:pt>
                <c:pt idx="5">
                  <c:v>25.634174999999999</c:v>
                </c:pt>
                <c:pt idx="6">
                  <c:v>26.898499999999984</c:v>
                </c:pt>
                <c:pt idx="7">
                  <c:v>-7.3712409999999977</c:v>
                </c:pt>
                <c:pt idx="8">
                  <c:v>25.297535000000011</c:v>
                </c:pt>
                <c:pt idx="9">
                  <c:v>60.264206000000001</c:v>
                </c:pt>
                <c:pt idx="10">
                  <c:v>84.099885</c:v>
                </c:pt>
                <c:pt idx="11">
                  <c:v>112.16796600000004</c:v>
                </c:pt>
                <c:pt idx="12">
                  <c:v>33.451096000000007</c:v>
                </c:pt>
                <c:pt idx="13">
                  <c:v>-0.41810000000000969</c:v>
                </c:pt>
                <c:pt idx="14">
                  <c:v>6.6344879999999762</c:v>
                </c:pt>
                <c:pt idx="15">
                  <c:v>106.64689899999999</c:v>
                </c:pt>
                <c:pt idx="16">
                  <c:v>63.714168000000001</c:v>
                </c:pt>
                <c:pt idx="17">
                  <c:v>77.668070999999998</c:v>
                </c:pt>
                <c:pt idx="18">
                  <c:v>-34.723468999999994</c:v>
                </c:pt>
                <c:pt idx="19">
                  <c:v>50.900949999999966</c:v>
                </c:pt>
                <c:pt idx="20">
                  <c:v>57.282920000000018</c:v>
                </c:pt>
                <c:pt idx="21">
                  <c:v>56.761633000000018</c:v>
                </c:pt>
                <c:pt idx="22">
                  <c:v>94.839372999999966</c:v>
                </c:pt>
                <c:pt idx="23">
                  <c:v>44.873386000000039</c:v>
                </c:pt>
                <c:pt idx="24">
                  <c:v>40.381634999999989</c:v>
                </c:pt>
                <c:pt idx="25">
                  <c:v>-20.868841000000003</c:v>
                </c:pt>
                <c:pt idx="26">
                  <c:v>218.68268599999999</c:v>
                </c:pt>
                <c:pt idx="27">
                  <c:v>195.26699600000001</c:v>
                </c:pt>
                <c:pt idx="28">
                  <c:v>203.86188199999998</c:v>
                </c:pt>
                <c:pt idx="29">
                  <c:v>174.40832500000002</c:v>
                </c:pt>
                <c:pt idx="30">
                  <c:v>149.41333900000001</c:v>
                </c:pt>
                <c:pt idx="31">
                  <c:v>33.082553000000019</c:v>
                </c:pt>
                <c:pt idx="32">
                  <c:v>129.015503</c:v>
                </c:pt>
                <c:pt idx="33">
                  <c:v>159.03689900000001</c:v>
                </c:pt>
                <c:pt idx="34">
                  <c:v>188.10424900000001</c:v>
                </c:pt>
                <c:pt idx="35">
                  <c:v>206.97633200000001</c:v>
                </c:pt>
                <c:pt idx="36">
                  <c:v>132.46625</c:v>
                </c:pt>
                <c:pt idx="37">
                  <c:v>93.809550999999999</c:v>
                </c:pt>
                <c:pt idx="38">
                  <c:v>131.124211</c:v>
                </c:pt>
                <c:pt idx="39">
                  <c:v>150.109624</c:v>
                </c:pt>
                <c:pt idx="40">
                  <c:v>204.057332</c:v>
                </c:pt>
                <c:pt idx="41">
                  <c:v>187.477383</c:v>
                </c:pt>
                <c:pt idx="42">
                  <c:v>153.484599</c:v>
                </c:pt>
                <c:pt idx="43">
                  <c:v>182.410696</c:v>
                </c:pt>
                <c:pt idx="44">
                  <c:v>182.97317600000002</c:v>
                </c:pt>
                <c:pt idx="45">
                  <c:v>210.131226</c:v>
                </c:pt>
                <c:pt idx="46">
                  <c:v>208.52325300000001</c:v>
                </c:pt>
                <c:pt idx="47">
                  <c:v>187.124044</c:v>
                </c:pt>
                <c:pt idx="48">
                  <c:v>147.85360499999999</c:v>
                </c:pt>
                <c:pt idx="49">
                  <c:v>71.078071000000008</c:v>
                </c:pt>
                <c:pt idx="50">
                  <c:v>181.39719199999999</c:v>
                </c:pt>
                <c:pt idx="51">
                  <c:v>195.947419</c:v>
                </c:pt>
                <c:pt idx="52">
                  <c:v>241.199804</c:v>
                </c:pt>
                <c:pt idx="53">
                  <c:v>198.500416</c:v>
                </c:pt>
                <c:pt idx="54">
                  <c:v>191.93442899999999</c:v>
                </c:pt>
                <c:pt idx="55">
                  <c:v>202.44681700000001</c:v>
                </c:pt>
                <c:pt idx="56">
                  <c:v>211.31977999999998</c:v>
                </c:pt>
                <c:pt idx="57">
                  <c:v>253.987875</c:v>
                </c:pt>
                <c:pt idx="58">
                  <c:v>243.55460199999999</c:v>
                </c:pt>
                <c:pt idx="59">
                  <c:v>234.140727</c:v>
                </c:pt>
                <c:pt idx="60">
                  <c:v>93.360178000000005</c:v>
                </c:pt>
                <c:pt idx="61">
                  <c:v>93.360178000000005</c:v>
                </c:pt>
                <c:pt idx="62">
                  <c:v>17.415088999999998</c:v>
                </c:pt>
                <c:pt idx="63">
                  <c:v>19.590429</c:v>
                </c:pt>
                <c:pt idx="64">
                  <c:v>53.818786000000003</c:v>
                </c:pt>
                <c:pt idx="65">
                  <c:v>78.554962000000003</c:v>
                </c:pt>
                <c:pt idx="66">
                  <c:v>57.886432000000006</c:v>
                </c:pt>
                <c:pt idx="67">
                  <c:v>12.690238000000001</c:v>
                </c:pt>
                <c:pt idx="68">
                  <c:v>16.97</c:v>
                </c:pt>
                <c:pt idx="69">
                  <c:v>-1.1599999999999999</c:v>
                </c:pt>
                <c:pt idx="70">
                  <c:v>-1.01</c:v>
                </c:pt>
                <c:pt idx="71">
                  <c:v>1.7599999999999998</c:v>
                </c:pt>
                <c:pt idx="72">
                  <c:v>-1.44</c:v>
                </c:pt>
                <c:pt idx="73">
                  <c:v>-1.72</c:v>
                </c:pt>
                <c:pt idx="74">
                  <c:v>11.667999999999999</c:v>
                </c:pt>
                <c:pt idx="75">
                  <c:v>26.849999999999998</c:v>
                </c:pt>
                <c:pt idx="76">
                  <c:v>1.9500000000000002</c:v>
                </c:pt>
                <c:pt idx="77">
                  <c:v>10.48</c:v>
                </c:pt>
                <c:pt idx="78">
                  <c:v>12.700000000000001</c:v>
                </c:pt>
                <c:pt idx="79">
                  <c:v>16.3</c:v>
                </c:pt>
                <c:pt idx="80">
                  <c:v>41.3</c:v>
                </c:pt>
                <c:pt idx="81">
                  <c:v>36.6</c:v>
                </c:pt>
                <c:pt idx="82">
                  <c:v>27.699999999999996</c:v>
                </c:pt>
                <c:pt idx="83">
                  <c:v>19.2</c:v>
                </c:pt>
                <c:pt idx="84">
                  <c:v>39.550000000000004</c:v>
                </c:pt>
                <c:pt idx="85">
                  <c:v>56.83</c:v>
                </c:pt>
                <c:pt idx="86">
                  <c:v>53.5</c:v>
                </c:pt>
                <c:pt idx="87">
                  <c:v>93.850000000000009</c:v>
                </c:pt>
                <c:pt idx="88">
                  <c:v>8.7100000000000009</c:v>
                </c:pt>
                <c:pt idx="89">
                  <c:v>16.57</c:v>
                </c:pt>
                <c:pt idx="90">
                  <c:v>46.760000000000005</c:v>
                </c:pt>
                <c:pt idx="91">
                  <c:v>52.8</c:v>
                </c:pt>
                <c:pt idx="92">
                  <c:v>75.899999999999991</c:v>
                </c:pt>
                <c:pt idx="93">
                  <c:v>111</c:v>
                </c:pt>
                <c:pt idx="94">
                  <c:v>102.10000000000001</c:v>
                </c:pt>
                <c:pt idx="95">
                  <c:v>103.19999999999999</c:v>
                </c:pt>
                <c:pt idx="96">
                  <c:v>171.2</c:v>
                </c:pt>
                <c:pt idx="97">
                  <c:v>102.6</c:v>
                </c:pt>
                <c:pt idx="98">
                  <c:v>116.5</c:v>
                </c:pt>
                <c:pt idx="99">
                  <c:v>131.80000000000001</c:v>
                </c:pt>
                <c:pt idx="100">
                  <c:v>141.69999999999999</c:v>
                </c:pt>
                <c:pt idx="101">
                  <c:v>125.19999999999999</c:v>
                </c:pt>
                <c:pt idx="102">
                  <c:v>131.49600000000001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2A5-4309-ACFE-281B38A1C5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285211184"/>
        <c:axId val="285206608"/>
      </c:lineChart>
      <c:catAx>
        <c:axId val="285211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206608"/>
        <c:crosses val="autoZero"/>
        <c:auto val="1"/>
        <c:lblAlgn val="ctr"/>
        <c:lblOffset val="100"/>
        <c:tickLblSkip val="12"/>
        <c:tickMarkSkip val="12"/>
        <c:noMultiLvlLbl val="0"/>
      </c:catAx>
      <c:valAx>
        <c:axId val="28520660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million US dollars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211184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North</a:t>
            </a:r>
            <a:r>
              <a:rPr lang="en-US" sz="1800" b="1" baseline="0"/>
              <a:t> Korea Won per US Dollar</a:t>
            </a:r>
          </a:p>
          <a:p>
            <a:pPr>
              <a:defRPr sz="1800" b="1"/>
            </a:pPr>
            <a:r>
              <a:rPr lang="en-US" sz="1800" b="1" baseline="0"/>
              <a:t>Sep 2020- Aug 2023</a:t>
            </a:r>
            <a:endParaRPr lang="en-US" sz="18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18392063"/>
        <c:axId val="1718405375"/>
        <c:extLst/>
      </c:lineChart>
      <c:dateAx>
        <c:axId val="1718392063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8405375"/>
        <c:crosses val="autoZero"/>
        <c:auto val="0"/>
        <c:lblOffset val="100"/>
        <c:baseTimeUnit val="days"/>
        <c:majorUnit val="12"/>
      </c:dateAx>
      <c:valAx>
        <c:axId val="1718405375"/>
        <c:scaling>
          <c:orientation val="minMax"/>
          <c:max val="1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83920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span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Chinese Visible Trade Surplus</a:t>
            </a:r>
          </a:p>
          <a:p>
            <a:pPr>
              <a:defRPr b="1"/>
            </a:pPr>
            <a:r>
              <a:rPr lang="en-US" b="1" dirty="0"/>
              <a:t>Jan 2020-July 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New!$BJ$13:$CZ$13</c:f>
              <c:strCache>
                <c:ptCount val="43"/>
                <c:pt idx="0">
                  <c:v>Jan-20</c:v>
                </c:pt>
                <c:pt idx="12">
                  <c:v>Jan-21</c:v>
                </c:pt>
                <c:pt idx="24">
                  <c:v>Jan-22</c:v>
                </c:pt>
                <c:pt idx="36">
                  <c:v>Jan-23</c:v>
                </c:pt>
                <c:pt idx="42">
                  <c:v>July</c:v>
                </c:pt>
              </c:strCache>
            </c:strRef>
          </c:cat>
          <c:val>
            <c:numRef>
              <c:f>New!$BJ$14:$CZ$14</c:f>
              <c:numCache>
                <c:formatCode>0.0</c:formatCode>
                <c:ptCount val="43"/>
                <c:pt idx="0">
                  <c:v>93.360178000000005</c:v>
                </c:pt>
                <c:pt idx="1">
                  <c:v>93.360178000000005</c:v>
                </c:pt>
                <c:pt idx="2">
                  <c:v>17.415088999999998</c:v>
                </c:pt>
                <c:pt idx="3">
                  <c:v>19.590429</c:v>
                </c:pt>
                <c:pt idx="4">
                  <c:v>53.818786000000003</c:v>
                </c:pt>
                <c:pt idx="5">
                  <c:v>78.554962000000003</c:v>
                </c:pt>
                <c:pt idx="6">
                  <c:v>57.886432000000006</c:v>
                </c:pt>
                <c:pt idx="7">
                  <c:v>12.690238000000001</c:v>
                </c:pt>
                <c:pt idx="8">
                  <c:v>16.97</c:v>
                </c:pt>
                <c:pt idx="9">
                  <c:v>-1.1599999999999999</c:v>
                </c:pt>
                <c:pt idx="10">
                  <c:v>-1.01</c:v>
                </c:pt>
                <c:pt idx="11">
                  <c:v>1.7599999999999998</c:v>
                </c:pt>
                <c:pt idx="12">
                  <c:v>-1.44</c:v>
                </c:pt>
                <c:pt idx="13">
                  <c:v>-1.72</c:v>
                </c:pt>
                <c:pt idx="14">
                  <c:v>11.667999999999999</c:v>
                </c:pt>
                <c:pt idx="15">
                  <c:v>26.849999999999998</c:v>
                </c:pt>
                <c:pt idx="16">
                  <c:v>1.9500000000000002</c:v>
                </c:pt>
                <c:pt idx="17">
                  <c:v>10.48</c:v>
                </c:pt>
                <c:pt idx="18">
                  <c:v>12.700000000000001</c:v>
                </c:pt>
                <c:pt idx="19">
                  <c:v>16.3</c:v>
                </c:pt>
                <c:pt idx="20">
                  <c:v>41.3</c:v>
                </c:pt>
                <c:pt idx="21">
                  <c:v>36.6</c:v>
                </c:pt>
                <c:pt idx="22">
                  <c:v>27.699999999999996</c:v>
                </c:pt>
                <c:pt idx="23">
                  <c:v>19.2</c:v>
                </c:pt>
                <c:pt idx="24">
                  <c:v>39.550000000000004</c:v>
                </c:pt>
                <c:pt idx="25">
                  <c:v>56.83</c:v>
                </c:pt>
                <c:pt idx="26">
                  <c:v>53.5</c:v>
                </c:pt>
                <c:pt idx="27">
                  <c:v>93.850000000000009</c:v>
                </c:pt>
                <c:pt idx="28">
                  <c:v>8.7100000000000009</c:v>
                </c:pt>
                <c:pt idx="29">
                  <c:v>16.57</c:v>
                </c:pt>
                <c:pt idx="30">
                  <c:v>46.760000000000005</c:v>
                </c:pt>
                <c:pt idx="31">
                  <c:v>52.8</c:v>
                </c:pt>
                <c:pt idx="32">
                  <c:v>75.899999999999991</c:v>
                </c:pt>
                <c:pt idx="33">
                  <c:v>111</c:v>
                </c:pt>
                <c:pt idx="34">
                  <c:v>102.10000000000001</c:v>
                </c:pt>
                <c:pt idx="35">
                  <c:v>103.19999999999999</c:v>
                </c:pt>
                <c:pt idx="36">
                  <c:v>171.2</c:v>
                </c:pt>
                <c:pt idx="37">
                  <c:v>102.6</c:v>
                </c:pt>
                <c:pt idx="38">
                  <c:v>116.5</c:v>
                </c:pt>
                <c:pt idx="39">
                  <c:v>131.80000000000001</c:v>
                </c:pt>
                <c:pt idx="40">
                  <c:v>141.69999999999999</c:v>
                </c:pt>
                <c:pt idx="41">
                  <c:v>125.19999999999999</c:v>
                </c:pt>
                <c:pt idx="42">
                  <c:v>131.49600000000001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92E-498B-AD88-132A3EFA5A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48501616"/>
        <c:axId val="1649563632"/>
      </c:lineChart>
      <c:catAx>
        <c:axId val="1648501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9563632"/>
        <c:crosses val="autoZero"/>
        <c:auto val="1"/>
        <c:lblAlgn val="ctr"/>
        <c:lblOffset val="100"/>
        <c:noMultiLvlLbl val="0"/>
      </c:catAx>
      <c:valAx>
        <c:axId val="1649563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8501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North</a:t>
            </a:r>
            <a:r>
              <a:rPr lang="en-US" b="1" baseline="0"/>
              <a:t> Korea Won per US </a:t>
            </a:r>
            <a:r>
              <a:rPr lang="en-US" sz="1400" b="1" baseline="0"/>
              <a:t>Dollar</a:t>
            </a:r>
          </a:p>
          <a:p>
            <a:pPr>
              <a:defRPr b="1"/>
            </a:pPr>
            <a:r>
              <a:rPr lang="en-US" sz="1000" b="1" baseline="0"/>
              <a:t>Sep 2020- Aug 2023</a:t>
            </a:r>
            <a:endParaRPr lang="en-US" sz="10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New!$B$5:$B$194</c:f>
              <c:strCache>
                <c:ptCount val="189"/>
                <c:pt idx="0">
                  <c:v>Sep</c:v>
                </c:pt>
                <c:pt idx="4">
                  <c:v>Oct</c:v>
                </c:pt>
                <c:pt idx="8">
                  <c:v>Nov</c:v>
                </c:pt>
                <c:pt idx="12">
                  <c:v>Dec</c:v>
                </c:pt>
                <c:pt idx="16">
                  <c:v>2020</c:v>
                </c:pt>
                <c:pt idx="17">
                  <c:v>2020</c:v>
                </c:pt>
                <c:pt idx="20">
                  <c:v>Feb</c:v>
                </c:pt>
                <c:pt idx="21">
                  <c:v>Feb</c:v>
                </c:pt>
                <c:pt idx="24">
                  <c:v>Mar</c:v>
                </c:pt>
                <c:pt idx="25">
                  <c:v>Mar</c:v>
                </c:pt>
                <c:pt idx="28">
                  <c:v>Apr</c:v>
                </c:pt>
                <c:pt idx="29">
                  <c:v>Apr</c:v>
                </c:pt>
                <c:pt idx="32">
                  <c:v>May</c:v>
                </c:pt>
                <c:pt idx="33">
                  <c:v>May</c:v>
                </c:pt>
                <c:pt idx="36">
                  <c:v>June</c:v>
                </c:pt>
                <c:pt idx="37">
                  <c:v>June</c:v>
                </c:pt>
                <c:pt idx="40">
                  <c:v>July</c:v>
                </c:pt>
                <c:pt idx="41">
                  <c:v>July</c:v>
                </c:pt>
                <c:pt idx="44">
                  <c:v>Aug</c:v>
                </c:pt>
                <c:pt idx="45">
                  <c:v>Aug</c:v>
                </c:pt>
                <c:pt idx="48">
                  <c:v>Sep</c:v>
                </c:pt>
                <c:pt idx="49">
                  <c:v>Sep</c:v>
                </c:pt>
                <c:pt idx="52">
                  <c:v>Oct</c:v>
                </c:pt>
                <c:pt idx="53">
                  <c:v>Oct</c:v>
                </c:pt>
                <c:pt idx="56">
                  <c:v>Nov</c:v>
                </c:pt>
                <c:pt idx="57">
                  <c:v>Nov</c:v>
                </c:pt>
                <c:pt idx="60">
                  <c:v>Dec</c:v>
                </c:pt>
                <c:pt idx="61">
                  <c:v>Dec</c:v>
                </c:pt>
                <c:pt idx="64">
                  <c:v>Jan</c:v>
                </c:pt>
                <c:pt idx="65">
                  <c:v>Jan</c:v>
                </c:pt>
                <c:pt idx="68">
                  <c:v>Feb</c:v>
                </c:pt>
                <c:pt idx="69">
                  <c:v>Feb</c:v>
                </c:pt>
                <c:pt idx="72">
                  <c:v>Mar</c:v>
                </c:pt>
                <c:pt idx="73">
                  <c:v>Mar</c:v>
                </c:pt>
                <c:pt idx="76">
                  <c:v>Apr</c:v>
                </c:pt>
                <c:pt idx="77">
                  <c:v>Apr</c:v>
                </c:pt>
                <c:pt idx="80">
                  <c:v>May</c:v>
                </c:pt>
                <c:pt idx="81">
                  <c:v>May</c:v>
                </c:pt>
                <c:pt idx="84">
                  <c:v>June</c:v>
                </c:pt>
                <c:pt idx="85">
                  <c:v>June</c:v>
                </c:pt>
                <c:pt idx="88">
                  <c:v>Jul</c:v>
                </c:pt>
                <c:pt idx="89">
                  <c:v>Jul</c:v>
                </c:pt>
                <c:pt idx="92">
                  <c:v>Aug</c:v>
                </c:pt>
                <c:pt idx="93">
                  <c:v>Aug</c:v>
                </c:pt>
                <c:pt idx="96">
                  <c:v>Sep</c:v>
                </c:pt>
                <c:pt idx="97">
                  <c:v>Sep</c:v>
                </c:pt>
                <c:pt idx="100">
                  <c:v>Oct</c:v>
                </c:pt>
                <c:pt idx="101">
                  <c:v>Oct</c:v>
                </c:pt>
                <c:pt idx="104">
                  <c:v>Nov</c:v>
                </c:pt>
                <c:pt idx="105">
                  <c:v>Nov</c:v>
                </c:pt>
                <c:pt idx="108">
                  <c:v>Dec</c:v>
                </c:pt>
                <c:pt idx="109">
                  <c:v>Dec</c:v>
                </c:pt>
                <c:pt idx="112">
                  <c:v>2022</c:v>
                </c:pt>
                <c:pt idx="113">
                  <c:v>Jan</c:v>
                </c:pt>
                <c:pt idx="116">
                  <c:v>Feb</c:v>
                </c:pt>
                <c:pt idx="117">
                  <c:v>Feb</c:v>
                </c:pt>
                <c:pt idx="120">
                  <c:v>Mar</c:v>
                </c:pt>
                <c:pt idx="121">
                  <c:v>Mar</c:v>
                </c:pt>
                <c:pt idx="124">
                  <c:v>Apr</c:v>
                </c:pt>
                <c:pt idx="125">
                  <c:v>Apr</c:v>
                </c:pt>
                <c:pt idx="128">
                  <c:v>May</c:v>
                </c:pt>
                <c:pt idx="129">
                  <c:v>May</c:v>
                </c:pt>
                <c:pt idx="132">
                  <c:v>June</c:v>
                </c:pt>
                <c:pt idx="133">
                  <c:v>June</c:v>
                </c:pt>
                <c:pt idx="136">
                  <c:v>Jul</c:v>
                </c:pt>
                <c:pt idx="137">
                  <c:v>Jul</c:v>
                </c:pt>
                <c:pt idx="140">
                  <c:v>Aug</c:v>
                </c:pt>
                <c:pt idx="141">
                  <c:v>Aug</c:v>
                </c:pt>
                <c:pt idx="144">
                  <c:v>Sep</c:v>
                </c:pt>
                <c:pt idx="145">
                  <c:v>Sep</c:v>
                </c:pt>
                <c:pt idx="148">
                  <c:v>Oct</c:v>
                </c:pt>
                <c:pt idx="149">
                  <c:v>Oct</c:v>
                </c:pt>
                <c:pt idx="151">
                  <c:v>Nov</c:v>
                </c:pt>
                <c:pt idx="152">
                  <c:v>Nov</c:v>
                </c:pt>
                <c:pt idx="155">
                  <c:v>Dec</c:v>
                </c:pt>
                <c:pt idx="156">
                  <c:v>Dec</c:v>
                </c:pt>
                <c:pt idx="159">
                  <c:v>2023</c:v>
                </c:pt>
                <c:pt idx="160">
                  <c:v>Jan</c:v>
                </c:pt>
                <c:pt idx="163">
                  <c:v>Feb</c:v>
                </c:pt>
                <c:pt idx="164">
                  <c:v>Feb</c:v>
                </c:pt>
                <c:pt idx="167">
                  <c:v>Mar</c:v>
                </c:pt>
                <c:pt idx="168">
                  <c:v>Mar</c:v>
                </c:pt>
                <c:pt idx="171">
                  <c:v>Apr</c:v>
                </c:pt>
                <c:pt idx="172">
                  <c:v>Apr</c:v>
                </c:pt>
                <c:pt idx="175">
                  <c:v>May</c:v>
                </c:pt>
                <c:pt idx="176">
                  <c:v>May</c:v>
                </c:pt>
                <c:pt idx="179">
                  <c:v>June</c:v>
                </c:pt>
                <c:pt idx="180">
                  <c:v>June</c:v>
                </c:pt>
                <c:pt idx="182">
                  <c:v>July</c:v>
                </c:pt>
                <c:pt idx="183">
                  <c:v>July</c:v>
                </c:pt>
                <c:pt idx="184">
                  <c:v>July</c:v>
                </c:pt>
                <c:pt idx="186">
                  <c:v>Aug</c:v>
                </c:pt>
                <c:pt idx="187">
                  <c:v>Aug</c:v>
                </c:pt>
                <c:pt idx="188">
                  <c:v>Aug</c:v>
                </c:pt>
              </c:strCache>
            </c:strRef>
          </c:cat>
          <c:val>
            <c:numRef>
              <c:f>New!$C$5:$C$194</c:f>
              <c:numCache>
                <c:formatCode>General</c:formatCode>
                <c:ptCount val="190"/>
                <c:pt idx="0">
                  <c:v>8624</c:v>
                </c:pt>
                <c:pt idx="1">
                  <c:v>8825</c:v>
                </c:pt>
                <c:pt idx="2">
                  <c:v>8259</c:v>
                </c:pt>
                <c:pt idx="3">
                  <c:v>8016</c:v>
                </c:pt>
                <c:pt idx="5">
                  <c:v>8556</c:v>
                </c:pt>
                <c:pt idx="6">
                  <c:v>7882</c:v>
                </c:pt>
                <c:pt idx="7">
                  <c:v>8107</c:v>
                </c:pt>
                <c:pt idx="8">
                  <c:v>8061</c:v>
                </c:pt>
                <c:pt idx="9">
                  <c:v>8484</c:v>
                </c:pt>
                <c:pt idx="11">
                  <c:v>8401</c:v>
                </c:pt>
                <c:pt idx="13">
                  <c:v>8518</c:v>
                </c:pt>
                <c:pt idx="15">
                  <c:v>7838</c:v>
                </c:pt>
                <c:pt idx="16">
                  <c:v>7802</c:v>
                </c:pt>
                <c:pt idx="18">
                  <c:v>8084</c:v>
                </c:pt>
                <c:pt idx="20">
                  <c:v>8650</c:v>
                </c:pt>
                <c:pt idx="21">
                  <c:v>8832</c:v>
                </c:pt>
                <c:pt idx="22">
                  <c:v>8832</c:v>
                </c:pt>
                <c:pt idx="23">
                  <c:v>8752</c:v>
                </c:pt>
                <c:pt idx="24">
                  <c:v>8991</c:v>
                </c:pt>
                <c:pt idx="25">
                  <c:v>8991</c:v>
                </c:pt>
                <c:pt idx="26">
                  <c:v>9039</c:v>
                </c:pt>
                <c:pt idx="27">
                  <c:v>9235</c:v>
                </c:pt>
                <c:pt idx="28">
                  <c:v>9314</c:v>
                </c:pt>
                <c:pt idx="29">
                  <c:v>9072</c:v>
                </c:pt>
                <c:pt idx="30">
                  <c:v>9072</c:v>
                </c:pt>
                <c:pt idx="31">
                  <c:v>9039</c:v>
                </c:pt>
                <c:pt idx="32">
                  <c:v>8791</c:v>
                </c:pt>
                <c:pt idx="33">
                  <c:v>8050</c:v>
                </c:pt>
                <c:pt idx="34">
                  <c:v>8050</c:v>
                </c:pt>
                <c:pt idx="35">
                  <c:v>8259</c:v>
                </c:pt>
                <c:pt idx="36">
                  <c:v>8651</c:v>
                </c:pt>
                <c:pt idx="37">
                  <c:v>8650</c:v>
                </c:pt>
                <c:pt idx="38">
                  <c:v>8542</c:v>
                </c:pt>
                <c:pt idx="39">
                  <c:v>8812</c:v>
                </c:pt>
                <c:pt idx="40">
                  <c:v>8448</c:v>
                </c:pt>
                <c:pt idx="41">
                  <c:v>8376</c:v>
                </c:pt>
                <c:pt idx="42">
                  <c:v>8365</c:v>
                </c:pt>
                <c:pt idx="43">
                  <c:v>8610</c:v>
                </c:pt>
                <c:pt idx="44">
                  <c:v>8457</c:v>
                </c:pt>
                <c:pt idx="45">
                  <c:v>8247</c:v>
                </c:pt>
                <c:pt idx="46">
                  <c:v>8200</c:v>
                </c:pt>
                <c:pt idx="47">
                  <c:v>8430</c:v>
                </c:pt>
                <c:pt idx="48">
                  <c:v>8163</c:v>
                </c:pt>
                <c:pt idx="49">
                  <c:v>8014</c:v>
                </c:pt>
                <c:pt idx="50">
                  <c:v>8173</c:v>
                </c:pt>
                <c:pt idx="51">
                  <c:v>8102</c:v>
                </c:pt>
                <c:pt idx="52">
                  <c:v>8161</c:v>
                </c:pt>
                <c:pt idx="53">
                  <c:v>7941</c:v>
                </c:pt>
                <c:pt idx="54">
                  <c:v>8006</c:v>
                </c:pt>
                <c:pt idx="55">
                  <c:v>8171</c:v>
                </c:pt>
                <c:pt idx="56">
                  <c:v>6900</c:v>
                </c:pt>
                <c:pt idx="57">
                  <c:v>6570</c:v>
                </c:pt>
                <c:pt idx="58">
                  <c:v>6500</c:v>
                </c:pt>
                <c:pt idx="59">
                  <c:v>6800</c:v>
                </c:pt>
                <c:pt idx="60">
                  <c:v>7200</c:v>
                </c:pt>
                <c:pt idx="61">
                  <c:v>6850</c:v>
                </c:pt>
                <c:pt idx="62">
                  <c:v>7150</c:v>
                </c:pt>
                <c:pt idx="63">
                  <c:v>7200</c:v>
                </c:pt>
                <c:pt idx="64">
                  <c:v>7300</c:v>
                </c:pt>
                <c:pt idx="65">
                  <c:v>6600</c:v>
                </c:pt>
                <c:pt idx="66">
                  <c:v>5790</c:v>
                </c:pt>
                <c:pt idx="67">
                  <c:v>5879</c:v>
                </c:pt>
                <c:pt idx="68">
                  <c:v>6800</c:v>
                </c:pt>
                <c:pt idx="69">
                  <c:v>7200</c:v>
                </c:pt>
                <c:pt idx="70">
                  <c:v>7100</c:v>
                </c:pt>
                <c:pt idx="71">
                  <c:v>7400</c:v>
                </c:pt>
                <c:pt idx="72">
                  <c:v>7150</c:v>
                </c:pt>
                <c:pt idx="73">
                  <c:v>7300</c:v>
                </c:pt>
                <c:pt idx="74">
                  <c:v>7500</c:v>
                </c:pt>
                <c:pt idx="75">
                  <c:v>7150</c:v>
                </c:pt>
                <c:pt idx="76">
                  <c:v>6900</c:v>
                </c:pt>
                <c:pt idx="77">
                  <c:v>6850</c:v>
                </c:pt>
                <c:pt idx="78">
                  <c:v>6450</c:v>
                </c:pt>
                <c:pt idx="79">
                  <c:v>6450</c:v>
                </c:pt>
                <c:pt idx="80">
                  <c:v>6700</c:v>
                </c:pt>
                <c:pt idx="81">
                  <c:v>6600</c:v>
                </c:pt>
                <c:pt idx="82">
                  <c:v>6700</c:v>
                </c:pt>
                <c:pt idx="83">
                  <c:v>5900</c:v>
                </c:pt>
                <c:pt idx="84">
                  <c:v>5200</c:v>
                </c:pt>
                <c:pt idx="85">
                  <c:v>5000</c:v>
                </c:pt>
                <c:pt idx="86">
                  <c:v>5450</c:v>
                </c:pt>
                <c:pt idx="87">
                  <c:v>5500</c:v>
                </c:pt>
                <c:pt idx="88">
                  <c:v>5800</c:v>
                </c:pt>
                <c:pt idx="89">
                  <c:v>6000</c:v>
                </c:pt>
                <c:pt idx="90">
                  <c:v>6000</c:v>
                </c:pt>
                <c:pt idx="91">
                  <c:v>5900</c:v>
                </c:pt>
                <c:pt idx="92">
                  <c:v>6250</c:v>
                </c:pt>
                <c:pt idx="93">
                  <c:v>4900</c:v>
                </c:pt>
                <c:pt idx="94">
                  <c:v>4800</c:v>
                </c:pt>
                <c:pt idx="95">
                  <c:v>4900</c:v>
                </c:pt>
                <c:pt idx="96">
                  <c:v>6700</c:v>
                </c:pt>
                <c:pt idx="97" formatCode="#,##0">
                  <c:v>6100</c:v>
                </c:pt>
                <c:pt idx="98" formatCode="#,##0">
                  <c:v>5900</c:v>
                </c:pt>
                <c:pt idx="99">
                  <c:v>5400</c:v>
                </c:pt>
                <c:pt idx="100">
                  <c:v>6100</c:v>
                </c:pt>
                <c:pt idx="101">
                  <c:v>5700</c:v>
                </c:pt>
                <c:pt idx="102">
                  <c:v>5500</c:v>
                </c:pt>
                <c:pt idx="103">
                  <c:v>5700</c:v>
                </c:pt>
                <c:pt idx="104">
                  <c:v>5200</c:v>
                </c:pt>
                <c:pt idx="105">
                  <c:v>5100</c:v>
                </c:pt>
                <c:pt idx="106">
                  <c:v>5200</c:v>
                </c:pt>
                <c:pt idx="107">
                  <c:v>4800</c:v>
                </c:pt>
                <c:pt idx="108">
                  <c:v>4900</c:v>
                </c:pt>
                <c:pt idx="109">
                  <c:v>4630</c:v>
                </c:pt>
                <c:pt idx="110">
                  <c:v>4650</c:v>
                </c:pt>
                <c:pt idx="111">
                  <c:v>4700</c:v>
                </c:pt>
                <c:pt idx="112">
                  <c:v>4800</c:v>
                </c:pt>
                <c:pt idx="113">
                  <c:v>4800</c:v>
                </c:pt>
                <c:pt idx="114">
                  <c:v>4550</c:v>
                </c:pt>
                <c:pt idx="115">
                  <c:v>4700</c:v>
                </c:pt>
                <c:pt idx="116">
                  <c:v>4750</c:v>
                </c:pt>
                <c:pt idx="117">
                  <c:v>5000</c:v>
                </c:pt>
                <c:pt idx="118">
                  <c:v>6600</c:v>
                </c:pt>
                <c:pt idx="119">
                  <c:v>6500</c:v>
                </c:pt>
                <c:pt idx="120">
                  <c:v>6400</c:v>
                </c:pt>
                <c:pt idx="121">
                  <c:v>6650</c:v>
                </c:pt>
                <c:pt idx="122">
                  <c:v>6700</c:v>
                </c:pt>
                <c:pt idx="123">
                  <c:v>6800</c:v>
                </c:pt>
                <c:pt idx="124">
                  <c:v>6700</c:v>
                </c:pt>
                <c:pt idx="125">
                  <c:v>6800</c:v>
                </c:pt>
                <c:pt idx="126">
                  <c:v>6800</c:v>
                </c:pt>
                <c:pt idx="127">
                  <c:v>6300</c:v>
                </c:pt>
                <c:pt idx="128">
                  <c:v>6500</c:v>
                </c:pt>
                <c:pt idx="129">
                  <c:v>6400</c:v>
                </c:pt>
                <c:pt idx="130">
                  <c:v>6500</c:v>
                </c:pt>
                <c:pt idx="131">
                  <c:v>6700</c:v>
                </c:pt>
                <c:pt idx="132">
                  <c:v>6600</c:v>
                </c:pt>
                <c:pt idx="133">
                  <c:v>6600</c:v>
                </c:pt>
                <c:pt idx="134">
                  <c:v>6700</c:v>
                </c:pt>
                <c:pt idx="135">
                  <c:v>7500</c:v>
                </c:pt>
                <c:pt idx="136">
                  <c:v>7600</c:v>
                </c:pt>
                <c:pt idx="137">
                  <c:v>7520</c:v>
                </c:pt>
                <c:pt idx="138">
                  <c:v>7300</c:v>
                </c:pt>
                <c:pt idx="139">
                  <c:v>7560</c:v>
                </c:pt>
                <c:pt idx="140">
                  <c:v>8150</c:v>
                </c:pt>
                <c:pt idx="141">
                  <c:v>8130</c:v>
                </c:pt>
                <c:pt idx="142">
                  <c:v>7650</c:v>
                </c:pt>
                <c:pt idx="143">
                  <c:v>7250</c:v>
                </c:pt>
                <c:pt idx="144">
                  <c:v>7200</c:v>
                </c:pt>
                <c:pt idx="145">
                  <c:v>7000</c:v>
                </c:pt>
                <c:pt idx="146">
                  <c:v>7600</c:v>
                </c:pt>
                <c:pt idx="147">
                  <c:v>8000</c:v>
                </c:pt>
                <c:pt idx="148">
                  <c:v>8200</c:v>
                </c:pt>
                <c:pt idx="149">
                  <c:v>8500</c:v>
                </c:pt>
                <c:pt idx="150">
                  <c:v>8150</c:v>
                </c:pt>
                <c:pt idx="151">
                  <c:v>8100</c:v>
                </c:pt>
                <c:pt idx="152">
                  <c:v>8150</c:v>
                </c:pt>
                <c:pt idx="153">
                  <c:v>8150</c:v>
                </c:pt>
                <c:pt idx="154">
                  <c:v>8100</c:v>
                </c:pt>
                <c:pt idx="155">
                  <c:v>8300</c:v>
                </c:pt>
                <c:pt idx="156">
                  <c:v>8300</c:v>
                </c:pt>
                <c:pt idx="157">
                  <c:v>8400</c:v>
                </c:pt>
                <c:pt idx="158">
                  <c:v>8300</c:v>
                </c:pt>
                <c:pt idx="159">
                  <c:v>8200</c:v>
                </c:pt>
                <c:pt idx="160">
                  <c:v>8100</c:v>
                </c:pt>
                <c:pt idx="161">
                  <c:v>8100</c:v>
                </c:pt>
                <c:pt idx="162">
                  <c:v>8100</c:v>
                </c:pt>
                <c:pt idx="163">
                  <c:v>8100</c:v>
                </c:pt>
                <c:pt idx="164">
                  <c:v>8100</c:v>
                </c:pt>
                <c:pt idx="165">
                  <c:v>8300</c:v>
                </c:pt>
                <c:pt idx="166">
                  <c:v>8250</c:v>
                </c:pt>
                <c:pt idx="167">
                  <c:v>8400</c:v>
                </c:pt>
                <c:pt idx="168">
                  <c:v>8400</c:v>
                </c:pt>
                <c:pt idx="169">
                  <c:v>8300</c:v>
                </c:pt>
                <c:pt idx="170">
                  <c:v>8300</c:v>
                </c:pt>
                <c:pt idx="171">
                  <c:v>8300</c:v>
                </c:pt>
                <c:pt idx="172">
                  <c:v>8100</c:v>
                </c:pt>
                <c:pt idx="173">
                  <c:v>8300</c:v>
                </c:pt>
                <c:pt idx="174">
                  <c:v>8100</c:v>
                </c:pt>
                <c:pt idx="175">
                  <c:v>8300</c:v>
                </c:pt>
                <c:pt idx="176">
                  <c:v>8400</c:v>
                </c:pt>
                <c:pt idx="177">
                  <c:v>8300</c:v>
                </c:pt>
                <c:pt idx="178">
                  <c:v>8400</c:v>
                </c:pt>
                <c:pt idx="179">
                  <c:v>8400</c:v>
                </c:pt>
                <c:pt idx="180">
                  <c:v>8400</c:v>
                </c:pt>
                <c:pt idx="181">
                  <c:v>8200</c:v>
                </c:pt>
                <c:pt idx="182">
                  <c:v>8400</c:v>
                </c:pt>
                <c:pt idx="183">
                  <c:v>8600</c:v>
                </c:pt>
                <c:pt idx="184">
                  <c:v>8400</c:v>
                </c:pt>
                <c:pt idx="185">
                  <c:v>8500</c:v>
                </c:pt>
                <c:pt idx="186">
                  <c:v>8200</c:v>
                </c:pt>
                <c:pt idx="187">
                  <c:v>8300</c:v>
                </c:pt>
                <c:pt idx="188">
                  <c:v>8300</c:v>
                </c:pt>
                <c:pt idx="189">
                  <c:v>8400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5C9-4E99-B968-68FE302DDD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18392063"/>
        <c:axId val="1718405375"/>
        <c:extLst/>
      </c:lineChart>
      <c:dateAx>
        <c:axId val="1718392063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8405375"/>
        <c:crosses val="autoZero"/>
        <c:auto val="0"/>
        <c:lblOffset val="100"/>
        <c:baseTimeUnit val="days"/>
        <c:majorUnit val="12"/>
      </c:dateAx>
      <c:valAx>
        <c:axId val="1718405375"/>
        <c:scaling>
          <c:orientation val="minMax"/>
          <c:max val="10000"/>
          <c:min val="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83920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span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1">
  <a:schemeClr val="dk1">
    <a:tint val="88000"/>
  </a:schemeClr>
  <a:schemeClr val="dk1">
    <a:tint val="55000"/>
  </a:schemeClr>
  <a:schemeClr val="dk1">
    <a:tint val="78000"/>
  </a:schemeClr>
  <a:schemeClr val="dk1">
    <a:tint val="92000"/>
  </a:schemeClr>
  <a:schemeClr val="dk1">
    <a:tint val="70000"/>
  </a:schemeClr>
  <a:schemeClr val="dk1">
    <a:tint val="30000"/>
  </a:schemeClr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acrossLinear" id="1">
  <a:schemeClr val="dk1">
    <a:tint val="88000"/>
  </a:schemeClr>
  <a:schemeClr val="dk1">
    <a:tint val="55000"/>
  </a:schemeClr>
  <a:schemeClr val="dk1">
    <a:tint val="78000"/>
  </a:schemeClr>
  <a:schemeClr val="dk1">
    <a:tint val="92000"/>
  </a:schemeClr>
  <a:schemeClr val="dk1">
    <a:tint val="70000"/>
  </a:schemeClr>
  <a:schemeClr val="dk1">
    <a:tint val="30000"/>
  </a:schemeClr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0.03856</cdr:x>
      <cdr:y>0.30778</cdr:y>
    </cdr:from>
    <cdr:to>
      <cdr:x>0.97244</cdr:x>
      <cdr:y>0.30778</cdr:y>
    </cdr:to>
    <cdr:cxnSp macro="">
      <cdr:nvCxnSpPr>
        <cdr:cNvPr id="2" name="Straight Arrow Connector 1">
          <a:extLst xmlns:a="http://schemas.openxmlformats.org/drawingml/2006/main">
            <a:ext uri="{FF2B5EF4-FFF2-40B4-BE49-F238E27FC236}">
              <a16:creationId xmlns:a16="http://schemas.microsoft.com/office/drawing/2014/main" id="{0A62F47E-9034-F6F0-56C3-6D720B2E4B7E}"/>
            </a:ext>
          </a:extLst>
        </cdr:cNvPr>
        <cdr:cNvCxnSpPr/>
      </cdr:nvCxnSpPr>
      <cdr:spPr>
        <a:xfrm xmlns:a="http://schemas.openxmlformats.org/drawingml/2006/main">
          <a:off x="420453" y="1714643"/>
          <a:ext cx="10184023" cy="0"/>
        </a:xfrm>
        <a:prstGeom xmlns:a="http://schemas.openxmlformats.org/drawingml/2006/main" prst="straightConnector1">
          <a:avLst/>
        </a:prstGeom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0.67696</cdr:x>
      <cdr:y>0.53991</cdr:y>
    </cdr:from>
    <cdr:to>
      <cdr:x>0.9363</cdr:x>
      <cdr:y>0.63511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0443FBD-DF75-8B35-2896-06502F91D3DC}"/>
            </a:ext>
          </a:extLst>
        </cdr:cNvPr>
        <cdr:cNvSpPr txBox="1"/>
      </cdr:nvSpPr>
      <cdr:spPr>
        <a:xfrm xmlns:a="http://schemas.openxmlformats.org/drawingml/2006/main">
          <a:off x="7574787" y="1991947"/>
          <a:ext cx="2901808" cy="3512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/>
            <a:t>Covid Border Closure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0.25779</cdr:x>
      <cdr:y>0.04906</cdr:y>
    </cdr:from>
    <cdr:to>
      <cdr:x>0.38181</cdr:x>
      <cdr:y>0.1482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10C16138-3DCA-B561-C897-1ABE134A0C7F}"/>
            </a:ext>
          </a:extLst>
        </cdr:cNvPr>
        <cdr:cNvSpPr txBox="1"/>
      </cdr:nvSpPr>
      <cdr:spPr>
        <a:xfrm xmlns:a="http://schemas.openxmlformats.org/drawingml/2006/main">
          <a:off x="2884451" y="181009"/>
          <a:ext cx="1387737" cy="3657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Tough UN Sanctions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0.01087</cdr:x>
      <cdr:y>0.94226</cdr:y>
    </cdr:from>
    <cdr:to>
      <cdr:x>0.24712</cdr:x>
      <cdr:y>0.99391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25AFF1E-E758-4754-96ED-20D85D8197D7}"/>
            </a:ext>
          </a:extLst>
        </cdr:cNvPr>
        <cdr:cNvSpPr txBox="1"/>
      </cdr:nvSpPr>
      <cdr:spPr>
        <a:xfrm xmlns:a="http://schemas.openxmlformats.org/drawingml/2006/main">
          <a:off x="50865" y="2934376"/>
          <a:ext cx="1105503" cy="160866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solidFill>
            <a:schemeClr val="lt1">
              <a:shade val="50000"/>
            </a:schemeClr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800"/>
            <a:t>China</a:t>
          </a:r>
          <a:r>
            <a:rPr lang="en-US" sz="800" baseline="0"/>
            <a:t> Customs</a:t>
          </a:r>
          <a:endParaRPr lang="en-US" sz="80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0.01087</cdr:x>
      <cdr:y>0.94226</cdr:y>
    </cdr:from>
    <cdr:to>
      <cdr:x>0.24712</cdr:x>
      <cdr:y>0.99391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25AFF1E-E758-4754-96ED-20D85D8197D7}"/>
            </a:ext>
          </a:extLst>
        </cdr:cNvPr>
        <cdr:cNvSpPr txBox="1"/>
      </cdr:nvSpPr>
      <cdr:spPr>
        <a:xfrm xmlns:a="http://schemas.openxmlformats.org/drawingml/2006/main">
          <a:off x="50865" y="2934376"/>
          <a:ext cx="1105503" cy="160866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solidFill>
            <a:schemeClr val="lt1">
              <a:shade val="50000"/>
            </a:schemeClr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800"/>
            <a:t>China</a:t>
          </a:r>
          <a:r>
            <a:rPr lang="en-US" sz="800" baseline="0"/>
            <a:t> Customs</a:t>
          </a:r>
          <a:endParaRPr lang="en-US" sz="80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0.09749</cdr:x>
      <cdr:y>0.68402</cdr:y>
    </cdr:from>
    <cdr:to>
      <cdr:x>0.9568</cdr:x>
      <cdr:y>0.68402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EB1BD766-1D7B-6610-CC17-A2448DE45D98}"/>
            </a:ext>
          </a:extLst>
        </cdr:cNvPr>
        <cdr:cNvCxnSpPr/>
      </cdr:nvCxnSpPr>
      <cdr:spPr>
        <a:xfrm xmlns:a="http://schemas.openxmlformats.org/drawingml/2006/main">
          <a:off x="502807" y="2747467"/>
          <a:ext cx="443213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0.5</cdr:x>
      <cdr:y>0.68536</cdr:y>
    </cdr:from>
    <cdr:to>
      <cdr:x>0.58385</cdr:x>
      <cdr:y>0.7745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F0ADF58B-35B8-D601-948B-FA3A99D20AE8}"/>
            </a:ext>
          </a:extLst>
        </cdr:cNvPr>
        <cdr:cNvSpPr txBox="1"/>
      </cdr:nvSpPr>
      <cdr:spPr>
        <a:xfrm xmlns:a="http://schemas.openxmlformats.org/drawingml/2006/main">
          <a:off x="5452533" y="3818174"/>
          <a:ext cx="914400" cy="4966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Fed Reserve Rate</a:t>
          </a:r>
        </a:p>
      </cdr:txBody>
    </cdr:sp>
  </cdr:relSizeAnchor>
  <cdr:relSizeAnchor xmlns:cdr="http://schemas.openxmlformats.org/drawingml/2006/chartDrawing">
    <cdr:from>
      <cdr:x>0.32483</cdr:x>
      <cdr:y>0.41369</cdr:y>
    </cdr:from>
    <cdr:to>
      <cdr:x>0.32902</cdr:x>
      <cdr:y>0.42189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94247D25-5F3B-B3CE-DFEA-1CCB7D04863E}"/>
            </a:ext>
          </a:extLst>
        </cdr:cNvPr>
        <cdr:cNvSpPr txBox="1"/>
      </cdr:nvSpPr>
      <cdr:spPr>
        <a:xfrm xmlns:a="http://schemas.openxmlformats.org/drawingml/2006/main">
          <a:off x="3542278" y="2304685"/>
          <a:ext cx="45719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0.34868</cdr:x>
      <cdr:y>0.43491</cdr:y>
    </cdr:from>
    <cdr:to>
      <cdr:x>0.43253</cdr:x>
      <cdr:y>0.59905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931A9E95-49B4-5997-AC11-9AA7B1AC0EA0}"/>
            </a:ext>
          </a:extLst>
        </cdr:cNvPr>
        <cdr:cNvSpPr txBox="1"/>
      </cdr:nvSpPr>
      <cdr:spPr>
        <a:xfrm xmlns:a="http://schemas.openxmlformats.org/drawingml/2006/main">
          <a:off x="3802409" y="24229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Pyongyang  </a:t>
          </a:r>
          <a:r>
            <a:rPr lang="en-US" dirty="0"/>
            <a:t>Cr</a:t>
          </a:r>
          <a:r>
            <a:rPr lang="en-US" sz="1100" dirty="0"/>
            <a:t>oss rate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718A2-E89A-4867-9D19-DA4563D64EDF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66886-11E6-4BE2-87FD-F99FAF13A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6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66886-11E6-4BE2-87FD-F99FAF13AB6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073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66886-11E6-4BE2-87FD-F99FAF13AB6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18C3F-D7EB-4B96-A339-8B1736972A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D82986-4C1A-4B23-9CA1-74515A5A6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6BFF9-6A4F-4F59-BE40-430066651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34B7A-E9F4-4F9D-922A-B056A88AF04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C17B5-059A-4A11-9DA7-E189833DF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B1E95-9E74-4EBF-ABB6-0F0C75DBA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1DA4-D656-4E8E-92A0-590377A99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813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ADCC0-D007-40FE-A514-360142A34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D7235B-6AAB-4184-B1D2-EE3F8C98D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8E5EA0-D753-419D-B53F-2EC055373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34B7A-E9F4-4F9D-922A-B056A88AF04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117FE-8199-4345-A274-1FA464794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F3A9BC-CC75-4314-B5F0-5827BFB54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1DA4-D656-4E8E-92A0-590377A99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091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CBB6EA-B690-42E0-BB46-C7C5FDBE13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EAA54C-D68E-4388-A9F9-7C6883EEC7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92CFE-5224-4386-AA1D-EF6171F3C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34B7A-E9F4-4F9D-922A-B056A88AF04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DE4E5-0F16-4AD9-95D9-B5FB421B2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F90290-9556-403D-B1F1-7AF3AE616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1DA4-D656-4E8E-92A0-590377A99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48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B4F87-6FC1-406D-911C-53B14BC41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44F83-F3DF-406F-8278-457B3B75E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25CAD-6F4E-438C-AB7E-260A0AEE5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34B7A-E9F4-4F9D-922A-B056A88AF04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A6C5C-6C76-4B0D-9D02-94AB357D5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400B8-3D35-4788-9B18-80B2EC3B3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1DA4-D656-4E8E-92A0-590377A99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847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D7AB8-8933-4AEB-B94F-E9141709F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933D12-A4E2-420C-8004-686937D00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2B641-14A2-41FD-9A6D-570E9291F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34B7A-E9F4-4F9D-922A-B056A88AF04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6500E-BA12-498E-A483-79B1359AA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FACFA-BD06-484A-B82B-A78134AB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1DA4-D656-4E8E-92A0-590377A99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36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DF005-9026-4344-9272-2F1B17755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1E83F-A0D2-499A-8834-7F82E0C2AD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A42111-5449-471D-A11E-3955795A2D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DE56DB-7AAE-4CCD-91FF-F8ED88D08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34B7A-E9F4-4F9D-922A-B056A88AF04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63168C-CB1D-494C-B6BD-D800BF1D3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131E64-8C7E-43BD-8793-118E2786C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1DA4-D656-4E8E-92A0-590377A99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14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B8BC8-F857-44B5-8201-67BEB5A02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4C325A-6EBE-4024-B5CE-3CB1AD629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3DDB0C-C551-485B-8E57-2D6319FA67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010DD7-1FED-42FA-8399-8C22D6AF75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C65B77-3436-47AF-86C4-81F107B388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C30D2D-ABEF-4AA0-9D44-CD38D0F29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34B7A-E9F4-4F9D-922A-B056A88AF04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7FC2DC-6C27-434D-8B3E-4A5E50F2B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094FA3-B609-48C2-A11A-120DB27C0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1DA4-D656-4E8E-92A0-590377A99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277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07C6C-85FE-4787-8347-A04FC613E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F46616-AEF5-456F-B055-1B3D73676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34B7A-E9F4-4F9D-922A-B056A88AF04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DB1D04-1F19-4DE8-8664-1BD5925F5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66BD2F-6497-4F0E-93E1-2127EF6A1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1DA4-D656-4E8E-92A0-590377A99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53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FD2C43-D0B7-4467-85ED-C4AE21399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34B7A-E9F4-4F9D-922A-B056A88AF04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6F621C-E067-437E-977B-00042D7A2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6E1A4A-B806-48DD-B84F-3B3B15E4E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1DA4-D656-4E8E-92A0-590377A99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46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CD776-33E3-4599-A7E3-1CD087B62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184AE-7A6D-40E5-BBB9-15DC966C0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B21D21-81AD-4633-8A0F-A0825821CB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E49697-2E54-4D8B-8013-AE726078D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34B7A-E9F4-4F9D-922A-B056A88AF04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D0EAF1-13B8-4A8E-9970-20E02EC0E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E5FE4B-1F89-44F4-AE5C-80E03A1AB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1DA4-D656-4E8E-92A0-590377A99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17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4C9F8-CC25-4FFD-87BC-BA63A948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0CBCAC-DF6E-46D4-A082-8B183D4581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1241B5-8255-47B5-A8E7-A0AFA66B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7B3CE5-A563-4106-96D7-CC993C221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34B7A-E9F4-4F9D-922A-B056A88AF04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F652F4-295E-4C91-AC02-7CEA7922D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A5B578-D5B2-4E4F-84A6-A5AF5D632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1DA4-D656-4E8E-92A0-590377A99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563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84BD93-66EE-4708-81DA-7F71F62AA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76C93A-4CC8-4228-A065-AF6F5D4AEA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2018E-190C-4D90-8CAE-07310C4718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34B7A-E9F4-4F9D-922A-B056A88AF04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ACA89-ADF1-4C3A-BD49-5194876849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CF8E7-38DD-47D0-A57F-360DA27FF4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91DA4-D656-4E8E-92A0-590377A99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027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306C30-DAD7-40A7-ACAA-B00872AED9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 fontScale="90000"/>
          </a:bodyPr>
          <a:lstStyle/>
          <a:p>
            <a:pPr algn="r"/>
            <a:br>
              <a:rPr lang="en-US" sz="1600" b="1" dirty="0">
                <a:solidFill>
                  <a:srgbClr val="FFFFFF"/>
                </a:solidFill>
                <a:latin typeface="Arial" panose="020B0604020202020204" pitchFamily="34" charset="0"/>
                <a:ea typeface="DengXian" panose="02010600030101010101" pitchFamily="2" charset="-122"/>
              </a:rPr>
            </a:br>
            <a:br>
              <a:rPr lang="en-US" sz="1600" b="1" dirty="0">
                <a:solidFill>
                  <a:srgbClr val="FFFFFF"/>
                </a:solidFill>
                <a:latin typeface="Arial" panose="020B0604020202020204" pitchFamily="34" charset="0"/>
                <a:ea typeface="DengXian" panose="02010600030101010101" pitchFamily="2" charset="-122"/>
              </a:rPr>
            </a:br>
            <a:br>
              <a:rPr lang="en-US" sz="1600" b="1" dirty="0">
                <a:solidFill>
                  <a:srgbClr val="FFFFFF"/>
                </a:solidFill>
                <a:latin typeface="Arial" panose="020B0604020202020204" pitchFamily="34" charset="0"/>
                <a:ea typeface="DengXian" panose="02010600030101010101" pitchFamily="2" charset="-122"/>
              </a:rPr>
            </a:br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DengXian" panose="02010600030101010101" pitchFamily="2" charset="-122"/>
              </a:rPr>
              <a:t>North Korea Foreign  Exchange Rate Pressures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DengXian" panose="02010600030101010101" pitchFamily="2" charset="-122"/>
              </a:rPr>
            </a:b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DengXian" panose="02010600030101010101" pitchFamily="2" charset="-122"/>
              </a:rPr>
            </a:br>
            <a:r>
              <a:rPr lang="en-US" sz="3100" b="1" dirty="0">
                <a:solidFill>
                  <a:srgbClr val="FFFFFF"/>
                </a:solidFill>
                <a:latin typeface="Arial" panose="020B0604020202020204" pitchFamily="34" charset="0"/>
                <a:ea typeface="DengXian" panose="02010600030101010101" pitchFamily="2" charset="-122"/>
              </a:rPr>
              <a:t>Control by Money?</a:t>
            </a:r>
            <a:br>
              <a:rPr lang="en-US" sz="3100" b="1" dirty="0">
                <a:solidFill>
                  <a:srgbClr val="FFFFFF"/>
                </a:solidFill>
                <a:latin typeface="Arial" panose="020B0604020202020204" pitchFamily="34" charset="0"/>
                <a:ea typeface="DengXian" panose="02010600030101010101" pitchFamily="2" charset="-122"/>
              </a:rPr>
            </a:br>
            <a:br>
              <a:rPr lang="en-US" sz="16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</a:br>
            <a:br>
              <a:rPr lang="en-US" sz="1600" dirty="0">
                <a:solidFill>
                  <a:srgbClr val="FFFFFF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</a:br>
            <a:r>
              <a:rPr lang="en-US" sz="1600" dirty="0">
                <a:solidFill>
                  <a:srgbClr val="FFFFFF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F</a:t>
            </a:r>
            <a:r>
              <a:rPr lang="en-US" sz="16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or:</a:t>
            </a:r>
            <a:r>
              <a:rPr lang="en-US" sz="1600" dirty="0">
                <a:solidFill>
                  <a:srgbClr val="FFFFFF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 US Department of Treasury, Korea Development Institute</a:t>
            </a:r>
            <a:br>
              <a:rPr lang="en-US" sz="1600" dirty="0">
                <a:solidFill>
                  <a:srgbClr val="FFFFFF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</a:br>
            <a:r>
              <a:rPr lang="en-US" sz="1600" dirty="0">
                <a:solidFill>
                  <a:srgbClr val="FFFFFF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September 21,2023</a:t>
            </a:r>
            <a:br>
              <a:rPr lang="en-US" sz="16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</a:br>
            <a:r>
              <a:rPr lang="en-US" sz="16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William B. Brown</a:t>
            </a:r>
            <a:br>
              <a:rPr lang="en-US" sz="16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</a:br>
            <a:r>
              <a:rPr lang="en-US" sz="16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NAEIA.Com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1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14849C-5B44-4520-88F0-9531E67EB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Kim’s Biggest Success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429E29A-05A4-49EF-BB5A-FCB9497954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5583223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86651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5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14849C-5B44-4520-88F0-9531E67EB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Kim’s Biggest Success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55595B3-5F14-475A-B79E-051248F06B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5032875"/>
              </p:ext>
            </p:extLst>
          </p:nvPr>
        </p:nvGraphicFramePr>
        <p:xfrm>
          <a:off x="644056" y="1575459"/>
          <a:ext cx="10927829" cy="4729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96708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A190FBE-5DE7-427C-B492-31B6E2DDAB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7460839"/>
              </p:ext>
            </p:extLst>
          </p:nvPr>
        </p:nvGraphicFramePr>
        <p:xfrm>
          <a:off x="643467" y="643466"/>
          <a:ext cx="10905066" cy="5571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6033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6BEB0F-985F-8570-97E6-150B4A46D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China-North Korea Trade</a:t>
            </a:r>
            <a:b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Jan 2015- August 2023</a:t>
            </a:r>
            <a:b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34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6257BB0-A9E5-625E-3A03-246B68C9E3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2420422"/>
              </p:ext>
            </p:extLst>
          </p:nvPr>
        </p:nvGraphicFramePr>
        <p:xfrm>
          <a:off x="644056" y="2615979"/>
          <a:ext cx="11189356" cy="3689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3145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125723-D5C4-2E80-6DD3-5F866F683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3400" dirty="0">
                <a:solidFill>
                  <a:srgbClr val="FFFFFF"/>
                </a:solidFill>
              </a:rPr>
              <a:t>China Trade Surplus with North Korea</a:t>
            </a:r>
            <a:br>
              <a:rPr lang="en-US" sz="3400" dirty="0">
                <a:solidFill>
                  <a:srgbClr val="FFFFFF"/>
                </a:solidFill>
              </a:rPr>
            </a:br>
            <a:r>
              <a:rPr lang="en-US" sz="3400" dirty="0">
                <a:solidFill>
                  <a:srgbClr val="FFFFFF"/>
                </a:solidFill>
              </a:rPr>
              <a:t>Jan 2015  - July 2023</a:t>
            </a:r>
            <a:br>
              <a:rPr lang="en-US" sz="3400" dirty="0">
                <a:solidFill>
                  <a:srgbClr val="FFFFFF"/>
                </a:solidFill>
              </a:rPr>
            </a:br>
            <a:r>
              <a:rPr lang="en-US" sz="1200" dirty="0">
                <a:solidFill>
                  <a:srgbClr val="FFFFFF"/>
                </a:solidFill>
              </a:rPr>
              <a:t>China Customs (excludes crude oil)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0F0C11F-379E-ECCA-0824-59BAA7FE5486}"/>
              </a:ext>
            </a:extLst>
          </p:cNvPr>
          <p:cNvCxnSpPr/>
          <p:nvPr/>
        </p:nvCxnSpPr>
        <p:spPr>
          <a:xfrm>
            <a:off x="1623060" y="5337810"/>
            <a:ext cx="9589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0F0B9A3-E678-0200-2CC1-C886F8BEAE0A}"/>
              </a:ext>
            </a:extLst>
          </p:cNvPr>
          <p:cNvSpPr txBox="1"/>
          <p:nvPr/>
        </p:nvSpPr>
        <p:spPr>
          <a:xfrm>
            <a:off x="5050656" y="5292090"/>
            <a:ext cx="32374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Conjectured non-trade net  income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B5FF5-7435-CBFA-A159-A5A8B7BE4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230" y="2134376"/>
            <a:ext cx="10515600" cy="4351338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DDDCA7-7B89-4F9A-9A04-1CC7167792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1763553"/>
              </p:ext>
            </p:extLst>
          </p:nvPr>
        </p:nvGraphicFramePr>
        <p:xfrm>
          <a:off x="979170" y="2170031"/>
          <a:ext cx="10632457" cy="3880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0158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125723-D5C4-2E80-6DD3-5F866F683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3400" dirty="0">
                <a:solidFill>
                  <a:srgbClr val="FFFFFF"/>
                </a:solidFill>
              </a:rPr>
              <a:t>China  Visible Trade Surplus with North Korea</a:t>
            </a:r>
            <a:br>
              <a:rPr lang="en-US" sz="3400" dirty="0">
                <a:solidFill>
                  <a:srgbClr val="FFFFFF"/>
                </a:solidFill>
              </a:rPr>
            </a:br>
            <a:r>
              <a:rPr lang="en-US" sz="3400" dirty="0">
                <a:solidFill>
                  <a:srgbClr val="FFFFFF"/>
                </a:solidFill>
              </a:rPr>
              <a:t>Jan 2015  - July 2023</a:t>
            </a:r>
            <a:br>
              <a:rPr lang="en-US" sz="3400" dirty="0">
                <a:solidFill>
                  <a:srgbClr val="FFFFFF"/>
                </a:solidFill>
              </a:rPr>
            </a:br>
            <a:r>
              <a:rPr lang="en-US" sz="1200" dirty="0">
                <a:solidFill>
                  <a:srgbClr val="FFFFFF"/>
                </a:solidFill>
              </a:rPr>
              <a:t>China Customs (excludes crude oil)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0F0C11F-379E-ECCA-0824-59BAA7FE5486}"/>
              </a:ext>
            </a:extLst>
          </p:cNvPr>
          <p:cNvCxnSpPr/>
          <p:nvPr/>
        </p:nvCxnSpPr>
        <p:spPr>
          <a:xfrm>
            <a:off x="1623060" y="5337810"/>
            <a:ext cx="9589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0F0B9A3-E678-0200-2CC1-C886F8BEAE0A}"/>
              </a:ext>
            </a:extLst>
          </p:cNvPr>
          <p:cNvSpPr txBox="1"/>
          <p:nvPr/>
        </p:nvSpPr>
        <p:spPr>
          <a:xfrm>
            <a:off x="5050656" y="5292090"/>
            <a:ext cx="32374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Conjectured non-trade net  income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B5FF5-7435-CBFA-A159-A5A8B7BE4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230" y="2134376"/>
            <a:ext cx="10515600" cy="4351338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DDDCA7-7B89-4F9A-9A04-1CC71677923E}"/>
              </a:ext>
            </a:extLst>
          </p:cNvPr>
          <p:cNvGraphicFramePr>
            <a:graphicFrameLocks/>
          </p:cNvGraphicFramePr>
          <p:nvPr/>
        </p:nvGraphicFramePr>
        <p:xfrm>
          <a:off x="979170" y="2170031"/>
          <a:ext cx="10632457" cy="3880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10E0B7C-AD2F-BD62-2E6C-5338396EC19C}"/>
              </a:ext>
            </a:extLst>
          </p:cNvPr>
          <p:cNvCxnSpPr/>
          <p:nvPr/>
        </p:nvCxnSpPr>
        <p:spPr>
          <a:xfrm>
            <a:off x="1623060" y="4910203"/>
            <a:ext cx="97255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037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A190FBE-5DE7-427C-B492-31B6E2DDAB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5874640"/>
              </p:ext>
            </p:extLst>
          </p:nvPr>
        </p:nvGraphicFramePr>
        <p:xfrm>
          <a:off x="643467" y="148616"/>
          <a:ext cx="10905066" cy="5571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DE9C0A16-4508-33E9-B40E-3F9E8ADD1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North Korea Visible Deficit  and Won-Dollar XR </a:t>
            </a:r>
            <a:br>
              <a:rPr lang="en-US" sz="3200" b="1" dirty="0"/>
            </a:br>
            <a:r>
              <a:rPr lang="en-US" sz="3200" b="1" dirty="0"/>
              <a:t>Sep 2020- July 2023</a:t>
            </a:r>
          </a:p>
        </p:txBody>
      </p:sp>
      <p:graphicFrame>
        <p:nvGraphicFramePr>
          <p:cNvPr id="10" name="Content Placeholder 6">
            <a:extLst>
              <a:ext uri="{FF2B5EF4-FFF2-40B4-BE49-F238E27FC236}">
                <a16:creationId xmlns:a16="http://schemas.microsoft.com/office/drawing/2014/main" id="{A5CF6D34-FD96-D1F7-608F-2D54DC8E0DB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06665571"/>
              </p:ext>
            </p:extLst>
          </p:nvPr>
        </p:nvGraphicFramePr>
        <p:xfrm>
          <a:off x="839788" y="2173046"/>
          <a:ext cx="5157787" cy="4016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2B7EA947-BC80-4EA3-BA86-D48CED093C09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937392892"/>
              </p:ext>
            </p:extLst>
          </p:nvPr>
        </p:nvGraphicFramePr>
        <p:xfrm>
          <a:off x="6172200" y="2205317"/>
          <a:ext cx="5183188" cy="3984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itle 2">
            <a:extLst>
              <a:ext uri="{FF2B5EF4-FFF2-40B4-BE49-F238E27FC236}">
                <a16:creationId xmlns:a16="http://schemas.microsoft.com/office/drawing/2014/main" id="{03823964-7763-A968-B774-F58E8CDF8EEB}"/>
              </a:ext>
            </a:extLst>
          </p:cNvPr>
          <p:cNvSpPr txBox="1">
            <a:spLocks/>
          </p:cNvSpPr>
          <p:nvPr/>
        </p:nvSpPr>
        <p:spPr>
          <a:xfrm>
            <a:off x="839788" y="36512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North Korea Visible Deficit  and Won-Dollar XR </a:t>
            </a:r>
            <a:br>
              <a:rPr lang="en-US" sz="3200" b="1" dirty="0"/>
            </a:br>
            <a:r>
              <a:rPr lang="en-US" sz="3200" b="1" dirty="0"/>
              <a:t>Sep 2020- July 2023</a:t>
            </a:r>
          </a:p>
        </p:txBody>
      </p:sp>
      <p:graphicFrame>
        <p:nvGraphicFramePr>
          <p:cNvPr id="13" name="Content Placeholder 6">
            <a:extLst>
              <a:ext uri="{FF2B5EF4-FFF2-40B4-BE49-F238E27FC236}">
                <a16:creationId xmlns:a16="http://schemas.microsoft.com/office/drawing/2014/main" id="{6ACFB81B-0C40-4B14-5ED9-D95AEC2533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9199157"/>
              </p:ext>
            </p:extLst>
          </p:nvPr>
        </p:nvGraphicFramePr>
        <p:xfrm>
          <a:off x="839788" y="2173044"/>
          <a:ext cx="5157787" cy="4016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7453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F060D78-651E-1F8D-AA7A-468F14080D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074126"/>
              </p:ext>
            </p:extLst>
          </p:nvPr>
        </p:nvGraphicFramePr>
        <p:xfrm>
          <a:off x="643467" y="643467"/>
          <a:ext cx="10905066" cy="5571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2188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15777</TotalTime>
  <Words>224</Words>
  <Application>Microsoft Office PowerPoint</Application>
  <PresentationFormat>Widescreen</PresentationFormat>
  <Paragraphs>36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   North Korea Foreign  Exchange Rate Pressures  Control by Money?   For:  US Department of Treasury, Korea Development Institute September 21,2023 William B. Brown NAEIA.Com</vt:lpstr>
      <vt:lpstr>Kim’s Biggest Success</vt:lpstr>
      <vt:lpstr>Kim’s Biggest Success</vt:lpstr>
      <vt:lpstr>PowerPoint Presentation</vt:lpstr>
      <vt:lpstr>China-North Korea Trade Jan 2015- August 2023 </vt:lpstr>
      <vt:lpstr>China Trade Surplus with North Korea Jan 2015  - July 2023 China Customs (excludes crude oil)</vt:lpstr>
      <vt:lpstr>China  Visible Trade Surplus with North Korea Jan 2015  - July 2023 China Customs (excludes crude oil)</vt:lpstr>
      <vt:lpstr>North Korea Visible Deficit  and Won-Dollar XR  Sep 2020- July 2023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Changing role of currency and finance in the Kim Jong Un era“  For  GWIKs and KDI School Virtual Symposium August 30-31, 2021   William. B. Brown</dc:title>
  <dc:creator>Bill Brown</dc:creator>
  <cp:lastModifiedBy>Bill Brown</cp:lastModifiedBy>
  <cp:revision>48</cp:revision>
  <dcterms:created xsi:type="dcterms:W3CDTF">2021-08-24T15:31:49Z</dcterms:created>
  <dcterms:modified xsi:type="dcterms:W3CDTF">2023-08-31T18:42:06Z</dcterms:modified>
</cp:coreProperties>
</file>