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0"/>
  </p:notesMasterIdLst>
  <p:sldIdLst>
    <p:sldId id="256" r:id="rId2"/>
    <p:sldId id="261" r:id="rId3"/>
    <p:sldId id="461" r:id="rId4"/>
    <p:sldId id="419" r:id="rId5"/>
    <p:sldId id="414" r:id="rId6"/>
    <p:sldId id="415" r:id="rId7"/>
    <p:sldId id="490" r:id="rId8"/>
    <p:sldId id="491" r:id="rId9"/>
    <p:sldId id="495" r:id="rId10"/>
    <p:sldId id="3219" r:id="rId11"/>
    <p:sldId id="498" r:id="rId12"/>
    <p:sldId id="3221" r:id="rId13"/>
    <p:sldId id="530" r:id="rId14"/>
    <p:sldId id="531" r:id="rId15"/>
    <p:sldId id="3222" r:id="rId16"/>
    <p:sldId id="524" r:id="rId17"/>
    <p:sldId id="533" r:id="rId18"/>
    <p:sldId id="534" r:id="rId19"/>
    <p:sldId id="527" r:id="rId20"/>
    <p:sldId id="537" r:id="rId21"/>
    <p:sldId id="539" r:id="rId22"/>
    <p:sldId id="507" r:id="rId23"/>
    <p:sldId id="508" r:id="rId24"/>
    <p:sldId id="509" r:id="rId25"/>
    <p:sldId id="3223" r:id="rId26"/>
    <p:sldId id="3224" r:id="rId27"/>
    <p:sldId id="3225" r:id="rId28"/>
    <p:sldId id="3226" r:id="rId29"/>
    <p:sldId id="270" r:id="rId30"/>
    <p:sldId id="3227" r:id="rId31"/>
    <p:sldId id="268" r:id="rId32"/>
    <p:sldId id="300" r:id="rId33"/>
    <p:sldId id="298" r:id="rId34"/>
    <p:sldId id="262" r:id="rId35"/>
    <p:sldId id="263" r:id="rId36"/>
    <p:sldId id="3229" r:id="rId37"/>
    <p:sldId id="3230" r:id="rId38"/>
    <p:sldId id="3228" r:id="rId39"/>
    <p:sldId id="264" r:id="rId40"/>
    <p:sldId id="3231" r:id="rId41"/>
    <p:sldId id="3232" r:id="rId42"/>
    <p:sldId id="265" r:id="rId43"/>
    <p:sldId id="3233" r:id="rId44"/>
    <p:sldId id="3234" r:id="rId45"/>
    <p:sldId id="266" r:id="rId46"/>
    <p:sldId id="3235" r:id="rId47"/>
    <p:sldId id="3236" r:id="rId48"/>
    <p:sldId id="259" r:id="rId49"/>
  </p:sldIdLst>
  <p:sldSz cx="9144000" cy="5143500" type="screen16x9"/>
  <p:notesSz cx="6858000" cy="9144000"/>
  <p:embeddedFontLst>
    <p:embeddedFont>
      <p:font typeface="Roboto" panose="02000000000000000000" pitchFamily="2" charset="0"/>
      <p:regular r:id="rId51"/>
      <p:bold r:id="rId52"/>
      <p:italic r:id="rId53"/>
      <p:boldItalic r:id="rId54"/>
    </p:embeddedFont>
    <p:embeddedFont>
      <p:font typeface="Roboto Light" panose="02000000000000000000" pitchFamily="2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30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svg"/><Relationship Id="rId1" Type="http://schemas.openxmlformats.org/officeDocument/2006/relationships/image" Target="../media/image58.png"/><Relationship Id="rId4" Type="http://schemas.openxmlformats.org/officeDocument/2006/relationships/image" Target="../media/image6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4" Type="http://schemas.openxmlformats.org/officeDocument/2006/relationships/image" Target="../media/image42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2E9A3-1768-40C2-AED3-1E9830234B5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72BF38-13E0-4D4B-A942-15D133D3DC84}">
      <dgm:prSet/>
      <dgm:spPr/>
      <dgm:t>
        <a:bodyPr/>
        <a:lstStyle/>
        <a:p>
          <a:r>
            <a:rPr lang="en-US"/>
            <a:t>- O papel dos portos na transição verde e digital</a:t>
          </a:r>
        </a:p>
      </dgm:t>
    </dgm:pt>
    <dgm:pt modelId="{C5ADF5A5-F07C-419B-A351-C64259E10F56}" type="parTrans" cxnId="{8A24EB00-237C-424B-9293-D4F8690E2CA7}">
      <dgm:prSet/>
      <dgm:spPr/>
      <dgm:t>
        <a:bodyPr/>
        <a:lstStyle/>
        <a:p>
          <a:endParaRPr lang="en-US"/>
        </a:p>
      </dgm:t>
    </dgm:pt>
    <dgm:pt modelId="{26B8E4A8-21BB-48CF-AC17-B42AD279D199}" type="sibTrans" cxnId="{8A24EB00-237C-424B-9293-D4F8690E2CA7}">
      <dgm:prSet/>
      <dgm:spPr/>
      <dgm:t>
        <a:bodyPr/>
        <a:lstStyle/>
        <a:p>
          <a:endParaRPr lang="en-US"/>
        </a:p>
      </dgm:t>
    </dgm:pt>
    <dgm:pt modelId="{D86C73AC-E03D-45AB-9B04-2B1EF090E7A7}">
      <dgm:prSet/>
      <dgm:spPr/>
      <dgm:t>
        <a:bodyPr/>
        <a:lstStyle/>
        <a:p>
          <a:r>
            <a:rPr lang="en-US"/>
            <a:t>- Pressões internacionais: descarbonização, ESG, inovação</a:t>
          </a:r>
        </a:p>
      </dgm:t>
    </dgm:pt>
    <dgm:pt modelId="{6FBDC817-9DFE-41BD-9970-C89C6BB4CAA5}" type="parTrans" cxnId="{C0351ED2-CEFD-44BF-A98F-C49996CF7F91}">
      <dgm:prSet/>
      <dgm:spPr/>
      <dgm:t>
        <a:bodyPr/>
        <a:lstStyle/>
        <a:p>
          <a:endParaRPr lang="en-US"/>
        </a:p>
      </dgm:t>
    </dgm:pt>
    <dgm:pt modelId="{59ECBE2B-0715-4670-90DF-68F1E6C7B5F3}" type="sibTrans" cxnId="{C0351ED2-CEFD-44BF-A98F-C49996CF7F91}">
      <dgm:prSet/>
      <dgm:spPr/>
      <dgm:t>
        <a:bodyPr/>
        <a:lstStyle/>
        <a:p>
          <a:endParaRPr lang="en-US"/>
        </a:p>
      </dgm:t>
    </dgm:pt>
    <dgm:pt modelId="{1B65B366-58CB-4AE4-A81E-C23238741BB1}">
      <dgm:prSet/>
      <dgm:spPr/>
      <dgm:t>
        <a:bodyPr/>
        <a:lstStyle/>
        <a:p>
          <a:r>
            <a:rPr lang="en-US"/>
            <a:t>- A sustentabilidade como ativo competitivo</a:t>
          </a:r>
        </a:p>
      </dgm:t>
    </dgm:pt>
    <dgm:pt modelId="{2F94F7B6-4560-49AB-9F06-7943B02A92A1}" type="parTrans" cxnId="{038E8F26-B7AF-48CF-9BC9-B7A02A2EF4D7}">
      <dgm:prSet/>
      <dgm:spPr/>
      <dgm:t>
        <a:bodyPr/>
        <a:lstStyle/>
        <a:p>
          <a:endParaRPr lang="en-US"/>
        </a:p>
      </dgm:t>
    </dgm:pt>
    <dgm:pt modelId="{3BF97A33-4937-4A82-902D-03865814DF4A}" type="sibTrans" cxnId="{038E8F26-B7AF-48CF-9BC9-B7A02A2EF4D7}">
      <dgm:prSet/>
      <dgm:spPr/>
      <dgm:t>
        <a:bodyPr/>
        <a:lstStyle/>
        <a:p>
          <a:endParaRPr lang="en-US"/>
        </a:p>
      </dgm:t>
    </dgm:pt>
    <dgm:pt modelId="{14545976-F2CA-401D-8985-1E990B888218}" type="pres">
      <dgm:prSet presAssocID="{3D82E9A3-1768-40C2-AED3-1E9830234B5F}" presName="outerComposite" presStyleCnt="0">
        <dgm:presLayoutVars>
          <dgm:chMax val="5"/>
          <dgm:dir/>
          <dgm:resizeHandles val="exact"/>
        </dgm:presLayoutVars>
      </dgm:prSet>
      <dgm:spPr/>
    </dgm:pt>
    <dgm:pt modelId="{4E9DCBC3-5283-49A8-9E53-658AF2B054B8}" type="pres">
      <dgm:prSet presAssocID="{3D82E9A3-1768-40C2-AED3-1E9830234B5F}" presName="dummyMaxCanvas" presStyleCnt="0">
        <dgm:presLayoutVars/>
      </dgm:prSet>
      <dgm:spPr/>
    </dgm:pt>
    <dgm:pt modelId="{BE5F6418-50C0-4CF6-B9C4-E9E0C727193F}" type="pres">
      <dgm:prSet presAssocID="{3D82E9A3-1768-40C2-AED3-1E9830234B5F}" presName="ThreeNodes_1" presStyleLbl="node1" presStyleIdx="0" presStyleCnt="3">
        <dgm:presLayoutVars>
          <dgm:bulletEnabled val="1"/>
        </dgm:presLayoutVars>
      </dgm:prSet>
      <dgm:spPr/>
    </dgm:pt>
    <dgm:pt modelId="{7BF94367-9810-424E-B7B1-A1663DA4AC74}" type="pres">
      <dgm:prSet presAssocID="{3D82E9A3-1768-40C2-AED3-1E9830234B5F}" presName="ThreeNodes_2" presStyleLbl="node1" presStyleIdx="1" presStyleCnt="3">
        <dgm:presLayoutVars>
          <dgm:bulletEnabled val="1"/>
        </dgm:presLayoutVars>
      </dgm:prSet>
      <dgm:spPr/>
    </dgm:pt>
    <dgm:pt modelId="{A1232826-C811-421B-9BF3-8E6125736CB7}" type="pres">
      <dgm:prSet presAssocID="{3D82E9A3-1768-40C2-AED3-1E9830234B5F}" presName="ThreeNodes_3" presStyleLbl="node1" presStyleIdx="2" presStyleCnt="3">
        <dgm:presLayoutVars>
          <dgm:bulletEnabled val="1"/>
        </dgm:presLayoutVars>
      </dgm:prSet>
      <dgm:spPr/>
    </dgm:pt>
    <dgm:pt modelId="{9DD5C320-9AD5-411D-8059-2543A903CACE}" type="pres">
      <dgm:prSet presAssocID="{3D82E9A3-1768-40C2-AED3-1E9830234B5F}" presName="ThreeConn_1-2" presStyleLbl="fgAccFollowNode1" presStyleIdx="0" presStyleCnt="2">
        <dgm:presLayoutVars>
          <dgm:bulletEnabled val="1"/>
        </dgm:presLayoutVars>
      </dgm:prSet>
      <dgm:spPr/>
    </dgm:pt>
    <dgm:pt modelId="{67D03116-FD11-48AC-A920-269DEFC5DCAF}" type="pres">
      <dgm:prSet presAssocID="{3D82E9A3-1768-40C2-AED3-1E9830234B5F}" presName="ThreeConn_2-3" presStyleLbl="fgAccFollowNode1" presStyleIdx="1" presStyleCnt="2">
        <dgm:presLayoutVars>
          <dgm:bulletEnabled val="1"/>
        </dgm:presLayoutVars>
      </dgm:prSet>
      <dgm:spPr/>
    </dgm:pt>
    <dgm:pt modelId="{713AC5DC-6238-4F63-9707-3CFE53F83D64}" type="pres">
      <dgm:prSet presAssocID="{3D82E9A3-1768-40C2-AED3-1E9830234B5F}" presName="ThreeNodes_1_text" presStyleLbl="node1" presStyleIdx="2" presStyleCnt="3">
        <dgm:presLayoutVars>
          <dgm:bulletEnabled val="1"/>
        </dgm:presLayoutVars>
      </dgm:prSet>
      <dgm:spPr/>
    </dgm:pt>
    <dgm:pt modelId="{2506F91E-9267-4891-9E73-EE2B24B59E3F}" type="pres">
      <dgm:prSet presAssocID="{3D82E9A3-1768-40C2-AED3-1E9830234B5F}" presName="ThreeNodes_2_text" presStyleLbl="node1" presStyleIdx="2" presStyleCnt="3">
        <dgm:presLayoutVars>
          <dgm:bulletEnabled val="1"/>
        </dgm:presLayoutVars>
      </dgm:prSet>
      <dgm:spPr/>
    </dgm:pt>
    <dgm:pt modelId="{B066CCE9-C5AD-462A-8A17-6CA36E54011A}" type="pres">
      <dgm:prSet presAssocID="{3D82E9A3-1768-40C2-AED3-1E9830234B5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A24EB00-237C-424B-9293-D4F8690E2CA7}" srcId="{3D82E9A3-1768-40C2-AED3-1E9830234B5F}" destId="{EA72BF38-13E0-4D4B-A942-15D133D3DC84}" srcOrd="0" destOrd="0" parTransId="{C5ADF5A5-F07C-419B-A351-C64259E10F56}" sibTransId="{26B8E4A8-21BB-48CF-AC17-B42AD279D199}"/>
    <dgm:cxn modelId="{E00ED817-4F0B-4420-8925-AB26A05A7FF1}" type="presOf" srcId="{26B8E4A8-21BB-48CF-AC17-B42AD279D199}" destId="{9DD5C320-9AD5-411D-8059-2543A903CACE}" srcOrd="0" destOrd="0" presId="urn:microsoft.com/office/officeart/2005/8/layout/vProcess5"/>
    <dgm:cxn modelId="{038E8F26-B7AF-48CF-9BC9-B7A02A2EF4D7}" srcId="{3D82E9A3-1768-40C2-AED3-1E9830234B5F}" destId="{1B65B366-58CB-4AE4-A81E-C23238741BB1}" srcOrd="2" destOrd="0" parTransId="{2F94F7B6-4560-49AB-9F06-7943B02A92A1}" sibTransId="{3BF97A33-4937-4A82-902D-03865814DF4A}"/>
    <dgm:cxn modelId="{5FB15837-1BAF-4900-8632-F72E9D4A36A4}" type="presOf" srcId="{1B65B366-58CB-4AE4-A81E-C23238741BB1}" destId="{B066CCE9-C5AD-462A-8A17-6CA36E54011A}" srcOrd="1" destOrd="0" presId="urn:microsoft.com/office/officeart/2005/8/layout/vProcess5"/>
    <dgm:cxn modelId="{C584693B-0770-49B7-9E3F-59BC24839315}" type="presOf" srcId="{3D82E9A3-1768-40C2-AED3-1E9830234B5F}" destId="{14545976-F2CA-401D-8985-1E990B888218}" srcOrd="0" destOrd="0" presId="urn:microsoft.com/office/officeart/2005/8/layout/vProcess5"/>
    <dgm:cxn modelId="{FCF3406E-2A8F-4B4C-A773-51AE9D03922D}" type="presOf" srcId="{D86C73AC-E03D-45AB-9B04-2B1EF090E7A7}" destId="{7BF94367-9810-424E-B7B1-A1663DA4AC74}" srcOrd="0" destOrd="0" presId="urn:microsoft.com/office/officeart/2005/8/layout/vProcess5"/>
    <dgm:cxn modelId="{A90BFC56-1115-4306-815E-C97769AE32CB}" type="presOf" srcId="{EA72BF38-13E0-4D4B-A942-15D133D3DC84}" destId="{BE5F6418-50C0-4CF6-B9C4-E9E0C727193F}" srcOrd="0" destOrd="0" presId="urn:microsoft.com/office/officeart/2005/8/layout/vProcess5"/>
    <dgm:cxn modelId="{A37B05A6-AC42-439F-9406-F3AADE88639E}" type="presOf" srcId="{59ECBE2B-0715-4670-90DF-68F1E6C7B5F3}" destId="{67D03116-FD11-48AC-A920-269DEFC5DCAF}" srcOrd="0" destOrd="0" presId="urn:microsoft.com/office/officeart/2005/8/layout/vProcess5"/>
    <dgm:cxn modelId="{1EEEF4B2-DAC3-4D12-93AC-84622452B44B}" type="presOf" srcId="{1B65B366-58CB-4AE4-A81E-C23238741BB1}" destId="{A1232826-C811-421B-9BF3-8E6125736CB7}" srcOrd="0" destOrd="0" presId="urn:microsoft.com/office/officeart/2005/8/layout/vProcess5"/>
    <dgm:cxn modelId="{C0351ED2-CEFD-44BF-A98F-C49996CF7F91}" srcId="{3D82E9A3-1768-40C2-AED3-1E9830234B5F}" destId="{D86C73AC-E03D-45AB-9B04-2B1EF090E7A7}" srcOrd="1" destOrd="0" parTransId="{6FBDC817-9DFE-41BD-9970-C89C6BB4CAA5}" sibTransId="{59ECBE2B-0715-4670-90DF-68F1E6C7B5F3}"/>
    <dgm:cxn modelId="{410963D7-E38C-419C-A2D4-B741D0518864}" type="presOf" srcId="{EA72BF38-13E0-4D4B-A942-15D133D3DC84}" destId="{713AC5DC-6238-4F63-9707-3CFE53F83D64}" srcOrd="1" destOrd="0" presId="urn:microsoft.com/office/officeart/2005/8/layout/vProcess5"/>
    <dgm:cxn modelId="{8BC2ADDC-9B36-4221-BB92-622E656FDE2E}" type="presOf" srcId="{D86C73AC-E03D-45AB-9B04-2B1EF090E7A7}" destId="{2506F91E-9267-4891-9E73-EE2B24B59E3F}" srcOrd="1" destOrd="0" presId="urn:microsoft.com/office/officeart/2005/8/layout/vProcess5"/>
    <dgm:cxn modelId="{C379DED1-8F57-4C3F-A87A-0E2F6873A6DA}" type="presParOf" srcId="{14545976-F2CA-401D-8985-1E990B888218}" destId="{4E9DCBC3-5283-49A8-9E53-658AF2B054B8}" srcOrd="0" destOrd="0" presId="urn:microsoft.com/office/officeart/2005/8/layout/vProcess5"/>
    <dgm:cxn modelId="{7A4DFBD5-FF9D-4F9D-B920-4403AC0AD667}" type="presParOf" srcId="{14545976-F2CA-401D-8985-1E990B888218}" destId="{BE5F6418-50C0-4CF6-B9C4-E9E0C727193F}" srcOrd="1" destOrd="0" presId="urn:microsoft.com/office/officeart/2005/8/layout/vProcess5"/>
    <dgm:cxn modelId="{6AA17C3B-62AC-4D7E-97F9-5BD10D9226C5}" type="presParOf" srcId="{14545976-F2CA-401D-8985-1E990B888218}" destId="{7BF94367-9810-424E-B7B1-A1663DA4AC74}" srcOrd="2" destOrd="0" presId="urn:microsoft.com/office/officeart/2005/8/layout/vProcess5"/>
    <dgm:cxn modelId="{95A85C14-786F-403F-8EA0-DCE30C092C92}" type="presParOf" srcId="{14545976-F2CA-401D-8985-1E990B888218}" destId="{A1232826-C811-421B-9BF3-8E6125736CB7}" srcOrd="3" destOrd="0" presId="urn:microsoft.com/office/officeart/2005/8/layout/vProcess5"/>
    <dgm:cxn modelId="{9BC49561-EC6E-409C-84D7-D77E3A44B46C}" type="presParOf" srcId="{14545976-F2CA-401D-8985-1E990B888218}" destId="{9DD5C320-9AD5-411D-8059-2543A903CACE}" srcOrd="4" destOrd="0" presId="urn:microsoft.com/office/officeart/2005/8/layout/vProcess5"/>
    <dgm:cxn modelId="{6120D92F-4D82-40AE-951C-FA58E84DA179}" type="presParOf" srcId="{14545976-F2CA-401D-8985-1E990B888218}" destId="{67D03116-FD11-48AC-A920-269DEFC5DCAF}" srcOrd="5" destOrd="0" presId="urn:microsoft.com/office/officeart/2005/8/layout/vProcess5"/>
    <dgm:cxn modelId="{95BB5A86-9953-4E90-86B7-CE43C2FCB7CE}" type="presParOf" srcId="{14545976-F2CA-401D-8985-1E990B888218}" destId="{713AC5DC-6238-4F63-9707-3CFE53F83D64}" srcOrd="6" destOrd="0" presId="urn:microsoft.com/office/officeart/2005/8/layout/vProcess5"/>
    <dgm:cxn modelId="{60D24453-A78C-4CC5-B106-2C9BDC56A39F}" type="presParOf" srcId="{14545976-F2CA-401D-8985-1E990B888218}" destId="{2506F91E-9267-4891-9E73-EE2B24B59E3F}" srcOrd="7" destOrd="0" presId="urn:microsoft.com/office/officeart/2005/8/layout/vProcess5"/>
    <dgm:cxn modelId="{600DF592-D6A7-4775-B12E-F62F7421EC8E}" type="presParOf" srcId="{14545976-F2CA-401D-8985-1E990B888218}" destId="{B066CCE9-C5AD-462A-8A17-6CA36E54011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ED4FE8-DC58-483E-8A3B-286CA4429E6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E1A3DE2-6C3D-4D24-8191-A2A246099B35}">
      <dgm:prSet/>
      <dgm:spPr/>
      <dgm:t>
        <a:bodyPr/>
        <a:lstStyle/>
        <a:p>
          <a:pPr>
            <a:defRPr cap="all"/>
          </a:pPr>
          <a:r>
            <a:rPr lang="en-US"/>
            <a:t>- Visão integrada: portos como motores da transição</a:t>
          </a:r>
        </a:p>
      </dgm:t>
    </dgm:pt>
    <dgm:pt modelId="{9BC38FC4-A10E-45E2-A51D-4B2D3A7E9F84}" type="parTrans" cxnId="{50685111-E731-4008-B6FF-498B7D7EAFBC}">
      <dgm:prSet/>
      <dgm:spPr/>
      <dgm:t>
        <a:bodyPr/>
        <a:lstStyle/>
        <a:p>
          <a:endParaRPr lang="en-US"/>
        </a:p>
      </dgm:t>
    </dgm:pt>
    <dgm:pt modelId="{8A10C699-D9BB-40D7-9577-9605F0EBF7F3}" type="sibTrans" cxnId="{50685111-E731-4008-B6FF-498B7D7EAFBC}">
      <dgm:prSet/>
      <dgm:spPr/>
      <dgm:t>
        <a:bodyPr/>
        <a:lstStyle/>
        <a:p>
          <a:endParaRPr lang="en-US"/>
        </a:p>
      </dgm:t>
    </dgm:pt>
    <dgm:pt modelId="{B1958530-3AEC-4F7B-B449-8DF041ECB568}">
      <dgm:prSet/>
      <dgm:spPr/>
      <dgm:t>
        <a:bodyPr/>
        <a:lstStyle/>
        <a:p>
          <a:pPr>
            <a:defRPr cap="all"/>
          </a:pPr>
          <a:r>
            <a:rPr lang="en-US"/>
            <a:t>- Apelo à ação conjunta: Estado, empresas, sociedade</a:t>
          </a:r>
        </a:p>
      </dgm:t>
    </dgm:pt>
    <dgm:pt modelId="{80E0408F-D2FA-4261-9E48-00A92387C86A}" type="parTrans" cxnId="{21F6BDA4-2BAA-440C-8957-575051F1E72E}">
      <dgm:prSet/>
      <dgm:spPr/>
      <dgm:t>
        <a:bodyPr/>
        <a:lstStyle/>
        <a:p>
          <a:endParaRPr lang="en-US"/>
        </a:p>
      </dgm:t>
    </dgm:pt>
    <dgm:pt modelId="{DD024F11-0257-41B0-A33D-2C8C73C09416}" type="sibTrans" cxnId="{21F6BDA4-2BAA-440C-8957-575051F1E72E}">
      <dgm:prSet/>
      <dgm:spPr/>
      <dgm:t>
        <a:bodyPr/>
        <a:lstStyle/>
        <a:p>
          <a:endParaRPr lang="en-US"/>
        </a:p>
      </dgm:t>
    </dgm:pt>
    <dgm:pt modelId="{7B58D731-DFDA-4ADA-8A9A-84CD99401A13}" type="pres">
      <dgm:prSet presAssocID="{8DED4FE8-DC58-483E-8A3B-286CA4429E69}" presName="root" presStyleCnt="0">
        <dgm:presLayoutVars>
          <dgm:dir/>
          <dgm:resizeHandles val="exact"/>
        </dgm:presLayoutVars>
      </dgm:prSet>
      <dgm:spPr/>
    </dgm:pt>
    <dgm:pt modelId="{F4F741F9-2AA4-4C55-805C-6D68D9B0CA66}" type="pres">
      <dgm:prSet presAssocID="{DE1A3DE2-6C3D-4D24-8191-A2A246099B35}" presName="compNode" presStyleCnt="0"/>
      <dgm:spPr/>
    </dgm:pt>
    <dgm:pt modelId="{263B6187-99B3-4763-B1D9-9F131862916E}" type="pres">
      <dgm:prSet presAssocID="{DE1A3DE2-6C3D-4D24-8191-A2A246099B35}" presName="iconBgRect" presStyleLbl="bgShp" presStyleIdx="0" presStyleCnt="2"/>
      <dgm:spPr/>
    </dgm:pt>
    <dgm:pt modelId="{03FEC00C-3765-44F0-97F4-A486F8E3DFAC}" type="pres">
      <dgm:prSet presAssocID="{DE1A3DE2-6C3D-4D24-8191-A2A246099B3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mbreta"/>
        </a:ext>
      </dgm:extLst>
    </dgm:pt>
    <dgm:pt modelId="{CE23AE21-1FC4-4BCF-95E4-A4CF13250C56}" type="pres">
      <dgm:prSet presAssocID="{DE1A3DE2-6C3D-4D24-8191-A2A246099B35}" presName="spaceRect" presStyleCnt="0"/>
      <dgm:spPr/>
    </dgm:pt>
    <dgm:pt modelId="{C0FCCC01-1E47-4B08-AC62-03B12888FE3F}" type="pres">
      <dgm:prSet presAssocID="{DE1A3DE2-6C3D-4D24-8191-A2A246099B35}" presName="textRect" presStyleLbl="revTx" presStyleIdx="0" presStyleCnt="2">
        <dgm:presLayoutVars>
          <dgm:chMax val="1"/>
          <dgm:chPref val="1"/>
        </dgm:presLayoutVars>
      </dgm:prSet>
      <dgm:spPr/>
    </dgm:pt>
    <dgm:pt modelId="{02A1D2E0-4EEB-4610-B737-760930CCBD37}" type="pres">
      <dgm:prSet presAssocID="{8A10C699-D9BB-40D7-9577-9605F0EBF7F3}" presName="sibTrans" presStyleCnt="0"/>
      <dgm:spPr/>
    </dgm:pt>
    <dgm:pt modelId="{AF8EB6E7-615B-4EAD-8148-78BC1282BC30}" type="pres">
      <dgm:prSet presAssocID="{B1958530-3AEC-4F7B-B449-8DF041ECB568}" presName="compNode" presStyleCnt="0"/>
      <dgm:spPr/>
    </dgm:pt>
    <dgm:pt modelId="{CBDBF8C1-DAED-4245-9AAD-C427D91133A5}" type="pres">
      <dgm:prSet presAssocID="{B1958530-3AEC-4F7B-B449-8DF041ECB568}" presName="iconBgRect" presStyleLbl="bgShp" presStyleIdx="1" presStyleCnt="2"/>
      <dgm:spPr/>
    </dgm:pt>
    <dgm:pt modelId="{EC3D4B89-4F5C-4B41-9B2E-84703F63FA90}" type="pres">
      <dgm:prSet presAssocID="{B1958530-3AEC-4F7B-B449-8DF041ECB56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quia"/>
        </a:ext>
      </dgm:extLst>
    </dgm:pt>
    <dgm:pt modelId="{D3C14442-3DA9-407D-ACF8-D8AEDEFF4D01}" type="pres">
      <dgm:prSet presAssocID="{B1958530-3AEC-4F7B-B449-8DF041ECB568}" presName="spaceRect" presStyleCnt="0"/>
      <dgm:spPr/>
    </dgm:pt>
    <dgm:pt modelId="{9C2681F7-4193-4730-8500-9E2FDB633873}" type="pres">
      <dgm:prSet presAssocID="{B1958530-3AEC-4F7B-B449-8DF041ECB56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0685111-E731-4008-B6FF-498B7D7EAFBC}" srcId="{8DED4FE8-DC58-483E-8A3B-286CA4429E69}" destId="{DE1A3DE2-6C3D-4D24-8191-A2A246099B35}" srcOrd="0" destOrd="0" parTransId="{9BC38FC4-A10E-45E2-A51D-4B2D3A7E9F84}" sibTransId="{8A10C699-D9BB-40D7-9577-9605F0EBF7F3}"/>
    <dgm:cxn modelId="{21F6BDA4-2BAA-440C-8957-575051F1E72E}" srcId="{8DED4FE8-DC58-483E-8A3B-286CA4429E69}" destId="{B1958530-3AEC-4F7B-B449-8DF041ECB568}" srcOrd="1" destOrd="0" parTransId="{80E0408F-D2FA-4261-9E48-00A92387C86A}" sibTransId="{DD024F11-0257-41B0-A33D-2C8C73C09416}"/>
    <dgm:cxn modelId="{785BC0DF-5B79-4F95-BB59-AC9CC6DED804}" type="presOf" srcId="{8DED4FE8-DC58-483E-8A3B-286CA4429E69}" destId="{7B58D731-DFDA-4ADA-8A9A-84CD99401A13}" srcOrd="0" destOrd="0" presId="urn:microsoft.com/office/officeart/2018/5/layout/IconCircleLabelList"/>
    <dgm:cxn modelId="{A3ED12F4-DCB1-4F1A-8B8E-3A48F6EE05D0}" type="presOf" srcId="{B1958530-3AEC-4F7B-B449-8DF041ECB568}" destId="{9C2681F7-4193-4730-8500-9E2FDB633873}" srcOrd="0" destOrd="0" presId="urn:microsoft.com/office/officeart/2018/5/layout/IconCircleLabelList"/>
    <dgm:cxn modelId="{D80392FA-DB62-496C-B6F1-7BB054756D07}" type="presOf" srcId="{DE1A3DE2-6C3D-4D24-8191-A2A246099B35}" destId="{C0FCCC01-1E47-4B08-AC62-03B12888FE3F}" srcOrd="0" destOrd="0" presId="urn:microsoft.com/office/officeart/2018/5/layout/IconCircleLabelList"/>
    <dgm:cxn modelId="{35AE9B29-B161-4928-9710-40EC3B7AA3FE}" type="presParOf" srcId="{7B58D731-DFDA-4ADA-8A9A-84CD99401A13}" destId="{F4F741F9-2AA4-4C55-805C-6D68D9B0CA66}" srcOrd="0" destOrd="0" presId="urn:microsoft.com/office/officeart/2018/5/layout/IconCircleLabelList"/>
    <dgm:cxn modelId="{24ECD6D0-101E-43A7-A4DF-58D985458CC1}" type="presParOf" srcId="{F4F741F9-2AA4-4C55-805C-6D68D9B0CA66}" destId="{263B6187-99B3-4763-B1D9-9F131862916E}" srcOrd="0" destOrd="0" presId="urn:microsoft.com/office/officeart/2018/5/layout/IconCircleLabelList"/>
    <dgm:cxn modelId="{CB8D3E4A-EC46-484A-BD60-919CFFACB5E1}" type="presParOf" srcId="{F4F741F9-2AA4-4C55-805C-6D68D9B0CA66}" destId="{03FEC00C-3765-44F0-97F4-A486F8E3DFAC}" srcOrd="1" destOrd="0" presId="urn:microsoft.com/office/officeart/2018/5/layout/IconCircleLabelList"/>
    <dgm:cxn modelId="{B5EA66E2-6AC1-4355-A03D-A193D7CEDEBC}" type="presParOf" srcId="{F4F741F9-2AA4-4C55-805C-6D68D9B0CA66}" destId="{CE23AE21-1FC4-4BCF-95E4-A4CF13250C56}" srcOrd="2" destOrd="0" presId="urn:microsoft.com/office/officeart/2018/5/layout/IconCircleLabelList"/>
    <dgm:cxn modelId="{9AB15F27-B244-4782-B30F-360905505FFB}" type="presParOf" srcId="{F4F741F9-2AA4-4C55-805C-6D68D9B0CA66}" destId="{C0FCCC01-1E47-4B08-AC62-03B12888FE3F}" srcOrd="3" destOrd="0" presId="urn:microsoft.com/office/officeart/2018/5/layout/IconCircleLabelList"/>
    <dgm:cxn modelId="{E4F74471-B3C7-4F26-A954-3F305F47779B}" type="presParOf" srcId="{7B58D731-DFDA-4ADA-8A9A-84CD99401A13}" destId="{02A1D2E0-4EEB-4610-B737-760930CCBD37}" srcOrd="1" destOrd="0" presId="urn:microsoft.com/office/officeart/2018/5/layout/IconCircleLabelList"/>
    <dgm:cxn modelId="{43C1D28A-53D3-45ED-9390-80E598ED97ED}" type="presParOf" srcId="{7B58D731-DFDA-4ADA-8A9A-84CD99401A13}" destId="{AF8EB6E7-615B-4EAD-8148-78BC1282BC30}" srcOrd="2" destOrd="0" presId="urn:microsoft.com/office/officeart/2018/5/layout/IconCircleLabelList"/>
    <dgm:cxn modelId="{7400CF37-F691-4645-BED1-89010D771346}" type="presParOf" srcId="{AF8EB6E7-615B-4EAD-8148-78BC1282BC30}" destId="{CBDBF8C1-DAED-4245-9AAD-C427D91133A5}" srcOrd="0" destOrd="0" presId="urn:microsoft.com/office/officeart/2018/5/layout/IconCircleLabelList"/>
    <dgm:cxn modelId="{A4616E00-77A2-4194-A8A0-3F55219965F2}" type="presParOf" srcId="{AF8EB6E7-615B-4EAD-8148-78BC1282BC30}" destId="{EC3D4B89-4F5C-4B41-9B2E-84703F63FA90}" srcOrd="1" destOrd="0" presId="urn:microsoft.com/office/officeart/2018/5/layout/IconCircleLabelList"/>
    <dgm:cxn modelId="{AB31919A-9E3F-454F-8248-736CE9D8C4A5}" type="presParOf" srcId="{AF8EB6E7-615B-4EAD-8148-78BC1282BC30}" destId="{D3C14442-3DA9-407D-ACF8-D8AEDEFF4D01}" srcOrd="2" destOrd="0" presId="urn:microsoft.com/office/officeart/2018/5/layout/IconCircleLabelList"/>
    <dgm:cxn modelId="{9161D329-E5B8-4A4A-AC8F-A590F22E7533}" type="presParOf" srcId="{AF8EB6E7-615B-4EAD-8148-78BC1282BC30}" destId="{9C2681F7-4193-4730-8500-9E2FDB63387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EC730D-F551-4C55-9E27-DD30561E49DA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3C077D-98CF-4A4E-9350-7A86E510D1EC}">
      <dgm:prSet/>
      <dgm:spPr/>
      <dgm:t>
        <a:bodyPr/>
        <a:lstStyle/>
        <a:p>
          <a:r>
            <a:rPr lang="en-US"/>
            <a:t>- Licença social para operar: transparência e confiança</a:t>
          </a:r>
        </a:p>
      </dgm:t>
    </dgm:pt>
    <dgm:pt modelId="{BF0168EB-C392-4B5C-97C2-BA21B56F99C0}" type="parTrans" cxnId="{9A6E1C0D-6DFD-4036-9702-840B6F7650CB}">
      <dgm:prSet/>
      <dgm:spPr/>
      <dgm:t>
        <a:bodyPr/>
        <a:lstStyle/>
        <a:p>
          <a:endParaRPr lang="en-US"/>
        </a:p>
      </dgm:t>
    </dgm:pt>
    <dgm:pt modelId="{8896FB28-35D0-496A-8EA2-F30F2E92B7E8}" type="sibTrans" cxnId="{9A6E1C0D-6DFD-4036-9702-840B6F7650CB}">
      <dgm:prSet/>
      <dgm:spPr/>
      <dgm:t>
        <a:bodyPr/>
        <a:lstStyle/>
        <a:p>
          <a:endParaRPr lang="en-US"/>
        </a:p>
      </dgm:t>
    </dgm:pt>
    <dgm:pt modelId="{4899793C-24AD-44F5-83E9-F0048359A52B}">
      <dgm:prSet/>
      <dgm:spPr/>
      <dgm:t>
        <a:bodyPr/>
        <a:lstStyle/>
        <a:p>
          <a:r>
            <a:rPr lang="en-US"/>
            <a:t>- Carbono equivalente, ETS marítimo, fiscalidade verde</a:t>
          </a:r>
        </a:p>
      </dgm:t>
    </dgm:pt>
    <dgm:pt modelId="{CDB4A258-FB68-4CD9-8D26-C4347F4A537E}" type="parTrans" cxnId="{0196C712-66D2-4042-86DD-74B62BB8323D}">
      <dgm:prSet/>
      <dgm:spPr/>
      <dgm:t>
        <a:bodyPr/>
        <a:lstStyle/>
        <a:p>
          <a:endParaRPr lang="en-US"/>
        </a:p>
      </dgm:t>
    </dgm:pt>
    <dgm:pt modelId="{06222C93-8153-4A54-B014-2D4001634912}" type="sibTrans" cxnId="{0196C712-66D2-4042-86DD-74B62BB8323D}">
      <dgm:prSet/>
      <dgm:spPr/>
      <dgm:t>
        <a:bodyPr/>
        <a:lstStyle/>
        <a:p>
          <a:endParaRPr lang="en-US"/>
        </a:p>
      </dgm:t>
    </dgm:pt>
    <dgm:pt modelId="{6CE1926B-7131-427C-87B1-53064D153465}">
      <dgm:prSet/>
      <dgm:spPr/>
      <dgm:t>
        <a:bodyPr/>
        <a:lstStyle/>
        <a:p>
          <a:r>
            <a:rPr lang="en-US"/>
            <a:t>- Créditos de biodiversidade e mitigação ambiental</a:t>
          </a:r>
        </a:p>
      </dgm:t>
    </dgm:pt>
    <dgm:pt modelId="{6A0B8F9D-9F65-42FC-B269-343710BE0119}" type="parTrans" cxnId="{155962C3-B56A-4355-B635-E5B9D165C410}">
      <dgm:prSet/>
      <dgm:spPr/>
      <dgm:t>
        <a:bodyPr/>
        <a:lstStyle/>
        <a:p>
          <a:endParaRPr lang="en-US"/>
        </a:p>
      </dgm:t>
    </dgm:pt>
    <dgm:pt modelId="{F9E99F12-744D-4BA4-854B-D6C735586138}" type="sibTrans" cxnId="{155962C3-B56A-4355-B635-E5B9D165C410}">
      <dgm:prSet/>
      <dgm:spPr/>
      <dgm:t>
        <a:bodyPr/>
        <a:lstStyle/>
        <a:p>
          <a:endParaRPr lang="en-US"/>
        </a:p>
      </dgm:t>
    </dgm:pt>
    <dgm:pt modelId="{B1E1CDD7-A0C6-4FA7-A2A0-17DAA851B920}" type="pres">
      <dgm:prSet presAssocID="{D2EC730D-F551-4C55-9E27-DD30561E49DA}" presName="outerComposite" presStyleCnt="0">
        <dgm:presLayoutVars>
          <dgm:chMax val="5"/>
          <dgm:dir/>
          <dgm:resizeHandles val="exact"/>
        </dgm:presLayoutVars>
      </dgm:prSet>
      <dgm:spPr/>
    </dgm:pt>
    <dgm:pt modelId="{F52F81EC-521C-44E8-B603-3F0065DEDA4F}" type="pres">
      <dgm:prSet presAssocID="{D2EC730D-F551-4C55-9E27-DD30561E49DA}" presName="dummyMaxCanvas" presStyleCnt="0">
        <dgm:presLayoutVars/>
      </dgm:prSet>
      <dgm:spPr/>
    </dgm:pt>
    <dgm:pt modelId="{1F177A86-75B9-49C9-8D0F-301F8409B2EC}" type="pres">
      <dgm:prSet presAssocID="{D2EC730D-F551-4C55-9E27-DD30561E49DA}" presName="ThreeNodes_1" presStyleLbl="node1" presStyleIdx="0" presStyleCnt="3">
        <dgm:presLayoutVars>
          <dgm:bulletEnabled val="1"/>
        </dgm:presLayoutVars>
      </dgm:prSet>
      <dgm:spPr/>
    </dgm:pt>
    <dgm:pt modelId="{4A9345FB-65A3-4BB8-9245-004CD043A938}" type="pres">
      <dgm:prSet presAssocID="{D2EC730D-F551-4C55-9E27-DD30561E49DA}" presName="ThreeNodes_2" presStyleLbl="node1" presStyleIdx="1" presStyleCnt="3">
        <dgm:presLayoutVars>
          <dgm:bulletEnabled val="1"/>
        </dgm:presLayoutVars>
      </dgm:prSet>
      <dgm:spPr/>
    </dgm:pt>
    <dgm:pt modelId="{19117C2D-3F37-4EF1-9C1D-D60998782BF0}" type="pres">
      <dgm:prSet presAssocID="{D2EC730D-F551-4C55-9E27-DD30561E49DA}" presName="ThreeNodes_3" presStyleLbl="node1" presStyleIdx="2" presStyleCnt="3">
        <dgm:presLayoutVars>
          <dgm:bulletEnabled val="1"/>
        </dgm:presLayoutVars>
      </dgm:prSet>
      <dgm:spPr/>
    </dgm:pt>
    <dgm:pt modelId="{DB2B9AFA-298F-46DE-B17E-75387CBD54A9}" type="pres">
      <dgm:prSet presAssocID="{D2EC730D-F551-4C55-9E27-DD30561E49DA}" presName="ThreeConn_1-2" presStyleLbl="fgAccFollowNode1" presStyleIdx="0" presStyleCnt="2">
        <dgm:presLayoutVars>
          <dgm:bulletEnabled val="1"/>
        </dgm:presLayoutVars>
      </dgm:prSet>
      <dgm:spPr/>
    </dgm:pt>
    <dgm:pt modelId="{A2785E47-6788-44ED-A921-5366E225EC7D}" type="pres">
      <dgm:prSet presAssocID="{D2EC730D-F551-4C55-9E27-DD30561E49DA}" presName="ThreeConn_2-3" presStyleLbl="fgAccFollowNode1" presStyleIdx="1" presStyleCnt="2">
        <dgm:presLayoutVars>
          <dgm:bulletEnabled val="1"/>
        </dgm:presLayoutVars>
      </dgm:prSet>
      <dgm:spPr/>
    </dgm:pt>
    <dgm:pt modelId="{E4AAC41D-926F-41CE-B9C5-9ACEF3D48D57}" type="pres">
      <dgm:prSet presAssocID="{D2EC730D-F551-4C55-9E27-DD30561E49DA}" presName="ThreeNodes_1_text" presStyleLbl="node1" presStyleIdx="2" presStyleCnt="3">
        <dgm:presLayoutVars>
          <dgm:bulletEnabled val="1"/>
        </dgm:presLayoutVars>
      </dgm:prSet>
      <dgm:spPr/>
    </dgm:pt>
    <dgm:pt modelId="{FD72A20A-AAFC-49C3-A3C9-062D2BE7F72F}" type="pres">
      <dgm:prSet presAssocID="{D2EC730D-F551-4C55-9E27-DD30561E49DA}" presName="ThreeNodes_2_text" presStyleLbl="node1" presStyleIdx="2" presStyleCnt="3">
        <dgm:presLayoutVars>
          <dgm:bulletEnabled val="1"/>
        </dgm:presLayoutVars>
      </dgm:prSet>
      <dgm:spPr/>
    </dgm:pt>
    <dgm:pt modelId="{3E8313C2-010B-4971-929B-F16BE270AA20}" type="pres">
      <dgm:prSet presAssocID="{D2EC730D-F551-4C55-9E27-DD30561E49D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18CDD0A-35CE-4A36-8EB0-6FA7B55DE2B2}" type="presOf" srcId="{533C077D-98CF-4A4E-9350-7A86E510D1EC}" destId="{1F177A86-75B9-49C9-8D0F-301F8409B2EC}" srcOrd="0" destOrd="0" presId="urn:microsoft.com/office/officeart/2005/8/layout/vProcess5"/>
    <dgm:cxn modelId="{9A6E1C0D-6DFD-4036-9702-840B6F7650CB}" srcId="{D2EC730D-F551-4C55-9E27-DD30561E49DA}" destId="{533C077D-98CF-4A4E-9350-7A86E510D1EC}" srcOrd="0" destOrd="0" parTransId="{BF0168EB-C392-4B5C-97C2-BA21B56F99C0}" sibTransId="{8896FB28-35D0-496A-8EA2-F30F2E92B7E8}"/>
    <dgm:cxn modelId="{57499D10-3D4C-41C2-BBEC-86D2C4459106}" type="presOf" srcId="{533C077D-98CF-4A4E-9350-7A86E510D1EC}" destId="{E4AAC41D-926F-41CE-B9C5-9ACEF3D48D57}" srcOrd="1" destOrd="0" presId="urn:microsoft.com/office/officeart/2005/8/layout/vProcess5"/>
    <dgm:cxn modelId="{0196C712-66D2-4042-86DD-74B62BB8323D}" srcId="{D2EC730D-F551-4C55-9E27-DD30561E49DA}" destId="{4899793C-24AD-44F5-83E9-F0048359A52B}" srcOrd="1" destOrd="0" parTransId="{CDB4A258-FB68-4CD9-8D26-C4347F4A537E}" sibTransId="{06222C93-8153-4A54-B014-2D4001634912}"/>
    <dgm:cxn modelId="{DA935F5C-6F71-410B-BC40-C9DD592825AC}" type="presOf" srcId="{6CE1926B-7131-427C-87B1-53064D153465}" destId="{3E8313C2-010B-4971-929B-F16BE270AA20}" srcOrd="1" destOrd="0" presId="urn:microsoft.com/office/officeart/2005/8/layout/vProcess5"/>
    <dgm:cxn modelId="{AEDF8593-8ABF-400F-868C-28BDF5A9D368}" type="presOf" srcId="{D2EC730D-F551-4C55-9E27-DD30561E49DA}" destId="{B1E1CDD7-A0C6-4FA7-A2A0-17DAA851B920}" srcOrd="0" destOrd="0" presId="urn:microsoft.com/office/officeart/2005/8/layout/vProcess5"/>
    <dgm:cxn modelId="{3B8040B4-C670-4770-AB8B-9ED6240EC5AC}" type="presOf" srcId="{6CE1926B-7131-427C-87B1-53064D153465}" destId="{19117C2D-3F37-4EF1-9C1D-D60998782BF0}" srcOrd="0" destOrd="0" presId="urn:microsoft.com/office/officeart/2005/8/layout/vProcess5"/>
    <dgm:cxn modelId="{45F7BFBF-79F4-4832-BF6A-CED2F78492D6}" type="presOf" srcId="{06222C93-8153-4A54-B014-2D4001634912}" destId="{A2785E47-6788-44ED-A921-5366E225EC7D}" srcOrd="0" destOrd="0" presId="urn:microsoft.com/office/officeart/2005/8/layout/vProcess5"/>
    <dgm:cxn modelId="{155962C3-B56A-4355-B635-E5B9D165C410}" srcId="{D2EC730D-F551-4C55-9E27-DD30561E49DA}" destId="{6CE1926B-7131-427C-87B1-53064D153465}" srcOrd="2" destOrd="0" parTransId="{6A0B8F9D-9F65-42FC-B269-343710BE0119}" sibTransId="{F9E99F12-744D-4BA4-854B-D6C735586138}"/>
    <dgm:cxn modelId="{C12367CB-2682-4555-9D10-C04D612B3151}" type="presOf" srcId="{4899793C-24AD-44F5-83E9-F0048359A52B}" destId="{FD72A20A-AAFC-49C3-A3C9-062D2BE7F72F}" srcOrd="1" destOrd="0" presId="urn:microsoft.com/office/officeart/2005/8/layout/vProcess5"/>
    <dgm:cxn modelId="{659836CF-08EA-45D5-B9E3-5D74467C7055}" type="presOf" srcId="{4899793C-24AD-44F5-83E9-F0048359A52B}" destId="{4A9345FB-65A3-4BB8-9245-004CD043A938}" srcOrd="0" destOrd="0" presId="urn:microsoft.com/office/officeart/2005/8/layout/vProcess5"/>
    <dgm:cxn modelId="{FB74BDE7-FD16-4A84-8BF7-7A8E42A95E17}" type="presOf" srcId="{8896FB28-35D0-496A-8EA2-F30F2E92B7E8}" destId="{DB2B9AFA-298F-46DE-B17E-75387CBD54A9}" srcOrd="0" destOrd="0" presId="urn:microsoft.com/office/officeart/2005/8/layout/vProcess5"/>
    <dgm:cxn modelId="{7460FF1D-0D91-4118-942B-260A7300B51B}" type="presParOf" srcId="{B1E1CDD7-A0C6-4FA7-A2A0-17DAA851B920}" destId="{F52F81EC-521C-44E8-B603-3F0065DEDA4F}" srcOrd="0" destOrd="0" presId="urn:microsoft.com/office/officeart/2005/8/layout/vProcess5"/>
    <dgm:cxn modelId="{C315B847-B68E-4C03-92B8-382178B44B4D}" type="presParOf" srcId="{B1E1CDD7-A0C6-4FA7-A2A0-17DAA851B920}" destId="{1F177A86-75B9-49C9-8D0F-301F8409B2EC}" srcOrd="1" destOrd="0" presId="urn:microsoft.com/office/officeart/2005/8/layout/vProcess5"/>
    <dgm:cxn modelId="{0823DB4A-453C-47CE-938B-3CFEB1480BA4}" type="presParOf" srcId="{B1E1CDD7-A0C6-4FA7-A2A0-17DAA851B920}" destId="{4A9345FB-65A3-4BB8-9245-004CD043A938}" srcOrd="2" destOrd="0" presId="urn:microsoft.com/office/officeart/2005/8/layout/vProcess5"/>
    <dgm:cxn modelId="{93171B31-9B28-4B28-B2A0-EA33A0904DDE}" type="presParOf" srcId="{B1E1CDD7-A0C6-4FA7-A2A0-17DAA851B920}" destId="{19117C2D-3F37-4EF1-9C1D-D60998782BF0}" srcOrd="3" destOrd="0" presId="urn:microsoft.com/office/officeart/2005/8/layout/vProcess5"/>
    <dgm:cxn modelId="{17551A65-B2C3-4B89-A934-25BA9C8093F3}" type="presParOf" srcId="{B1E1CDD7-A0C6-4FA7-A2A0-17DAA851B920}" destId="{DB2B9AFA-298F-46DE-B17E-75387CBD54A9}" srcOrd="4" destOrd="0" presId="urn:microsoft.com/office/officeart/2005/8/layout/vProcess5"/>
    <dgm:cxn modelId="{E55915DA-ACF2-4746-A7F1-87FE4C6B9395}" type="presParOf" srcId="{B1E1CDD7-A0C6-4FA7-A2A0-17DAA851B920}" destId="{A2785E47-6788-44ED-A921-5366E225EC7D}" srcOrd="5" destOrd="0" presId="urn:microsoft.com/office/officeart/2005/8/layout/vProcess5"/>
    <dgm:cxn modelId="{B99E5326-429C-4D68-BA7C-1E1D77364AF2}" type="presParOf" srcId="{B1E1CDD7-A0C6-4FA7-A2A0-17DAA851B920}" destId="{E4AAC41D-926F-41CE-B9C5-9ACEF3D48D57}" srcOrd="6" destOrd="0" presId="urn:microsoft.com/office/officeart/2005/8/layout/vProcess5"/>
    <dgm:cxn modelId="{123E1BEB-8B93-4BAE-A0D1-BE641AB53556}" type="presParOf" srcId="{B1E1CDD7-A0C6-4FA7-A2A0-17DAA851B920}" destId="{FD72A20A-AAFC-49C3-A3C9-062D2BE7F72F}" srcOrd="7" destOrd="0" presId="urn:microsoft.com/office/officeart/2005/8/layout/vProcess5"/>
    <dgm:cxn modelId="{C5923F06-3E94-4491-97F5-0C56DEE73BEA}" type="presParOf" srcId="{B1E1CDD7-A0C6-4FA7-A2A0-17DAA851B920}" destId="{3E8313C2-010B-4971-929B-F16BE270AA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D63-420D-42FA-A7BC-48E1B402D508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53D13FD-8118-4E35-B6A4-2AAA1CDD6E8B}">
      <dgm:prSet/>
      <dgm:spPr/>
      <dgm:t>
        <a:bodyPr/>
        <a:lstStyle/>
        <a:p>
          <a:r>
            <a:rPr lang="pt-PT" b="1" dirty="0"/>
            <a:t>51 mil milhões </a:t>
          </a:r>
          <a:r>
            <a:rPr lang="pt-PT" dirty="0"/>
            <a:t>de toneladas de gases de efeitos de estufa/ano</a:t>
          </a:r>
          <a:endParaRPr lang="en-US" dirty="0"/>
        </a:p>
      </dgm:t>
    </dgm:pt>
    <dgm:pt modelId="{E088D2ED-F7B8-4E26-8950-6883C92408DC}" type="parTrans" cxnId="{26156465-D34A-4AF9-B445-51A90F42FF39}">
      <dgm:prSet/>
      <dgm:spPr/>
      <dgm:t>
        <a:bodyPr/>
        <a:lstStyle/>
        <a:p>
          <a:endParaRPr lang="en-US"/>
        </a:p>
      </dgm:t>
    </dgm:pt>
    <dgm:pt modelId="{AA52818D-B6B4-4EB6-9977-8BD8D2EF04C0}" type="sibTrans" cxnId="{26156465-D34A-4AF9-B445-51A90F42FF39}">
      <dgm:prSet phldrT="01"/>
      <dgm:spPr/>
      <dgm:t>
        <a:bodyPr/>
        <a:lstStyle/>
        <a:p>
          <a:r>
            <a:rPr lang="en-US"/>
            <a:t>01</a:t>
          </a:r>
        </a:p>
      </dgm:t>
    </dgm:pt>
    <dgm:pt modelId="{777927C2-D5EF-42C7-B4D9-69EF0AF61D5A}">
      <dgm:prSet/>
      <dgm:spPr>
        <a:solidFill>
          <a:srgbClr val="00B050"/>
        </a:solidFill>
      </dgm:spPr>
      <dgm:t>
        <a:bodyPr/>
        <a:lstStyle/>
        <a:p>
          <a:r>
            <a:rPr lang="pt-PT" b="1" dirty="0"/>
            <a:t>ZERO emissões </a:t>
          </a:r>
          <a:r>
            <a:rPr lang="pt-PT" dirty="0"/>
            <a:t>= captura ou neutralidade carbónica (não zero emissões)</a:t>
          </a:r>
          <a:endParaRPr lang="en-US" dirty="0"/>
        </a:p>
      </dgm:t>
    </dgm:pt>
    <dgm:pt modelId="{B7E88ADC-3B28-4527-9119-E204C096E42C}" type="parTrans" cxnId="{492742D1-13A2-408C-B864-B819AA09B415}">
      <dgm:prSet/>
      <dgm:spPr/>
      <dgm:t>
        <a:bodyPr/>
        <a:lstStyle/>
        <a:p>
          <a:endParaRPr lang="en-US"/>
        </a:p>
      </dgm:t>
    </dgm:pt>
    <dgm:pt modelId="{9CB5C718-0EE0-4304-9BA3-26F2B24EEFFB}" type="sibTrans" cxnId="{492742D1-13A2-408C-B864-B819AA09B415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D776C9B3-B380-486E-8A20-0BFA3CDCC96A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pt-PT"/>
            <a:t>Bill Gates – “Como evitar um desastre climático”</a:t>
          </a:r>
          <a:endParaRPr lang="en-US"/>
        </a:p>
      </dgm:t>
    </dgm:pt>
    <dgm:pt modelId="{A3CCA995-D91B-4F50-8BD9-036BE395FD39}" type="parTrans" cxnId="{BB5D9126-D44B-4D4A-BAD1-B554F5FC5EBC}">
      <dgm:prSet/>
      <dgm:spPr/>
      <dgm:t>
        <a:bodyPr/>
        <a:lstStyle/>
        <a:p>
          <a:endParaRPr lang="en-US"/>
        </a:p>
      </dgm:t>
    </dgm:pt>
    <dgm:pt modelId="{C68C341F-F1E5-4857-96C9-0093D6CC7E32}" type="sibTrans" cxnId="{BB5D9126-D44B-4D4A-BAD1-B554F5FC5EBC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FE1A5B63-3F7F-4945-B195-1DE5E700CF04}" type="pres">
      <dgm:prSet presAssocID="{A8573D63-420D-42FA-A7BC-48E1B402D508}" presName="Name0" presStyleCnt="0">
        <dgm:presLayoutVars>
          <dgm:animLvl val="lvl"/>
          <dgm:resizeHandles val="exact"/>
        </dgm:presLayoutVars>
      </dgm:prSet>
      <dgm:spPr/>
    </dgm:pt>
    <dgm:pt modelId="{7E1A36E4-4C9F-410C-BCEA-74305448B0E8}" type="pres">
      <dgm:prSet presAssocID="{653D13FD-8118-4E35-B6A4-2AAA1CDD6E8B}" presName="compositeNode" presStyleCnt="0">
        <dgm:presLayoutVars>
          <dgm:bulletEnabled val="1"/>
        </dgm:presLayoutVars>
      </dgm:prSet>
      <dgm:spPr/>
    </dgm:pt>
    <dgm:pt modelId="{980D8B05-A42F-41ED-99B4-4579F50C3EFA}" type="pres">
      <dgm:prSet presAssocID="{653D13FD-8118-4E35-B6A4-2AAA1CDD6E8B}" presName="bgRect" presStyleLbl="alignNode1" presStyleIdx="0" presStyleCnt="3"/>
      <dgm:spPr/>
    </dgm:pt>
    <dgm:pt modelId="{C37C88FE-44F5-4766-8F1F-BA0679C27135}" type="pres">
      <dgm:prSet presAssocID="{AA52818D-B6B4-4EB6-9977-8BD8D2EF04C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C92DB126-DA0C-4E83-B6CE-006BCFFF89FA}" type="pres">
      <dgm:prSet presAssocID="{653D13FD-8118-4E35-B6A4-2AAA1CDD6E8B}" presName="nodeRect" presStyleLbl="alignNode1" presStyleIdx="0" presStyleCnt="3">
        <dgm:presLayoutVars>
          <dgm:bulletEnabled val="1"/>
        </dgm:presLayoutVars>
      </dgm:prSet>
      <dgm:spPr/>
    </dgm:pt>
    <dgm:pt modelId="{7B0F5CCF-6BD3-4BCB-B18D-F80F3EF9A925}" type="pres">
      <dgm:prSet presAssocID="{AA52818D-B6B4-4EB6-9977-8BD8D2EF04C0}" presName="sibTrans" presStyleCnt="0"/>
      <dgm:spPr/>
    </dgm:pt>
    <dgm:pt modelId="{8FD95604-97E9-4A0B-AF86-7742EBF0E074}" type="pres">
      <dgm:prSet presAssocID="{777927C2-D5EF-42C7-B4D9-69EF0AF61D5A}" presName="compositeNode" presStyleCnt="0">
        <dgm:presLayoutVars>
          <dgm:bulletEnabled val="1"/>
        </dgm:presLayoutVars>
      </dgm:prSet>
      <dgm:spPr/>
    </dgm:pt>
    <dgm:pt modelId="{CBE9CC6D-9A1A-460A-B4C4-573AD68CD52E}" type="pres">
      <dgm:prSet presAssocID="{777927C2-D5EF-42C7-B4D9-69EF0AF61D5A}" presName="bgRect" presStyleLbl="alignNode1" presStyleIdx="1" presStyleCnt="3"/>
      <dgm:spPr/>
    </dgm:pt>
    <dgm:pt modelId="{4E215399-6767-4EEB-80A5-ACE088AE2459}" type="pres">
      <dgm:prSet presAssocID="{9CB5C718-0EE0-4304-9BA3-26F2B24EEFFB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6D339B85-2C4E-4A11-801E-9BA95CD92298}" type="pres">
      <dgm:prSet presAssocID="{777927C2-D5EF-42C7-B4D9-69EF0AF61D5A}" presName="nodeRect" presStyleLbl="alignNode1" presStyleIdx="1" presStyleCnt="3">
        <dgm:presLayoutVars>
          <dgm:bulletEnabled val="1"/>
        </dgm:presLayoutVars>
      </dgm:prSet>
      <dgm:spPr/>
    </dgm:pt>
    <dgm:pt modelId="{323A2B7A-DF1E-4FBB-B4C2-F024A1DBF4D0}" type="pres">
      <dgm:prSet presAssocID="{9CB5C718-0EE0-4304-9BA3-26F2B24EEFFB}" presName="sibTrans" presStyleCnt="0"/>
      <dgm:spPr/>
    </dgm:pt>
    <dgm:pt modelId="{BB9930C2-5512-4293-806B-33A115C99D19}" type="pres">
      <dgm:prSet presAssocID="{D776C9B3-B380-486E-8A20-0BFA3CDCC96A}" presName="compositeNode" presStyleCnt="0">
        <dgm:presLayoutVars>
          <dgm:bulletEnabled val="1"/>
        </dgm:presLayoutVars>
      </dgm:prSet>
      <dgm:spPr/>
    </dgm:pt>
    <dgm:pt modelId="{B6544DCE-50E4-4809-9C05-B548DC88198D}" type="pres">
      <dgm:prSet presAssocID="{D776C9B3-B380-486E-8A20-0BFA3CDCC96A}" presName="bgRect" presStyleLbl="alignNode1" presStyleIdx="2" presStyleCnt="3"/>
      <dgm:spPr/>
    </dgm:pt>
    <dgm:pt modelId="{251727D6-CF7F-40B3-8BFF-3282E67BB726}" type="pres">
      <dgm:prSet presAssocID="{C68C341F-F1E5-4857-96C9-0093D6CC7E32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0BA3A086-5F71-4ACA-814E-59A2DA62C853}" type="pres">
      <dgm:prSet presAssocID="{D776C9B3-B380-486E-8A20-0BFA3CDCC96A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F90C9211-00A5-4D72-AF28-B460F055D131}" type="presOf" srcId="{777927C2-D5EF-42C7-B4D9-69EF0AF61D5A}" destId="{6D339B85-2C4E-4A11-801E-9BA95CD92298}" srcOrd="1" destOrd="0" presId="urn:microsoft.com/office/officeart/2016/7/layout/LinearBlockProcessNumbered"/>
    <dgm:cxn modelId="{BB5D9126-D44B-4D4A-BAD1-B554F5FC5EBC}" srcId="{A8573D63-420D-42FA-A7BC-48E1B402D508}" destId="{D776C9B3-B380-486E-8A20-0BFA3CDCC96A}" srcOrd="2" destOrd="0" parTransId="{A3CCA995-D91B-4F50-8BD9-036BE395FD39}" sibTransId="{C68C341F-F1E5-4857-96C9-0093D6CC7E32}"/>
    <dgm:cxn modelId="{07447A3E-8567-4DDA-8E03-1C9B836158D8}" type="presOf" srcId="{AA52818D-B6B4-4EB6-9977-8BD8D2EF04C0}" destId="{C37C88FE-44F5-4766-8F1F-BA0679C27135}" srcOrd="0" destOrd="0" presId="urn:microsoft.com/office/officeart/2016/7/layout/LinearBlockProcessNumbered"/>
    <dgm:cxn modelId="{26156465-D34A-4AF9-B445-51A90F42FF39}" srcId="{A8573D63-420D-42FA-A7BC-48E1B402D508}" destId="{653D13FD-8118-4E35-B6A4-2AAA1CDD6E8B}" srcOrd="0" destOrd="0" parTransId="{E088D2ED-F7B8-4E26-8950-6883C92408DC}" sibTransId="{AA52818D-B6B4-4EB6-9977-8BD8D2EF04C0}"/>
    <dgm:cxn modelId="{241A7E49-72A0-49AC-B083-31A8D8527F83}" type="presOf" srcId="{C68C341F-F1E5-4857-96C9-0093D6CC7E32}" destId="{251727D6-CF7F-40B3-8BFF-3282E67BB726}" srcOrd="0" destOrd="0" presId="urn:microsoft.com/office/officeart/2016/7/layout/LinearBlockProcessNumbered"/>
    <dgm:cxn modelId="{78A65C6D-E488-4F8A-862B-BE659111F85A}" type="presOf" srcId="{653D13FD-8118-4E35-B6A4-2AAA1CDD6E8B}" destId="{C92DB126-DA0C-4E83-B6CE-006BCFFF89FA}" srcOrd="1" destOrd="0" presId="urn:microsoft.com/office/officeart/2016/7/layout/LinearBlockProcessNumbered"/>
    <dgm:cxn modelId="{070F0C53-E2D9-4F22-AE02-DCD6CFC343E1}" type="presOf" srcId="{777927C2-D5EF-42C7-B4D9-69EF0AF61D5A}" destId="{CBE9CC6D-9A1A-460A-B4C4-573AD68CD52E}" srcOrd="0" destOrd="0" presId="urn:microsoft.com/office/officeart/2016/7/layout/LinearBlockProcessNumbered"/>
    <dgm:cxn modelId="{61076396-7C40-4E11-94F5-7E4B3E8038E4}" type="presOf" srcId="{D776C9B3-B380-486E-8A20-0BFA3CDCC96A}" destId="{0BA3A086-5F71-4ACA-814E-59A2DA62C853}" srcOrd="1" destOrd="0" presId="urn:microsoft.com/office/officeart/2016/7/layout/LinearBlockProcessNumbered"/>
    <dgm:cxn modelId="{3A6EAAAB-6152-46A0-9B39-7B4017B1E74F}" type="presOf" srcId="{D776C9B3-B380-486E-8A20-0BFA3CDCC96A}" destId="{B6544DCE-50E4-4809-9C05-B548DC88198D}" srcOrd="0" destOrd="0" presId="urn:microsoft.com/office/officeart/2016/7/layout/LinearBlockProcessNumbered"/>
    <dgm:cxn modelId="{CC0CB3BA-0F05-4F6B-BF54-37680C412B86}" type="presOf" srcId="{A8573D63-420D-42FA-A7BC-48E1B402D508}" destId="{FE1A5B63-3F7F-4945-B195-1DE5E700CF04}" srcOrd="0" destOrd="0" presId="urn:microsoft.com/office/officeart/2016/7/layout/LinearBlockProcessNumbered"/>
    <dgm:cxn modelId="{502C4DC9-C64E-4C90-AD62-E4D8B6C1C004}" type="presOf" srcId="{9CB5C718-0EE0-4304-9BA3-26F2B24EEFFB}" destId="{4E215399-6767-4EEB-80A5-ACE088AE2459}" srcOrd="0" destOrd="0" presId="urn:microsoft.com/office/officeart/2016/7/layout/LinearBlockProcessNumbered"/>
    <dgm:cxn modelId="{492742D1-13A2-408C-B864-B819AA09B415}" srcId="{A8573D63-420D-42FA-A7BC-48E1B402D508}" destId="{777927C2-D5EF-42C7-B4D9-69EF0AF61D5A}" srcOrd="1" destOrd="0" parTransId="{B7E88ADC-3B28-4527-9119-E204C096E42C}" sibTransId="{9CB5C718-0EE0-4304-9BA3-26F2B24EEFFB}"/>
    <dgm:cxn modelId="{3F9624F7-2E05-4725-900D-84AF702C8142}" type="presOf" srcId="{653D13FD-8118-4E35-B6A4-2AAA1CDD6E8B}" destId="{980D8B05-A42F-41ED-99B4-4579F50C3EFA}" srcOrd="0" destOrd="0" presId="urn:microsoft.com/office/officeart/2016/7/layout/LinearBlockProcessNumbered"/>
    <dgm:cxn modelId="{8DC65ECE-97C4-445E-9069-71D7A3405C17}" type="presParOf" srcId="{FE1A5B63-3F7F-4945-B195-1DE5E700CF04}" destId="{7E1A36E4-4C9F-410C-BCEA-74305448B0E8}" srcOrd="0" destOrd="0" presId="urn:microsoft.com/office/officeart/2016/7/layout/LinearBlockProcessNumbered"/>
    <dgm:cxn modelId="{3B9458FA-257D-4429-908D-1B61BAB4C704}" type="presParOf" srcId="{7E1A36E4-4C9F-410C-BCEA-74305448B0E8}" destId="{980D8B05-A42F-41ED-99B4-4579F50C3EFA}" srcOrd="0" destOrd="0" presId="urn:microsoft.com/office/officeart/2016/7/layout/LinearBlockProcessNumbered"/>
    <dgm:cxn modelId="{9F25C6D8-7631-4821-9FFB-C06B158B75E6}" type="presParOf" srcId="{7E1A36E4-4C9F-410C-BCEA-74305448B0E8}" destId="{C37C88FE-44F5-4766-8F1F-BA0679C27135}" srcOrd="1" destOrd="0" presId="urn:microsoft.com/office/officeart/2016/7/layout/LinearBlockProcessNumbered"/>
    <dgm:cxn modelId="{6F6CA01B-B434-446C-9C1F-28414BF573B0}" type="presParOf" srcId="{7E1A36E4-4C9F-410C-BCEA-74305448B0E8}" destId="{C92DB126-DA0C-4E83-B6CE-006BCFFF89FA}" srcOrd="2" destOrd="0" presId="urn:microsoft.com/office/officeart/2016/7/layout/LinearBlockProcessNumbered"/>
    <dgm:cxn modelId="{E186F34F-76BB-4069-8F8A-C02C4471FEE1}" type="presParOf" srcId="{FE1A5B63-3F7F-4945-B195-1DE5E700CF04}" destId="{7B0F5CCF-6BD3-4BCB-B18D-F80F3EF9A925}" srcOrd="1" destOrd="0" presId="urn:microsoft.com/office/officeart/2016/7/layout/LinearBlockProcessNumbered"/>
    <dgm:cxn modelId="{51DD37C5-4DE9-4D87-BFCF-B4D4C45E1039}" type="presParOf" srcId="{FE1A5B63-3F7F-4945-B195-1DE5E700CF04}" destId="{8FD95604-97E9-4A0B-AF86-7742EBF0E074}" srcOrd="2" destOrd="0" presId="urn:microsoft.com/office/officeart/2016/7/layout/LinearBlockProcessNumbered"/>
    <dgm:cxn modelId="{6AAAE5D0-C78F-4DB5-8F25-E667041FE731}" type="presParOf" srcId="{8FD95604-97E9-4A0B-AF86-7742EBF0E074}" destId="{CBE9CC6D-9A1A-460A-B4C4-573AD68CD52E}" srcOrd="0" destOrd="0" presId="urn:microsoft.com/office/officeart/2016/7/layout/LinearBlockProcessNumbered"/>
    <dgm:cxn modelId="{206A784E-03AC-436E-BA9C-ACA56EA2039B}" type="presParOf" srcId="{8FD95604-97E9-4A0B-AF86-7742EBF0E074}" destId="{4E215399-6767-4EEB-80A5-ACE088AE2459}" srcOrd="1" destOrd="0" presId="urn:microsoft.com/office/officeart/2016/7/layout/LinearBlockProcessNumbered"/>
    <dgm:cxn modelId="{D4CCF750-EE19-4540-AFF6-105FCFD363EE}" type="presParOf" srcId="{8FD95604-97E9-4A0B-AF86-7742EBF0E074}" destId="{6D339B85-2C4E-4A11-801E-9BA95CD92298}" srcOrd="2" destOrd="0" presId="urn:microsoft.com/office/officeart/2016/7/layout/LinearBlockProcessNumbered"/>
    <dgm:cxn modelId="{482D3BDB-4F9A-4196-AD34-6A41C7F748A4}" type="presParOf" srcId="{FE1A5B63-3F7F-4945-B195-1DE5E700CF04}" destId="{323A2B7A-DF1E-4FBB-B4C2-F024A1DBF4D0}" srcOrd="3" destOrd="0" presId="urn:microsoft.com/office/officeart/2016/7/layout/LinearBlockProcessNumbered"/>
    <dgm:cxn modelId="{D3CDA51F-B7FA-4FBC-B7B7-C5AE5C5DA6E4}" type="presParOf" srcId="{FE1A5B63-3F7F-4945-B195-1DE5E700CF04}" destId="{BB9930C2-5512-4293-806B-33A115C99D19}" srcOrd="4" destOrd="0" presId="urn:microsoft.com/office/officeart/2016/7/layout/LinearBlockProcessNumbered"/>
    <dgm:cxn modelId="{CDE292BB-0C15-4674-8B95-99AF723A3AD8}" type="presParOf" srcId="{BB9930C2-5512-4293-806B-33A115C99D19}" destId="{B6544DCE-50E4-4809-9C05-B548DC88198D}" srcOrd="0" destOrd="0" presId="urn:microsoft.com/office/officeart/2016/7/layout/LinearBlockProcessNumbered"/>
    <dgm:cxn modelId="{FCE040CE-3CB1-4401-B158-A1985F73E2A3}" type="presParOf" srcId="{BB9930C2-5512-4293-806B-33A115C99D19}" destId="{251727D6-CF7F-40B3-8BFF-3282E67BB726}" srcOrd="1" destOrd="0" presId="urn:microsoft.com/office/officeart/2016/7/layout/LinearBlockProcessNumbered"/>
    <dgm:cxn modelId="{F741C05B-C6BC-4528-BB35-414325003E1E}" type="presParOf" srcId="{BB9930C2-5512-4293-806B-33A115C99D19}" destId="{0BA3A086-5F71-4ACA-814E-59A2DA62C85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E0CF53-F7B7-4300-9844-631C6E5E0AC1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1E288A5-22DA-4535-9826-537FED97DE3E}">
      <dgm:prSet/>
      <dgm:spPr/>
      <dgm:t>
        <a:bodyPr/>
        <a:lstStyle/>
        <a:p>
          <a:r>
            <a:rPr lang="en-US"/>
            <a:t>- Eólicas offshore e papel logístico-portuário</a:t>
          </a:r>
        </a:p>
      </dgm:t>
    </dgm:pt>
    <dgm:pt modelId="{130024F9-6B49-4F02-B225-C2469C1C2131}" type="parTrans" cxnId="{E9575874-AB00-4219-BA3D-4AF1689537B9}">
      <dgm:prSet/>
      <dgm:spPr/>
      <dgm:t>
        <a:bodyPr/>
        <a:lstStyle/>
        <a:p>
          <a:endParaRPr lang="en-US"/>
        </a:p>
      </dgm:t>
    </dgm:pt>
    <dgm:pt modelId="{88271D26-7578-4D16-916C-004124309917}" type="sibTrans" cxnId="{E9575874-AB00-4219-BA3D-4AF1689537B9}">
      <dgm:prSet/>
      <dgm:spPr/>
      <dgm:t>
        <a:bodyPr/>
        <a:lstStyle/>
        <a:p>
          <a:endParaRPr lang="en-US"/>
        </a:p>
      </dgm:t>
    </dgm:pt>
    <dgm:pt modelId="{667123E8-E80D-404F-A8DC-86C5F22F72CB}">
      <dgm:prSet/>
      <dgm:spPr/>
      <dgm:t>
        <a:bodyPr/>
        <a:lstStyle/>
        <a:p>
          <a:r>
            <a:rPr lang="en-US"/>
            <a:t>- Hidrogénio, metanol, biocombustíveis e amónia</a:t>
          </a:r>
        </a:p>
      </dgm:t>
    </dgm:pt>
    <dgm:pt modelId="{08A8F3F0-53BA-41A1-9587-20B72D7BEAC4}" type="parTrans" cxnId="{2CF3F1E1-136E-4CDD-8EA0-69B882C3B19A}">
      <dgm:prSet/>
      <dgm:spPr/>
      <dgm:t>
        <a:bodyPr/>
        <a:lstStyle/>
        <a:p>
          <a:endParaRPr lang="en-US"/>
        </a:p>
      </dgm:t>
    </dgm:pt>
    <dgm:pt modelId="{2CDDF36C-AE0E-416D-9639-2F7C717C7BB2}" type="sibTrans" cxnId="{2CF3F1E1-136E-4CDD-8EA0-69B882C3B19A}">
      <dgm:prSet/>
      <dgm:spPr/>
      <dgm:t>
        <a:bodyPr/>
        <a:lstStyle/>
        <a:p>
          <a:endParaRPr lang="en-US"/>
        </a:p>
      </dgm:t>
    </dgm:pt>
    <dgm:pt modelId="{ED71FE21-6C72-4BD0-856E-D5BB1F169EF6}">
      <dgm:prSet/>
      <dgm:spPr/>
      <dgm:t>
        <a:bodyPr/>
        <a:lstStyle/>
        <a:p>
          <a:r>
            <a:rPr lang="en-US"/>
            <a:t>- Economia circular e bioeconomia portuária</a:t>
          </a:r>
        </a:p>
      </dgm:t>
    </dgm:pt>
    <dgm:pt modelId="{398EB546-67A8-44D5-BF76-DD273378DD20}" type="parTrans" cxnId="{FCF31FA3-3DCB-42EF-BCAD-F8629F69AE4F}">
      <dgm:prSet/>
      <dgm:spPr/>
      <dgm:t>
        <a:bodyPr/>
        <a:lstStyle/>
        <a:p>
          <a:endParaRPr lang="en-US"/>
        </a:p>
      </dgm:t>
    </dgm:pt>
    <dgm:pt modelId="{A7DC135C-9618-47A6-B08C-85F73BCD270C}" type="sibTrans" cxnId="{FCF31FA3-3DCB-42EF-BCAD-F8629F69AE4F}">
      <dgm:prSet/>
      <dgm:spPr/>
      <dgm:t>
        <a:bodyPr/>
        <a:lstStyle/>
        <a:p>
          <a:endParaRPr lang="en-US"/>
        </a:p>
      </dgm:t>
    </dgm:pt>
    <dgm:pt modelId="{334C88E1-B9E4-4396-A4E6-CA3A28CAA5CF}" type="pres">
      <dgm:prSet presAssocID="{61E0CF53-F7B7-4300-9844-631C6E5E0AC1}" presName="outerComposite" presStyleCnt="0">
        <dgm:presLayoutVars>
          <dgm:chMax val="5"/>
          <dgm:dir/>
          <dgm:resizeHandles val="exact"/>
        </dgm:presLayoutVars>
      </dgm:prSet>
      <dgm:spPr/>
    </dgm:pt>
    <dgm:pt modelId="{756D133F-B273-4271-84D9-2D5031624361}" type="pres">
      <dgm:prSet presAssocID="{61E0CF53-F7B7-4300-9844-631C6E5E0AC1}" presName="dummyMaxCanvas" presStyleCnt="0">
        <dgm:presLayoutVars/>
      </dgm:prSet>
      <dgm:spPr/>
    </dgm:pt>
    <dgm:pt modelId="{0F6D1BCD-29DB-458C-9157-AB37411F095D}" type="pres">
      <dgm:prSet presAssocID="{61E0CF53-F7B7-4300-9844-631C6E5E0AC1}" presName="ThreeNodes_1" presStyleLbl="node1" presStyleIdx="0" presStyleCnt="3">
        <dgm:presLayoutVars>
          <dgm:bulletEnabled val="1"/>
        </dgm:presLayoutVars>
      </dgm:prSet>
      <dgm:spPr/>
    </dgm:pt>
    <dgm:pt modelId="{BD96A56C-3FC1-4931-9ADC-3D1F3CC17CCD}" type="pres">
      <dgm:prSet presAssocID="{61E0CF53-F7B7-4300-9844-631C6E5E0AC1}" presName="ThreeNodes_2" presStyleLbl="node1" presStyleIdx="1" presStyleCnt="3">
        <dgm:presLayoutVars>
          <dgm:bulletEnabled val="1"/>
        </dgm:presLayoutVars>
      </dgm:prSet>
      <dgm:spPr/>
    </dgm:pt>
    <dgm:pt modelId="{72A19039-FE0C-4B4A-921B-D19D68E17266}" type="pres">
      <dgm:prSet presAssocID="{61E0CF53-F7B7-4300-9844-631C6E5E0AC1}" presName="ThreeNodes_3" presStyleLbl="node1" presStyleIdx="2" presStyleCnt="3">
        <dgm:presLayoutVars>
          <dgm:bulletEnabled val="1"/>
        </dgm:presLayoutVars>
      </dgm:prSet>
      <dgm:spPr/>
    </dgm:pt>
    <dgm:pt modelId="{432AAF6E-52DB-4592-BCEB-ADD5B75E1065}" type="pres">
      <dgm:prSet presAssocID="{61E0CF53-F7B7-4300-9844-631C6E5E0AC1}" presName="ThreeConn_1-2" presStyleLbl="fgAccFollowNode1" presStyleIdx="0" presStyleCnt="2">
        <dgm:presLayoutVars>
          <dgm:bulletEnabled val="1"/>
        </dgm:presLayoutVars>
      </dgm:prSet>
      <dgm:spPr/>
    </dgm:pt>
    <dgm:pt modelId="{9F8803C0-DE06-42E9-9D0F-1A0AD3AA15E4}" type="pres">
      <dgm:prSet presAssocID="{61E0CF53-F7B7-4300-9844-631C6E5E0AC1}" presName="ThreeConn_2-3" presStyleLbl="fgAccFollowNode1" presStyleIdx="1" presStyleCnt="2">
        <dgm:presLayoutVars>
          <dgm:bulletEnabled val="1"/>
        </dgm:presLayoutVars>
      </dgm:prSet>
      <dgm:spPr/>
    </dgm:pt>
    <dgm:pt modelId="{28D3547F-8703-4788-B514-469CDC38DA8E}" type="pres">
      <dgm:prSet presAssocID="{61E0CF53-F7B7-4300-9844-631C6E5E0AC1}" presName="ThreeNodes_1_text" presStyleLbl="node1" presStyleIdx="2" presStyleCnt="3">
        <dgm:presLayoutVars>
          <dgm:bulletEnabled val="1"/>
        </dgm:presLayoutVars>
      </dgm:prSet>
      <dgm:spPr/>
    </dgm:pt>
    <dgm:pt modelId="{D8F36E9E-E809-4DF6-B73E-58031C937D50}" type="pres">
      <dgm:prSet presAssocID="{61E0CF53-F7B7-4300-9844-631C6E5E0AC1}" presName="ThreeNodes_2_text" presStyleLbl="node1" presStyleIdx="2" presStyleCnt="3">
        <dgm:presLayoutVars>
          <dgm:bulletEnabled val="1"/>
        </dgm:presLayoutVars>
      </dgm:prSet>
      <dgm:spPr/>
    </dgm:pt>
    <dgm:pt modelId="{8117BCD9-E31D-4693-B91B-9323B22B82B1}" type="pres">
      <dgm:prSet presAssocID="{61E0CF53-F7B7-4300-9844-631C6E5E0AC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8040F1E-AEDF-45E8-8809-286B895CD802}" type="presOf" srcId="{667123E8-E80D-404F-A8DC-86C5F22F72CB}" destId="{BD96A56C-3FC1-4931-9ADC-3D1F3CC17CCD}" srcOrd="0" destOrd="0" presId="urn:microsoft.com/office/officeart/2005/8/layout/vProcess5"/>
    <dgm:cxn modelId="{B6A5A026-5AA2-41E9-AF62-E817DC27E3BE}" type="presOf" srcId="{88271D26-7578-4D16-916C-004124309917}" destId="{432AAF6E-52DB-4592-BCEB-ADD5B75E1065}" srcOrd="0" destOrd="0" presId="urn:microsoft.com/office/officeart/2005/8/layout/vProcess5"/>
    <dgm:cxn modelId="{D8264035-CD80-4A7F-BAD5-9575271FF3A3}" type="presOf" srcId="{ED71FE21-6C72-4BD0-856E-D5BB1F169EF6}" destId="{72A19039-FE0C-4B4A-921B-D19D68E17266}" srcOrd="0" destOrd="0" presId="urn:microsoft.com/office/officeart/2005/8/layout/vProcess5"/>
    <dgm:cxn modelId="{E9575874-AB00-4219-BA3D-4AF1689537B9}" srcId="{61E0CF53-F7B7-4300-9844-631C6E5E0AC1}" destId="{B1E288A5-22DA-4535-9826-537FED97DE3E}" srcOrd="0" destOrd="0" parTransId="{130024F9-6B49-4F02-B225-C2469C1C2131}" sibTransId="{88271D26-7578-4D16-916C-004124309917}"/>
    <dgm:cxn modelId="{0F1D2E58-1F7B-4F99-8D67-9019F9395B3B}" type="presOf" srcId="{2CDDF36C-AE0E-416D-9639-2F7C717C7BB2}" destId="{9F8803C0-DE06-42E9-9D0F-1A0AD3AA15E4}" srcOrd="0" destOrd="0" presId="urn:microsoft.com/office/officeart/2005/8/layout/vProcess5"/>
    <dgm:cxn modelId="{50D5E97F-476E-4D5C-9A99-BEA7E3C645EF}" type="presOf" srcId="{ED71FE21-6C72-4BD0-856E-D5BB1F169EF6}" destId="{8117BCD9-E31D-4693-B91B-9323B22B82B1}" srcOrd="1" destOrd="0" presId="urn:microsoft.com/office/officeart/2005/8/layout/vProcess5"/>
    <dgm:cxn modelId="{B45ADD8E-516A-452E-B489-3A6E2D8093E0}" type="presOf" srcId="{B1E288A5-22DA-4535-9826-537FED97DE3E}" destId="{0F6D1BCD-29DB-458C-9157-AB37411F095D}" srcOrd="0" destOrd="0" presId="urn:microsoft.com/office/officeart/2005/8/layout/vProcess5"/>
    <dgm:cxn modelId="{FCF31FA3-3DCB-42EF-BCAD-F8629F69AE4F}" srcId="{61E0CF53-F7B7-4300-9844-631C6E5E0AC1}" destId="{ED71FE21-6C72-4BD0-856E-D5BB1F169EF6}" srcOrd="2" destOrd="0" parTransId="{398EB546-67A8-44D5-BF76-DD273378DD20}" sibTransId="{A7DC135C-9618-47A6-B08C-85F73BCD270C}"/>
    <dgm:cxn modelId="{05EC9DB4-13B5-435D-A5D3-8B00A35B5C0C}" type="presOf" srcId="{B1E288A5-22DA-4535-9826-537FED97DE3E}" destId="{28D3547F-8703-4788-B514-469CDC38DA8E}" srcOrd="1" destOrd="0" presId="urn:microsoft.com/office/officeart/2005/8/layout/vProcess5"/>
    <dgm:cxn modelId="{C5CD7BDD-C006-4B04-9B27-3EADF3BB8CF7}" type="presOf" srcId="{667123E8-E80D-404F-A8DC-86C5F22F72CB}" destId="{D8F36E9E-E809-4DF6-B73E-58031C937D50}" srcOrd="1" destOrd="0" presId="urn:microsoft.com/office/officeart/2005/8/layout/vProcess5"/>
    <dgm:cxn modelId="{2CF3F1E1-136E-4CDD-8EA0-69B882C3B19A}" srcId="{61E0CF53-F7B7-4300-9844-631C6E5E0AC1}" destId="{667123E8-E80D-404F-A8DC-86C5F22F72CB}" srcOrd="1" destOrd="0" parTransId="{08A8F3F0-53BA-41A1-9587-20B72D7BEAC4}" sibTransId="{2CDDF36C-AE0E-416D-9639-2F7C717C7BB2}"/>
    <dgm:cxn modelId="{EB349CF5-D8F0-4FA5-89FB-C221F71D6131}" type="presOf" srcId="{61E0CF53-F7B7-4300-9844-631C6E5E0AC1}" destId="{334C88E1-B9E4-4396-A4E6-CA3A28CAA5CF}" srcOrd="0" destOrd="0" presId="urn:microsoft.com/office/officeart/2005/8/layout/vProcess5"/>
    <dgm:cxn modelId="{4337C265-B9B9-4681-A823-33C63DBBBD0F}" type="presParOf" srcId="{334C88E1-B9E4-4396-A4E6-CA3A28CAA5CF}" destId="{756D133F-B273-4271-84D9-2D5031624361}" srcOrd="0" destOrd="0" presId="urn:microsoft.com/office/officeart/2005/8/layout/vProcess5"/>
    <dgm:cxn modelId="{FFF62E36-0FE9-4474-885B-5DEF2F15B101}" type="presParOf" srcId="{334C88E1-B9E4-4396-A4E6-CA3A28CAA5CF}" destId="{0F6D1BCD-29DB-458C-9157-AB37411F095D}" srcOrd="1" destOrd="0" presId="urn:microsoft.com/office/officeart/2005/8/layout/vProcess5"/>
    <dgm:cxn modelId="{828DAFBD-36D4-43ED-9500-9276AD851371}" type="presParOf" srcId="{334C88E1-B9E4-4396-A4E6-CA3A28CAA5CF}" destId="{BD96A56C-3FC1-4931-9ADC-3D1F3CC17CCD}" srcOrd="2" destOrd="0" presId="urn:microsoft.com/office/officeart/2005/8/layout/vProcess5"/>
    <dgm:cxn modelId="{BA49EBBF-1ADE-43EE-B97C-AB799A72272F}" type="presParOf" srcId="{334C88E1-B9E4-4396-A4E6-CA3A28CAA5CF}" destId="{72A19039-FE0C-4B4A-921B-D19D68E17266}" srcOrd="3" destOrd="0" presId="urn:microsoft.com/office/officeart/2005/8/layout/vProcess5"/>
    <dgm:cxn modelId="{CD66F35C-2579-4789-8C9B-392CE68EAB2F}" type="presParOf" srcId="{334C88E1-B9E4-4396-A4E6-CA3A28CAA5CF}" destId="{432AAF6E-52DB-4592-BCEB-ADD5B75E1065}" srcOrd="4" destOrd="0" presId="urn:microsoft.com/office/officeart/2005/8/layout/vProcess5"/>
    <dgm:cxn modelId="{3BC40BD5-631E-46F7-B2FF-977E33294E9E}" type="presParOf" srcId="{334C88E1-B9E4-4396-A4E6-CA3A28CAA5CF}" destId="{9F8803C0-DE06-42E9-9D0F-1A0AD3AA15E4}" srcOrd="5" destOrd="0" presId="urn:microsoft.com/office/officeart/2005/8/layout/vProcess5"/>
    <dgm:cxn modelId="{E803F987-77D3-49B3-94F9-75B6535BC047}" type="presParOf" srcId="{334C88E1-B9E4-4396-A4E6-CA3A28CAA5CF}" destId="{28D3547F-8703-4788-B514-469CDC38DA8E}" srcOrd="6" destOrd="0" presId="urn:microsoft.com/office/officeart/2005/8/layout/vProcess5"/>
    <dgm:cxn modelId="{343E44D9-365D-45A3-B65C-4BAF29441A10}" type="presParOf" srcId="{334C88E1-B9E4-4396-A4E6-CA3A28CAA5CF}" destId="{D8F36E9E-E809-4DF6-B73E-58031C937D50}" srcOrd="7" destOrd="0" presId="urn:microsoft.com/office/officeart/2005/8/layout/vProcess5"/>
    <dgm:cxn modelId="{D9A32B39-90C7-4289-B2E1-5062122D31C5}" type="presParOf" srcId="{334C88E1-B9E4-4396-A4E6-CA3A28CAA5CF}" destId="{8117BCD9-E31D-4693-B91B-9323B22B82B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504F79-5653-4A11-A5C2-6B6BD6EB910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D947C97-72E3-4D48-9A41-BE2AED888C9F}">
      <dgm:prSet/>
      <dgm:spPr/>
      <dgm:t>
        <a:bodyPr/>
        <a:lstStyle/>
        <a:p>
          <a:pPr>
            <a:defRPr cap="all"/>
          </a:pPr>
          <a:r>
            <a:rPr lang="en-US"/>
            <a:t>- Ferrovia e corredores verdes logísticos</a:t>
          </a:r>
        </a:p>
      </dgm:t>
    </dgm:pt>
    <dgm:pt modelId="{76005FF7-B6CC-49DB-AA37-8AC74B68041F}" type="parTrans" cxnId="{119B2397-1A18-4708-B64B-BE37B8B83E90}">
      <dgm:prSet/>
      <dgm:spPr/>
      <dgm:t>
        <a:bodyPr/>
        <a:lstStyle/>
        <a:p>
          <a:endParaRPr lang="en-US"/>
        </a:p>
      </dgm:t>
    </dgm:pt>
    <dgm:pt modelId="{B9349C3A-C2B9-40DB-B8FC-83645BC845F5}" type="sibTrans" cxnId="{119B2397-1A18-4708-B64B-BE37B8B83E90}">
      <dgm:prSet/>
      <dgm:spPr/>
      <dgm:t>
        <a:bodyPr/>
        <a:lstStyle/>
        <a:p>
          <a:endParaRPr lang="en-US"/>
        </a:p>
      </dgm:t>
    </dgm:pt>
    <dgm:pt modelId="{A06674EA-2A7A-4F6E-BE14-3CABDBA2EB5D}">
      <dgm:prSet/>
      <dgm:spPr/>
      <dgm:t>
        <a:bodyPr/>
        <a:lstStyle/>
        <a:p>
          <a:pPr>
            <a:defRPr cap="all"/>
          </a:pPr>
          <a:r>
            <a:rPr lang="en-US"/>
            <a:t>- Portos secos e eficiência ambiental no hinterland</a:t>
          </a:r>
        </a:p>
      </dgm:t>
    </dgm:pt>
    <dgm:pt modelId="{E0FFAE31-9DFD-46AE-94A2-ADC7E2811276}" type="parTrans" cxnId="{291B9995-7B5F-48FE-8A03-7EEF936F882B}">
      <dgm:prSet/>
      <dgm:spPr/>
      <dgm:t>
        <a:bodyPr/>
        <a:lstStyle/>
        <a:p>
          <a:endParaRPr lang="en-US"/>
        </a:p>
      </dgm:t>
    </dgm:pt>
    <dgm:pt modelId="{1D8196A4-AC57-41EE-A75A-6380D9B1AE80}" type="sibTrans" cxnId="{291B9995-7B5F-48FE-8A03-7EEF936F882B}">
      <dgm:prSet/>
      <dgm:spPr/>
      <dgm:t>
        <a:bodyPr/>
        <a:lstStyle/>
        <a:p>
          <a:endParaRPr lang="en-US"/>
        </a:p>
      </dgm:t>
    </dgm:pt>
    <dgm:pt modelId="{AD230825-3806-470F-8A7F-07D4D4059ABA}" type="pres">
      <dgm:prSet presAssocID="{AE504F79-5653-4A11-A5C2-6B6BD6EB9107}" presName="root" presStyleCnt="0">
        <dgm:presLayoutVars>
          <dgm:dir/>
          <dgm:resizeHandles val="exact"/>
        </dgm:presLayoutVars>
      </dgm:prSet>
      <dgm:spPr/>
    </dgm:pt>
    <dgm:pt modelId="{C52C0A68-ABFD-441E-B1F2-97085251BB7D}" type="pres">
      <dgm:prSet presAssocID="{1D947C97-72E3-4D48-9A41-BE2AED888C9F}" presName="compNode" presStyleCnt="0"/>
      <dgm:spPr/>
    </dgm:pt>
    <dgm:pt modelId="{BF16B028-4C9A-497C-9749-E118D7DB889E}" type="pres">
      <dgm:prSet presAssocID="{1D947C97-72E3-4D48-9A41-BE2AED888C9F}" presName="iconBgRect" presStyleLbl="bgShp" presStyleIdx="0" presStyleCnt="2"/>
      <dgm:spPr/>
    </dgm:pt>
    <dgm:pt modelId="{B896738B-92E2-4B89-A62F-1B810244AF1C}" type="pres">
      <dgm:prSet presAssocID="{1D947C97-72E3-4D48-9A41-BE2AED888C9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boio"/>
        </a:ext>
      </dgm:extLst>
    </dgm:pt>
    <dgm:pt modelId="{922B68DB-D079-4F3A-886D-0C8B42D8F68A}" type="pres">
      <dgm:prSet presAssocID="{1D947C97-72E3-4D48-9A41-BE2AED888C9F}" presName="spaceRect" presStyleCnt="0"/>
      <dgm:spPr/>
    </dgm:pt>
    <dgm:pt modelId="{67F339E4-F5A7-4B58-A2F3-B5AE4C97854A}" type="pres">
      <dgm:prSet presAssocID="{1D947C97-72E3-4D48-9A41-BE2AED888C9F}" presName="textRect" presStyleLbl="revTx" presStyleIdx="0" presStyleCnt="2">
        <dgm:presLayoutVars>
          <dgm:chMax val="1"/>
          <dgm:chPref val="1"/>
        </dgm:presLayoutVars>
      </dgm:prSet>
      <dgm:spPr/>
    </dgm:pt>
    <dgm:pt modelId="{34047D1B-3C63-49A8-A0F1-9737F7EEA144}" type="pres">
      <dgm:prSet presAssocID="{B9349C3A-C2B9-40DB-B8FC-83645BC845F5}" presName="sibTrans" presStyleCnt="0"/>
      <dgm:spPr/>
    </dgm:pt>
    <dgm:pt modelId="{E8528701-071E-42CF-9420-E1ACB3B7846E}" type="pres">
      <dgm:prSet presAssocID="{A06674EA-2A7A-4F6E-BE14-3CABDBA2EB5D}" presName="compNode" presStyleCnt="0"/>
      <dgm:spPr/>
    </dgm:pt>
    <dgm:pt modelId="{CFF033F8-7A48-468D-A222-46761476FBEC}" type="pres">
      <dgm:prSet presAssocID="{A06674EA-2A7A-4F6E-BE14-3CABDBA2EB5D}" presName="iconBgRect" presStyleLbl="bgShp" presStyleIdx="1" presStyleCnt="2"/>
      <dgm:spPr/>
    </dgm:pt>
    <dgm:pt modelId="{5D60900C-874F-4AF7-9CCE-5457175C35DB}" type="pres">
      <dgm:prSet presAssocID="{A06674EA-2A7A-4F6E-BE14-3CABDBA2EB5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Âncora"/>
        </a:ext>
      </dgm:extLst>
    </dgm:pt>
    <dgm:pt modelId="{B5F17824-A5FF-4621-88D7-39882A8476F4}" type="pres">
      <dgm:prSet presAssocID="{A06674EA-2A7A-4F6E-BE14-3CABDBA2EB5D}" presName="spaceRect" presStyleCnt="0"/>
      <dgm:spPr/>
    </dgm:pt>
    <dgm:pt modelId="{C67647C6-A267-469A-8DD2-EF5CDC36EEE6}" type="pres">
      <dgm:prSet presAssocID="{A06674EA-2A7A-4F6E-BE14-3CABDBA2EB5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E1DC108-337E-4B9B-901D-1CF80EA1C249}" type="presOf" srcId="{1D947C97-72E3-4D48-9A41-BE2AED888C9F}" destId="{67F339E4-F5A7-4B58-A2F3-B5AE4C97854A}" srcOrd="0" destOrd="0" presId="urn:microsoft.com/office/officeart/2018/5/layout/IconCircleLabelList"/>
    <dgm:cxn modelId="{291B9995-7B5F-48FE-8A03-7EEF936F882B}" srcId="{AE504F79-5653-4A11-A5C2-6B6BD6EB9107}" destId="{A06674EA-2A7A-4F6E-BE14-3CABDBA2EB5D}" srcOrd="1" destOrd="0" parTransId="{E0FFAE31-9DFD-46AE-94A2-ADC7E2811276}" sibTransId="{1D8196A4-AC57-41EE-A75A-6380D9B1AE80}"/>
    <dgm:cxn modelId="{119B2397-1A18-4708-B64B-BE37B8B83E90}" srcId="{AE504F79-5653-4A11-A5C2-6B6BD6EB9107}" destId="{1D947C97-72E3-4D48-9A41-BE2AED888C9F}" srcOrd="0" destOrd="0" parTransId="{76005FF7-B6CC-49DB-AA37-8AC74B68041F}" sibTransId="{B9349C3A-C2B9-40DB-B8FC-83645BC845F5}"/>
    <dgm:cxn modelId="{4B337DB3-D10D-4001-A6FD-05C2ED6633DB}" type="presOf" srcId="{AE504F79-5653-4A11-A5C2-6B6BD6EB9107}" destId="{AD230825-3806-470F-8A7F-07D4D4059ABA}" srcOrd="0" destOrd="0" presId="urn:microsoft.com/office/officeart/2018/5/layout/IconCircleLabelList"/>
    <dgm:cxn modelId="{DEB6D5D0-56CB-4E6D-BE16-A404F4270062}" type="presOf" srcId="{A06674EA-2A7A-4F6E-BE14-3CABDBA2EB5D}" destId="{C67647C6-A267-469A-8DD2-EF5CDC36EEE6}" srcOrd="0" destOrd="0" presId="urn:microsoft.com/office/officeart/2018/5/layout/IconCircleLabelList"/>
    <dgm:cxn modelId="{736A423D-CD18-489B-AA51-D3E9B15F389F}" type="presParOf" srcId="{AD230825-3806-470F-8A7F-07D4D4059ABA}" destId="{C52C0A68-ABFD-441E-B1F2-97085251BB7D}" srcOrd="0" destOrd="0" presId="urn:microsoft.com/office/officeart/2018/5/layout/IconCircleLabelList"/>
    <dgm:cxn modelId="{36B26E6C-0D06-4239-BE2C-77F6D792B36F}" type="presParOf" srcId="{C52C0A68-ABFD-441E-B1F2-97085251BB7D}" destId="{BF16B028-4C9A-497C-9749-E118D7DB889E}" srcOrd="0" destOrd="0" presId="urn:microsoft.com/office/officeart/2018/5/layout/IconCircleLabelList"/>
    <dgm:cxn modelId="{4FA03BB6-24DB-4C24-9756-63BC427F8813}" type="presParOf" srcId="{C52C0A68-ABFD-441E-B1F2-97085251BB7D}" destId="{B896738B-92E2-4B89-A62F-1B810244AF1C}" srcOrd="1" destOrd="0" presId="urn:microsoft.com/office/officeart/2018/5/layout/IconCircleLabelList"/>
    <dgm:cxn modelId="{CBED488E-C2BF-4B84-9ADD-8E276EE72061}" type="presParOf" srcId="{C52C0A68-ABFD-441E-B1F2-97085251BB7D}" destId="{922B68DB-D079-4F3A-886D-0C8B42D8F68A}" srcOrd="2" destOrd="0" presId="urn:microsoft.com/office/officeart/2018/5/layout/IconCircleLabelList"/>
    <dgm:cxn modelId="{EC6C8447-6D71-47D9-90F0-7CBFE1B5D520}" type="presParOf" srcId="{C52C0A68-ABFD-441E-B1F2-97085251BB7D}" destId="{67F339E4-F5A7-4B58-A2F3-B5AE4C97854A}" srcOrd="3" destOrd="0" presId="urn:microsoft.com/office/officeart/2018/5/layout/IconCircleLabelList"/>
    <dgm:cxn modelId="{132E4CB7-F2BE-42C8-984F-4684277C7EAD}" type="presParOf" srcId="{AD230825-3806-470F-8A7F-07D4D4059ABA}" destId="{34047D1B-3C63-49A8-A0F1-9737F7EEA144}" srcOrd="1" destOrd="0" presId="urn:microsoft.com/office/officeart/2018/5/layout/IconCircleLabelList"/>
    <dgm:cxn modelId="{CCD6803F-7CA5-4851-B586-E50BB6C3D5FA}" type="presParOf" srcId="{AD230825-3806-470F-8A7F-07D4D4059ABA}" destId="{E8528701-071E-42CF-9420-E1ACB3B7846E}" srcOrd="2" destOrd="0" presId="urn:microsoft.com/office/officeart/2018/5/layout/IconCircleLabelList"/>
    <dgm:cxn modelId="{76B03AA9-52AE-4C73-8C55-8566A987E809}" type="presParOf" srcId="{E8528701-071E-42CF-9420-E1ACB3B7846E}" destId="{CFF033F8-7A48-468D-A222-46761476FBEC}" srcOrd="0" destOrd="0" presId="urn:microsoft.com/office/officeart/2018/5/layout/IconCircleLabelList"/>
    <dgm:cxn modelId="{526300A2-2FC8-4E6A-A1E6-33961EECA656}" type="presParOf" srcId="{E8528701-071E-42CF-9420-E1ACB3B7846E}" destId="{5D60900C-874F-4AF7-9CCE-5457175C35DB}" srcOrd="1" destOrd="0" presId="urn:microsoft.com/office/officeart/2018/5/layout/IconCircleLabelList"/>
    <dgm:cxn modelId="{6F6572B4-D371-4CD5-8D74-82B172945BFB}" type="presParOf" srcId="{E8528701-071E-42CF-9420-E1ACB3B7846E}" destId="{B5F17824-A5FF-4621-88D7-39882A8476F4}" srcOrd="2" destOrd="0" presId="urn:microsoft.com/office/officeart/2018/5/layout/IconCircleLabelList"/>
    <dgm:cxn modelId="{14062E80-1B19-4FFF-A4B2-CC99C5A32427}" type="presParOf" srcId="{E8528701-071E-42CF-9420-E1ACB3B7846E}" destId="{C67647C6-A267-469A-8DD2-EF5CDC36EEE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5A64DB-95E4-4164-A341-92A6A474421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A6E0F85-BB72-48C3-A7FE-8954882539B2}">
      <dgm:prSet/>
      <dgm:spPr/>
      <dgm:t>
        <a:bodyPr/>
        <a:lstStyle/>
        <a:p>
          <a:pPr>
            <a:defRPr cap="all"/>
          </a:pPr>
          <a:r>
            <a:rPr lang="en-US"/>
            <a:t>- Concessões com metas ESG</a:t>
          </a:r>
        </a:p>
      </dgm:t>
    </dgm:pt>
    <dgm:pt modelId="{D6AEBC33-9B76-4B2B-A082-61B6C988B041}" type="parTrans" cxnId="{D48F7AAC-81F1-4940-A793-581A68B17E07}">
      <dgm:prSet/>
      <dgm:spPr/>
      <dgm:t>
        <a:bodyPr/>
        <a:lstStyle/>
        <a:p>
          <a:endParaRPr lang="en-US"/>
        </a:p>
      </dgm:t>
    </dgm:pt>
    <dgm:pt modelId="{EF647941-42E0-4556-BDE5-1646EEA3E49C}" type="sibTrans" cxnId="{D48F7AAC-81F1-4940-A793-581A68B17E07}">
      <dgm:prSet/>
      <dgm:spPr/>
      <dgm:t>
        <a:bodyPr/>
        <a:lstStyle/>
        <a:p>
          <a:endParaRPr lang="en-US"/>
        </a:p>
      </dgm:t>
    </dgm:pt>
    <dgm:pt modelId="{87CB6B3A-A907-429D-873D-CC2B06A072A6}">
      <dgm:prSet/>
      <dgm:spPr/>
      <dgm:t>
        <a:bodyPr/>
        <a:lstStyle/>
        <a:p>
          <a:pPr>
            <a:defRPr cap="all"/>
          </a:pPr>
          <a:r>
            <a:rPr lang="en-US"/>
            <a:t>- Cláusulas de descarbonização e obrigações sociais</a:t>
          </a:r>
        </a:p>
      </dgm:t>
    </dgm:pt>
    <dgm:pt modelId="{2E6805E6-238A-4D9C-9C7C-24E4C825AD63}" type="parTrans" cxnId="{42543744-9FFC-4CD9-9524-2363FDD715CF}">
      <dgm:prSet/>
      <dgm:spPr/>
      <dgm:t>
        <a:bodyPr/>
        <a:lstStyle/>
        <a:p>
          <a:endParaRPr lang="en-US"/>
        </a:p>
      </dgm:t>
    </dgm:pt>
    <dgm:pt modelId="{F4BDB1D5-EF92-49CA-B7B2-727291D4B007}" type="sibTrans" cxnId="{42543744-9FFC-4CD9-9524-2363FDD715CF}">
      <dgm:prSet/>
      <dgm:spPr/>
      <dgm:t>
        <a:bodyPr/>
        <a:lstStyle/>
        <a:p>
          <a:endParaRPr lang="en-US"/>
        </a:p>
      </dgm:t>
    </dgm:pt>
    <dgm:pt modelId="{3800AFF3-6866-4EDD-BAE4-25EB7AFBD2E6}" type="pres">
      <dgm:prSet presAssocID="{335A64DB-95E4-4164-A341-92A6A4744215}" presName="root" presStyleCnt="0">
        <dgm:presLayoutVars>
          <dgm:dir/>
          <dgm:resizeHandles val="exact"/>
        </dgm:presLayoutVars>
      </dgm:prSet>
      <dgm:spPr/>
    </dgm:pt>
    <dgm:pt modelId="{832F7CB0-B34A-4594-B3D6-81367B5D2406}" type="pres">
      <dgm:prSet presAssocID="{6A6E0F85-BB72-48C3-A7FE-8954882539B2}" presName="compNode" presStyleCnt="0"/>
      <dgm:spPr/>
    </dgm:pt>
    <dgm:pt modelId="{13158510-9A4C-4397-9B7C-07CA5CC4AFD8}" type="pres">
      <dgm:prSet presAssocID="{6A6E0F85-BB72-48C3-A7FE-8954882539B2}" presName="iconBgRect" presStyleLbl="bgShp" presStyleIdx="0" presStyleCnt="2"/>
      <dgm:spPr/>
    </dgm:pt>
    <dgm:pt modelId="{98CE795B-6214-40AE-989A-BD17F20AA322}" type="pres">
      <dgm:prSet presAssocID="{6A6E0F85-BB72-48C3-A7FE-8954882539B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ção"/>
        </a:ext>
      </dgm:extLst>
    </dgm:pt>
    <dgm:pt modelId="{6FC91EC5-E48A-43D1-AB28-DB481F6DD7A8}" type="pres">
      <dgm:prSet presAssocID="{6A6E0F85-BB72-48C3-A7FE-8954882539B2}" presName="spaceRect" presStyleCnt="0"/>
      <dgm:spPr/>
    </dgm:pt>
    <dgm:pt modelId="{B48775A7-6175-47B3-96F2-09A569C7DE62}" type="pres">
      <dgm:prSet presAssocID="{6A6E0F85-BB72-48C3-A7FE-8954882539B2}" presName="textRect" presStyleLbl="revTx" presStyleIdx="0" presStyleCnt="2">
        <dgm:presLayoutVars>
          <dgm:chMax val="1"/>
          <dgm:chPref val="1"/>
        </dgm:presLayoutVars>
      </dgm:prSet>
      <dgm:spPr/>
    </dgm:pt>
    <dgm:pt modelId="{A049FEB1-607F-41C9-A161-080412A41369}" type="pres">
      <dgm:prSet presAssocID="{EF647941-42E0-4556-BDE5-1646EEA3E49C}" presName="sibTrans" presStyleCnt="0"/>
      <dgm:spPr/>
    </dgm:pt>
    <dgm:pt modelId="{83E822FA-9C3A-4F84-93E2-18B0F6AB6438}" type="pres">
      <dgm:prSet presAssocID="{87CB6B3A-A907-429D-873D-CC2B06A072A6}" presName="compNode" presStyleCnt="0"/>
      <dgm:spPr/>
    </dgm:pt>
    <dgm:pt modelId="{2B44251E-1BED-4F79-92C1-441C3EE93CDA}" type="pres">
      <dgm:prSet presAssocID="{87CB6B3A-A907-429D-873D-CC2B06A072A6}" presName="iconBgRect" presStyleLbl="bgShp" presStyleIdx="1" presStyleCnt="2"/>
      <dgm:spPr/>
    </dgm:pt>
    <dgm:pt modelId="{955BE985-16EB-47EB-99CD-DA05C653E935}" type="pres">
      <dgm:prSet presAssocID="{87CB6B3A-A907-429D-873D-CC2B06A072A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BF987B10-855B-4919-AD4F-2E6ED261670C}" type="pres">
      <dgm:prSet presAssocID="{87CB6B3A-A907-429D-873D-CC2B06A072A6}" presName="spaceRect" presStyleCnt="0"/>
      <dgm:spPr/>
    </dgm:pt>
    <dgm:pt modelId="{5EB70245-2B29-4065-BAFF-019249F4F8A2}" type="pres">
      <dgm:prSet presAssocID="{87CB6B3A-A907-429D-873D-CC2B06A072A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0DE63B-BABC-4905-8EF9-8B1DE6331533}" type="presOf" srcId="{87CB6B3A-A907-429D-873D-CC2B06A072A6}" destId="{5EB70245-2B29-4065-BAFF-019249F4F8A2}" srcOrd="0" destOrd="0" presId="urn:microsoft.com/office/officeart/2018/5/layout/IconCircleLabelList"/>
    <dgm:cxn modelId="{3DD0823E-1355-420A-8E82-854759AA19FB}" type="presOf" srcId="{6A6E0F85-BB72-48C3-A7FE-8954882539B2}" destId="{B48775A7-6175-47B3-96F2-09A569C7DE62}" srcOrd="0" destOrd="0" presId="urn:microsoft.com/office/officeart/2018/5/layout/IconCircleLabelList"/>
    <dgm:cxn modelId="{42543744-9FFC-4CD9-9524-2363FDD715CF}" srcId="{335A64DB-95E4-4164-A341-92A6A4744215}" destId="{87CB6B3A-A907-429D-873D-CC2B06A072A6}" srcOrd="1" destOrd="0" parTransId="{2E6805E6-238A-4D9C-9C7C-24E4C825AD63}" sibTransId="{F4BDB1D5-EF92-49CA-B7B2-727291D4B007}"/>
    <dgm:cxn modelId="{AAB4DF84-02D0-43FE-9023-F806A62D9F44}" type="presOf" srcId="{335A64DB-95E4-4164-A341-92A6A4744215}" destId="{3800AFF3-6866-4EDD-BAE4-25EB7AFBD2E6}" srcOrd="0" destOrd="0" presId="urn:microsoft.com/office/officeart/2018/5/layout/IconCircleLabelList"/>
    <dgm:cxn modelId="{D48F7AAC-81F1-4940-A793-581A68B17E07}" srcId="{335A64DB-95E4-4164-A341-92A6A4744215}" destId="{6A6E0F85-BB72-48C3-A7FE-8954882539B2}" srcOrd="0" destOrd="0" parTransId="{D6AEBC33-9B76-4B2B-A082-61B6C988B041}" sibTransId="{EF647941-42E0-4556-BDE5-1646EEA3E49C}"/>
    <dgm:cxn modelId="{6FB1D646-EF0C-4072-BE07-4709347C2684}" type="presParOf" srcId="{3800AFF3-6866-4EDD-BAE4-25EB7AFBD2E6}" destId="{832F7CB0-B34A-4594-B3D6-81367B5D2406}" srcOrd="0" destOrd="0" presId="urn:microsoft.com/office/officeart/2018/5/layout/IconCircleLabelList"/>
    <dgm:cxn modelId="{9FA88FBE-EF88-4EE9-8AAB-39A8293986E9}" type="presParOf" srcId="{832F7CB0-B34A-4594-B3D6-81367B5D2406}" destId="{13158510-9A4C-4397-9B7C-07CA5CC4AFD8}" srcOrd="0" destOrd="0" presId="urn:microsoft.com/office/officeart/2018/5/layout/IconCircleLabelList"/>
    <dgm:cxn modelId="{EC4ECB2D-1854-42E5-8E1B-275AD8C38337}" type="presParOf" srcId="{832F7CB0-B34A-4594-B3D6-81367B5D2406}" destId="{98CE795B-6214-40AE-989A-BD17F20AA322}" srcOrd="1" destOrd="0" presId="urn:microsoft.com/office/officeart/2018/5/layout/IconCircleLabelList"/>
    <dgm:cxn modelId="{7D0B368C-59DA-470B-B9C9-0E85780D5B36}" type="presParOf" srcId="{832F7CB0-B34A-4594-B3D6-81367B5D2406}" destId="{6FC91EC5-E48A-43D1-AB28-DB481F6DD7A8}" srcOrd="2" destOrd="0" presId="urn:microsoft.com/office/officeart/2018/5/layout/IconCircleLabelList"/>
    <dgm:cxn modelId="{0C7F1F79-5FBE-4187-A998-59D876CED63C}" type="presParOf" srcId="{832F7CB0-B34A-4594-B3D6-81367B5D2406}" destId="{B48775A7-6175-47B3-96F2-09A569C7DE62}" srcOrd="3" destOrd="0" presId="urn:microsoft.com/office/officeart/2018/5/layout/IconCircleLabelList"/>
    <dgm:cxn modelId="{623DDD5B-D631-484A-A4C9-5D8A78CBB622}" type="presParOf" srcId="{3800AFF3-6866-4EDD-BAE4-25EB7AFBD2E6}" destId="{A049FEB1-607F-41C9-A161-080412A41369}" srcOrd="1" destOrd="0" presId="urn:microsoft.com/office/officeart/2018/5/layout/IconCircleLabelList"/>
    <dgm:cxn modelId="{4F3A989D-130A-4C11-BDB3-07FC00DA339C}" type="presParOf" srcId="{3800AFF3-6866-4EDD-BAE4-25EB7AFBD2E6}" destId="{83E822FA-9C3A-4F84-93E2-18B0F6AB6438}" srcOrd="2" destOrd="0" presId="urn:microsoft.com/office/officeart/2018/5/layout/IconCircleLabelList"/>
    <dgm:cxn modelId="{C441C9A6-8E6B-4943-8431-A6B761061D15}" type="presParOf" srcId="{83E822FA-9C3A-4F84-93E2-18B0F6AB6438}" destId="{2B44251E-1BED-4F79-92C1-441C3EE93CDA}" srcOrd="0" destOrd="0" presId="urn:microsoft.com/office/officeart/2018/5/layout/IconCircleLabelList"/>
    <dgm:cxn modelId="{55C9CEFA-02EF-4038-AE6A-CB97A332805D}" type="presParOf" srcId="{83E822FA-9C3A-4F84-93E2-18B0F6AB6438}" destId="{955BE985-16EB-47EB-99CD-DA05C653E935}" srcOrd="1" destOrd="0" presId="urn:microsoft.com/office/officeart/2018/5/layout/IconCircleLabelList"/>
    <dgm:cxn modelId="{AB029691-A109-4AC1-82AB-2AB134122AB0}" type="presParOf" srcId="{83E822FA-9C3A-4F84-93E2-18B0F6AB6438}" destId="{BF987B10-855B-4919-AD4F-2E6ED261670C}" srcOrd="2" destOrd="0" presId="urn:microsoft.com/office/officeart/2018/5/layout/IconCircleLabelList"/>
    <dgm:cxn modelId="{883A06EE-D09E-4197-B5F6-110B9D73A9B4}" type="presParOf" srcId="{83E822FA-9C3A-4F84-93E2-18B0F6AB6438}" destId="{5EB70245-2B29-4065-BAFF-019249F4F8A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812EF-BF5C-4783-8D4F-6B130958D8E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6E1DB0C-1F22-4F33-BC20-AAA437E6353C}">
      <dgm:prSet/>
      <dgm:spPr/>
      <dgm:t>
        <a:bodyPr/>
        <a:lstStyle/>
        <a:p>
          <a:pPr>
            <a:defRPr cap="all"/>
          </a:pPr>
          <a:r>
            <a:rPr lang="en-US"/>
            <a:t>- Turismo, mobilidade, aquacultura e espaços públicos</a:t>
          </a:r>
        </a:p>
      </dgm:t>
    </dgm:pt>
    <dgm:pt modelId="{2793C2AE-D5C7-4F39-BB53-082AAB750E64}" type="parTrans" cxnId="{32EED61B-B521-4C17-AD7D-63B8F6F1D2D9}">
      <dgm:prSet/>
      <dgm:spPr/>
      <dgm:t>
        <a:bodyPr/>
        <a:lstStyle/>
        <a:p>
          <a:endParaRPr lang="en-US"/>
        </a:p>
      </dgm:t>
    </dgm:pt>
    <dgm:pt modelId="{D8425B21-264F-4878-AE20-F4129FA5A005}" type="sibTrans" cxnId="{32EED61B-B521-4C17-AD7D-63B8F6F1D2D9}">
      <dgm:prSet/>
      <dgm:spPr/>
      <dgm:t>
        <a:bodyPr/>
        <a:lstStyle/>
        <a:p>
          <a:endParaRPr lang="en-US"/>
        </a:p>
      </dgm:t>
    </dgm:pt>
    <dgm:pt modelId="{8C87B09C-6694-4CE6-AA16-01E19E4FD58A}">
      <dgm:prSet/>
      <dgm:spPr/>
      <dgm:t>
        <a:bodyPr/>
        <a:lstStyle/>
        <a:p>
          <a:pPr>
            <a:defRPr cap="all"/>
          </a:pPr>
          <a:r>
            <a:rPr lang="en-US"/>
            <a:t>- Revitalização urbana e compatibilização de usos</a:t>
          </a:r>
        </a:p>
      </dgm:t>
    </dgm:pt>
    <dgm:pt modelId="{54CD8E5A-2C20-4594-8895-311AB7BF76DA}" type="parTrans" cxnId="{5007EA6D-08E3-48E7-ACAA-14AD27F938FA}">
      <dgm:prSet/>
      <dgm:spPr/>
      <dgm:t>
        <a:bodyPr/>
        <a:lstStyle/>
        <a:p>
          <a:endParaRPr lang="en-US"/>
        </a:p>
      </dgm:t>
    </dgm:pt>
    <dgm:pt modelId="{2A4627BD-B2F8-44F5-835D-A78DB69F04E2}" type="sibTrans" cxnId="{5007EA6D-08E3-48E7-ACAA-14AD27F938FA}">
      <dgm:prSet/>
      <dgm:spPr/>
      <dgm:t>
        <a:bodyPr/>
        <a:lstStyle/>
        <a:p>
          <a:endParaRPr lang="en-US"/>
        </a:p>
      </dgm:t>
    </dgm:pt>
    <dgm:pt modelId="{E058638A-E12D-462C-9949-D565FB9C119B}" type="pres">
      <dgm:prSet presAssocID="{AB7812EF-BF5C-4783-8D4F-6B130958D8EE}" presName="root" presStyleCnt="0">
        <dgm:presLayoutVars>
          <dgm:dir/>
          <dgm:resizeHandles val="exact"/>
        </dgm:presLayoutVars>
      </dgm:prSet>
      <dgm:spPr/>
    </dgm:pt>
    <dgm:pt modelId="{D268B05B-3B54-4E89-B740-A0C8BF7072AE}" type="pres">
      <dgm:prSet presAssocID="{16E1DB0C-1F22-4F33-BC20-AAA437E6353C}" presName="compNode" presStyleCnt="0"/>
      <dgm:spPr/>
    </dgm:pt>
    <dgm:pt modelId="{12772164-9232-450E-8D89-5FD61372A0A6}" type="pres">
      <dgm:prSet presAssocID="{16E1DB0C-1F22-4F33-BC20-AAA437E6353C}" presName="iconBgRect" presStyleLbl="bgShp" presStyleIdx="0" presStyleCnt="2"/>
      <dgm:spPr/>
    </dgm:pt>
    <dgm:pt modelId="{A33652CB-F0B8-4BE3-A995-AF7090088A58}" type="pres">
      <dgm:prSet presAssocID="{16E1DB0C-1F22-4F33-BC20-AAA437E635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ixe"/>
        </a:ext>
      </dgm:extLst>
    </dgm:pt>
    <dgm:pt modelId="{1C8E9CBC-A4F5-430D-B6C4-24AF9F0398AC}" type="pres">
      <dgm:prSet presAssocID="{16E1DB0C-1F22-4F33-BC20-AAA437E6353C}" presName="spaceRect" presStyleCnt="0"/>
      <dgm:spPr/>
    </dgm:pt>
    <dgm:pt modelId="{6656EF4B-2A4C-4E26-B392-56EE72BD882A}" type="pres">
      <dgm:prSet presAssocID="{16E1DB0C-1F22-4F33-BC20-AAA437E6353C}" presName="textRect" presStyleLbl="revTx" presStyleIdx="0" presStyleCnt="2">
        <dgm:presLayoutVars>
          <dgm:chMax val="1"/>
          <dgm:chPref val="1"/>
        </dgm:presLayoutVars>
      </dgm:prSet>
      <dgm:spPr/>
    </dgm:pt>
    <dgm:pt modelId="{18F3057F-FA4B-4213-8098-457C8CAEDDF7}" type="pres">
      <dgm:prSet presAssocID="{D8425B21-264F-4878-AE20-F4129FA5A005}" presName="sibTrans" presStyleCnt="0"/>
      <dgm:spPr/>
    </dgm:pt>
    <dgm:pt modelId="{9881FC6E-4A99-4884-935B-9F1FF4B12C49}" type="pres">
      <dgm:prSet presAssocID="{8C87B09C-6694-4CE6-AA16-01E19E4FD58A}" presName="compNode" presStyleCnt="0"/>
      <dgm:spPr/>
    </dgm:pt>
    <dgm:pt modelId="{F687485A-F1B0-4582-A837-DD8D7DD56D2F}" type="pres">
      <dgm:prSet presAssocID="{8C87B09C-6694-4CE6-AA16-01E19E4FD58A}" presName="iconBgRect" presStyleLbl="bgShp" presStyleIdx="1" presStyleCnt="2"/>
      <dgm:spPr/>
    </dgm:pt>
    <dgm:pt modelId="{3F13CE75-71C0-45A7-BC81-ECEB8F7DB5D9}" type="pres">
      <dgm:prSet presAssocID="{8C87B09C-6694-4CE6-AA16-01E19E4FD58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dade"/>
        </a:ext>
      </dgm:extLst>
    </dgm:pt>
    <dgm:pt modelId="{65BBB944-CE54-4FDF-96D4-638AED205666}" type="pres">
      <dgm:prSet presAssocID="{8C87B09C-6694-4CE6-AA16-01E19E4FD58A}" presName="spaceRect" presStyleCnt="0"/>
      <dgm:spPr/>
    </dgm:pt>
    <dgm:pt modelId="{2FCBD5E8-35E7-4D77-8023-FB10BEBA93AC}" type="pres">
      <dgm:prSet presAssocID="{8C87B09C-6694-4CE6-AA16-01E19E4FD58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DB33E14-C30A-419C-9959-416345FC9FB7}" type="presOf" srcId="{16E1DB0C-1F22-4F33-BC20-AAA437E6353C}" destId="{6656EF4B-2A4C-4E26-B392-56EE72BD882A}" srcOrd="0" destOrd="0" presId="urn:microsoft.com/office/officeart/2018/5/layout/IconCircleLabelList"/>
    <dgm:cxn modelId="{32EED61B-B521-4C17-AD7D-63B8F6F1D2D9}" srcId="{AB7812EF-BF5C-4783-8D4F-6B130958D8EE}" destId="{16E1DB0C-1F22-4F33-BC20-AAA437E6353C}" srcOrd="0" destOrd="0" parTransId="{2793C2AE-D5C7-4F39-BB53-082AAB750E64}" sibTransId="{D8425B21-264F-4878-AE20-F4129FA5A005}"/>
    <dgm:cxn modelId="{5007EA6D-08E3-48E7-ACAA-14AD27F938FA}" srcId="{AB7812EF-BF5C-4783-8D4F-6B130958D8EE}" destId="{8C87B09C-6694-4CE6-AA16-01E19E4FD58A}" srcOrd="1" destOrd="0" parTransId="{54CD8E5A-2C20-4594-8895-311AB7BF76DA}" sibTransId="{2A4627BD-B2F8-44F5-835D-A78DB69F04E2}"/>
    <dgm:cxn modelId="{CBD950B6-219F-4286-BE4E-18B2BA479236}" type="presOf" srcId="{8C87B09C-6694-4CE6-AA16-01E19E4FD58A}" destId="{2FCBD5E8-35E7-4D77-8023-FB10BEBA93AC}" srcOrd="0" destOrd="0" presId="urn:microsoft.com/office/officeart/2018/5/layout/IconCircleLabelList"/>
    <dgm:cxn modelId="{F20121F6-F0F2-4CFB-BA43-34C90A214202}" type="presOf" srcId="{AB7812EF-BF5C-4783-8D4F-6B130958D8EE}" destId="{E058638A-E12D-462C-9949-D565FB9C119B}" srcOrd="0" destOrd="0" presId="urn:microsoft.com/office/officeart/2018/5/layout/IconCircleLabelList"/>
    <dgm:cxn modelId="{DB5A0984-04CF-408D-8386-75F55E5021F2}" type="presParOf" srcId="{E058638A-E12D-462C-9949-D565FB9C119B}" destId="{D268B05B-3B54-4E89-B740-A0C8BF7072AE}" srcOrd="0" destOrd="0" presId="urn:microsoft.com/office/officeart/2018/5/layout/IconCircleLabelList"/>
    <dgm:cxn modelId="{4C1C1EA5-C763-4B8B-8C41-07195E2ABABB}" type="presParOf" srcId="{D268B05B-3B54-4E89-B740-A0C8BF7072AE}" destId="{12772164-9232-450E-8D89-5FD61372A0A6}" srcOrd="0" destOrd="0" presId="urn:microsoft.com/office/officeart/2018/5/layout/IconCircleLabelList"/>
    <dgm:cxn modelId="{E9E299CC-54DF-4833-9834-E4AC15BFB640}" type="presParOf" srcId="{D268B05B-3B54-4E89-B740-A0C8BF7072AE}" destId="{A33652CB-F0B8-4BE3-A995-AF7090088A58}" srcOrd="1" destOrd="0" presId="urn:microsoft.com/office/officeart/2018/5/layout/IconCircleLabelList"/>
    <dgm:cxn modelId="{DECBC788-D21E-46ED-8448-A7E623C3968D}" type="presParOf" srcId="{D268B05B-3B54-4E89-B740-A0C8BF7072AE}" destId="{1C8E9CBC-A4F5-430D-B6C4-24AF9F0398AC}" srcOrd="2" destOrd="0" presId="urn:microsoft.com/office/officeart/2018/5/layout/IconCircleLabelList"/>
    <dgm:cxn modelId="{DF888469-942E-40EE-8E78-366138019206}" type="presParOf" srcId="{D268B05B-3B54-4E89-B740-A0C8BF7072AE}" destId="{6656EF4B-2A4C-4E26-B392-56EE72BD882A}" srcOrd="3" destOrd="0" presId="urn:microsoft.com/office/officeart/2018/5/layout/IconCircleLabelList"/>
    <dgm:cxn modelId="{17DEBFF5-8654-4884-BF55-519BE787FCD3}" type="presParOf" srcId="{E058638A-E12D-462C-9949-D565FB9C119B}" destId="{18F3057F-FA4B-4213-8098-457C8CAEDDF7}" srcOrd="1" destOrd="0" presId="urn:microsoft.com/office/officeart/2018/5/layout/IconCircleLabelList"/>
    <dgm:cxn modelId="{E0380534-CBE2-4C84-85BF-16072563A9F2}" type="presParOf" srcId="{E058638A-E12D-462C-9949-D565FB9C119B}" destId="{9881FC6E-4A99-4884-935B-9F1FF4B12C49}" srcOrd="2" destOrd="0" presId="urn:microsoft.com/office/officeart/2018/5/layout/IconCircleLabelList"/>
    <dgm:cxn modelId="{50CF0B6C-1069-4A81-A929-74667AF3BD8D}" type="presParOf" srcId="{9881FC6E-4A99-4884-935B-9F1FF4B12C49}" destId="{F687485A-F1B0-4582-A837-DD8D7DD56D2F}" srcOrd="0" destOrd="0" presId="urn:microsoft.com/office/officeart/2018/5/layout/IconCircleLabelList"/>
    <dgm:cxn modelId="{C32E1637-A24B-4B3A-8137-7399431AF72F}" type="presParOf" srcId="{9881FC6E-4A99-4884-935B-9F1FF4B12C49}" destId="{3F13CE75-71C0-45A7-BC81-ECEB8F7DB5D9}" srcOrd="1" destOrd="0" presId="urn:microsoft.com/office/officeart/2018/5/layout/IconCircleLabelList"/>
    <dgm:cxn modelId="{E03EB1FF-C760-497A-8537-E770DD1DD53B}" type="presParOf" srcId="{9881FC6E-4A99-4884-935B-9F1FF4B12C49}" destId="{65BBB944-CE54-4FDF-96D4-638AED205666}" srcOrd="2" destOrd="0" presId="urn:microsoft.com/office/officeart/2018/5/layout/IconCircleLabelList"/>
    <dgm:cxn modelId="{F7871358-FCC3-41B0-8BFB-BAE0D2865510}" type="presParOf" srcId="{9881FC6E-4A99-4884-935B-9F1FF4B12C49}" destId="{2FCBD5E8-35E7-4D77-8023-FB10BEBA93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5A89D9-845F-4A89-B640-20523316154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65F348B-6477-4BDD-9754-D0B0E7A843EF}">
      <dgm:prSet/>
      <dgm:spPr/>
      <dgm:t>
        <a:bodyPr/>
        <a:lstStyle/>
        <a:p>
          <a:r>
            <a:rPr lang="en-US"/>
            <a:t>- Desenvolvimento sustentável do meio marinho</a:t>
          </a:r>
        </a:p>
      </dgm:t>
    </dgm:pt>
    <dgm:pt modelId="{AF881EF8-FA4F-46AB-B2F7-A74280EA617E}" type="parTrans" cxnId="{A51E2A16-1D69-4429-94F1-D291DCA3B294}">
      <dgm:prSet/>
      <dgm:spPr/>
      <dgm:t>
        <a:bodyPr/>
        <a:lstStyle/>
        <a:p>
          <a:endParaRPr lang="en-US"/>
        </a:p>
      </dgm:t>
    </dgm:pt>
    <dgm:pt modelId="{19B84533-C43A-4512-8D7B-C2926377F93D}" type="sibTrans" cxnId="{A51E2A16-1D69-4429-94F1-D291DCA3B294}">
      <dgm:prSet/>
      <dgm:spPr/>
      <dgm:t>
        <a:bodyPr/>
        <a:lstStyle/>
        <a:p>
          <a:endParaRPr lang="en-US"/>
        </a:p>
      </dgm:t>
    </dgm:pt>
    <dgm:pt modelId="{61A97FD8-B182-4630-8B5D-075511234745}">
      <dgm:prSet/>
      <dgm:spPr/>
      <dgm:t>
        <a:bodyPr/>
        <a:lstStyle/>
        <a:p>
          <a:r>
            <a:rPr lang="en-US"/>
            <a:t>- Emprego qualificado e inovação na economia azul</a:t>
          </a:r>
        </a:p>
      </dgm:t>
    </dgm:pt>
    <dgm:pt modelId="{3EB6120B-3E9B-428E-9C03-B5BB97FEE0D7}" type="parTrans" cxnId="{0669A5E8-3BFC-4C9F-B6D9-8498D67163D1}">
      <dgm:prSet/>
      <dgm:spPr/>
      <dgm:t>
        <a:bodyPr/>
        <a:lstStyle/>
        <a:p>
          <a:endParaRPr lang="en-US"/>
        </a:p>
      </dgm:t>
    </dgm:pt>
    <dgm:pt modelId="{5D4CE3C3-2BA9-4A09-91F2-9307322A0995}" type="sibTrans" cxnId="{0669A5E8-3BFC-4C9F-B6D9-8498D67163D1}">
      <dgm:prSet/>
      <dgm:spPr/>
      <dgm:t>
        <a:bodyPr/>
        <a:lstStyle/>
        <a:p>
          <a:endParaRPr lang="en-US"/>
        </a:p>
      </dgm:t>
    </dgm:pt>
    <dgm:pt modelId="{501F2C11-0FBE-4337-9025-B4D225FC1459}" type="pres">
      <dgm:prSet presAssocID="{E55A89D9-845F-4A89-B640-205233161540}" presName="root" presStyleCnt="0">
        <dgm:presLayoutVars>
          <dgm:dir/>
          <dgm:resizeHandles val="exact"/>
        </dgm:presLayoutVars>
      </dgm:prSet>
      <dgm:spPr/>
    </dgm:pt>
    <dgm:pt modelId="{D5EACC1C-E8B8-44A8-AB63-2311FCB073FC}" type="pres">
      <dgm:prSet presAssocID="{165F348B-6477-4BDD-9754-D0B0E7A843EF}" presName="compNode" presStyleCnt="0"/>
      <dgm:spPr/>
    </dgm:pt>
    <dgm:pt modelId="{D5C946B9-BF74-41C5-8939-A90A7C073BA2}" type="pres">
      <dgm:prSet presAssocID="{165F348B-6477-4BDD-9754-D0B0E7A843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ixe"/>
        </a:ext>
      </dgm:extLst>
    </dgm:pt>
    <dgm:pt modelId="{D6F2EF2D-5613-456E-BC54-5CC68FB4F77F}" type="pres">
      <dgm:prSet presAssocID="{165F348B-6477-4BDD-9754-D0B0E7A843EF}" presName="spaceRect" presStyleCnt="0"/>
      <dgm:spPr/>
    </dgm:pt>
    <dgm:pt modelId="{72075C01-51AD-4E9F-B698-2AD52E6D3B02}" type="pres">
      <dgm:prSet presAssocID="{165F348B-6477-4BDD-9754-D0B0E7A843EF}" presName="textRect" presStyleLbl="revTx" presStyleIdx="0" presStyleCnt="2">
        <dgm:presLayoutVars>
          <dgm:chMax val="1"/>
          <dgm:chPref val="1"/>
        </dgm:presLayoutVars>
      </dgm:prSet>
      <dgm:spPr/>
    </dgm:pt>
    <dgm:pt modelId="{31FD61CF-2EC3-4698-8DB4-4BC9FFC08F11}" type="pres">
      <dgm:prSet presAssocID="{19B84533-C43A-4512-8D7B-C2926377F93D}" presName="sibTrans" presStyleCnt="0"/>
      <dgm:spPr/>
    </dgm:pt>
    <dgm:pt modelId="{99847641-2FE4-4EBC-9BF5-EC03947B2E2F}" type="pres">
      <dgm:prSet presAssocID="{61A97FD8-B182-4630-8B5D-075511234745}" presName="compNode" presStyleCnt="0"/>
      <dgm:spPr/>
    </dgm:pt>
    <dgm:pt modelId="{52A8107F-D759-4DC7-B5EF-BA0E779D0D63}" type="pres">
      <dgm:prSet presAssocID="{61A97FD8-B182-4630-8B5D-0755112347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67932FB2-D0FB-4BA7-B596-65FF8D89A067}" type="pres">
      <dgm:prSet presAssocID="{61A97FD8-B182-4630-8B5D-075511234745}" presName="spaceRect" presStyleCnt="0"/>
      <dgm:spPr/>
    </dgm:pt>
    <dgm:pt modelId="{A952EC03-6085-4AD8-8DA7-1BE9D80C799C}" type="pres">
      <dgm:prSet presAssocID="{61A97FD8-B182-4630-8B5D-0755112347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51E2A16-1D69-4429-94F1-D291DCA3B294}" srcId="{E55A89D9-845F-4A89-B640-205233161540}" destId="{165F348B-6477-4BDD-9754-D0B0E7A843EF}" srcOrd="0" destOrd="0" parTransId="{AF881EF8-FA4F-46AB-B2F7-A74280EA617E}" sibTransId="{19B84533-C43A-4512-8D7B-C2926377F93D}"/>
    <dgm:cxn modelId="{CDBCC644-BE23-4899-974E-2BDBCE4BE868}" type="presOf" srcId="{61A97FD8-B182-4630-8B5D-075511234745}" destId="{A952EC03-6085-4AD8-8DA7-1BE9D80C799C}" srcOrd="0" destOrd="0" presId="urn:microsoft.com/office/officeart/2018/2/layout/IconLabelList"/>
    <dgm:cxn modelId="{4D629377-6791-48AA-8B9B-45BD5F438B9D}" type="presOf" srcId="{E55A89D9-845F-4A89-B640-205233161540}" destId="{501F2C11-0FBE-4337-9025-B4D225FC1459}" srcOrd="0" destOrd="0" presId="urn:microsoft.com/office/officeart/2018/2/layout/IconLabelList"/>
    <dgm:cxn modelId="{E1640B9F-982B-4F1C-83E6-CBCF12C6998D}" type="presOf" srcId="{165F348B-6477-4BDD-9754-D0B0E7A843EF}" destId="{72075C01-51AD-4E9F-B698-2AD52E6D3B02}" srcOrd="0" destOrd="0" presId="urn:microsoft.com/office/officeart/2018/2/layout/IconLabelList"/>
    <dgm:cxn modelId="{0669A5E8-3BFC-4C9F-B6D9-8498D67163D1}" srcId="{E55A89D9-845F-4A89-B640-205233161540}" destId="{61A97FD8-B182-4630-8B5D-075511234745}" srcOrd="1" destOrd="0" parTransId="{3EB6120B-3E9B-428E-9C03-B5BB97FEE0D7}" sibTransId="{5D4CE3C3-2BA9-4A09-91F2-9307322A0995}"/>
    <dgm:cxn modelId="{907C8543-A955-4BDE-86F3-D867EB0D0C92}" type="presParOf" srcId="{501F2C11-0FBE-4337-9025-B4D225FC1459}" destId="{D5EACC1C-E8B8-44A8-AB63-2311FCB073FC}" srcOrd="0" destOrd="0" presId="urn:microsoft.com/office/officeart/2018/2/layout/IconLabelList"/>
    <dgm:cxn modelId="{8E54D5A4-52BE-44D5-B6A5-43C2B21ABE74}" type="presParOf" srcId="{D5EACC1C-E8B8-44A8-AB63-2311FCB073FC}" destId="{D5C946B9-BF74-41C5-8939-A90A7C073BA2}" srcOrd="0" destOrd="0" presId="urn:microsoft.com/office/officeart/2018/2/layout/IconLabelList"/>
    <dgm:cxn modelId="{EEB39C55-801C-4D44-BA9D-91A4714D7944}" type="presParOf" srcId="{D5EACC1C-E8B8-44A8-AB63-2311FCB073FC}" destId="{D6F2EF2D-5613-456E-BC54-5CC68FB4F77F}" srcOrd="1" destOrd="0" presId="urn:microsoft.com/office/officeart/2018/2/layout/IconLabelList"/>
    <dgm:cxn modelId="{CB9DAD86-6795-46AD-B0C6-EBE400976DA2}" type="presParOf" srcId="{D5EACC1C-E8B8-44A8-AB63-2311FCB073FC}" destId="{72075C01-51AD-4E9F-B698-2AD52E6D3B02}" srcOrd="2" destOrd="0" presId="urn:microsoft.com/office/officeart/2018/2/layout/IconLabelList"/>
    <dgm:cxn modelId="{2F7274AF-A03A-4BE7-ABAC-D3BF1344349B}" type="presParOf" srcId="{501F2C11-0FBE-4337-9025-B4D225FC1459}" destId="{31FD61CF-2EC3-4698-8DB4-4BC9FFC08F11}" srcOrd="1" destOrd="0" presId="urn:microsoft.com/office/officeart/2018/2/layout/IconLabelList"/>
    <dgm:cxn modelId="{AC4BBAAA-55BB-42A0-BC68-E695DF2B25C8}" type="presParOf" srcId="{501F2C11-0FBE-4337-9025-B4D225FC1459}" destId="{99847641-2FE4-4EBC-9BF5-EC03947B2E2F}" srcOrd="2" destOrd="0" presId="urn:microsoft.com/office/officeart/2018/2/layout/IconLabelList"/>
    <dgm:cxn modelId="{5CFD10F0-1451-4CFB-9D65-065B773A7D30}" type="presParOf" srcId="{99847641-2FE4-4EBC-9BF5-EC03947B2E2F}" destId="{52A8107F-D759-4DC7-B5EF-BA0E779D0D63}" srcOrd="0" destOrd="0" presId="urn:microsoft.com/office/officeart/2018/2/layout/IconLabelList"/>
    <dgm:cxn modelId="{FC82B957-74B3-4207-A8FD-A3BC239D21CC}" type="presParOf" srcId="{99847641-2FE4-4EBC-9BF5-EC03947B2E2F}" destId="{67932FB2-D0FB-4BA7-B596-65FF8D89A067}" srcOrd="1" destOrd="0" presId="urn:microsoft.com/office/officeart/2018/2/layout/IconLabelList"/>
    <dgm:cxn modelId="{02F599CB-F04E-4460-B3AF-71CA1A39B4EC}" type="presParOf" srcId="{99847641-2FE4-4EBC-9BF5-EC03947B2E2F}" destId="{A952EC03-6085-4AD8-8DA7-1BE9D80C799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CCCA51-4D66-4273-8926-410F5EB6600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D1B55DE-1FF0-443A-98EA-69F2FF46DC88}">
      <dgm:prSet/>
      <dgm:spPr/>
      <dgm:t>
        <a:bodyPr/>
        <a:lstStyle/>
        <a:p>
          <a:pPr>
            <a:defRPr cap="all"/>
          </a:pPr>
          <a:r>
            <a:rPr lang="en-US"/>
            <a:t>- Integração das regiões e municípios</a:t>
          </a:r>
        </a:p>
      </dgm:t>
    </dgm:pt>
    <dgm:pt modelId="{A15226CC-44DA-40BC-BC53-10E2D5EA7130}" type="parTrans" cxnId="{8EE72553-B7F0-42E6-977A-AE130D59C215}">
      <dgm:prSet/>
      <dgm:spPr/>
      <dgm:t>
        <a:bodyPr/>
        <a:lstStyle/>
        <a:p>
          <a:endParaRPr lang="en-US"/>
        </a:p>
      </dgm:t>
    </dgm:pt>
    <dgm:pt modelId="{E2D4A29A-918C-486B-AFF5-DC39EEB8DD1E}" type="sibTrans" cxnId="{8EE72553-B7F0-42E6-977A-AE130D59C215}">
      <dgm:prSet/>
      <dgm:spPr/>
      <dgm:t>
        <a:bodyPr/>
        <a:lstStyle/>
        <a:p>
          <a:endParaRPr lang="en-US"/>
        </a:p>
      </dgm:t>
    </dgm:pt>
    <dgm:pt modelId="{F332D720-266C-400F-893F-58F6119B126A}">
      <dgm:prSet/>
      <dgm:spPr/>
      <dgm:t>
        <a:bodyPr/>
        <a:lstStyle/>
        <a:p>
          <a:pPr>
            <a:defRPr cap="all"/>
          </a:pPr>
          <a:r>
            <a:rPr lang="en-US"/>
            <a:t>- Portos como instrumentos de coesão e valor partilhado</a:t>
          </a:r>
        </a:p>
      </dgm:t>
    </dgm:pt>
    <dgm:pt modelId="{B69D4545-FBD5-4817-B3EC-1AE15BA6FF80}" type="parTrans" cxnId="{7A533C11-E462-403A-894C-FD11F711B18B}">
      <dgm:prSet/>
      <dgm:spPr/>
      <dgm:t>
        <a:bodyPr/>
        <a:lstStyle/>
        <a:p>
          <a:endParaRPr lang="en-US"/>
        </a:p>
      </dgm:t>
    </dgm:pt>
    <dgm:pt modelId="{3D23AF67-6854-444E-96EF-6125859D5663}" type="sibTrans" cxnId="{7A533C11-E462-403A-894C-FD11F711B18B}">
      <dgm:prSet/>
      <dgm:spPr/>
      <dgm:t>
        <a:bodyPr/>
        <a:lstStyle/>
        <a:p>
          <a:endParaRPr lang="en-US"/>
        </a:p>
      </dgm:t>
    </dgm:pt>
    <dgm:pt modelId="{4F81AA6F-F9DA-4430-9E6B-FD92F3F47F17}" type="pres">
      <dgm:prSet presAssocID="{18CCCA51-4D66-4273-8926-410F5EB66001}" presName="root" presStyleCnt="0">
        <dgm:presLayoutVars>
          <dgm:dir/>
          <dgm:resizeHandles val="exact"/>
        </dgm:presLayoutVars>
      </dgm:prSet>
      <dgm:spPr/>
    </dgm:pt>
    <dgm:pt modelId="{7DDC12F5-7324-447D-B80A-E21F80F0446D}" type="pres">
      <dgm:prSet presAssocID="{FD1B55DE-1FF0-443A-98EA-69F2FF46DC88}" presName="compNode" presStyleCnt="0"/>
      <dgm:spPr/>
    </dgm:pt>
    <dgm:pt modelId="{EECB55C3-0426-4E02-BDF5-619385A4D559}" type="pres">
      <dgm:prSet presAssocID="{FD1B55DE-1FF0-443A-98EA-69F2FF46DC88}" presName="iconBgRect" presStyleLbl="bgShp" presStyleIdx="0" presStyleCnt="2"/>
      <dgm:spPr/>
    </dgm:pt>
    <dgm:pt modelId="{6CC8C19D-5D2D-4CC1-A149-39F715C2334A}" type="pres">
      <dgm:prSet presAssocID="{FD1B55DE-1FF0-443A-98EA-69F2FF46DC8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dade"/>
        </a:ext>
      </dgm:extLst>
    </dgm:pt>
    <dgm:pt modelId="{6D4A14B4-FAB1-4F11-A1F0-B7FD3DB13F96}" type="pres">
      <dgm:prSet presAssocID="{FD1B55DE-1FF0-443A-98EA-69F2FF46DC88}" presName="spaceRect" presStyleCnt="0"/>
      <dgm:spPr/>
    </dgm:pt>
    <dgm:pt modelId="{A2528772-624E-42AC-BD7B-79140CD6ED15}" type="pres">
      <dgm:prSet presAssocID="{FD1B55DE-1FF0-443A-98EA-69F2FF46DC88}" presName="textRect" presStyleLbl="revTx" presStyleIdx="0" presStyleCnt="2">
        <dgm:presLayoutVars>
          <dgm:chMax val="1"/>
          <dgm:chPref val="1"/>
        </dgm:presLayoutVars>
      </dgm:prSet>
      <dgm:spPr/>
    </dgm:pt>
    <dgm:pt modelId="{5FF8F85F-7429-4DE3-BFC2-782F5EC2DB88}" type="pres">
      <dgm:prSet presAssocID="{E2D4A29A-918C-486B-AFF5-DC39EEB8DD1E}" presName="sibTrans" presStyleCnt="0"/>
      <dgm:spPr/>
    </dgm:pt>
    <dgm:pt modelId="{D9C5F499-855A-4EF5-9E40-C044D5726570}" type="pres">
      <dgm:prSet presAssocID="{F332D720-266C-400F-893F-58F6119B126A}" presName="compNode" presStyleCnt="0"/>
      <dgm:spPr/>
    </dgm:pt>
    <dgm:pt modelId="{025A6A11-589E-47DD-BD96-3DA621413A90}" type="pres">
      <dgm:prSet presAssocID="{F332D720-266C-400F-893F-58F6119B126A}" presName="iconBgRect" presStyleLbl="bgShp" presStyleIdx="1" presStyleCnt="2"/>
      <dgm:spPr/>
    </dgm:pt>
    <dgm:pt modelId="{695F7ABC-8098-4781-A2B4-C2B6B02C45C7}" type="pres">
      <dgm:prSet presAssocID="{F332D720-266C-400F-893F-58F6119B12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Âncora"/>
        </a:ext>
      </dgm:extLst>
    </dgm:pt>
    <dgm:pt modelId="{0A4394C3-A036-4344-B6FA-7900006B6B85}" type="pres">
      <dgm:prSet presAssocID="{F332D720-266C-400F-893F-58F6119B126A}" presName="spaceRect" presStyleCnt="0"/>
      <dgm:spPr/>
    </dgm:pt>
    <dgm:pt modelId="{B767D1C0-5208-4059-8B96-BBA7AD441FAF}" type="pres">
      <dgm:prSet presAssocID="{F332D720-266C-400F-893F-58F6119B126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B03D802-FB84-4AA1-A5FF-D3E6C45D4A01}" type="presOf" srcId="{F332D720-266C-400F-893F-58F6119B126A}" destId="{B767D1C0-5208-4059-8B96-BBA7AD441FAF}" srcOrd="0" destOrd="0" presId="urn:microsoft.com/office/officeart/2018/5/layout/IconCircleLabelList"/>
    <dgm:cxn modelId="{9958810B-181D-41DC-802F-F50988D96FBB}" type="presOf" srcId="{FD1B55DE-1FF0-443A-98EA-69F2FF46DC88}" destId="{A2528772-624E-42AC-BD7B-79140CD6ED15}" srcOrd="0" destOrd="0" presId="urn:microsoft.com/office/officeart/2018/5/layout/IconCircleLabelList"/>
    <dgm:cxn modelId="{7A533C11-E462-403A-894C-FD11F711B18B}" srcId="{18CCCA51-4D66-4273-8926-410F5EB66001}" destId="{F332D720-266C-400F-893F-58F6119B126A}" srcOrd="1" destOrd="0" parTransId="{B69D4545-FBD5-4817-B3EC-1AE15BA6FF80}" sibTransId="{3D23AF67-6854-444E-96EF-6125859D5663}"/>
    <dgm:cxn modelId="{8EE72553-B7F0-42E6-977A-AE130D59C215}" srcId="{18CCCA51-4D66-4273-8926-410F5EB66001}" destId="{FD1B55DE-1FF0-443A-98EA-69F2FF46DC88}" srcOrd="0" destOrd="0" parTransId="{A15226CC-44DA-40BC-BC53-10E2D5EA7130}" sibTransId="{E2D4A29A-918C-486B-AFF5-DC39EEB8DD1E}"/>
    <dgm:cxn modelId="{8AE193FB-15DC-471B-A410-B678AFCE3487}" type="presOf" srcId="{18CCCA51-4D66-4273-8926-410F5EB66001}" destId="{4F81AA6F-F9DA-4430-9E6B-FD92F3F47F17}" srcOrd="0" destOrd="0" presId="urn:microsoft.com/office/officeart/2018/5/layout/IconCircleLabelList"/>
    <dgm:cxn modelId="{56CC38EE-33B2-49FD-90EE-B90EC40BF585}" type="presParOf" srcId="{4F81AA6F-F9DA-4430-9E6B-FD92F3F47F17}" destId="{7DDC12F5-7324-447D-B80A-E21F80F0446D}" srcOrd="0" destOrd="0" presId="urn:microsoft.com/office/officeart/2018/5/layout/IconCircleLabelList"/>
    <dgm:cxn modelId="{10BDC288-45F9-426F-86B8-847E9AD6C1AB}" type="presParOf" srcId="{7DDC12F5-7324-447D-B80A-E21F80F0446D}" destId="{EECB55C3-0426-4E02-BDF5-619385A4D559}" srcOrd="0" destOrd="0" presId="urn:microsoft.com/office/officeart/2018/5/layout/IconCircleLabelList"/>
    <dgm:cxn modelId="{F50523A6-52DF-4F8D-8C5B-BDD87CDDA169}" type="presParOf" srcId="{7DDC12F5-7324-447D-B80A-E21F80F0446D}" destId="{6CC8C19D-5D2D-4CC1-A149-39F715C2334A}" srcOrd="1" destOrd="0" presId="urn:microsoft.com/office/officeart/2018/5/layout/IconCircleLabelList"/>
    <dgm:cxn modelId="{4C811271-D066-43EE-9490-C16C9FD33FDB}" type="presParOf" srcId="{7DDC12F5-7324-447D-B80A-E21F80F0446D}" destId="{6D4A14B4-FAB1-4F11-A1F0-B7FD3DB13F96}" srcOrd="2" destOrd="0" presId="urn:microsoft.com/office/officeart/2018/5/layout/IconCircleLabelList"/>
    <dgm:cxn modelId="{39C76347-7321-4155-8055-A62E43799D31}" type="presParOf" srcId="{7DDC12F5-7324-447D-B80A-E21F80F0446D}" destId="{A2528772-624E-42AC-BD7B-79140CD6ED15}" srcOrd="3" destOrd="0" presId="urn:microsoft.com/office/officeart/2018/5/layout/IconCircleLabelList"/>
    <dgm:cxn modelId="{41E21830-4E99-4B5B-8F12-BE99FF0BA8AD}" type="presParOf" srcId="{4F81AA6F-F9DA-4430-9E6B-FD92F3F47F17}" destId="{5FF8F85F-7429-4DE3-BFC2-782F5EC2DB88}" srcOrd="1" destOrd="0" presId="urn:microsoft.com/office/officeart/2018/5/layout/IconCircleLabelList"/>
    <dgm:cxn modelId="{0F3BD804-EEFB-4866-9D68-2672BBAD6118}" type="presParOf" srcId="{4F81AA6F-F9DA-4430-9E6B-FD92F3F47F17}" destId="{D9C5F499-855A-4EF5-9E40-C044D5726570}" srcOrd="2" destOrd="0" presId="urn:microsoft.com/office/officeart/2018/5/layout/IconCircleLabelList"/>
    <dgm:cxn modelId="{2B19EF0C-9479-4C0D-9D56-17E6A5237DE0}" type="presParOf" srcId="{D9C5F499-855A-4EF5-9E40-C044D5726570}" destId="{025A6A11-589E-47DD-BD96-3DA621413A90}" srcOrd="0" destOrd="0" presId="urn:microsoft.com/office/officeart/2018/5/layout/IconCircleLabelList"/>
    <dgm:cxn modelId="{6AB47BC0-5A71-4162-8244-7B9F095B459C}" type="presParOf" srcId="{D9C5F499-855A-4EF5-9E40-C044D5726570}" destId="{695F7ABC-8098-4781-A2B4-C2B6B02C45C7}" srcOrd="1" destOrd="0" presId="urn:microsoft.com/office/officeart/2018/5/layout/IconCircleLabelList"/>
    <dgm:cxn modelId="{015B411D-A774-4A1C-AB3E-1B8461E164DC}" type="presParOf" srcId="{D9C5F499-855A-4EF5-9E40-C044D5726570}" destId="{0A4394C3-A036-4344-B6FA-7900006B6B85}" srcOrd="2" destOrd="0" presId="urn:microsoft.com/office/officeart/2018/5/layout/IconCircleLabelList"/>
    <dgm:cxn modelId="{D4DE66CE-6525-4236-BB7A-8DF8AF6C55E1}" type="presParOf" srcId="{D9C5F499-855A-4EF5-9E40-C044D5726570}" destId="{B767D1C0-5208-4059-8B96-BBA7AD441FA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F6418-50C0-4CF6-B9C4-E9E0C727193F}">
      <dsp:nvSpPr>
        <dsp:cNvPr id="0" name=""/>
        <dsp:cNvSpPr/>
      </dsp:nvSpPr>
      <dsp:spPr>
        <a:xfrm>
          <a:off x="0" y="0"/>
          <a:ext cx="3250551" cy="833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O papel dos portos na transição verde e digital</a:t>
          </a:r>
        </a:p>
      </dsp:txBody>
      <dsp:txXfrm>
        <a:off x="24417" y="24417"/>
        <a:ext cx="2350953" cy="784839"/>
      </dsp:txXfrm>
    </dsp:sp>
    <dsp:sp modelId="{7BF94367-9810-424E-B7B1-A1663DA4AC74}">
      <dsp:nvSpPr>
        <dsp:cNvPr id="0" name=""/>
        <dsp:cNvSpPr/>
      </dsp:nvSpPr>
      <dsp:spPr>
        <a:xfrm>
          <a:off x="286813" y="972619"/>
          <a:ext cx="3250551" cy="833673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Pressões internacionais: descarbonização, ESG, inovação</a:t>
          </a:r>
        </a:p>
      </dsp:txBody>
      <dsp:txXfrm>
        <a:off x="311230" y="997036"/>
        <a:ext cx="2373015" cy="784839"/>
      </dsp:txXfrm>
    </dsp:sp>
    <dsp:sp modelId="{A1232826-C811-421B-9BF3-8E6125736CB7}">
      <dsp:nvSpPr>
        <dsp:cNvPr id="0" name=""/>
        <dsp:cNvSpPr/>
      </dsp:nvSpPr>
      <dsp:spPr>
        <a:xfrm>
          <a:off x="573626" y="1945239"/>
          <a:ext cx="3250551" cy="833673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- A sustentabilidade como ativo competitivo</a:t>
          </a:r>
        </a:p>
      </dsp:txBody>
      <dsp:txXfrm>
        <a:off x="598043" y="1969656"/>
        <a:ext cx="2373015" cy="784839"/>
      </dsp:txXfrm>
    </dsp:sp>
    <dsp:sp modelId="{9DD5C320-9AD5-411D-8059-2543A903CACE}">
      <dsp:nvSpPr>
        <dsp:cNvPr id="0" name=""/>
        <dsp:cNvSpPr/>
      </dsp:nvSpPr>
      <dsp:spPr>
        <a:xfrm>
          <a:off x="2708663" y="632202"/>
          <a:ext cx="541888" cy="541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830588" y="632202"/>
        <a:ext cx="298038" cy="407771"/>
      </dsp:txXfrm>
    </dsp:sp>
    <dsp:sp modelId="{67D03116-FD11-48AC-A920-269DEFC5DCAF}">
      <dsp:nvSpPr>
        <dsp:cNvPr id="0" name=""/>
        <dsp:cNvSpPr/>
      </dsp:nvSpPr>
      <dsp:spPr>
        <a:xfrm>
          <a:off x="2995476" y="1599264"/>
          <a:ext cx="541888" cy="54188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117401" y="1599264"/>
        <a:ext cx="298038" cy="4077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3B6187-99B3-4763-B1D9-9F131862916E}">
      <dsp:nvSpPr>
        <dsp:cNvPr id="0" name=""/>
        <dsp:cNvSpPr/>
      </dsp:nvSpPr>
      <dsp:spPr>
        <a:xfrm>
          <a:off x="547762" y="191752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EC00C-3765-44F0-97F4-A486F8E3DFAC}">
      <dsp:nvSpPr>
        <dsp:cNvPr id="0" name=""/>
        <dsp:cNvSpPr/>
      </dsp:nvSpPr>
      <dsp:spPr>
        <a:xfrm>
          <a:off x="8987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FCCC01-1E47-4B08-AC62-03B12888FE3F}">
      <dsp:nvSpPr>
        <dsp:cNvPr id="0" name=""/>
        <dsp:cNvSpPr/>
      </dsp:nvSpPr>
      <dsp:spPr>
        <a:xfrm>
          <a:off x="212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Visão integrada: portos como motores da transição</a:t>
          </a:r>
        </a:p>
      </dsp:txBody>
      <dsp:txXfrm>
        <a:off x="21262" y="2351752"/>
        <a:ext cx="2700000" cy="720000"/>
      </dsp:txXfrm>
    </dsp:sp>
    <dsp:sp modelId="{CBDBF8C1-DAED-4245-9AAD-C427D91133A5}">
      <dsp:nvSpPr>
        <dsp:cNvPr id="0" name=""/>
        <dsp:cNvSpPr/>
      </dsp:nvSpPr>
      <dsp:spPr>
        <a:xfrm>
          <a:off x="3720262" y="191752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3D4B89-4F5C-4B41-9B2E-84703F63FA90}">
      <dsp:nvSpPr>
        <dsp:cNvPr id="0" name=""/>
        <dsp:cNvSpPr/>
      </dsp:nvSpPr>
      <dsp:spPr>
        <a:xfrm>
          <a:off x="40712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681F7-4193-4730-8500-9E2FDB633873}">
      <dsp:nvSpPr>
        <dsp:cNvPr id="0" name=""/>
        <dsp:cNvSpPr/>
      </dsp:nvSpPr>
      <dsp:spPr>
        <a:xfrm>
          <a:off x="31937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Apelo à ação conjunta: Estado, empresas, sociedade</a:t>
          </a:r>
        </a:p>
      </dsp:txBody>
      <dsp:txXfrm>
        <a:off x="3193762" y="2351752"/>
        <a:ext cx="27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77A86-75B9-49C9-8D0F-301F8409B2EC}">
      <dsp:nvSpPr>
        <dsp:cNvPr id="0" name=""/>
        <dsp:cNvSpPr/>
      </dsp:nvSpPr>
      <dsp:spPr>
        <a:xfrm>
          <a:off x="0" y="0"/>
          <a:ext cx="5224867" cy="830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Licença social para operar: transparência e confiança</a:t>
          </a:r>
        </a:p>
      </dsp:txBody>
      <dsp:txXfrm>
        <a:off x="24313" y="24313"/>
        <a:ext cx="4329107" cy="781490"/>
      </dsp:txXfrm>
    </dsp:sp>
    <dsp:sp modelId="{4A9345FB-65A3-4BB8-9245-004CD043A938}">
      <dsp:nvSpPr>
        <dsp:cNvPr id="0" name=""/>
        <dsp:cNvSpPr/>
      </dsp:nvSpPr>
      <dsp:spPr>
        <a:xfrm>
          <a:off x="461017" y="968468"/>
          <a:ext cx="5224867" cy="830116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Carbono equivalente, ETS marítimo, fiscalidade verde</a:t>
          </a:r>
        </a:p>
      </dsp:txBody>
      <dsp:txXfrm>
        <a:off x="485330" y="992781"/>
        <a:ext cx="4175648" cy="781490"/>
      </dsp:txXfrm>
    </dsp:sp>
    <dsp:sp modelId="{19117C2D-3F37-4EF1-9C1D-D60998782BF0}">
      <dsp:nvSpPr>
        <dsp:cNvPr id="0" name=""/>
        <dsp:cNvSpPr/>
      </dsp:nvSpPr>
      <dsp:spPr>
        <a:xfrm>
          <a:off x="922035" y="1936937"/>
          <a:ext cx="5224867" cy="830116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Créditos de biodiversidade e mitigação ambiental</a:t>
          </a:r>
        </a:p>
      </dsp:txBody>
      <dsp:txXfrm>
        <a:off x="946348" y="1961250"/>
        <a:ext cx="4175648" cy="781490"/>
      </dsp:txXfrm>
    </dsp:sp>
    <dsp:sp modelId="{DB2B9AFA-298F-46DE-B17E-75387CBD54A9}">
      <dsp:nvSpPr>
        <dsp:cNvPr id="0" name=""/>
        <dsp:cNvSpPr/>
      </dsp:nvSpPr>
      <dsp:spPr>
        <a:xfrm>
          <a:off x="4685292" y="629504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806696" y="629504"/>
        <a:ext cx="296767" cy="406030"/>
      </dsp:txXfrm>
    </dsp:sp>
    <dsp:sp modelId="{A2785E47-6788-44ED-A921-5366E225EC7D}">
      <dsp:nvSpPr>
        <dsp:cNvPr id="0" name=""/>
        <dsp:cNvSpPr/>
      </dsp:nvSpPr>
      <dsp:spPr>
        <a:xfrm>
          <a:off x="5146309" y="1592439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267713" y="1592439"/>
        <a:ext cx="296767" cy="406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D8B05-A42F-41ED-99B4-4579F50C3EFA}">
      <dsp:nvSpPr>
        <dsp:cNvPr id="0" name=""/>
        <dsp:cNvSpPr/>
      </dsp:nvSpPr>
      <dsp:spPr>
        <a:xfrm>
          <a:off x="480" y="216575"/>
          <a:ext cx="1944918" cy="23339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15" tIns="0" rIns="1921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51 mil milhões </a:t>
          </a:r>
          <a:r>
            <a:rPr lang="pt-PT" sz="1600" kern="1200" dirty="0"/>
            <a:t>de toneladas de gases de efeitos de estufa/ano</a:t>
          </a:r>
          <a:endParaRPr lang="en-US" sz="1600" kern="1200" dirty="0"/>
        </a:p>
      </dsp:txBody>
      <dsp:txXfrm>
        <a:off x="480" y="1150136"/>
        <a:ext cx="1944918" cy="1400341"/>
      </dsp:txXfrm>
    </dsp:sp>
    <dsp:sp modelId="{C37C88FE-44F5-4766-8F1F-BA0679C27135}">
      <dsp:nvSpPr>
        <dsp:cNvPr id="0" name=""/>
        <dsp:cNvSpPr/>
      </dsp:nvSpPr>
      <dsp:spPr>
        <a:xfrm>
          <a:off x="480" y="216575"/>
          <a:ext cx="1944918" cy="933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15" tIns="165100" rIns="192115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01</a:t>
          </a:r>
        </a:p>
      </dsp:txBody>
      <dsp:txXfrm>
        <a:off x="480" y="216575"/>
        <a:ext cx="1944918" cy="933560"/>
      </dsp:txXfrm>
    </dsp:sp>
    <dsp:sp modelId="{CBE9CC6D-9A1A-460A-B4C4-573AD68CD52E}">
      <dsp:nvSpPr>
        <dsp:cNvPr id="0" name=""/>
        <dsp:cNvSpPr/>
      </dsp:nvSpPr>
      <dsp:spPr>
        <a:xfrm>
          <a:off x="2100992" y="216575"/>
          <a:ext cx="1944918" cy="233390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15" tIns="0" rIns="1921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/>
            <a:t>ZERO emissões </a:t>
          </a:r>
          <a:r>
            <a:rPr lang="pt-PT" sz="1600" kern="1200" dirty="0"/>
            <a:t>= captura ou neutralidade carbónica (não zero emissões)</a:t>
          </a:r>
          <a:endParaRPr lang="en-US" sz="1600" kern="1200" dirty="0"/>
        </a:p>
      </dsp:txBody>
      <dsp:txXfrm>
        <a:off x="2100992" y="1150136"/>
        <a:ext cx="1944918" cy="1400341"/>
      </dsp:txXfrm>
    </dsp:sp>
    <dsp:sp modelId="{4E215399-6767-4EEB-80A5-ACE088AE2459}">
      <dsp:nvSpPr>
        <dsp:cNvPr id="0" name=""/>
        <dsp:cNvSpPr/>
      </dsp:nvSpPr>
      <dsp:spPr>
        <a:xfrm>
          <a:off x="2100992" y="216575"/>
          <a:ext cx="1944918" cy="933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15" tIns="165100" rIns="192115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02</a:t>
          </a:r>
        </a:p>
      </dsp:txBody>
      <dsp:txXfrm>
        <a:off x="2100992" y="216575"/>
        <a:ext cx="1944918" cy="933560"/>
      </dsp:txXfrm>
    </dsp:sp>
    <dsp:sp modelId="{B6544DCE-50E4-4809-9C05-B548DC88198D}">
      <dsp:nvSpPr>
        <dsp:cNvPr id="0" name=""/>
        <dsp:cNvSpPr/>
      </dsp:nvSpPr>
      <dsp:spPr>
        <a:xfrm>
          <a:off x="4201504" y="216575"/>
          <a:ext cx="1944918" cy="2333902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15" tIns="0" rIns="1921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/>
            <a:t>Bill Gates – “Como evitar um desastre climático”</a:t>
          </a:r>
          <a:endParaRPr lang="en-US" sz="1600" kern="1200"/>
        </a:p>
      </dsp:txBody>
      <dsp:txXfrm>
        <a:off x="4201504" y="1150136"/>
        <a:ext cx="1944918" cy="1400341"/>
      </dsp:txXfrm>
    </dsp:sp>
    <dsp:sp modelId="{251727D6-CF7F-40B3-8BFF-3282E67BB726}">
      <dsp:nvSpPr>
        <dsp:cNvPr id="0" name=""/>
        <dsp:cNvSpPr/>
      </dsp:nvSpPr>
      <dsp:spPr>
        <a:xfrm>
          <a:off x="4201504" y="216575"/>
          <a:ext cx="1944918" cy="933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115" tIns="165100" rIns="192115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03</a:t>
          </a:r>
        </a:p>
      </dsp:txBody>
      <dsp:txXfrm>
        <a:off x="4201504" y="216575"/>
        <a:ext cx="1944918" cy="933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D1BCD-29DB-458C-9157-AB37411F095D}">
      <dsp:nvSpPr>
        <dsp:cNvPr id="0" name=""/>
        <dsp:cNvSpPr/>
      </dsp:nvSpPr>
      <dsp:spPr>
        <a:xfrm>
          <a:off x="0" y="0"/>
          <a:ext cx="5224867" cy="8301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Eólicas offshore e papel logístico-portuário</a:t>
          </a:r>
        </a:p>
      </dsp:txBody>
      <dsp:txXfrm>
        <a:off x="24313" y="24313"/>
        <a:ext cx="4329107" cy="781490"/>
      </dsp:txXfrm>
    </dsp:sp>
    <dsp:sp modelId="{BD96A56C-3FC1-4931-9ADC-3D1F3CC17CCD}">
      <dsp:nvSpPr>
        <dsp:cNvPr id="0" name=""/>
        <dsp:cNvSpPr/>
      </dsp:nvSpPr>
      <dsp:spPr>
        <a:xfrm>
          <a:off x="461017" y="968468"/>
          <a:ext cx="5224867" cy="830116"/>
        </a:xfrm>
        <a:prstGeom prst="roundRect">
          <a:avLst>
            <a:gd name="adj" fmla="val 10000"/>
          </a:avLst>
        </a:prstGeom>
        <a:solidFill>
          <a:schemeClr val="accent2">
            <a:hueOff val="6000035"/>
            <a:satOff val="7693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Hidrogénio, metanol, biocombustíveis e amónia</a:t>
          </a:r>
        </a:p>
      </dsp:txBody>
      <dsp:txXfrm>
        <a:off x="485330" y="992781"/>
        <a:ext cx="4175648" cy="781490"/>
      </dsp:txXfrm>
    </dsp:sp>
    <dsp:sp modelId="{72A19039-FE0C-4B4A-921B-D19D68E17266}">
      <dsp:nvSpPr>
        <dsp:cNvPr id="0" name=""/>
        <dsp:cNvSpPr/>
      </dsp:nvSpPr>
      <dsp:spPr>
        <a:xfrm>
          <a:off x="922035" y="1936937"/>
          <a:ext cx="5224867" cy="830116"/>
        </a:xfrm>
        <a:prstGeom prst="roundRect">
          <a:avLst>
            <a:gd name="adj" fmla="val 10000"/>
          </a:avLst>
        </a:prstGeom>
        <a:solidFill>
          <a:schemeClr val="accent2">
            <a:hueOff val="12000070"/>
            <a:satOff val="15385"/>
            <a:lumOff val="4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- Economia circular e bioeconomia portuária</a:t>
          </a:r>
        </a:p>
      </dsp:txBody>
      <dsp:txXfrm>
        <a:off x="946348" y="1961250"/>
        <a:ext cx="4175648" cy="781490"/>
      </dsp:txXfrm>
    </dsp:sp>
    <dsp:sp modelId="{432AAF6E-52DB-4592-BCEB-ADD5B75E1065}">
      <dsp:nvSpPr>
        <dsp:cNvPr id="0" name=""/>
        <dsp:cNvSpPr/>
      </dsp:nvSpPr>
      <dsp:spPr>
        <a:xfrm>
          <a:off x="4685292" y="629504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4806696" y="629504"/>
        <a:ext cx="296767" cy="406030"/>
      </dsp:txXfrm>
    </dsp:sp>
    <dsp:sp modelId="{9F8803C0-DE06-42E9-9D0F-1A0AD3AA15E4}">
      <dsp:nvSpPr>
        <dsp:cNvPr id="0" name=""/>
        <dsp:cNvSpPr/>
      </dsp:nvSpPr>
      <dsp:spPr>
        <a:xfrm>
          <a:off x="5146309" y="1592439"/>
          <a:ext cx="539575" cy="539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2112959"/>
            <a:satOff val="10862"/>
            <a:lumOff val="54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2112959"/>
              <a:satOff val="10862"/>
              <a:lumOff val="5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5267713" y="1592439"/>
        <a:ext cx="296767" cy="406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6B028-4C9A-497C-9749-E118D7DB889E}">
      <dsp:nvSpPr>
        <dsp:cNvPr id="0" name=""/>
        <dsp:cNvSpPr/>
      </dsp:nvSpPr>
      <dsp:spPr>
        <a:xfrm>
          <a:off x="547762" y="191752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6738B-92E2-4B89-A62F-1B810244AF1C}">
      <dsp:nvSpPr>
        <dsp:cNvPr id="0" name=""/>
        <dsp:cNvSpPr/>
      </dsp:nvSpPr>
      <dsp:spPr>
        <a:xfrm>
          <a:off x="8987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39E4-F5A7-4B58-A2F3-B5AE4C97854A}">
      <dsp:nvSpPr>
        <dsp:cNvPr id="0" name=""/>
        <dsp:cNvSpPr/>
      </dsp:nvSpPr>
      <dsp:spPr>
        <a:xfrm>
          <a:off x="212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- Ferrovia e corredores verdes logísticos</a:t>
          </a:r>
        </a:p>
      </dsp:txBody>
      <dsp:txXfrm>
        <a:off x="21262" y="2351752"/>
        <a:ext cx="2700000" cy="720000"/>
      </dsp:txXfrm>
    </dsp:sp>
    <dsp:sp modelId="{CFF033F8-7A48-468D-A222-46761476FBEC}">
      <dsp:nvSpPr>
        <dsp:cNvPr id="0" name=""/>
        <dsp:cNvSpPr/>
      </dsp:nvSpPr>
      <dsp:spPr>
        <a:xfrm>
          <a:off x="3720262" y="191752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0900C-874F-4AF7-9CCE-5457175C35DB}">
      <dsp:nvSpPr>
        <dsp:cNvPr id="0" name=""/>
        <dsp:cNvSpPr/>
      </dsp:nvSpPr>
      <dsp:spPr>
        <a:xfrm>
          <a:off x="40712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7647C6-A267-469A-8DD2-EF5CDC36EEE6}">
      <dsp:nvSpPr>
        <dsp:cNvPr id="0" name=""/>
        <dsp:cNvSpPr/>
      </dsp:nvSpPr>
      <dsp:spPr>
        <a:xfrm>
          <a:off x="31937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- Portos secos e eficiência ambiental no hinterland</a:t>
          </a:r>
        </a:p>
      </dsp:txBody>
      <dsp:txXfrm>
        <a:off x="3193762" y="2351752"/>
        <a:ext cx="27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58510-9A4C-4397-9B7C-07CA5CC4AFD8}">
      <dsp:nvSpPr>
        <dsp:cNvPr id="0" name=""/>
        <dsp:cNvSpPr/>
      </dsp:nvSpPr>
      <dsp:spPr>
        <a:xfrm>
          <a:off x="547762" y="191752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E795B-6214-40AE-989A-BD17F20AA322}">
      <dsp:nvSpPr>
        <dsp:cNvPr id="0" name=""/>
        <dsp:cNvSpPr/>
      </dsp:nvSpPr>
      <dsp:spPr>
        <a:xfrm>
          <a:off x="8987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75A7-6175-47B3-96F2-09A569C7DE62}">
      <dsp:nvSpPr>
        <dsp:cNvPr id="0" name=""/>
        <dsp:cNvSpPr/>
      </dsp:nvSpPr>
      <dsp:spPr>
        <a:xfrm>
          <a:off x="212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- Concessões com metas ESG</a:t>
          </a:r>
        </a:p>
      </dsp:txBody>
      <dsp:txXfrm>
        <a:off x="21262" y="2351752"/>
        <a:ext cx="2700000" cy="720000"/>
      </dsp:txXfrm>
    </dsp:sp>
    <dsp:sp modelId="{2B44251E-1BED-4F79-92C1-441C3EE93CDA}">
      <dsp:nvSpPr>
        <dsp:cNvPr id="0" name=""/>
        <dsp:cNvSpPr/>
      </dsp:nvSpPr>
      <dsp:spPr>
        <a:xfrm>
          <a:off x="3720262" y="191752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BE985-16EB-47EB-99CD-DA05C653E935}">
      <dsp:nvSpPr>
        <dsp:cNvPr id="0" name=""/>
        <dsp:cNvSpPr/>
      </dsp:nvSpPr>
      <dsp:spPr>
        <a:xfrm>
          <a:off x="40712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70245-2B29-4065-BAFF-019249F4F8A2}">
      <dsp:nvSpPr>
        <dsp:cNvPr id="0" name=""/>
        <dsp:cNvSpPr/>
      </dsp:nvSpPr>
      <dsp:spPr>
        <a:xfrm>
          <a:off x="31937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- Cláusulas de descarbonização e obrigações sociais</a:t>
          </a:r>
        </a:p>
      </dsp:txBody>
      <dsp:txXfrm>
        <a:off x="3193762" y="2351752"/>
        <a:ext cx="27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72164-9232-450E-8D89-5FD61372A0A6}">
      <dsp:nvSpPr>
        <dsp:cNvPr id="0" name=""/>
        <dsp:cNvSpPr/>
      </dsp:nvSpPr>
      <dsp:spPr>
        <a:xfrm>
          <a:off x="547762" y="191752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652CB-F0B8-4BE3-A995-AF7090088A58}">
      <dsp:nvSpPr>
        <dsp:cNvPr id="0" name=""/>
        <dsp:cNvSpPr/>
      </dsp:nvSpPr>
      <dsp:spPr>
        <a:xfrm>
          <a:off x="8987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6EF4B-2A4C-4E26-B392-56EE72BD882A}">
      <dsp:nvSpPr>
        <dsp:cNvPr id="0" name=""/>
        <dsp:cNvSpPr/>
      </dsp:nvSpPr>
      <dsp:spPr>
        <a:xfrm>
          <a:off x="212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Turismo, mobilidade, aquacultura e espaços públicos</a:t>
          </a:r>
        </a:p>
      </dsp:txBody>
      <dsp:txXfrm>
        <a:off x="21262" y="2351752"/>
        <a:ext cx="2700000" cy="720000"/>
      </dsp:txXfrm>
    </dsp:sp>
    <dsp:sp modelId="{F687485A-F1B0-4582-A837-DD8D7DD56D2F}">
      <dsp:nvSpPr>
        <dsp:cNvPr id="0" name=""/>
        <dsp:cNvSpPr/>
      </dsp:nvSpPr>
      <dsp:spPr>
        <a:xfrm>
          <a:off x="3720262" y="191752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3CE75-71C0-45A7-BC81-ECEB8F7DB5D9}">
      <dsp:nvSpPr>
        <dsp:cNvPr id="0" name=""/>
        <dsp:cNvSpPr/>
      </dsp:nvSpPr>
      <dsp:spPr>
        <a:xfrm>
          <a:off x="40712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BD5E8-35E7-4D77-8023-FB10BEBA93AC}">
      <dsp:nvSpPr>
        <dsp:cNvPr id="0" name=""/>
        <dsp:cNvSpPr/>
      </dsp:nvSpPr>
      <dsp:spPr>
        <a:xfrm>
          <a:off x="31937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- Revitalização urbana e compatibilização de usos</a:t>
          </a:r>
        </a:p>
      </dsp:txBody>
      <dsp:txXfrm>
        <a:off x="3193762" y="2351752"/>
        <a:ext cx="2700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946B9-BF74-41C5-8939-A90A7C073BA2}">
      <dsp:nvSpPr>
        <dsp:cNvPr id="0" name=""/>
        <dsp:cNvSpPr/>
      </dsp:nvSpPr>
      <dsp:spPr>
        <a:xfrm>
          <a:off x="791184" y="502423"/>
          <a:ext cx="1199812" cy="1199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75C01-51AD-4E9F-B698-2AD52E6D3B02}">
      <dsp:nvSpPr>
        <dsp:cNvPr id="0" name=""/>
        <dsp:cNvSpPr/>
      </dsp:nvSpPr>
      <dsp:spPr>
        <a:xfrm>
          <a:off x="57965" y="2041080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Desenvolvimento sustentável do meio marinho</a:t>
          </a:r>
        </a:p>
      </dsp:txBody>
      <dsp:txXfrm>
        <a:off x="57965" y="2041080"/>
        <a:ext cx="2666250" cy="720000"/>
      </dsp:txXfrm>
    </dsp:sp>
    <dsp:sp modelId="{52A8107F-D759-4DC7-B5EF-BA0E779D0D63}">
      <dsp:nvSpPr>
        <dsp:cNvPr id="0" name=""/>
        <dsp:cNvSpPr/>
      </dsp:nvSpPr>
      <dsp:spPr>
        <a:xfrm>
          <a:off x="3924028" y="502423"/>
          <a:ext cx="1199812" cy="1199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2EC03-6085-4AD8-8DA7-1BE9D80C799C}">
      <dsp:nvSpPr>
        <dsp:cNvPr id="0" name=""/>
        <dsp:cNvSpPr/>
      </dsp:nvSpPr>
      <dsp:spPr>
        <a:xfrm>
          <a:off x="3190809" y="2041080"/>
          <a:ext cx="266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- Emprego qualificado e inovação na economia azul</a:t>
          </a:r>
        </a:p>
      </dsp:txBody>
      <dsp:txXfrm>
        <a:off x="3190809" y="2041080"/>
        <a:ext cx="266625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B55C3-0426-4E02-BDF5-619385A4D559}">
      <dsp:nvSpPr>
        <dsp:cNvPr id="0" name=""/>
        <dsp:cNvSpPr/>
      </dsp:nvSpPr>
      <dsp:spPr>
        <a:xfrm>
          <a:off x="547762" y="191752"/>
          <a:ext cx="1647000" cy="1647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C8C19D-5D2D-4CC1-A149-39F715C2334A}">
      <dsp:nvSpPr>
        <dsp:cNvPr id="0" name=""/>
        <dsp:cNvSpPr/>
      </dsp:nvSpPr>
      <dsp:spPr>
        <a:xfrm>
          <a:off x="8987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28772-624E-42AC-BD7B-79140CD6ED15}">
      <dsp:nvSpPr>
        <dsp:cNvPr id="0" name=""/>
        <dsp:cNvSpPr/>
      </dsp:nvSpPr>
      <dsp:spPr>
        <a:xfrm>
          <a:off x="212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Integração das regiões e municípios</a:t>
          </a:r>
        </a:p>
      </dsp:txBody>
      <dsp:txXfrm>
        <a:off x="21262" y="2351752"/>
        <a:ext cx="2700000" cy="720000"/>
      </dsp:txXfrm>
    </dsp:sp>
    <dsp:sp modelId="{025A6A11-589E-47DD-BD96-3DA621413A90}">
      <dsp:nvSpPr>
        <dsp:cNvPr id="0" name=""/>
        <dsp:cNvSpPr/>
      </dsp:nvSpPr>
      <dsp:spPr>
        <a:xfrm>
          <a:off x="3720262" y="191752"/>
          <a:ext cx="1647000" cy="1647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F7ABC-8098-4781-A2B4-C2B6B02C45C7}">
      <dsp:nvSpPr>
        <dsp:cNvPr id="0" name=""/>
        <dsp:cNvSpPr/>
      </dsp:nvSpPr>
      <dsp:spPr>
        <a:xfrm>
          <a:off x="4071262" y="542752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7D1C0-5208-4059-8B96-BBA7AD441FAF}">
      <dsp:nvSpPr>
        <dsp:cNvPr id="0" name=""/>
        <dsp:cNvSpPr/>
      </dsp:nvSpPr>
      <dsp:spPr>
        <a:xfrm>
          <a:off x="3193762" y="2351752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- Portos como instrumentos de coesão e valor partilhado</a:t>
          </a:r>
        </a:p>
      </dsp:txBody>
      <dsp:txXfrm>
        <a:off x="3193762" y="2351752"/>
        <a:ext cx="27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4e638cc5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4e638cc5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4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mar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50" y="304800"/>
            <a:ext cx="344662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28375" y="4277900"/>
            <a:ext cx="43716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Os Portos Brasileiros e sua Importância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Estratégica no Desenvolvimento Econômico do País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328374" y="939500"/>
            <a:ext cx="4695675" cy="5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Estratégias para a Sustentabilidade e Competitividade</a:t>
            </a: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28375" y="1320100"/>
            <a:ext cx="43716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Vitor Caldeirinha</a:t>
            </a:r>
            <a:endParaRPr sz="12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E058D7A-0772-4798-BF9D-A73070652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4178" y="427262"/>
            <a:ext cx="7287929" cy="44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493875F-2FB3-E528-5E3D-5AC5184C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2097" y="6879860"/>
            <a:ext cx="977211" cy="15581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80F073CC-40D5-4B23-8DF0-9BD0A0C12F2C}" type="slidenum">
              <a:rPr lang="en-US" smtClean="0"/>
              <a:pPr>
                <a:spcAft>
                  <a:spcPts val="45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1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ndia plans carbon market">
            <a:extLst>
              <a:ext uri="{FF2B5EF4-FFF2-40B4-BE49-F238E27FC236}">
                <a16:creationId xmlns:a16="http://schemas.microsoft.com/office/drawing/2014/main" id="{8DF5EE5C-B1AF-DD44-093F-DCC3C8755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320"/>
          <a:stretch>
            <a:fillRect/>
          </a:stretch>
        </p:blipFill>
        <p:spPr bwMode="auto">
          <a:xfrm>
            <a:off x="1143015" y="961"/>
            <a:ext cx="6857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1367C83-771B-BBF5-ED41-21409E4F2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463" y="4767263"/>
            <a:ext cx="154305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9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B8C2A71B-5976-2C8E-FA32-A66128FCE52B}"/>
              </a:ext>
            </a:extLst>
          </p:cNvPr>
          <p:cNvSpPr/>
          <p:nvPr/>
        </p:nvSpPr>
        <p:spPr>
          <a:xfrm>
            <a:off x="2000251" y="942181"/>
            <a:ext cx="5293975" cy="30368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013"/>
          </a:p>
        </p:txBody>
      </p:sp>
      <p:sp>
        <p:nvSpPr>
          <p:cNvPr id="3" name="object 3"/>
          <p:cNvSpPr txBox="1"/>
          <p:nvPr/>
        </p:nvSpPr>
        <p:spPr>
          <a:xfrm>
            <a:off x="2392442" y="1188307"/>
            <a:ext cx="3224043" cy="168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"/>
              </a:lnSpc>
            </a:pPr>
            <a:r>
              <a:rPr sz="1013" dirty="0">
                <a:latin typeface="CMHCNA+Arial Black"/>
                <a:cs typeface="CMHCNA+Arial Black"/>
              </a:rPr>
              <a:t>Carbon</a:t>
            </a:r>
            <a:r>
              <a:rPr sz="1013" spc="-5" dirty="0">
                <a:latin typeface="CMHCNA+Arial Black"/>
                <a:cs typeface="CMHCNA+Arial Black"/>
              </a:rPr>
              <a:t> </a:t>
            </a:r>
            <a:r>
              <a:rPr sz="1013" dirty="0">
                <a:latin typeface="CMHCNA+Arial Black"/>
                <a:cs typeface="CMHCNA+Arial Black"/>
              </a:rPr>
              <a:t>markets </a:t>
            </a:r>
            <a:r>
              <a:rPr sz="1013" dirty="0">
                <a:latin typeface="PKQVGB+Arial Black"/>
                <a:cs typeface="PKQVGB+Arial Black"/>
              </a:rPr>
              <a:t>–</a:t>
            </a:r>
            <a:r>
              <a:rPr sz="1013" spc="86" dirty="0">
                <a:latin typeface="Times New Roman"/>
                <a:cs typeface="Times New Roman"/>
              </a:rPr>
              <a:t> </a:t>
            </a:r>
            <a:r>
              <a:rPr sz="1013" spc="6" dirty="0">
                <a:latin typeface="CMHCNA+Arial Black"/>
                <a:cs typeface="CMHCNA+Arial Black"/>
              </a:rPr>
              <a:t>Cap</a:t>
            </a:r>
            <a:r>
              <a:rPr sz="1013" spc="-5" dirty="0">
                <a:latin typeface="CMHCNA+Arial Black"/>
                <a:cs typeface="CMHCNA+Arial Black"/>
              </a:rPr>
              <a:t> </a:t>
            </a:r>
            <a:r>
              <a:rPr sz="1013" dirty="0">
                <a:latin typeface="CMHCNA+Arial Black"/>
                <a:cs typeface="CMHCNA+Arial Black"/>
              </a:rPr>
              <a:t>and </a:t>
            </a:r>
            <a:r>
              <a:rPr sz="1013" spc="-23" dirty="0">
                <a:latin typeface="CMHCNA+Arial Black"/>
                <a:cs typeface="CMHCNA+Arial Black"/>
              </a:rPr>
              <a:t>Tr</a:t>
            </a:r>
            <a:r>
              <a:rPr sz="1013" spc="-322" dirty="0">
                <a:latin typeface="CMHCNA+Arial Black"/>
                <a:cs typeface="CMHCNA+Arial Black"/>
              </a:rPr>
              <a:t> </a:t>
            </a:r>
            <a:r>
              <a:rPr sz="1013" dirty="0">
                <a:latin typeface="CMHCNA+Arial Black"/>
                <a:cs typeface="CMHCNA+Arial Black"/>
              </a:rPr>
              <a:t>ade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1245" y="1836722"/>
            <a:ext cx="311591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2"/>
              </a:lnSpc>
            </a:pPr>
            <a:r>
              <a:rPr sz="675" b="1" dirty="0">
                <a:latin typeface="RQQVSK+Arial Bold"/>
                <a:cs typeface="RQQVSK+Arial Bold"/>
              </a:rPr>
              <a:t>“Cap”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91243" y="1970005"/>
            <a:ext cx="157857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3"/>
              </a:lnSpc>
            </a:pPr>
            <a:r>
              <a:rPr sz="591" dirty="0">
                <a:latin typeface="LQAWOW+Arial"/>
                <a:cs typeface="LQAWOW+Arial"/>
              </a:rPr>
              <a:t>Limitação</a:t>
            </a:r>
            <a:r>
              <a:rPr sz="591" spc="-17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à quantidade</a:t>
            </a:r>
            <a:r>
              <a:rPr sz="591" spc="-24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de emissões</a:t>
            </a:r>
            <a:r>
              <a:rPr sz="591" spc="-17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emitidas</a:t>
            </a:r>
          </a:p>
          <a:p>
            <a:pPr>
              <a:lnSpc>
                <a:spcPts val="662"/>
              </a:lnSpc>
              <a:spcBef>
                <a:spcPts val="48"/>
              </a:spcBef>
            </a:pPr>
            <a:r>
              <a:rPr sz="591" dirty="0">
                <a:latin typeface="LQAWOW+Arial"/>
                <a:cs typeface="LQAWOW+Arial"/>
              </a:rPr>
              <a:t>por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indústria.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1245" y="2182452"/>
            <a:ext cx="1640316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2"/>
              </a:lnSpc>
            </a:pPr>
            <a:r>
              <a:rPr sz="591" dirty="0">
                <a:latin typeface="LQAWOW+Arial"/>
                <a:cs typeface="LQAWOW+Arial"/>
              </a:rPr>
              <a:t>Ao longo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do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tempo,</a:t>
            </a:r>
            <a:r>
              <a:rPr sz="591" spc="-11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o nível máximo de</a:t>
            </a:r>
          </a:p>
          <a:p>
            <a:pPr>
              <a:lnSpc>
                <a:spcPts val="662"/>
              </a:lnSpc>
              <a:spcBef>
                <a:spcPts val="26"/>
              </a:spcBef>
            </a:pPr>
            <a:r>
              <a:rPr sz="591" dirty="0">
                <a:latin typeface="LQAWOW+Arial"/>
                <a:cs typeface="LQAWOW+Arial"/>
              </a:rPr>
              <a:t>emissões</a:t>
            </a:r>
            <a:r>
              <a:rPr sz="591" spc="-1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diminui,</a:t>
            </a:r>
            <a:r>
              <a:rPr sz="591" spc="-11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proporcionando</a:t>
            </a:r>
            <a:r>
              <a:rPr sz="591" spc="-17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um incentivo</a:t>
            </a:r>
          </a:p>
          <a:p>
            <a:pPr>
              <a:lnSpc>
                <a:spcPts val="662"/>
              </a:lnSpc>
              <a:spcBef>
                <a:spcPts val="47"/>
              </a:spcBef>
            </a:pPr>
            <a:r>
              <a:rPr sz="591" dirty="0">
                <a:latin typeface="LQAWOW+Arial"/>
                <a:cs typeface="LQAWOW+Arial"/>
              </a:rPr>
              <a:t>crescente</a:t>
            </a:r>
            <a:r>
              <a:rPr sz="591" spc="-23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à indústria</a:t>
            </a:r>
            <a:r>
              <a:rPr sz="591" spc="-17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 às</a:t>
            </a:r>
            <a:r>
              <a:rPr sz="591" spc="-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empresas</a:t>
            </a:r>
            <a:r>
              <a:rPr sz="591" spc="-15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para</a:t>
            </a:r>
          </a:p>
          <a:p>
            <a:pPr>
              <a:lnSpc>
                <a:spcPts val="662"/>
              </a:lnSpc>
              <a:spcBef>
                <a:spcPts val="47"/>
              </a:spcBef>
            </a:pPr>
            <a:r>
              <a:rPr sz="591" dirty="0">
                <a:latin typeface="LQAWOW+Arial"/>
                <a:cs typeface="LQAWOW+Arial"/>
              </a:rPr>
              <a:t>reduzirem</a:t>
            </a:r>
            <a:r>
              <a:rPr sz="591" spc="-20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as</a:t>
            </a:r>
            <a:r>
              <a:rPr sz="591" spc="-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suas</a:t>
            </a:r>
            <a:r>
              <a:rPr sz="591" spc="-12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emissões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91244" y="2808843"/>
            <a:ext cx="382662" cy="1025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2"/>
              </a:lnSpc>
            </a:pPr>
            <a:r>
              <a:rPr sz="675" b="1" spc="-7" dirty="0">
                <a:latin typeface="RQQVSK+Arial Bold"/>
                <a:cs typeface="RQQVSK+Arial Bold"/>
              </a:rPr>
              <a:t>“Trade”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91245" y="2942126"/>
            <a:ext cx="148302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3"/>
              </a:lnSpc>
            </a:pPr>
            <a:r>
              <a:rPr sz="591" dirty="0">
                <a:latin typeface="LQAWOW+Arial"/>
                <a:cs typeface="LQAWOW+Arial"/>
              </a:rPr>
              <a:t>Criação</a:t>
            </a:r>
            <a:r>
              <a:rPr sz="591" spc="-13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de um</a:t>
            </a:r>
            <a:r>
              <a:rPr sz="591" spc="-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mercado</a:t>
            </a:r>
            <a:r>
              <a:rPr sz="591" spc="-1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para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as</a:t>
            </a:r>
            <a:r>
              <a:rPr sz="591" spc="-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empresas</a:t>
            </a:r>
          </a:p>
          <a:p>
            <a:pPr>
              <a:lnSpc>
                <a:spcPts val="662"/>
              </a:lnSpc>
              <a:spcBef>
                <a:spcPts val="48"/>
              </a:spcBef>
            </a:pPr>
            <a:r>
              <a:rPr sz="591" dirty="0">
                <a:latin typeface="LQAWOW+Arial"/>
                <a:cs typeface="LQAWOW+Arial"/>
              </a:rPr>
              <a:t>comprarem</a:t>
            </a:r>
            <a:r>
              <a:rPr sz="591" spc="-20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 venderem</a:t>
            </a:r>
            <a:r>
              <a:rPr sz="591" spc="-9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as</a:t>
            </a:r>
            <a:r>
              <a:rPr sz="591" spc="-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suas</a:t>
            </a:r>
            <a:r>
              <a:rPr sz="591" spc="-12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licenças.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91243" y="3154574"/>
            <a:ext cx="158186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62"/>
              </a:lnSpc>
            </a:pPr>
            <a:r>
              <a:rPr sz="591" dirty="0">
                <a:latin typeface="LQAWOW+Arial"/>
                <a:cs typeface="LQAWOW+Arial"/>
              </a:rPr>
              <a:t>As empresas</a:t>
            </a:r>
            <a:r>
              <a:rPr sz="591" spc="-20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podem</a:t>
            </a:r>
            <a:r>
              <a:rPr sz="591" spc="-11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adquirir</a:t>
            </a:r>
            <a:r>
              <a:rPr sz="591" spc="-13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as</a:t>
            </a:r>
            <a:r>
              <a:rPr sz="591" spc="-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licenças</a:t>
            </a:r>
            <a:r>
              <a:rPr sz="591" spc="-1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de</a:t>
            </a:r>
          </a:p>
          <a:p>
            <a:pPr>
              <a:lnSpc>
                <a:spcPts val="662"/>
              </a:lnSpc>
              <a:spcBef>
                <a:spcPts val="26"/>
              </a:spcBef>
            </a:pPr>
            <a:r>
              <a:rPr sz="591" dirty="0">
                <a:latin typeface="LQAWOW+Arial"/>
                <a:cs typeface="LQAWOW+Arial"/>
              </a:rPr>
              <a:t>outras</a:t>
            </a:r>
            <a:r>
              <a:rPr sz="591" spc="-1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empresas</a:t>
            </a:r>
            <a:r>
              <a:rPr sz="591" spc="-15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para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aumentar</a:t>
            </a:r>
            <a:r>
              <a:rPr sz="591" spc="-23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a quantidade</a:t>
            </a:r>
          </a:p>
          <a:p>
            <a:pPr>
              <a:lnSpc>
                <a:spcPts val="662"/>
              </a:lnSpc>
              <a:spcBef>
                <a:spcPts val="47"/>
              </a:spcBef>
            </a:pPr>
            <a:r>
              <a:rPr sz="591" dirty="0">
                <a:latin typeface="LQAWOW+Arial"/>
                <a:cs typeface="LQAWOW+Arial"/>
              </a:rPr>
              <a:t>de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emissões</a:t>
            </a:r>
            <a:r>
              <a:rPr sz="591" spc="-16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que</a:t>
            </a:r>
            <a:r>
              <a:rPr sz="591" spc="-8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podem</a:t>
            </a:r>
            <a:r>
              <a:rPr sz="591" spc="-11" dirty="0">
                <a:latin typeface="LQAWOW+Arial"/>
                <a:cs typeface="LQAWOW+Arial"/>
              </a:rPr>
              <a:t> </a:t>
            </a:r>
            <a:r>
              <a:rPr sz="591" dirty="0">
                <a:latin typeface="LQAWOW+Arial"/>
                <a:cs typeface="LQAWOW+Arial"/>
              </a:rPr>
              <a:t>emitir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32BFA1-8E1C-E5A8-86CB-47A5EA902032}"/>
              </a:ext>
            </a:extLst>
          </p:cNvPr>
          <p:cNvSpPr/>
          <p:nvPr/>
        </p:nvSpPr>
        <p:spPr>
          <a:xfrm>
            <a:off x="2000251" y="3709375"/>
            <a:ext cx="460668" cy="2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sz="1013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C6A9DB6-D550-BBAE-73AE-45233206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636" y="1578521"/>
            <a:ext cx="3151136" cy="20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55A7D84-162D-A401-F77E-0F5C43A40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2" y="306493"/>
            <a:ext cx="7566142" cy="43507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Impact of the EU Carbon Border Adjustment Mechanism (CBAM) in Smart  Manufacturing - Advantech">
            <a:extLst>
              <a:ext uri="{FF2B5EF4-FFF2-40B4-BE49-F238E27FC236}">
                <a16:creationId xmlns:a16="http://schemas.microsoft.com/office/drawing/2014/main" id="{784F9AF0-EE05-64F7-6D80-E8BC9648B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>
            <a:fillRect/>
          </a:stretch>
        </p:blipFill>
        <p:spPr bwMode="auto">
          <a:xfrm>
            <a:off x="1143015" y="961"/>
            <a:ext cx="6857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E86447C-CA36-7683-3A3A-0DAEB3FC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463" y="4767263"/>
            <a:ext cx="154305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58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U Carbon Border Adjustment Mechanism: A Primer for Stakeholders">
            <a:extLst>
              <a:ext uri="{FF2B5EF4-FFF2-40B4-BE49-F238E27FC236}">
                <a16:creationId xmlns:a16="http://schemas.microsoft.com/office/drawing/2014/main" id="{E2074CFC-A2EA-587F-E6FE-CA9B199BC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22"/>
          <a:stretch>
            <a:fillRect/>
          </a:stretch>
        </p:blipFill>
        <p:spPr bwMode="auto">
          <a:xfrm>
            <a:off x="1143015" y="961"/>
            <a:ext cx="6857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60DC660-9F19-FD36-D8EF-4A02108C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463" y="4767263"/>
            <a:ext cx="154305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49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255" y="261649"/>
            <a:ext cx="5466437" cy="1182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62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Inovação Energética e Economia Verde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F7B1B25-D05F-217C-8899-B17D180EFB3E}"/>
              </a:ext>
            </a:extLst>
          </p:cNvPr>
          <p:cNvGraphicFramePr/>
          <p:nvPr/>
        </p:nvGraphicFramePr>
        <p:xfrm>
          <a:off x="1505282" y="1961985"/>
          <a:ext cx="6146903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ethanol as fuel | Bureau Veritas Marine &amp; Offshore">
            <a:extLst>
              <a:ext uri="{FF2B5EF4-FFF2-40B4-BE49-F238E27FC236}">
                <a16:creationId xmlns:a16="http://schemas.microsoft.com/office/drawing/2014/main" id="{7768ABF3-EB42-DEEF-1D82-A4627C5F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43790" y="342900"/>
            <a:ext cx="6256421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0892673-A48C-3078-231F-C95D686D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6680" y="4841748"/>
            <a:ext cx="25203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 sz="750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16</a:t>
            </a:fld>
            <a:endParaRPr lang="en-US" sz="7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world's first container vessel, fueled by carbon neutral methanol, to  sail in North Europe | Sealand - A Maersk Company">
            <a:extLst>
              <a:ext uri="{FF2B5EF4-FFF2-40B4-BE49-F238E27FC236}">
                <a16:creationId xmlns:a16="http://schemas.microsoft.com/office/drawing/2014/main" id="{D7DDE5DC-9687-7D2F-F3C8-CCCE9FAE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955" y="360674"/>
            <a:ext cx="7220672" cy="413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79613CF4-9386-4F1E-9E29-D41EF7C6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6680" y="4841748"/>
            <a:ext cx="25203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 sz="750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17</a:t>
            </a:fld>
            <a:endParaRPr lang="en-US" sz="7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80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texto, captura de ecrã, software, Ícone de computador&#10;&#10;Descrição gerada automaticamente">
            <a:extLst>
              <a:ext uri="{FF2B5EF4-FFF2-40B4-BE49-F238E27FC236}">
                <a16:creationId xmlns:a16="http://schemas.microsoft.com/office/drawing/2014/main" id="{28A5437B-341E-76FE-091F-A8FA7277B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69" t="12647" r="36535" b="5823"/>
          <a:stretch>
            <a:fillRect/>
          </a:stretch>
        </p:blipFill>
        <p:spPr>
          <a:xfrm>
            <a:off x="1534332" y="219877"/>
            <a:ext cx="5509647" cy="4758793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6A8ECAF-112D-645B-39A3-18815BD9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6680" y="4841748"/>
            <a:ext cx="25203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 sz="750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18</a:t>
            </a:fld>
            <a:endParaRPr lang="en-US" sz="7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16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evelopment of Synthetic Fuel Production Process from CO2 and H2 | Fuels &amp;  Chemicals | ENEOS Corporation">
            <a:extLst>
              <a:ext uri="{FF2B5EF4-FFF2-40B4-BE49-F238E27FC236}">
                <a16:creationId xmlns:a16="http://schemas.microsoft.com/office/drawing/2014/main" id="{5BF75C2E-6C09-8787-578E-054618D1A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2217" y="959907"/>
            <a:ext cx="8603664" cy="324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A007D62-C800-288B-6CDA-62D3A9FB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6680" y="4841748"/>
            <a:ext cx="25203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 sz="750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19</a:t>
            </a:fld>
            <a:endParaRPr lang="en-US" sz="7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5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4474" y="411349"/>
            <a:ext cx="3824180" cy="125671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625">
                <a:latin typeface="+mj-lt"/>
                <a:ea typeface="+mj-ea"/>
                <a:cs typeface="+mj-cs"/>
              </a:rPr>
              <a:t>1. Introdução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B2808-6AD0-36FE-7833-20230B4646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491" r="44761" b="2"/>
          <a:stretch>
            <a:fillRect/>
          </a:stretch>
        </p:blipFill>
        <p:spPr>
          <a:xfrm>
            <a:off x="1143015" y="7"/>
            <a:ext cx="2360514" cy="5143493"/>
          </a:xfrm>
          <a:prstGeom prst="rect">
            <a:avLst/>
          </a:prstGeom>
          <a:effectLst/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5322DF7-1EE9-CACF-6897-01A6104EEF5F}"/>
              </a:ext>
            </a:extLst>
          </p:cNvPr>
          <p:cNvGraphicFramePr/>
          <p:nvPr/>
        </p:nvGraphicFramePr>
        <p:xfrm>
          <a:off x="3704475" y="1807373"/>
          <a:ext cx="3824178" cy="277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ólicas que flutuam no mar têm potencial exportador de 59 mil milhões">
            <a:extLst>
              <a:ext uri="{FF2B5EF4-FFF2-40B4-BE49-F238E27FC236}">
                <a16:creationId xmlns:a16="http://schemas.microsoft.com/office/drawing/2014/main" id="{5CC9239B-627B-CD7A-0687-B911090A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9213" y="102392"/>
            <a:ext cx="2809940" cy="478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Proposta do Governo para eólicas no mar coloca em risco a ave marinha mais  ameaçada da">
            <a:extLst>
              <a:ext uri="{FF2B5EF4-FFF2-40B4-BE49-F238E27FC236}">
                <a16:creationId xmlns:a16="http://schemas.microsoft.com/office/drawing/2014/main" id="{67A414B5-B592-E886-BCD6-0B30CAA4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54" y="174870"/>
            <a:ext cx="3432546" cy="46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EF444B3-37A2-9691-491A-2EA7B70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6463" y="4767263"/>
            <a:ext cx="1543050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20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AH Wind gains green light for Teesside monopile plant – Energy Facts">
            <a:extLst>
              <a:ext uri="{FF2B5EF4-FFF2-40B4-BE49-F238E27FC236}">
                <a16:creationId xmlns:a16="http://schemas.microsoft.com/office/drawing/2014/main" id="{61E0AA1C-DFFF-9B98-1ED0-41A21C2E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r="1" b="9655"/>
          <a:stretch/>
        </p:blipFill>
        <p:spPr bwMode="auto">
          <a:xfrm>
            <a:off x="896479" y="370174"/>
            <a:ext cx="7618111" cy="38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8CBDBD4C-310C-D46E-0B1B-A2472A856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6680" y="4841748"/>
            <a:ext cx="25203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 sz="750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21</a:t>
            </a:fld>
            <a:endParaRPr lang="en-US" sz="7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aiba o que é a bioeconomia circular? - Florestas.pt">
            <a:extLst>
              <a:ext uri="{FF2B5EF4-FFF2-40B4-BE49-F238E27FC236}">
                <a16:creationId xmlns:a16="http://schemas.microsoft.com/office/drawing/2014/main" id="{6F2F818A-F34B-F8AC-DA35-E73E4648C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400175" y="787599"/>
            <a:ext cx="6343650" cy="356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09BB132-0760-FB99-449E-1C682C5A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26680" y="4841748"/>
            <a:ext cx="252032" cy="273844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spcAft>
                <a:spcPts val="254"/>
              </a:spcAft>
            </a:pPr>
            <a:fld id="{80F073CC-40D5-4B23-8DF0-9BD0A0C12F2C}" type="slidenum">
              <a:rPr lang="en-US" sz="750">
                <a:solidFill>
                  <a:srgbClr val="FFFFFF"/>
                </a:solidFill>
              </a:rPr>
              <a:pPr defTabSz="685800">
                <a:spcAft>
                  <a:spcPts val="254"/>
                </a:spcAft>
              </a:pPr>
              <a:t>22</a:t>
            </a:fld>
            <a:endParaRPr lang="en-US" sz="7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5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03F5D0A-971C-6DEE-7EF7-C273A283E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98677" y="225783"/>
            <a:ext cx="6992916" cy="4527912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5BB02B5-6594-E037-A9AF-B4F6096A7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2097" y="6879860"/>
            <a:ext cx="977211" cy="15581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80F073CC-40D5-4B23-8DF0-9BD0A0C12F2C}" type="slidenum">
              <a:rPr lang="en-US" smtClean="0"/>
              <a:pPr>
                <a:spcAft>
                  <a:spcPts val="45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2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C049F59-C6A8-CBF3-E343-6412A0886B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202734" y="274808"/>
            <a:ext cx="7201509" cy="4428927"/>
          </a:xfrm>
          <a:prstGeom prst="rect">
            <a:avLst/>
          </a:prstGeom>
        </p:spPr>
      </p:pic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81C533D-FFA3-9B1A-6C5B-0B36C437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02097" y="6879860"/>
            <a:ext cx="977211" cy="15581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450"/>
              </a:spcAft>
            </a:pPr>
            <a:fld id="{80F073CC-40D5-4B23-8DF0-9BD0A0C12F2C}" type="slidenum">
              <a:rPr lang="en-US" smtClean="0"/>
              <a:pPr>
                <a:spcAft>
                  <a:spcPts val="450"/>
                </a:spcAft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19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25DE785-E93D-1CA2-546D-E95CC2240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833" y="0"/>
            <a:ext cx="5741123" cy="47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42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2C33FBE-10DE-61BD-8776-87C558B0B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287" y="218854"/>
            <a:ext cx="7959347" cy="447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4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344897"/>
            <a:ext cx="5915025" cy="7534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7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5. Intermodalidade e Logística Verde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2661CCE6-816D-3488-E017-CC1D77829DF3}"/>
              </a:ext>
            </a:extLst>
          </p:cNvPr>
          <p:cNvGraphicFramePr/>
          <p:nvPr/>
        </p:nvGraphicFramePr>
        <p:xfrm>
          <a:off x="1614488" y="1350683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B9356-995A-7F10-C525-3F19E7ED0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273844"/>
            <a:ext cx="5915025" cy="1395300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Existe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cada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vez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maior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integração</a:t>
            </a: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logística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Article content">
            <a:extLst>
              <a:ext uri="{FF2B5EF4-FFF2-40B4-BE49-F238E27FC236}">
                <a16:creationId xmlns:a16="http://schemas.microsoft.com/office/drawing/2014/main" id="{7837D460-2D33-CA47-3DC3-E33AD9FEC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726" y="1256434"/>
            <a:ext cx="4298616" cy="3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EE06D3-B0D1-7376-7782-7CEF02D3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0661" y="1256434"/>
            <a:ext cx="4523340" cy="316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241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A67686-93F8-E6A0-B73B-CEF0F4E3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944" y="249582"/>
            <a:ext cx="7180800" cy="1395300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 Hinterland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portuário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resume-se a Madrid, mas 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intensifica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-se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A3FEA936-EEFD-5CD9-0A2A-A105ED81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050" y="1296817"/>
            <a:ext cx="4758924" cy="370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AAD38D7-7480-047F-6EB5-0157655F1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4900" y="1890793"/>
            <a:ext cx="3755050" cy="2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6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1208-49DF-488D-8AF1-B6602F3BE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50" y="482600"/>
            <a:ext cx="6306145" cy="558627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Economia Circular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77222-054B-4E5E-A102-5D5788A0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36" y="866961"/>
            <a:ext cx="8022537" cy="340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39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D376E7A4-A41C-392F-71A8-E5E8DA229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83" y="1311605"/>
            <a:ext cx="4320496" cy="252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FE3800D-C01C-B84A-25A8-9E5E4EAE9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2284" y="1106908"/>
            <a:ext cx="4212008" cy="292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5678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4888CD6D-774F-D219-8783-86A4F0F92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923" y="243438"/>
            <a:ext cx="7749152" cy="467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2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96218-7CB1-ACBA-8827-97A8C07D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/>
              <a:t>Tipologias de Serviços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2FB6741-DEBD-8E67-0C0D-B05EDE1F1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Plataformas Intermodais</a:t>
            </a:r>
          </a:p>
          <a:p>
            <a:pPr lvl="1"/>
            <a:r>
              <a:rPr lang="pt-PT" dirty="0"/>
              <a:t>	Privadas industriais ou </a:t>
            </a:r>
            <a:r>
              <a:rPr lang="pt-PT" dirty="0" err="1"/>
              <a:t>logisticas</a:t>
            </a:r>
            <a:endParaRPr lang="pt-PT" dirty="0"/>
          </a:p>
          <a:p>
            <a:pPr lvl="1"/>
            <a:r>
              <a:rPr lang="pt-PT" dirty="0"/>
              <a:t>	</a:t>
            </a:r>
            <a:r>
              <a:rPr lang="pt-PT" dirty="0" err="1"/>
              <a:t>Mono-operador</a:t>
            </a:r>
            <a:r>
              <a:rPr lang="pt-PT" dirty="0"/>
              <a:t> ferroviário, mas multicliente</a:t>
            </a:r>
          </a:p>
          <a:p>
            <a:pPr lvl="1"/>
            <a:r>
              <a:rPr lang="pt-PT" dirty="0"/>
              <a:t>	Multiutilizador ferroviário</a:t>
            </a:r>
          </a:p>
          <a:p>
            <a:endParaRPr lang="pt-PT" dirty="0"/>
          </a:p>
          <a:p>
            <a:r>
              <a:rPr lang="pt-PT" dirty="0"/>
              <a:t>Comboios</a:t>
            </a:r>
          </a:p>
          <a:p>
            <a:pPr lvl="1"/>
            <a:r>
              <a:rPr lang="pt-PT" dirty="0"/>
              <a:t>Comboios completos privados industriais de graneis ou carga geral – fábrica-porto com um ou dois utilizadores que assumem os custos totais </a:t>
            </a:r>
          </a:p>
          <a:p>
            <a:pPr lvl="1"/>
            <a:r>
              <a:rPr lang="pt-PT" dirty="0"/>
              <a:t>Comboios bloco comerciais de contentores multiutilizador abertos ao mercado, com determinada frequência e origem e destino anunciados – porto-plataforma intermodal, com um organizador que assume custos e riscos</a:t>
            </a:r>
          </a:p>
        </p:txBody>
      </p:sp>
    </p:spTree>
    <p:extLst>
      <p:ext uri="{BB962C8B-B14F-4D97-AF65-F5344CB8AC3E}">
        <p14:creationId xmlns:p14="http://schemas.microsoft.com/office/powerpoint/2010/main" val="501392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304F6A0-DB16-E7A9-0D72-0B4A65C35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4386" y="-55353"/>
            <a:ext cx="2846867" cy="546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A62553-9E5C-9BA6-CFAD-7036D56809F3}"/>
              </a:ext>
            </a:extLst>
          </p:cNvPr>
          <p:cNvSpPr txBox="1"/>
          <p:nvPr/>
        </p:nvSpPr>
        <p:spPr>
          <a:xfrm>
            <a:off x="4291184" y="611853"/>
            <a:ext cx="4110282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PT" sz="1050" b="1" i="1" dirty="0"/>
              <a:t>Plataformas Intermodais e Portos Secos</a:t>
            </a:r>
            <a:r>
              <a:rPr lang="pt-PT" sz="1050" b="1" dirty="0"/>
              <a:t>: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Entroncamento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Sines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Raquete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Badajoz (Plataforma Logística do Sudoeste Europeu)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Mérida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</a:t>
            </a:r>
            <a:r>
              <a:rPr lang="pt-PT" sz="1050" b="1" dirty="0" err="1"/>
              <a:t>Navalmoral</a:t>
            </a:r>
            <a:endParaRPr lang="pt-PT" sz="1050" b="1" dirty="0"/>
          </a:p>
          <a:p>
            <a:pPr>
              <a:buFont typeface="+mj-lt"/>
              <a:buAutoNum type="arabicPeriod"/>
            </a:pPr>
            <a:r>
              <a:rPr lang="pt-PT" sz="1050" b="1" dirty="0" err="1"/>
              <a:t>Medway</a:t>
            </a:r>
            <a:r>
              <a:rPr lang="pt-PT" sz="1050" b="1" dirty="0"/>
              <a:t> – Lousado (em projeto)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OJE – Entroncamento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de Leixões (APDL)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de Aveiro (APA/IP)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de Lisboa (APL – Alcântara e Santa Apolónia)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Castanheira do Ribatejo (ETE)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Bobadela (IP)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Alcont</a:t>
            </a:r>
            <a:r>
              <a:rPr lang="pt-PT" sz="1050" b="1" dirty="0"/>
              <a:t> – Bobadela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Elvas/Caia (</a:t>
            </a:r>
            <a:r>
              <a:rPr lang="pt-PT" sz="1050" b="1" dirty="0" err="1"/>
              <a:t>Transitex</a:t>
            </a:r>
            <a:r>
              <a:rPr lang="pt-PT" sz="1050" b="1" dirty="0"/>
              <a:t> / </a:t>
            </a:r>
            <a:r>
              <a:rPr lang="pt-PT" sz="1050" b="1" dirty="0" err="1"/>
              <a:t>Yilport</a:t>
            </a:r>
            <a:r>
              <a:rPr lang="pt-PT" sz="1050" b="1" dirty="0"/>
              <a:t>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de Sines (PSA)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Vale da Rosa – Setúbal (ALB)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Sapec</a:t>
            </a:r>
            <a:r>
              <a:rPr lang="pt-PT" sz="1050" b="1" dirty="0"/>
              <a:t> – Setúbal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Seco da Guarda (APDL)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Seco de Salamanca (ZALDEZA)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Lugo – Galiza (ADIF)</a:t>
            </a:r>
          </a:p>
          <a:p>
            <a:pPr>
              <a:buFont typeface="+mj-lt"/>
              <a:buAutoNum type="arabicPeriod"/>
            </a:pPr>
            <a:r>
              <a:rPr lang="pt-PT" sz="1050" b="1" dirty="0" err="1"/>
              <a:t>Ponferrada</a:t>
            </a:r>
            <a:r>
              <a:rPr lang="pt-PT" sz="1050" b="1" dirty="0"/>
              <a:t> – Galiza (ADIF)</a:t>
            </a:r>
          </a:p>
          <a:p>
            <a:pPr>
              <a:buFont typeface="+mj-lt"/>
              <a:buAutoNum type="arabicPeriod"/>
            </a:pPr>
            <a:r>
              <a:rPr lang="pt-PT" sz="1050" b="1" dirty="0"/>
              <a:t>Porto de Setúbal (</a:t>
            </a:r>
            <a:r>
              <a:rPr lang="pt-PT" sz="1050" b="1" dirty="0" err="1"/>
              <a:t>Yilport</a:t>
            </a:r>
            <a:r>
              <a:rPr lang="pt-PT" sz="1050" b="1" dirty="0"/>
              <a:t> – TMS2)</a:t>
            </a:r>
          </a:p>
        </p:txBody>
      </p:sp>
    </p:spTree>
    <p:extLst>
      <p:ext uri="{BB962C8B-B14F-4D97-AF65-F5344CB8AC3E}">
        <p14:creationId xmlns:p14="http://schemas.microsoft.com/office/powerpoint/2010/main" val="1877238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344897"/>
            <a:ext cx="5915025" cy="7534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32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6. Investimento Privado e Obrigações Ambientais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E0B0D0E-3663-8356-4ED0-D40772BAD220}"/>
              </a:ext>
            </a:extLst>
          </p:cNvPr>
          <p:cNvGraphicFramePr/>
          <p:nvPr/>
        </p:nvGraphicFramePr>
        <p:xfrm>
          <a:off x="1614488" y="1350683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344897"/>
            <a:ext cx="5915025" cy="7534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32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7. Porto-Cidade: Simbiose e Valor Partilhado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74EC259-72D3-B448-8445-B9EA2DBD2886}"/>
              </a:ext>
            </a:extLst>
          </p:cNvPr>
          <p:cNvGraphicFramePr/>
          <p:nvPr/>
        </p:nvGraphicFramePr>
        <p:xfrm>
          <a:off x="1614488" y="1350683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LOP- Associação dos Portos da Língua Portuguesa">
            <a:extLst>
              <a:ext uri="{FF2B5EF4-FFF2-40B4-BE49-F238E27FC236}">
                <a16:creationId xmlns:a16="http://schemas.microsoft.com/office/drawing/2014/main" id="{AC312370-C007-3E0C-8595-F67447D4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/>
          <a:stretch>
            <a:fillRect/>
          </a:stretch>
        </p:blipFill>
        <p:spPr bwMode="auto">
          <a:xfrm>
            <a:off x="1212757" y="961"/>
            <a:ext cx="6857985" cy="514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983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 on Port-City Interface Evolution | Download Scientific Diagram">
            <a:extLst>
              <a:ext uri="{FF2B5EF4-FFF2-40B4-BE49-F238E27FC236}">
                <a16:creationId xmlns:a16="http://schemas.microsoft.com/office/drawing/2014/main" id="{C0421FB5-A5A8-2FC1-B819-5A8FEB20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810" y="1305418"/>
            <a:ext cx="8236300" cy="25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8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mart City-Port Relationship: A Circular Port City Development Model for  Trieste | SpringerLink">
            <a:extLst>
              <a:ext uri="{FF2B5EF4-FFF2-40B4-BE49-F238E27FC236}">
                <a16:creationId xmlns:a16="http://schemas.microsoft.com/office/drawing/2014/main" id="{73A3792B-EEE9-2F52-57B7-EC2622D05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3524"/>
          <a:stretch>
            <a:fillRect/>
          </a:stretch>
        </p:blipFill>
        <p:spPr bwMode="auto">
          <a:xfrm>
            <a:off x="1237266" y="283684"/>
            <a:ext cx="6396905" cy="450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761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344897"/>
            <a:ext cx="5915025" cy="7534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8. Economia Azul e Aquacultura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3BE8C12-FD78-58D6-90E1-B0689F5F94E4}"/>
              </a:ext>
            </a:extLst>
          </p:cNvPr>
          <p:cNvGraphicFramePr/>
          <p:nvPr/>
        </p:nvGraphicFramePr>
        <p:xfrm>
          <a:off x="1614488" y="1350683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536BC-9CEE-4A2C-9B19-2BAC03DD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50" y="482600"/>
            <a:ext cx="6306145" cy="558627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chemeClr val="tx1"/>
                </a:solidFill>
              </a:rPr>
              <a:t>Objetivos</a:t>
            </a:r>
            <a:r>
              <a:rPr lang="en-US" sz="2100" dirty="0">
                <a:solidFill>
                  <a:schemeClr val="tx1"/>
                </a:solidFill>
              </a:rPr>
              <a:t> de </a:t>
            </a:r>
            <a:r>
              <a:rPr lang="en-US" sz="2100" dirty="0" err="1">
                <a:solidFill>
                  <a:schemeClr val="tx1"/>
                </a:solidFill>
              </a:rPr>
              <a:t>Desenvolvimento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Sustentável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A2EA2B-8205-404F-A805-3C78399A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1" y="1309379"/>
            <a:ext cx="6134099" cy="31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16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73E751-5A27-CB68-26C0-4B6A2BC7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74" y="482600"/>
            <a:ext cx="4167853" cy="4178300"/>
          </a:xfrm>
          <a:prstGeom prst="rect">
            <a:avLst/>
          </a:prstGeom>
        </p:spPr>
      </p:pic>
      <p:sp>
        <p:nvSpPr>
          <p:cNvPr id="2" name="AutoShape 2" descr="ODS 14: Vida na água - Iberdrola">
            <a:extLst>
              <a:ext uri="{FF2B5EF4-FFF2-40B4-BE49-F238E27FC236}">
                <a16:creationId xmlns:a16="http://schemas.microsoft.com/office/drawing/2014/main" id="{127CA5B2-DCF5-F1A2-C27B-B088D41E1C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24574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PT" sz="1050"/>
          </a:p>
        </p:txBody>
      </p:sp>
      <p:sp>
        <p:nvSpPr>
          <p:cNvPr id="3" name="AutoShape 4" descr="ODS 14">
            <a:extLst>
              <a:ext uri="{FF2B5EF4-FFF2-40B4-BE49-F238E27FC236}">
                <a16:creationId xmlns:a16="http://schemas.microsoft.com/office/drawing/2014/main" id="{43FDFFD1-B597-4B54-EFCB-B34FF65044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t-PT" sz="1050"/>
          </a:p>
        </p:txBody>
      </p:sp>
    </p:spTree>
    <p:extLst>
      <p:ext uri="{BB962C8B-B14F-4D97-AF65-F5344CB8AC3E}">
        <p14:creationId xmlns:p14="http://schemas.microsoft.com/office/powerpoint/2010/main" val="23687425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15526C52-F393-32A9-98EA-0162D455B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50" y="180383"/>
            <a:ext cx="6890092" cy="47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51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344897"/>
            <a:ext cx="5915025" cy="7534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55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9. Participação Pública e Coesão Territorial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F454C606-A81E-336A-292C-096054AEEB18}"/>
              </a:ext>
            </a:extLst>
          </p:cNvPr>
          <p:cNvGraphicFramePr/>
          <p:nvPr/>
        </p:nvGraphicFramePr>
        <p:xfrm>
          <a:off x="1614488" y="1350683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F8E7174-5541-1CF2-1680-48815035E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266" y="274566"/>
            <a:ext cx="7380108" cy="44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718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 Regionalization | The Geography of Transport Systems">
            <a:extLst>
              <a:ext uri="{FF2B5EF4-FFF2-40B4-BE49-F238E27FC236}">
                <a16:creationId xmlns:a16="http://schemas.microsoft.com/office/drawing/2014/main" id="{DBB7BEB2-DDC5-4FD8-1D79-1557B03C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29" y="400692"/>
            <a:ext cx="8295936" cy="448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536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488" y="344897"/>
            <a:ext cx="5915025" cy="7534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3075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10. Conclusões e Caminho a Seguir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5EAF243A-0CC6-2C0F-A115-546A47C3B614}"/>
              </a:ext>
            </a:extLst>
          </p:cNvPr>
          <p:cNvGraphicFramePr/>
          <p:nvPr/>
        </p:nvGraphicFramePr>
        <p:xfrm>
          <a:off x="1614488" y="1350683"/>
          <a:ext cx="5915025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llenges of switching fuels in the supply chain">
            <a:extLst>
              <a:ext uri="{FF2B5EF4-FFF2-40B4-BE49-F238E27FC236}">
                <a16:creationId xmlns:a16="http://schemas.microsoft.com/office/drawing/2014/main" id="{5D99F0EF-A101-FCC1-7D57-3ABF3C38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066" y="518542"/>
            <a:ext cx="8197868" cy="397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35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win Transition illustration">
            <a:extLst>
              <a:ext uri="{FF2B5EF4-FFF2-40B4-BE49-F238E27FC236}">
                <a16:creationId xmlns:a16="http://schemas.microsoft.com/office/drawing/2014/main" id="{F220CE92-8DD8-981C-910F-7E5BBA98D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276" y="245281"/>
            <a:ext cx="6964873" cy="45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194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title="marca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050" y="304800"/>
            <a:ext cx="344662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28375" y="1320100"/>
            <a:ext cx="43716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 Futuro dos Portos está nas nossas mãos.</a:t>
            </a:r>
            <a:endParaRPr sz="1200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6E7AD-19DB-46F9-9FE6-5A90C86E3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50" y="482600"/>
            <a:ext cx="6306145" cy="558627"/>
          </a:xfrm>
        </p:spPr>
        <p:txBody>
          <a:bodyPr>
            <a:norm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Teoria dos Stakeholders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EEC37D-298C-4C24-8446-31E4D6919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22" y="1256421"/>
            <a:ext cx="5447354" cy="329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68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1980B-43BD-4C2C-AD92-ABAAA956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050" y="482600"/>
            <a:ext cx="6306145" cy="55862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defTabSz="685800">
              <a:lnSpc>
                <a:spcPct val="90000"/>
              </a:lnSpc>
            </a:pPr>
            <a:r>
              <a:rPr lang="en-US" sz="2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Expetativas dos Stakeholders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5B8EB-257C-4A52-9F3B-67384580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49" y="225784"/>
            <a:ext cx="6595319" cy="469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ma imagem com texto, captura de ecrã, Tipo de letra, círculo&#10;&#10;Os conteúdos gerados por IA podem estar incorretos.">
            <a:extLst>
              <a:ext uri="{FF2B5EF4-FFF2-40B4-BE49-F238E27FC236}">
                <a16:creationId xmlns:a16="http://schemas.microsoft.com/office/drawing/2014/main" id="{1DFC1352-CFAA-9819-28AC-22F4C869EE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564" y="342900"/>
            <a:ext cx="4468873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3B8952A-81B5-05DB-D45E-DA50B57C822E}"/>
              </a:ext>
            </a:extLst>
          </p:cNvPr>
          <p:cNvSpPr txBox="1"/>
          <p:nvPr/>
        </p:nvSpPr>
        <p:spPr>
          <a:xfrm>
            <a:off x="1533747" y="4813615"/>
            <a:ext cx="3429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050" dirty="0">
                <a:highlight>
                  <a:srgbClr val="C0C0C0"/>
                </a:highlight>
                <a:latin typeface="-apple-system"/>
              </a:rPr>
              <a:t>Michael </a:t>
            </a:r>
            <a:r>
              <a:rPr lang="pt-PT" sz="1050" dirty="0" err="1">
                <a:highlight>
                  <a:srgbClr val="C0C0C0"/>
                </a:highlight>
                <a:latin typeface="-apple-system"/>
              </a:rPr>
              <a:t>Porter</a:t>
            </a:r>
            <a:endParaRPr lang="pt-PT" sz="105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36839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255" y="261649"/>
            <a:ext cx="5466437" cy="118233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 sz="3000" b="1"/>
            </a:pPr>
            <a:r>
              <a:rPr lang="en-US" sz="2625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Sustentabilidade como Pilar Estratégico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272B8D0-99F9-07FB-5D19-51942800078D}"/>
              </a:ext>
            </a:extLst>
          </p:cNvPr>
          <p:cNvGraphicFramePr/>
          <p:nvPr/>
        </p:nvGraphicFramePr>
        <p:xfrm>
          <a:off x="1505282" y="1961985"/>
          <a:ext cx="6146903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1255" y="261649"/>
            <a:ext cx="5466437" cy="1182335"/>
          </a:xfrm>
        </p:spPr>
        <p:txBody>
          <a:bodyPr anchor="ctr">
            <a:normAutofit/>
          </a:bodyPr>
          <a:lstStyle/>
          <a:p>
            <a:r>
              <a:rPr lang="pt-PT" sz="2625" dirty="0">
                <a:solidFill>
                  <a:schemeClr val="tx1"/>
                </a:solidFill>
              </a:rPr>
              <a:t>Dois números</a:t>
            </a:r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0BB3D3E-A77A-B221-604A-03D5159D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07061" y="3970626"/>
            <a:ext cx="597462" cy="275962"/>
          </a:xfrm>
          <a:prstGeom prst="rect">
            <a:avLst/>
          </a:prstGeom>
        </p:spPr>
        <p:txBody>
          <a:bodyPr spcFirstLastPara="1" vert="horz" wrap="square" lIns="51435" tIns="25718" rIns="51435" bIns="6075" rtlCol="0" anchor="b" anchorCtr="0">
            <a:normAutofit/>
          </a:bodyPr>
          <a:lstStyle>
            <a:defPPr>
              <a:defRPr lang="en-US"/>
            </a:defPPr>
            <a:lvl1pPr marL="0" algn="r" defTabSz="257175" rtl="0" eaLnBrk="1" latinLnBrk="0" hangingPunct="1">
              <a:defRPr sz="112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5717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35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7152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870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587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algn="l" defTabSz="257175" rtl="0" eaLnBrk="1" latinLnBrk="0" hangingPunct="1"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54"/>
              </a:spcAft>
            </a:pPr>
            <a:r>
              <a:rPr lang="en-US"/>
              <a:t>2</a:t>
            </a:r>
          </a:p>
        </p:txBody>
      </p:sp>
      <p:graphicFrame>
        <p:nvGraphicFramePr>
          <p:cNvPr id="7" name="Marcador de Posição de Conteúdo 2">
            <a:extLst>
              <a:ext uri="{FF2B5EF4-FFF2-40B4-BE49-F238E27FC236}">
                <a16:creationId xmlns:a16="http://schemas.microsoft.com/office/drawing/2014/main" id="{F381B791-7778-EEB1-43AD-778C3C4E3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91370"/>
              </p:ext>
            </p:extLst>
          </p:nvPr>
        </p:nvGraphicFramePr>
        <p:xfrm>
          <a:off x="1505282" y="1961985"/>
          <a:ext cx="6146903" cy="276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6935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619</Words>
  <Application>Microsoft Office PowerPoint</Application>
  <PresentationFormat>Apresentação no Ecrã (16:9)</PresentationFormat>
  <Paragraphs>110</Paragraphs>
  <Slides>48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58" baseType="lpstr">
      <vt:lpstr>Arial</vt:lpstr>
      <vt:lpstr>Times New Roman</vt:lpstr>
      <vt:lpstr>Roboto</vt:lpstr>
      <vt:lpstr>-apple-system</vt:lpstr>
      <vt:lpstr>RQQVSK+Arial Bold</vt:lpstr>
      <vt:lpstr>PKQVGB+Arial Black</vt:lpstr>
      <vt:lpstr>Roboto Light</vt:lpstr>
      <vt:lpstr>LQAWOW+Arial</vt:lpstr>
      <vt:lpstr>CMHCNA+Arial Black</vt:lpstr>
      <vt:lpstr>Simple Light</vt:lpstr>
      <vt:lpstr>Apresentação do PowerPoint</vt:lpstr>
      <vt:lpstr>Apresentação do PowerPoint</vt:lpstr>
      <vt:lpstr>Economia Circular</vt:lpstr>
      <vt:lpstr>Objetivos de Desenvolvimento Sustentável</vt:lpstr>
      <vt:lpstr>Teoria dos Stakeholders</vt:lpstr>
      <vt:lpstr>Expetativas dos Stakeholders</vt:lpstr>
      <vt:lpstr>Apresentação do PowerPoint</vt:lpstr>
      <vt:lpstr>Apresentação do PowerPoint</vt:lpstr>
      <vt:lpstr>Dois números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Existe cada vez maior integração logística</vt:lpstr>
      <vt:lpstr>O Hinterland portuário resume-se a Madrid, mas intensifica-se</vt:lpstr>
      <vt:lpstr>Apresentação do PowerPoint</vt:lpstr>
      <vt:lpstr>Apresentação do PowerPoint</vt:lpstr>
      <vt:lpstr>Tipologias de Serviços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Vítor Caldeirinha</cp:lastModifiedBy>
  <cp:revision>2</cp:revision>
  <dcterms:modified xsi:type="dcterms:W3CDTF">2025-08-30T14:28:18Z</dcterms:modified>
</cp:coreProperties>
</file>