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7" r:id="rId4"/>
    <p:sldId id="259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785C-A0BB-4970-ACEB-02A8EA8EC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A3900C-1428-4196-8885-A0F9135AC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21963-F827-4E38-BC38-EB1E5EFD6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339C-79D4-4B67-9332-1124DEACB42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76D73-B36B-4D18-8F7F-D87B43AA3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2EFDF-EDDA-4590-A911-1D128D7A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9123-46C3-4E75-9CD5-84DE98CD2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0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17B78-D1AD-4B6B-B128-1D024DB49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D1D5D-DD3F-40F8-9691-30273948E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5F322-A477-4C81-A72A-1B6246D70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339C-79D4-4B67-9332-1124DEACB42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5B65B-40C4-45D7-89CC-150D8FB69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B956D-6619-4F4E-A8A0-192C4984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9123-46C3-4E75-9CD5-84DE98CD2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2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D8DDB9-EA45-4AA7-81B8-F10433819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8AC494-EA45-4C88-BE7F-D07131C51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EF8A1-8051-431E-B1A6-73C94C89A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339C-79D4-4B67-9332-1124DEACB42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402B6-81A5-45F2-814D-38323FBCD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34991-01C2-477D-9B96-0CB2982D9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9123-46C3-4E75-9CD5-84DE98CD2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5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243E-7B95-4B47-A4C5-3459DD511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C528E-70C8-4153-9BFE-77CDC4B7D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B7151-966B-448D-88B4-A252AA6D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339C-79D4-4B67-9332-1124DEACB42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5DBC4-CB25-4E75-9F02-D7256EAB5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63517-AE0D-478D-AF19-E7AF1F6D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9123-46C3-4E75-9CD5-84DE98CD2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5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93E9A-6012-4B87-9A8C-17E54A77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9A79B-E89C-4DED-B0DD-5482FAEED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E2015-0BF5-4439-978B-842894FA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339C-79D4-4B67-9332-1124DEACB42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F9833-F561-42B9-8BFF-73CA8D0A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34051-10D8-4243-8A39-25AB0905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9123-46C3-4E75-9CD5-84DE98CD2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1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77049-2A61-4947-9173-C07DD4DD6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2EAAE-84E9-440C-BA09-8F3FC70D8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5CEEC-92F3-4B97-B109-A77E97B83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55806-DC73-4C4B-B180-0819D116B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339C-79D4-4B67-9332-1124DEACB42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BCBF2-505C-4502-AB37-DA12DBE02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A79B5-A1F7-4975-BF75-74FB5E53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9123-46C3-4E75-9CD5-84DE98CD2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6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D24D-578D-4171-B6BB-2A0575D4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25992-8E12-4A07-9459-8AD9F7397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96C12-EEC2-4125-8CEF-83A295F69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08AD1-9C26-4672-BF69-55B8CF905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2FDE8C-F479-4178-B9A8-030AAA114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1D1E4-1AA7-42A3-8B35-699017B8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339C-79D4-4B67-9332-1124DEACB42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ABF14C-E70E-4230-B133-24B58D929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F7C94F-0065-4C4B-8B55-A554378D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9123-46C3-4E75-9CD5-84DE98CD2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6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ADF2-571A-4A6B-8A7A-AF8471A02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1B662-BCBE-40B5-97CD-2D692A23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339C-79D4-4B67-9332-1124DEACB42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A8BE9-7947-494D-81C9-7F093E4E0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5AB63-6130-47C7-A79A-FCD0D3CF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9123-46C3-4E75-9CD5-84DE98CD2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8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F39410-E8DE-4508-B918-9A31E6C3E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339C-79D4-4B67-9332-1124DEACB42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E95270-1DAA-4F40-8239-DB6FC8DF9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E1DA4-E105-410F-8051-84356B70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9123-46C3-4E75-9CD5-84DE98CD2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EEFFC-DA11-4527-A1EF-225B4E670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E545E-190E-4B0E-81CD-6A9B016B8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31F56-B657-4D44-8E1D-8022DCDA2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383DD-DE7A-452B-8088-FD31FB4BB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339C-79D4-4B67-9332-1124DEACB42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9CDBF-AD54-4D6E-BC20-F4F4EAF5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D0E59-4D06-4D49-A5A1-7821ECFE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9123-46C3-4E75-9CD5-84DE98CD2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1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E9BF-A8CE-4580-8D0B-02C35C50B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78C5C7-2918-4D69-A78D-D9BEBB69E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F9EF5-0B44-4885-9AD1-302E78016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878EF-80E9-466B-9C7A-5B79D76E2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339C-79D4-4B67-9332-1124DEACB42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76AD5-AC88-416E-A502-0E4EB612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D722E-D172-44A1-8990-6DDE72ED5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9123-46C3-4E75-9CD5-84DE98CD2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7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8C6EB3-52B5-4B8E-920D-1FEE43735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FAA64-FA0F-4D88-A0DF-AD360D0A8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E7EBD-9218-417D-84CB-9BF36114D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F339C-79D4-4B67-9332-1124DEACB42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EA349-DE60-42A9-95E9-B1E0F719A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0A4A1-8880-439C-BED4-CF5B4E650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49123-46C3-4E75-9CD5-84DE98CD2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4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FFD82-5BE8-4A0F-B707-27A25581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Riverside Crane 2/12/26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4456F-4407-4FAA-8B99-B1D8C893D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149 Ft Tall</a:t>
            </a:r>
          </a:p>
          <a:p>
            <a:r>
              <a:rPr lang="en-US" dirty="0"/>
              <a:t>Contact </a:t>
            </a:r>
            <a:r>
              <a:rPr lang="en-US" dirty="0" err="1"/>
              <a:t>MedComm</a:t>
            </a:r>
            <a:r>
              <a:rPr lang="en-US" dirty="0"/>
              <a:t> as early as possible to notify construction team </a:t>
            </a:r>
          </a:p>
          <a:p>
            <a:r>
              <a:rPr lang="en-US" dirty="0"/>
              <a:t>Crane will weathervane when not in use</a:t>
            </a:r>
          </a:p>
          <a:p>
            <a:r>
              <a:rPr lang="en-US" dirty="0"/>
              <a:t>Overflight of Noise abatement is authorized if required.</a:t>
            </a:r>
          </a:p>
        </p:txBody>
      </p:sp>
    </p:spTree>
    <p:extLst>
      <p:ext uri="{BB962C8B-B14F-4D97-AF65-F5344CB8AC3E}">
        <p14:creationId xmlns:p14="http://schemas.microsoft.com/office/powerpoint/2010/main" val="159396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95935-1DA2-41DF-A2FB-44E20923E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7148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6D2E9-2495-48B1-876B-0ECDB983E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6823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DC5AA-594D-430E-B5C8-61ACDB03E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03863"/>
            <a:ext cx="9116697" cy="602064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2233155-2176-43BB-8386-D1CFF457F63A}"/>
              </a:ext>
            </a:extLst>
          </p:cNvPr>
          <p:cNvCxnSpPr/>
          <p:nvPr/>
        </p:nvCxnSpPr>
        <p:spPr>
          <a:xfrm flipH="1">
            <a:off x="6183086" y="1773322"/>
            <a:ext cx="2734491" cy="1994263"/>
          </a:xfrm>
          <a:prstGeom prst="straightConnector1">
            <a:avLst/>
          </a:prstGeom>
          <a:ln w="41275">
            <a:solidFill>
              <a:srgbClr val="FFFF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7573B1-13C1-431C-BEF0-23ED9622C4E2}"/>
              </a:ext>
            </a:extLst>
          </p:cNvPr>
          <p:cNvCxnSpPr>
            <a:cxnSpLocks/>
          </p:cNvCxnSpPr>
          <p:nvPr/>
        </p:nvCxnSpPr>
        <p:spPr>
          <a:xfrm flipH="1">
            <a:off x="4272142" y="3906457"/>
            <a:ext cx="1536570" cy="310522"/>
          </a:xfrm>
          <a:prstGeom prst="straightConnector1">
            <a:avLst/>
          </a:prstGeom>
          <a:ln w="41275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D299D9-3EE2-45E8-BD2A-DF594EDBFD6A}"/>
              </a:ext>
            </a:extLst>
          </p:cNvPr>
          <p:cNvCxnSpPr>
            <a:cxnSpLocks/>
          </p:cNvCxnSpPr>
          <p:nvPr/>
        </p:nvCxnSpPr>
        <p:spPr>
          <a:xfrm flipH="1">
            <a:off x="2950590" y="4269082"/>
            <a:ext cx="1307901" cy="1094775"/>
          </a:xfrm>
          <a:prstGeom prst="straightConnector1">
            <a:avLst/>
          </a:prstGeom>
          <a:ln w="41275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28F41E-7F3F-4F82-BFCD-3A81345D8A1F}"/>
              </a:ext>
            </a:extLst>
          </p:cNvPr>
          <p:cNvCxnSpPr>
            <a:cxnSpLocks/>
          </p:cNvCxnSpPr>
          <p:nvPr/>
        </p:nvCxnSpPr>
        <p:spPr>
          <a:xfrm>
            <a:off x="2950591" y="5616116"/>
            <a:ext cx="131974" cy="1039213"/>
          </a:xfrm>
          <a:prstGeom prst="straightConnector1">
            <a:avLst/>
          </a:prstGeom>
          <a:ln w="41275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8A847B2-54F7-4201-A770-1428F2D7EB66}"/>
              </a:ext>
            </a:extLst>
          </p:cNvPr>
          <p:cNvSpPr/>
          <p:nvPr/>
        </p:nvSpPr>
        <p:spPr>
          <a:xfrm>
            <a:off x="2544650" y="1631592"/>
            <a:ext cx="2892518" cy="30446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101789-7ADE-4704-8CF8-1F315DAEFB97}"/>
              </a:ext>
            </a:extLst>
          </p:cNvPr>
          <p:cNvSpPr txBox="1"/>
          <p:nvPr/>
        </p:nvSpPr>
        <p:spPr>
          <a:xfrm>
            <a:off x="2735397" y="2352471"/>
            <a:ext cx="23755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Tower Crane - 149’ Tall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B6E08F-E057-4B5F-B94F-B6AB3AE50C7A}"/>
              </a:ext>
            </a:extLst>
          </p:cNvPr>
          <p:cNvSpPr txBox="1"/>
          <p:nvPr/>
        </p:nvSpPr>
        <p:spPr>
          <a:xfrm>
            <a:off x="0" y="1075741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Current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62AE9E1-04BD-4744-9529-3C0A981E4BDC}"/>
              </a:ext>
            </a:extLst>
          </p:cNvPr>
          <p:cNvCxnSpPr>
            <a:cxnSpLocks/>
          </p:cNvCxnSpPr>
          <p:nvPr/>
        </p:nvCxnSpPr>
        <p:spPr>
          <a:xfrm flipH="1">
            <a:off x="443060" y="1682590"/>
            <a:ext cx="681272" cy="0"/>
          </a:xfrm>
          <a:prstGeom prst="straightConnector1">
            <a:avLst/>
          </a:prstGeom>
          <a:ln w="41275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8B2AE73-1301-4C94-A859-3373AA8B6C88}"/>
              </a:ext>
            </a:extLst>
          </p:cNvPr>
          <p:cNvSpPr txBox="1"/>
          <p:nvPr/>
        </p:nvSpPr>
        <p:spPr>
          <a:xfrm>
            <a:off x="0" y="1920108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Proposed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1C0A92-FAE7-4747-9FE7-9B5B1F47987B}"/>
              </a:ext>
            </a:extLst>
          </p:cNvPr>
          <p:cNvCxnSpPr>
            <a:cxnSpLocks/>
          </p:cNvCxnSpPr>
          <p:nvPr/>
        </p:nvCxnSpPr>
        <p:spPr>
          <a:xfrm flipH="1">
            <a:off x="5548451" y="4016823"/>
            <a:ext cx="412069" cy="1026517"/>
          </a:xfrm>
          <a:prstGeom prst="straightConnector1">
            <a:avLst/>
          </a:prstGeom>
          <a:ln w="41275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E13E5A-92EE-42E0-A295-F20F5321DA37}"/>
              </a:ext>
            </a:extLst>
          </p:cNvPr>
          <p:cNvCxnSpPr>
            <a:cxnSpLocks/>
          </p:cNvCxnSpPr>
          <p:nvPr/>
        </p:nvCxnSpPr>
        <p:spPr>
          <a:xfrm flipH="1">
            <a:off x="5119173" y="5159326"/>
            <a:ext cx="412069" cy="1026517"/>
          </a:xfrm>
          <a:prstGeom prst="straightConnector1">
            <a:avLst/>
          </a:prstGeom>
          <a:ln w="41275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7F9A21-CD56-4DA0-B73F-72BA949F0586}"/>
              </a:ext>
            </a:extLst>
          </p:cNvPr>
          <p:cNvCxnSpPr>
            <a:cxnSpLocks/>
          </p:cNvCxnSpPr>
          <p:nvPr/>
        </p:nvCxnSpPr>
        <p:spPr>
          <a:xfrm flipV="1">
            <a:off x="5983252" y="2450969"/>
            <a:ext cx="37609" cy="1161514"/>
          </a:xfrm>
          <a:prstGeom prst="straightConnector1">
            <a:avLst/>
          </a:prstGeom>
          <a:ln w="41275">
            <a:solidFill>
              <a:srgbClr val="00B0F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54D8EAB-D047-4D9B-B5D6-385084553DF8}"/>
              </a:ext>
            </a:extLst>
          </p:cNvPr>
          <p:cNvCxnSpPr>
            <a:cxnSpLocks/>
          </p:cNvCxnSpPr>
          <p:nvPr/>
        </p:nvCxnSpPr>
        <p:spPr>
          <a:xfrm flipV="1">
            <a:off x="6020862" y="1565039"/>
            <a:ext cx="42386" cy="787432"/>
          </a:xfrm>
          <a:prstGeom prst="straightConnector1">
            <a:avLst/>
          </a:prstGeom>
          <a:ln w="41275">
            <a:solidFill>
              <a:srgbClr val="00B0F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82D1B53-A12F-4D58-A720-6BAE90CC337F}"/>
              </a:ext>
            </a:extLst>
          </p:cNvPr>
          <p:cNvCxnSpPr>
            <a:cxnSpLocks/>
          </p:cNvCxnSpPr>
          <p:nvPr/>
        </p:nvCxnSpPr>
        <p:spPr>
          <a:xfrm flipH="1" flipV="1">
            <a:off x="4816447" y="1019232"/>
            <a:ext cx="1166805" cy="403338"/>
          </a:xfrm>
          <a:prstGeom prst="straightConnector1">
            <a:avLst/>
          </a:prstGeom>
          <a:ln w="41275">
            <a:solidFill>
              <a:srgbClr val="00B0F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41ACA1E-828A-4697-B0B8-6DAB45122C2C}"/>
              </a:ext>
            </a:extLst>
          </p:cNvPr>
          <p:cNvCxnSpPr>
            <a:cxnSpLocks/>
          </p:cNvCxnSpPr>
          <p:nvPr/>
        </p:nvCxnSpPr>
        <p:spPr>
          <a:xfrm flipH="1" flipV="1">
            <a:off x="3210224" y="943962"/>
            <a:ext cx="1486386" cy="127150"/>
          </a:xfrm>
          <a:prstGeom prst="straightConnector1">
            <a:avLst/>
          </a:prstGeom>
          <a:ln w="41275">
            <a:solidFill>
              <a:srgbClr val="00B0F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8F4EA7F-41BA-4635-A972-40EB6E64BACC}"/>
              </a:ext>
            </a:extLst>
          </p:cNvPr>
          <p:cNvCxnSpPr>
            <a:cxnSpLocks/>
          </p:cNvCxnSpPr>
          <p:nvPr/>
        </p:nvCxnSpPr>
        <p:spPr>
          <a:xfrm flipH="1" flipV="1">
            <a:off x="2107695" y="801846"/>
            <a:ext cx="1075226" cy="129239"/>
          </a:xfrm>
          <a:prstGeom prst="straightConnector1">
            <a:avLst/>
          </a:prstGeom>
          <a:ln w="41275">
            <a:solidFill>
              <a:srgbClr val="00B0F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BC26190-F7C3-4943-9923-92A7124CB543}"/>
              </a:ext>
            </a:extLst>
          </p:cNvPr>
          <p:cNvCxnSpPr>
            <a:cxnSpLocks/>
          </p:cNvCxnSpPr>
          <p:nvPr/>
        </p:nvCxnSpPr>
        <p:spPr>
          <a:xfrm flipH="1">
            <a:off x="421364" y="2537137"/>
            <a:ext cx="681272" cy="0"/>
          </a:xfrm>
          <a:prstGeom prst="straightConnector1">
            <a:avLst/>
          </a:prstGeom>
          <a:ln w="41275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BE0F504-7752-4BDB-A4B3-FECB4124D53E}"/>
              </a:ext>
            </a:extLst>
          </p:cNvPr>
          <p:cNvSpPr txBox="1"/>
          <p:nvPr/>
        </p:nvSpPr>
        <p:spPr>
          <a:xfrm>
            <a:off x="5965128" y="4443175"/>
            <a:ext cx="152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If overflight of Red Garage, vertical takeoff to 50’ above highest point on garage then rotate aircraft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09A33F-76A2-413A-A0E7-36798FB37B13}"/>
              </a:ext>
            </a:extLst>
          </p:cNvPr>
          <p:cNvSpPr txBox="1"/>
          <p:nvPr/>
        </p:nvSpPr>
        <p:spPr>
          <a:xfrm>
            <a:off x="6885211" y="755383"/>
            <a:ext cx="1524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If northbound departure, climb above buildings to the north, rotate then left turn at Thomas Ln followed by a right turn at railroad tracks.  Make your way to 315.</a:t>
            </a:r>
          </a:p>
        </p:txBody>
      </p:sp>
    </p:spTree>
    <p:extLst>
      <p:ext uri="{BB962C8B-B14F-4D97-AF65-F5344CB8AC3E}">
        <p14:creationId xmlns:p14="http://schemas.microsoft.com/office/powerpoint/2010/main" val="30872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C99A-DA53-43E9-A8C3-9C3E7ACD6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404F8-8977-46C4-92EF-24AF97DC3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8EE77-DABB-46F1-818C-D2474271D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89132"/>
            <a:ext cx="10222200" cy="587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8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2DF8A6D-6E1A-42C0-A290-023F40A9D6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123842"/>
              </p:ext>
            </p:extLst>
          </p:nvPr>
        </p:nvGraphicFramePr>
        <p:xfrm>
          <a:off x="2875870" y="-435429"/>
          <a:ext cx="5649193" cy="7293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DF" r:id="rId3" imgW="0" imgH="360" progId="FoxitPhantomPDF.Document">
                  <p:embed/>
                </p:oleObj>
              </mc:Choice>
              <mc:Fallback>
                <p:oleObj name="PDF" r:id="rId3" imgW="0" imgH="360" progId="FoxitPhantom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5870" y="-435429"/>
                        <a:ext cx="5649193" cy="7293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475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A57D-4BE2-490B-8017-2E3358C34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Boom is not finished in this picture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731088-7437-4509-8CCE-B727045B3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24" y="1808208"/>
            <a:ext cx="7728950" cy="4351338"/>
          </a:xfrm>
        </p:spPr>
      </p:pic>
      <p:sp>
        <p:nvSpPr>
          <p:cNvPr id="5" name="AutoShape 2" descr="Attach0.JPG">
            <a:extLst>
              <a:ext uri="{FF2B5EF4-FFF2-40B4-BE49-F238E27FC236}">
                <a16:creationId xmlns:a16="http://schemas.microsoft.com/office/drawing/2014/main" id="{471A47FB-8BFF-4A5F-A895-6542B9F5F9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634343" cy="2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8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DE27A-79E3-43C0-B586-38F04A82C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OSU Medical Center New Tower Opening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30790-B1F6-4A1B-860E-8734DF607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Preferred approach and departure is East to West </a:t>
            </a:r>
          </a:p>
          <a:p>
            <a:r>
              <a:rPr lang="en-US" dirty="0"/>
              <a:t>Open for patients around 23 Feb</a:t>
            </a:r>
          </a:p>
          <a:p>
            <a:r>
              <a:rPr lang="en-US" dirty="0"/>
              <a:t>Contact </a:t>
            </a:r>
            <a:r>
              <a:rPr lang="en-US" dirty="0" err="1"/>
              <a:t>MedComm</a:t>
            </a:r>
            <a:r>
              <a:rPr lang="en-US" dirty="0"/>
              <a:t> for </a:t>
            </a:r>
            <a:r>
              <a:rPr lang="en-US"/>
              <a:t>helipad assignment </a:t>
            </a:r>
            <a:endParaRPr lang="en-US" dirty="0"/>
          </a:p>
          <a:p>
            <a:r>
              <a:rPr lang="en-US" dirty="0"/>
              <a:t>Pilot controlled lighting on 123.025</a:t>
            </a:r>
          </a:p>
          <a:p>
            <a:pPr lvl="1"/>
            <a:r>
              <a:rPr lang="en-US" dirty="0"/>
              <a:t>5 clicks for helipad</a:t>
            </a:r>
          </a:p>
          <a:p>
            <a:pPr lvl="1"/>
            <a:r>
              <a:rPr lang="en-US" dirty="0"/>
              <a:t>7 clicks whole area lights</a:t>
            </a:r>
          </a:p>
        </p:txBody>
      </p:sp>
    </p:spTree>
    <p:extLst>
      <p:ext uri="{BB962C8B-B14F-4D97-AF65-F5344CB8AC3E}">
        <p14:creationId xmlns:p14="http://schemas.microsoft.com/office/powerpoint/2010/main" val="188024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2FBCE-0F73-4876-BA4E-033DDB377F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354F8-F95D-40D4-BFB6-57C99A077D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4613F-2C38-4D07-BE95-D054C2A24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27" y="361455"/>
            <a:ext cx="10758196" cy="6297016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2164AAAB-E21C-402E-813B-9FB68333FD4B}"/>
              </a:ext>
            </a:extLst>
          </p:cNvPr>
          <p:cNvSpPr/>
          <p:nvPr/>
        </p:nvSpPr>
        <p:spPr>
          <a:xfrm rot="237033">
            <a:off x="3572000" y="3218048"/>
            <a:ext cx="1522161" cy="2219729"/>
          </a:xfrm>
          <a:prstGeom prst="trapezoid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0C97AF-7F16-451C-AF10-6B86C0C24111}"/>
              </a:ext>
            </a:extLst>
          </p:cNvPr>
          <p:cNvCxnSpPr>
            <a:cxnSpLocks/>
          </p:cNvCxnSpPr>
          <p:nvPr/>
        </p:nvCxnSpPr>
        <p:spPr>
          <a:xfrm>
            <a:off x="4025245" y="3255962"/>
            <a:ext cx="992728" cy="2231613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444DD5-467C-45E2-9242-13719AEB1C12}"/>
              </a:ext>
            </a:extLst>
          </p:cNvPr>
          <p:cNvCxnSpPr>
            <a:cxnSpLocks/>
          </p:cNvCxnSpPr>
          <p:nvPr/>
        </p:nvCxnSpPr>
        <p:spPr>
          <a:xfrm>
            <a:off x="3874400" y="3761295"/>
            <a:ext cx="735307" cy="172628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ACFCBC-78F8-41CD-B116-D5F4D017C85E}"/>
              </a:ext>
            </a:extLst>
          </p:cNvPr>
          <p:cNvCxnSpPr>
            <a:cxnSpLocks/>
            <a:stCxn id="7" idx="1"/>
            <a:endCxn id="7" idx="2"/>
          </p:cNvCxnSpPr>
          <p:nvPr/>
        </p:nvCxnSpPr>
        <p:spPr>
          <a:xfrm>
            <a:off x="3763626" y="4288587"/>
            <a:ext cx="492990" cy="1146553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22792B-22B8-4047-9D30-D6ECF786E0D5}"/>
              </a:ext>
            </a:extLst>
          </p:cNvPr>
          <p:cNvCxnSpPr>
            <a:cxnSpLocks/>
          </p:cNvCxnSpPr>
          <p:nvPr/>
        </p:nvCxnSpPr>
        <p:spPr>
          <a:xfrm>
            <a:off x="4377289" y="3225215"/>
            <a:ext cx="492990" cy="1146553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CB5FA3F-CDE2-4B70-BED1-F29D2101DCE5}"/>
              </a:ext>
            </a:extLst>
          </p:cNvPr>
          <p:cNvCxnSpPr/>
          <p:nvPr/>
        </p:nvCxnSpPr>
        <p:spPr>
          <a:xfrm flipV="1">
            <a:off x="4694548" y="2856322"/>
            <a:ext cx="3403077" cy="169682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794A3F-5F74-440B-92DF-6F571E44AC21}"/>
              </a:ext>
            </a:extLst>
          </p:cNvPr>
          <p:cNvCxnSpPr>
            <a:cxnSpLocks/>
          </p:cNvCxnSpPr>
          <p:nvPr/>
        </p:nvCxnSpPr>
        <p:spPr>
          <a:xfrm flipV="1">
            <a:off x="966279" y="3031989"/>
            <a:ext cx="3184688" cy="91239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116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EB1D-439F-436B-ADC1-1149CA204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7B46AF-0EDA-4EA8-9184-1B8324567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604" y="503548"/>
            <a:ext cx="4756699" cy="610077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BE1498-A4D6-438B-843E-40F9C06FC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7" y="503548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99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138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PDF</vt:lpstr>
      <vt:lpstr>Riverside Crane 2/12/26</vt:lpstr>
      <vt:lpstr>PowerPoint Presentation</vt:lpstr>
      <vt:lpstr>PowerPoint Presentation</vt:lpstr>
      <vt:lpstr>PowerPoint Presentation</vt:lpstr>
      <vt:lpstr>Boom is not finished in this picture</vt:lpstr>
      <vt:lpstr>OSU Medical Center New Tower Opening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Metro Aviation</dc:creator>
  <cp:lastModifiedBy>Metro Aviation</cp:lastModifiedBy>
  <cp:revision>9</cp:revision>
  <dcterms:created xsi:type="dcterms:W3CDTF">2026-02-10T16:41:47Z</dcterms:created>
  <dcterms:modified xsi:type="dcterms:W3CDTF">2026-02-12T19:07:19Z</dcterms:modified>
</cp:coreProperties>
</file>