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 id="2147483698" r:id="rId3"/>
  </p:sldMasterIdLst>
  <p:notesMasterIdLst>
    <p:notesMasterId r:id="rId47"/>
  </p:notesMasterIdLst>
  <p:sldIdLst>
    <p:sldId id="474" r:id="rId4"/>
    <p:sldId id="724" r:id="rId5"/>
    <p:sldId id="736" r:id="rId6"/>
    <p:sldId id="749" r:id="rId7"/>
    <p:sldId id="798" r:id="rId8"/>
    <p:sldId id="738" r:id="rId9"/>
    <p:sldId id="805" r:id="rId10"/>
    <p:sldId id="737" r:id="rId11"/>
    <p:sldId id="804" r:id="rId12"/>
    <p:sldId id="744" r:id="rId13"/>
    <p:sldId id="745" r:id="rId14"/>
    <p:sldId id="746" r:id="rId15"/>
    <p:sldId id="801" r:id="rId16"/>
    <p:sldId id="800" r:id="rId17"/>
    <p:sldId id="799" r:id="rId18"/>
    <p:sldId id="803" r:id="rId19"/>
    <p:sldId id="802" r:id="rId20"/>
    <p:sldId id="806" r:id="rId21"/>
    <p:sldId id="807" r:id="rId22"/>
    <p:sldId id="808" r:id="rId23"/>
    <p:sldId id="795" r:id="rId24"/>
    <p:sldId id="753" r:id="rId25"/>
    <p:sldId id="754" r:id="rId26"/>
    <p:sldId id="755" r:id="rId27"/>
    <p:sldId id="796" r:id="rId28"/>
    <p:sldId id="773" r:id="rId29"/>
    <p:sldId id="810" r:id="rId30"/>
    <p:sldId id="811" r:id="rId31"/>
    <p:sldId id="809" r:id="rId32"/>
    <p:sldId id="775" r:id="rId33"/>
    <p:sldId id="776" r:id="rId34"/>
    <p:sldId id="777" r:id="rId35"/>
    <p:sldId id="778" r:id="rId36"/>
    <p:sldId id="751" r:id="rId37"/>
    <p:sldId id="780" r:id="rId38"/>
    <p:sldId id="782" r:id="rId39"/>
    <p:sldId id="756" r:id="rId40"/>
    <p:sldId id="767" r:id="rId41"/>
    <p:sldId id="741" r:id="rId42"/>
    <p:sldId id="742" r:id="rId43"/>
    <p:sldId id="743" r:id="rId44"/>
    <p:sldId id="748" r:id="rId45"/>
    <p:sldId id="271"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8737C0-87E4-4AB7-BE0E-EB57E140E10D}" v="15" dt="2025-08-10T23:11:34.700"/>
    <p1510:client id="{AC240007-0D88-41C8-8AB2-9F3A68D72F01}" v="361" dt="2025-08-10T23:08:05.6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056" autoAdjust="0"/>
    <p:restoredTop sz="57823" autoAdjust="0"/>
  </p:normalViewPr>
  <p:slideViewPr>
    <p:cSldViewPr snapToGrid="0">
      <p:cViewPr varScale="1">
        <p:scale>
          <a:sx n="72" d="100"/>
          <a:sy n="72" d="100"/>
        </p:scale>
        <p:origin x="1670" y="5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567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microsoft.com/office/2015/10/relationships/revisionInfo" Target="revisionInfo.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microsoft.com/office/2016/11/relationships/changesInfo" Target="changesInfos/changesInfo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mingo DeGrazia" userId="640d239a-f5f3-4847-904d-1a1745fbe542" providerId="ADAL" clId="{778737C0-87E4-4AB7-BE0E-EB57E140E10D}"/>
    <pc:docChg chg="custSel delSld modSld">
      <pc:chgData name="Domingo DeGrazia" userId="640d239a-f5f3-4847-904d-1a1745fbe542" providerId="ADAL" clId="{778737C0-87E4-4AB7-BE0E-EB57E140E10D}" dt="2025-08-10T23:11:34.700" v="18" actId="6549"/>
      <pc:docMkLst>
        <pc:docMk/>
      </pc:docMkLst>
      <pc:sldChg chg="modSp mod modAnim">
        <pc:chgData name="Domingo DeGrazia" userId="640d239a-f5f3-4847-904d-1a1745fbe542" providerId="ADAL" clId="{778737C0-87E4-4AB7-BE0E-EB57E140E10D}" dt="2025-08-10T23:11:34.700" v="18" actId="6549"/>
        <pc:sldMkLst>
          <pc:docMk/>
          <pc:sldMk cId="3825385135" sldId="724"/>
        </pc:sldMkLst>
        <pc:spChg chg="mod">
          <ac:chgData name="Domingo DeGrazia" userId="640d239a-f5f3-4847-904d-1a1745fbe542" providerId="ADAL" clId="{778737C0-87E4-4AB7-BE0E-EB57E140E10D}" dt="2025-08-10T23:11:34.700" v="18" actId="6549"/>
          <ac:spMkLst>
            <pc:docMk/>
            <pc:sldMk cId="3825385135" sldId="724"/>
            <ac:spMk id="6" creationId="{05FE893D-4BD5-42DC-9151-ACE573B8F24E}"/>
          </ac:spMkLst>
        </pc:spChg>
      </pc:sldChg>
      <pc:sldChg chg="del">
        <pc:chgData name="Domingo DeGrazia" userId="640d239a-f5f3-4847-904d-1a1745fbe542" providerId="ADAL" clId="{778737C0-87E4-4AB7-BE0E-EB57E140E10D}" dt="2025-08-10T23:11:15.743" v="1" actId="2696"/>
        <pc:sldMkLst>
          <pc:docMk/>
          <pc:sldMk cId="71592277" sldId="764"/>
        </pc:sldMkLst>
      </pc:sldChg>
      <pc:sldChg chg="del">
        <pc:chgData name="Domingo DeGrazia" userId="640d239a-f5f3-4847-904d-1a1745fbe542" providerId="ADAL" clId="{778737C0-87E4-4AB7-BE0E-EB57E140E10D}" dt="2025-08-10T23:11:15.743" v="1" actId="2696"/>
        <pc:sldMkLst>
          <pc:docMk/>
          <pc:sldMk cId="1074092579" sldId="765"/>
        </pc:sldMkLst>
      </pc:sldChg>
      <pc:sldChg chg="del">
        <pc:chgData name="Domingo DeGrazia" userId="640d239a-f5f3-4847-904d-1a1745fbe542" providerId="ADAL" clId="{778737C0-87E4-4AB7-BE0E-EB57E140E10D}" dt="2025-08-10T23:11:15.743" v="1" actId="2696"/>
        <pc:sldMkLst>
          <pc:docMk/>
          <pc:sldMk cId="2456170902" sldId="766"/>
        </pc:sldMkLst>
      </pc:sldChg>
      <pc:sldChg chg="modSp del modAnim">
        <pc:chgData name="Domingo DeGrazia" userId="640d239a-f5f3-4847-904d-1a1745fbe542" providerId="ADAL" clId="{778737C0-87E4-4AB7-BE0E-EB57E140E10D}" dt="2025-08-10T23:11:15.743" v="1" actId="2696"/>
        <pc:sldMkLst>
          <pc:docMk/>
          <pc:sldMk cId="965158574" sldId="771"/>
        </pc:sldMkLst>
        <pc:spChg chg="mod">
          <ac:chgData name="Domingo DeGrazia" userId="640d239a-f5f3-4847-904d-1a1745fbe542" providerId="ADAL" clId="{778737C0-87E4-4AB7-BE0E-EB57E140E10D}" dt="2025-08-10T23:11:03.703" v="0" actId="6549"/>
          <ac:spMkLst>
            <pc:docMk/>
            <pc:sldMk cId="965158574" sldId="771"/>
            <ac:spMk id="5" creationId="{7246BBDC-C038-452B-8E50-9CDB807E95AE}"/>
          </ac:spMkLst>
        </pc:spChg>
      </pc:sldChg>
    </pc:docChg>
  </pc:docChgLst>
  <pc:docChgLst>
    <pc:chgData name="Domingo DeGrazia" userId="640d239a-f5f3-4847-904d-1a1745fbe542" providerId="ADAL" clId="{041E28D6-4BCF-40B2-AFD3-B18529306D97}"/>
    <pc:docChg chg="undo redo custSel addSld delSld modSld sldOrd">
      <pc:chgData name="Domingo DeGrazia" userId="640d239a-f5f3-4847-904d-1a1745fbe542" providerId="ADAL" clId="{041E28D6-4BCF-40B2-AFD3-B18529306D97}" dt="2025-08-05T19:52:21.884" v="2272" actId="2696"/>
      <pc:docMkLst>
        <pc:docMk/>
      </pc:docMkLst>
      <pc:sldChg chg="modSp mod">
        <pc:chgData name="Domingo DeGrazia" userId="640d239a-f5f3-4847-904d-1a1745fbe542" providerId="ADAL" clId="{041E28D6-4BCF-40B2-AFD3-B18529306D97}" dt="2025-08-05T16:05:14.412" v="1350" actId="20577"/>
        <pc:sldMkLst>
          <pc:docMk/>
          <pc:sldMk cId="0" sldId="474"/>
        </pc:sldMkLst>
        <pc:spChg chg="mod">
          <ac:chgData name="Domingo DeGrazia" userId="640d239a-f5f3-4847-904d-1a1745fbe542" providerId="ADAL" clId="{041E28D6-4BCF-40B2-AFD3-B18529306D97}" dt="2025-08-05T16:05:14.412" v="1350" actId="20577"/>
          <ac:spMkLst>
            <pc:docMk/>
            <pc:sldMk cId="0" sldId="474"/>
            <ac:spMk id="2" creationId="{00000000-0000-0000-0000-000000000000}"/>
          </ac:spMkLst>
        </pc:spChg>
      </pc:sldChg>
      <pc:sldChg chg="delSp modSp mod delAnim modAnim">
        <pc:chgData name="Domingo DeGrazia" userId="640d239a-f5f3-4847-904d-1a1745fbe542" providerId="ADAL" clId="{041E28D6-4BCF-40B2-AFD3-B18529306D97}" dt="2025-08-05T16:48:03.135" v="1617" actId="20577"/>
        <pc:sldMkLst>
          <pc:docMk/>
          <pc:sldMk cId="3825385135" sldId="724"/>
        </pc:sldMkLst>
        <pc:spChg chg="mod">
          <ac:chgData name="Domingo DeGrazia" userId="640d239a-f5f3-4847-904d-1a1745fbe542" providerId="ADAL" clId="{041E28D6-4BCF-40B2-AFD3-B18529306D97}" dt="2025-08-05T16:05:20.701" v="1362" actId="20577"/>
          <ac:spMkLst>
            <pc:docMk/>
            <pc:sldMk cId="3825385135" sldId="724"/>
            <ac:spMk id="2" creationId="{07A747D4-9483-4DE3-B32A-4ED52A3783DA}"/>
          </ac:spMkLst>
        </pc:spChg>
        <pc:spChg chg="del mod">
          <ac:chgData name="Domingo DeGrazia" userId="640d239a-f5f3-4847-904d-1a1745fbe542" providerId="ADAL" clId="{041E28D6-4BCF-40B2-AFD3-B18529306D97}" dt="2025-07-15T22:48:51.523" v="201" actId="478"/>
          <ac:spMkLst>
            <pc:docMk/>
            <pc:sldMk cId="3825385135" sldId="724"/>
            <ac:spMk id="3" creationId="{15034467-379A-41BF-B255-4187597D14DC}"/>
          </ac:spMkLst>
        </pc:spChg>
        <pc:spChg chg="mod">
          <ac:chgData name="Domingo DeGrazia" userId="640d239a-f5f3-4847-904d-1a1745fbe542" providerId="ADAL" clId="{041E28D6-4BCF-40B2-AFD3-B18529306D97}" dt="2025-08-05T16:48:03.135" v="1617" actId="20577"/>
          <ac:spMkLst>
            <pc:docMk/>
            <pc:sldMk cId="3825385135" sldId="724"/>
            <ac:spMk id="6" creationId="{05FE893D-4BD5-42DC-9151-ACE573B8F24E}"/>
          </ac:spMkLst>
        </pc:spChg>
      </pc:sldChg>
      <pc:sldChg chg="modSp">
        <pc:chgData name="Domingo DeGrazia" userId="640d239a-f5f3-4847-904d-1a1745fbe542" providerId="ADAL" clId="{041E28D6-4BCF-40B2-AFD3-B18529306D97}" dt="2025-07-18T23:05:46.370" v="974" actId="20577"/>
        <pc:sldMkLst>
          <pc:docMk/>
          <pc:sldMk cId="2665371881" sldId="733"/>
        </pc:sldMkLst>
        <pc:graphicFrameChg chg="mod">
          <ac:chgData name="Domingo DeGrazia" userId="640d239a-f5f3-4847-904d-1a1745fbe542" providerId="ADAL" clId="{041E28D6-4BCF-40B2-AFD3-B18529306D97}" dt="2025-07-18T23:05:46.370" v="974" actId="20577"/>
          <ac:graphicFrameMkLst>
            <pc:docMk/>
            <pc:sldMk cId="2665371881" sldId="733"/>
            <ac:graphicFrameMk id="9" creationId="{BB00DE7D-2E1B-DAB8-ED9A-829D681549EF}"/>
          </ac:graphicFrameMkLst>
        </pc:graphicFrameChg>
      </pc:sldChg>
      <pc:sldChg chg="modSp mod">
        <pc:chgData name="Domingo DeGrazia" userId="640d239a-f5f3-4847-904d-1a1745fbe542" providerId="ADAL" clId="{041E28D6-4BCF-40B2-AFD3-B18529306D97}" dt="2025-07-18T23:05:56.484" v="975" actId="14100"/>
        <pc:sldMkLst>
          <pc:docMk/>
          <pc:sldMk cId="3827801964" sldId="734"/>
        </pc:sldMkLst>
        <pc:spChg chg="mod">
          <ac:chgData name="Domingo DeGrazia" userId="640d239a-f5f3-4847-904d-1a1745fbe542" providerId="ADAL" clId="{041E28D6-4BCF-40B2-AFD3-B18529306D97}" dt="2025-07-18T23:05:56.484" v="975" actId="14100"/>
          <ac:spMkLst>
            <pc:docMk/>
            <pc:sldMk cId="3827801964" sldId="734"/>
            <ac:spMk id="5" creationId="{8A6DB07B-3D97-49CA-8EE3-B18A7BAFBBE4}"/>
          </ac:spMkLst>
        </pc:spChg>
      </pc:sldChg>
      <pc:sldChg chg="addSp delSp modSp mod delAnim modAnim modNotesTx">
        <pc:chgData name="Domingo DeGrazia" userId="640d239a-f5f3-4847-904d-1a1745fbe542" providerId="ADAL" clId="{041E28D6-4BCF-40B2-AFD3-B18529306D97}" dt="2025-08-05T19:23:33.712" v="2259" actId="12"/>
        <pc:sldMkLst>
          <pc:docMk/>
          <pc:sldMk cId="407696843" sldId="736"/>
        </pc:sldMkLst>
        <pc:spChg chg="mod">
          <ac:chgData name="Domingo DeGrazia" userId="640d239a-f5f3-4847-904d-1a1745fbe542" providerId="ADAL" clId="{041E28D6-4BCF-40B2-AFD3-B18529306D97}" dt="2025-07-18T21:59:16.960" v="821" actId="14100"/>
          <ac:spMkLst>
            <pc:docMk/>
            <pc:sldMk cId="407696843" sldId="736"/>
            <ac:spMk id="2" creationId="{07A747D4-9483-4DE3-B32A-4ED52A3783DA}"/>
          </ac:spMkLst>
        </pc:spChg>
        <pc:spChg chg="add mod">
          <ac:chgData name="Domingo DeGrazia" userId="640d239a-f5f3-4847-904d-1a1745fbe542" providerId="ADAL" clId="{041E28D6-4BCF-40B2-AFD3-B18529306D97}" dt="2025-08-05T19:23:33.712" v="2259" actId="12"/>
          <ac:spMkLst>
            <pc:docMk/>
            <pc:sldMk cId="407696843" sldId="736"/>
            <ac:spMk id="5" creationId="{7246BBDC-C038-452B-8E50-9CDB807E95AE}"/>
          </ac:spMkLst>
        </pc:spChg>
        <pc:spChg chg="del">
          <ac:chgData name="Domingo DeGrazia" userId="640d239a-f5f3-4847-904d-1a1745fbe542" providerId="ADAL" clId="{041E28D6-4BCF-40B2-AFD3-B18529306D97}" dt="2025-07-15T22:50:19.463" v="264" actId="478"/>
          <ac:spMkLst>
            <pc:docMk/>
            <pc:sldMk cId="407696843" sldId="736"/>
            <ac:spMk id="6" creationId="{05FE893D-4BD5-42DC-9151-ACE573B8F24E}"/>
          </ac:spMkLst>
        </pc:spChg>
        <pc:picChg chg="mod">
          <ac:chgData name="Domingo DeGrazia" userId="640d239a-f5f3-4847-904d-1a1745fbe542" providerId="ADAL" clId="{041E28D6-4BCF-40B2-AFD3-B18529306D97}" dt="2025-08-05T16:59:28.570" v="1705" actId="1076"/>
          <ac:picMkLst>
            <pc:docMk/>
            <pc:sldMk cId="407696843" sldId="736"/>
            <ac:picMk id="4" creationId="{94FB4328-A0DD-4774-8A32-3DDABA732986}"/>
          </ac:picMkLst>
        </pc:picChg>
      </pc:sldChg>
      <pc:sldChg chg="addSp modSp mod setBg">
        <pc:chgData name="Domingo DeGrazia" userId="640d239a-f5f3-4847-904d-1a1745fbe542" providerId="ADAL" clId="{041E28D6-4BCF-40B2-AFD3-B18529306D97}" dt="2025-08-05T19:50:48.142" v="2265" actId="26606"/>
        <pc:sldMkLst>
          <pc:docMk/>
          <pc:sldMk cId="1907449463" sldId="737"/>
        </pc:sldMkLst>
        <pc:spChg chg="mod">
          <ac:chgData name="Domingo DeGrazia" userId="640d239a-f5f3-4847-904d-1a1745fbe542" providerId="ADAL" clId="{041E28D6-4BCF-40B2-AFD3-B18529306D97}" dt="2025-08-05T19:50:48.142" v="2265" actId="26606"/>
          <ac:spMkLst>
            <pc:docMk/>
            <pc:sldMk cId="1907449463" sldId="737"/>
            <ac:spMk id="2" creationId="{07A747D4-9483-4DE3-B32A-4ED52A3783DA}"/>
          </ac:spMkLst>
        </pc:spChg>
        <pc:spChg chg="mod">
          <ac:chgData name="Domingo DeGrazia" userId="640d239a-f5f3-4847-904d-1a1745fbe542" providerId="ADAL" clId="{041E28D6-4BCF-40B2-AFD3-B18529306D97}" dt="2025-08-05T19:50:48.142" v="2265" actId="26606"/>
          <ac:spMkLst>
            <pc:docMk/>
            <pc:sldMk cId="1907449463" sldId="737"/>
            <ac:spMk id="6" creationId="{05FE893D-4BD5-42DC-9151-ACE573B8F24E}"/>
          </ac:spMkLst>
        </pc:spChg>
        <pc:spChg chg="add">
          <ac:chgData name="Domingo DeGrazia" userId="640d239a-f5f3-4847-904d-1a1745fbe542" providerId="ADAL" clId="{041E28D6-4BCF-40B2-AFD3-B18529306D97}" dt="2025-08-05T19:50:48.142" v="2265" actId="26606"/>
          <ac:spMkLst>
            <pc:docMk/>
            <pc:sldMk cId="1907449463" sldId="737"/>
            <ac:spMk id="12" creationId="{45D37F4E-DDB4-456B-97E0-9937730A039F}"/>
          </ac:spMkLst>
        </pc:spChg>
        <pc:spChg chg="add">
          <ac:chgData name="Domingo DeGrazia" userId="640d239a-f5f3-4847-904d-1a1745fbe542" providerId="ADAL" clId="{041E28D6-4BCF-40B2-AFD3-B18529306D97}" dt="2025-08-05T19:50:48.142" v="2265" actId="26606"/>
          <ac:spMkLst>
            <pc:docMk/>
            <pc:sldMk cId="1907449463" sldId="737"/>
            <ac:spMk id="14" creationId="{B2DD41CD-8F47-4F56-AD12-4E2FF7696987}"/>
          </ac:spMkLst>
        </pc:spChg>
        <pc:picChg chg="mod ord">
          <ac:chgData name="Domingo DeGrazia" userId="640d239a-f5f3-4847-904d-1a1745fbe542" providerId="ADAL" clId="{041E28D6-4BCF-40B2-AFD3-B18529306D97}" dt="2025-08-05T19:50:48.142" v="2265" actId="26606"/>
          <ac:picMkLst>
            <pc:docMk/>
            <pc:sldMk cId="1907449463" sldId="737"/>
            <ac:picMk id="7" creationId="{52CB13AF-BA1A-4B83-B7EA-67D2C127B255}"/>
          </ac:picMkLst>
        </pc:picChg>
      </pc:sldChg>
      <pc:sldChg chg="addSp modSp mod setBg">
        <pc:chgData name="Domingo DeGrazia" userId="640d239a-f5f3-4847-904d-1a1745fbe542" providerId="ADAL" clId="{041E28D6-4BCF-40B2-AFD3-B18529306D97}" dt="2025-08-05T19:51:17.815" v="2269" actId="26606"/>
        <pc:sldMkLst>
          <pc:docMk/>
          <pc:sldMk cId="676551730" sldId="738"/>
        </pc:sldMkLst>
        <pc:spChg chg="mod">
          <ac:chgData name="Domingo DeGrazia" userId="640d239a-f5f3-4847-904d-1a1745fbe542" providerId="ADAL" clId="{041E28D6-4BCF-40B2-AFD3-B18529306D97}" dt="2025-08-05T19:51:17.815" v="2269" actId="26606"/>
          <ac:spMkLst>
            <pc:docMk/>
            <pc:sldMk cId="676551730" sldId="738"/>
            <ac:spMk id="2" creationId="{07A747D4-9483-4DE3-B32A-4ED52A3783DA}"/>
          </ac:spMkLst>
        </pc:spChg>
        <pc:spChg chg="mod">
          <ac:chgData name="Domingo DeGrazia" userId="640d239a-f5f3-4847-904d-1a1745fbe542" providerId="ADAL" clId="{041E28D6-4BCF-40B2-AFD3-B18529306D97}" dt="2025-08-05T19:51:17.815" v="2269" actId="26606"/>
          <ac:spMkLst>
            <pc:docMk/>
            <pc:sldMk cId="676551730" sldId="738"/>
            <ac:spMk id="6" creationId="{05FE893D-4BD5-42DC-9151-ACE573B8F24E}"/>
          </ac:spMkLst>
        </pc:spChg>
        <pc:spChg chg="add">
          <ac:chgData name="Domingo DeGrazia" userId="640d239a-f5f3-4847-904d-1a1745fbe542" providerId="ADAL" clId="{041E28D6-4BCF-40B2-AFD3-B18529306D97}" dt="2025-08-05T19:51:17.815" v="2269" actId="26606"/>
          <ac:spMkLst>
            <pc:docMk/>
            <pc:sldMk cId="676551730" sldId="738"/>
            <ac:spMk id="11" creationId="{45D37F4E-DDB4-456B-97E0-9937730A039F}"/>
          </ac:spMkLst>
        </pc:spChg>
        <pc:spChg chg="add">
          <ac:chgData name="Domingo DeGrazia" userId="640d239a-f5f3-4847-904d-1a1745fbe542" providerId="ADAL" clId="{041E28D6-4BCF-40B2-AFD3-B18529306D97}" dt="2025-08-05T19:51:17.815" v="2269" actId="26606"/>
          <ac:spMkLst>
            <pc:docMk/>
            <pc:sldMk cId="676551730" sldId="738"/>
            <ac:spMk id="13" creationId="{B2DD41CD-8F47-4F56-AD12-4E2FF7696987}"/>
          </ac:spMkLst>
        </pc:spChg>
        <pc:picChg chg="mod ord">
          <ac:chgData name="Domingo DeGrazia" userId="640d239a-f5f3-4847-904d-1a1745fbe542" providerId="ADAL" clId="{041E28D6-4BCF-40B2-AFD3-B18529306D97}" dt="2025-08-05T19:51:17.815" v="2269" actId="26606"/>
          <ac:picMkLst>
            <pc:docMk/>
            <pc:sldMk cId="676551730" sldId="738"/>
            <ac:picMk id="4" creationId="{109BBC56-1B88-47A3-88EE-F7EEC3E2D631}"/>
          </ac:picMkLst>
        </pc:picChg>
      </pc:sldChg>
      <pc:sldChg chg="modSp mod">
        <pc:chgData name="Domingo DeGrazia" userId="640d239a-f5f3-4847-904d-1a1745fbe542" providerId="ADAL" clId="{041E28D6-4BCF-40B2-AFD3-B18529306D97}" dt="2025-07-18T23:06:04.965" v="976" actId="14100"/>
        <pc:sldMkLst>
          <pc:docMk/>
          <pc:sldMk cId="3461252208" sldId="743"/>
        </pc:sldMkLst>
        <pc:spChg chg="mod">
          <ac:chgData name="Domingo DeGrazia" userId="640d239a-f5f3-4847-904d-1a1745fbe542" providerId="ADAL" clId="{041E28D6-4BCF-40B2-AFD3-B18529306D97}" dt="2025-07-18T23:06:04.965" v="976" actId="14100"/>
          <ac:spMkLst>
            <pc:docMk/>
            <pc:sldMk cId="3461252208" sldId="743"/>
            <ac:spMk id="5" creationId="{8A6DB07B-3D97-49CA-8EE3-B18A7BAFBBE4}"/>
          </ac:spMkLst>
        </pc:spChg>
      </pc:sldChg>
      <pc:sldChg chg="addSp modSp mod setBg">
        <pc:chgData name="Domingo DeGrazia" userId="640d239a-f5f3-4847-904d-1a1745fbe542" providerId="ADAL" clId="{041E28D6-4BCF-40B2-AFD3-B18529306D97}" dt="2025-08-05T19:50:51.942" v="2266" actId="26606"/>
        <pc:sldMkLst>
          <pc:docMk/>
          <pc:sldMk cId="4136786698" sldId="744"/>
        </pc:sldMkLst>
        <pc:spChg chg="mod">
          <ac:chgData name="Domingo DeGrazia" userId="640d239a-f5f3-4847-904d-1a1745fbe542" providerId="ADAL" clId="{041E28D6-4BCF-40B2-AFD3-B18529306D97}" dt="2025-08-05T19:50:51.942" v="2266" actId="26606"/>
          <ac:spMkLst>
            <pc:docMk/>
            <pc:sldMk cId="4136786698" sldId="744"/>
            <ac:spMk id="2" creationId="{07A747D4-9483-4DE3-B32A-4ED52A3783DA}"/>
          </ac:spMkLst>
        </pc:spChg>
        <pc:spChg chg="mod">
          <ac:chgData name="Domingo DeGrazia" userId="640d239a-f5f3-4847-904d-1a1745fbe542" providerId="ADAL" clId="{041E28D6-4BCF-40B2-AFD3-B18529306D97}" dt="2025-08-05T19:50:51.942" v="2266" actId="26606"/>
          <ac:spMkLst>
            <pc:docMk/>
            <pc:sldMk cId="4136786698" sldId="744"/>
            <ac:spMk id="6" creationId="{05FE893D-4BD5-42DC-9151-ACE573B8F24E}"/>
          </ac:spMkLst>
        </pc:spChg>
        <pc:spChg chg="add">
          <ac:chgData name="Domingo DeGrazia" userId="640d239a-f5f3-4847-904d-1a1745fbe542" providerId="ADAL" clId="{041E28D6-4BCF-40B2-AFD3-B18529306D97}" dt="2025-08-05T19:50:51.942" v="2266" actId="26606"/>
          <ac:spMkLst>
            <pc:docMk/>
            <pc:sldMk cId="4136786698" sldId="744"/>
            <ac:spMk id="11" creationId="{45D37F4E-DDB4-456B-97E0-9937730A039F}"/>
          </ac:spMkLst>
        </pc:spChg>
        <pc:spChg chg="add">
          <ac:chgData name="Domingo DeGrazia" userId="640d239a-f5f3-4847-904d-1a1745fbe542" providerId="ADAL" clId="{041E28D6-4BCF-40B2-AFD3-B18529306D97}" dt="2025-08-05T19:50:51.942" v="2266" actId="26606"/>
          <ac:spMkLst>
            <pc:docMk/>
            <pc:sldMk cId="4136786698" sldId="744"/>
            <ac:spMk id="13" creationId="{B2DD41CD-8F47-4F56-AD12-4E2FF7696987}"/>
          </ac:spMkLst>
        </pc:spChg>
        <pc:picChg chg="mod ord">
          <ac:chgData name="Domingo DeGrazia" userId="640d239a-f5f3-4847-904d-1a1745fbe542" providerId="ADAL" clId="{041E28D6-4BCF-40B2-AFD3-B18529306D97}" dt="2025-08-05T19:50:51.942" v="2266" actId="26606"/>
          <ac:picMkLst>
            <pc:docMk/>
            <pc:sldMk cId="4136786698" sldId="744"/>
            <ac:picMk id="3" creationId="{15F2AE0A-D7B1-4EB9-8DC3-5CC9174F207C}"/>
          </ac:picMkLst>
        </pc:picChg>
      </pc:sldChg>
      <pc:sldChg chg="addSp modSp mod setBg">
        <pc:chgData name="Domingo DeGrazia" userId="640d239a-f5f3-4847-904d-1a1745fbe542" providerId="ADAL" clId="{041E28D6-4BCF-40B2-AFD3-B18529306D97}" dt="2025-08-05T19:50:55.213" v="2267" actId="26606"/>
        <pc:sldMkLst>
          <pc:docMk/>
          <pc:sldMk cId="1861433576" sldId="745"/>
        </pc:sldMkLst>
        <pc:spChg chg="mod">
          <ac:chgData name="Domingo DeGrazia" userId="640d239a-f5f3-4847-904d-1a1745fbe542" providerId="ADAL" clId="{041E28D6-4BCF-40B2-AFD3-B18529306D97}" dt="2025-08-05T19:50:55.213" v="2267" actId="26606"/>
          <ac:spMkLst>
            <pc:docMk/>
            <pc:sldMk cId="1861433576" sldId="745"/>
            <ac:spMk id="2" creationId="{07A747D4-9483-4DE3-B32A-4ED52A3783DA}"/>
          </ac:spMkLst>
        </pc:spChg>
        <pc:spChg chg="mod">
          <ac:chgData name="Domingo DeGrazia" userId="640d239a-f5f3-4847-904d-1a1745fbe542" providerId="ADAL" clId="{041E28D6-4BCF-40B2-AFD3-B18529306D97}" dt="2025-08-05T19:50:55.213" v="2267" actId="26606"/>
          <ac:spMkLst>
            <pc:docMk/>
            <pc:sldMk cId="1861433576" sldId="745"/>
            <ac:spMk id="6" creationId="{05FE893D-4BD5-42DC-9151-ACE573B8F24E}"/>
          </ac:spMkLst>
        </pc:spChg>
        <pc:spChg chg="add">
          <ac:chgData name="Domingo DeGrazia" userId="640d239a-f5f3-4847-904d-1a1745fbe542" providerId="ADAL" clId="{041E28D6-4BCF-40B2-AFD3-B18529306D97}" dt="2025-08-05T19:50:55.213" v="2267" actId="26606"/>
          <ac:spMkLst>
            <pc:docMk/>
            <pc:sldMk cId="1861433576" sldId="745"/>
            <ac:spMk id="11" creationId="{45D37F4E-DDB4-456B-97E0-9937730A039F}"/>
          </ac:spMkLst>
        </pc:spChg>
        <pc:spChg chg="add">
          <ac:chgData name="Domingo DeGrazia" userId="640d239a-f5f3-4847-904d-1a1745fbe542" providerId="ADAL" clId="{041E28D6-4BCF-40B2-AFD3-B18529306D97}" dt="2025-08-05T19:50:55.213" v="2267" actId="26606"/>
          <ac:spMkLst>
            <pc:docMk/>
            <pc:sldMk cId="1861433576" sldId="745"/>
            <ac:spMk id="13" creationId="{B2DD41CD-8F47-4F56-AD12-4E2FF7696987}"/>
          </ac:spMkLst>
        </pc:spChg>
        <pc:picChg chg="mod ord">
          <ac:chgData name="Domingo DeGrazia" userId="640d239a-f5f3-4847-904d-1a1745fbe542" providerId="ADAL" clId="{041E28D6-4BCF-40B2-AFD3-B18529306D97}" dt="2025-08-05T19:50:55.213" v="2267" actId="26606"/>
          <ac:picMkLst>
            <pc:docMk/>
            <pc:sldMk cId="1861433576" sldId="745"/>
            <ac:picMk id="4" creationId="{656BD81A-EA61-4663-A935-AE7C90B9A842}"/>
          </ac:picMkLst>
        </pc:picChg>
      </pc:sldChg>
      <pc:sldChg chg="addSp modSp mod setBg">
        <pc:chgData name="Domingo DeGrazia" userId="640d239a-f5f3-4847-904d-1a1745fbe542" providerId="ADAL" clId="{041E28D6-4BCF-40B2-AFD3-B18529306D97}" dt="2025-08-05T19:51:06.603" v="2268" actId="26606"/>
        <pc:sldMkLst>
          <pc:docMk/>
          <pc:sldMk cId="378862252" sldId="746"/>
        </pc:sldMkLst>
        <pc:spChg chg="mod">
          <ac:chgData name="Domingo DeGrazia" userId="640d239a-f5f3-4847-904d-1a1745fbe542" providerId="ADAL" clId="{041E28D6-4BCF-40B2-AFD3-B18529306D97}" dt="2025-08-05T19:51:06.603" v="2268" actId="26606"/>
          <ac:spMkLst>
            <pc:docMk/>
            <pc:sldMk cId="378862252" sldId="746"/>
            <ac:spMk id="2" creationId="{07A747D4-9483-4DE3-B32A-4ED52A3783DA}"/>
          </ac:spMkLst>
        </pc:spChg>
        <pc:spChg chg="mod">
          <ac:chgData name="Domingo DeGrazia" userId="640d239a-f5f3-4847-904d-1a1745fbe542" providerId="ADAL" clId="{041E28D6-4BCF-40B2-AFD3-B18529306D97}" dt="2025-08-05T19:51:06.603" v="2268" actId="26606"/>
          <ac:spMkLst>
            <pc:docMk/>
            <pc:sldMk cId="378862252" sldId="746"/>
            <ac:spMk id="6" creationId="{05FE893D-4BD5-42DC-9151-ACE573B8F24E}"/>
          </ac:spMkLst>
        </pc:spChg>
        <pc:spChg chg="add">
          <ac:chgData name="Domingo DeGrazia" userId="640d239a-f5f3-4847-904d-1a1745fbe542" providerId="ADAL" clId="{041E28D6-4BCF-40B2-AFD3-B18529306D97}" dt="2025-08-05T19:51:06.603" v="2268" actId="26606"/>
          <ac:spMkLst>
            <pc:docMk/>
            <pc:sldMk cId="378862252" sldId="746"/>
            <ac:spMk id="11" creationId="{45D37F4E-DDB4-456B-97E0-9937730A039F}"/>
          </ac:spMkLst>
        </pc:spChg>
        <pc:spChg chg="add">
          <ac:chgData name="Domingo DeGrazia" userId="640d239a-f5f3-4847-904d-1a1745fbe542" providerId="ADAL" clId="{041E28D6-4BCF-40B2-AFD3-B18529306D97}" dt="2025-08-05T19:51:06.603" v="2268" actId="26606"/>
          <ac:spMkLst>
            <pc:docMk/>
            <pc:sldMk cId="378862252" sldId="746"/>
            <ac:spMk id="13" creationId="{B2DD41CD-8F47-4F56-AD12-4E2FF7696987}"/>
          </ac:spMkLst>
        </pc:spChg>
        <pc:picChg chg="mod ord">
          <ac:chgData name="Domingo DeGrazia" userId="640d239a-f5f3-4847-904d-1a1745fbe542" providerId="ADAL" clId="{041E28D6-4BCF-40B2-AFD3-B18529306D97}" dt="2025-08-05T19:51:06.603" v="2268" actId="26606"/>
          <ac:picMkLst>
            <pc:docMk/>
            <pc:sldMk cId="378862252" sldId="746"/>
            <ac:picMk id="3" creationId="{816C0EEF-58F9-4DB0-9A06-55358F70F1C0}"/>
          </ac:picMkLst>
        </pc:picChg>
      </pc:sldChg>
      <pc:sldChg chg="del ord">
        <pc:chgData name="Domingo DeGrazia" userId="640d239a-f5f3-4847-904d-1a1745fbe542" providerId="ADAL" clId="{041E28D6-4BCF-40B2-AFD3-B18529306D97}" dt="2025-08-05T19:52:21.884" v="2272" actId="2696"/>
        <pc:sldMkLst>
          <pc:docMk/>
          <pc:sldMk cId="1112844240" sldId="747"/>
        </pc:sldMkLst>
      </pc:sldChg>
      <pc:sldChg chg="addSp modSp add mod setBg modNotesTx">
        <pc:chgData name="Domingo DeGrazia" userId="640d239a-f5f3-4847-904d-1a1745fbe542" providerId="ADAL" clId="{041E28D6-4BCF-40B2-AFD3-B18529306D97}" dt="2025-08-05T19:50:43.385" v="2264" actId="26606"/>
        <pc:sldMkLst>
          <pc:docMk/>
          <pc:sldMk cId="2039155531" sldId="749"/>
        </pc:sldMkLst>
        <pc:spChg chg="mod">
          <ac:chgData name="Domingo DeGrazia" userId="640d239a-f5f3-4847-904d-1a1745fbe542" providerId="ADAL" clId="{041E28D6-4BCF-40B2-AFD3-B18529306D97}" dt="2025-08-05T19:50:43.385" v="2264" actId="26606"/>
          <ac:spMkLst>
            <pc:docMk/>
            <pc:sldMk cId="2039155531" sldId="749"/>
            <ac:spMk id="2" creationId="{07A747D4-9483-4DE3-B32A-4ED52A3783DA}"/>
          </ac:spMkLst>
        </pc:spChg>
        <pc:spChg chg="mod">
          <ac:chgData name="Domingo DeGrazia" userId="640d239a-f5f3-4847-904d-1a1745fbe542" providerId="ADAL" clId="{041E28D6-4BCF-40B2-AFD3-B18529306D97}" dt="2025-08-05T19:50:43.385" v="2264" actId="26606"/>
          <ac:spMkLst>
            <pc:docMk/>
            <pc:sldMk cId="2039155531" sldId="749"/>
            <ac:spMk id="6" creationId="{05FE893D-4BD5-42DC-9151-ACE573B8F24E}"/>
          </ac:spMkLst>
        </pc:spChg>
        <pc:spChg chg="add">
          <ac:chgData name="Domingo DeGrazia" userId="640d239a-f5f3-4847-904d-1a1745fbe542" providerId="ADAL" clId="{041E28D6-4BCF-40B2-AFD3-B18529306D97}" dt="2025-08-05T19:50:43.385" v="2264" actId="26606"/>
          <ac:spMkLst>
            <pc:docMk/>
            <pc:sldMk cId="2039155531" sldId="749"/>
            <ac:spMk id="11" creationId="{45D37F4E-DDB4-456B-97E0-9937730A039F}"/>
          </ac:spMkLst>
        </pc:spChg>
        <pc:spChg chg="add">
          <ac:chgData name="Domingo DeGrazia" userId="640d239a-f5f3-4847-904d-1a1745fbe542" providerId="ADAL" clId="{041E28D6-4BCF-40B2-AFD3-B18529306D97}" dt="2025-08-05T19:50:43.385" v="2264" actId="26606"/>
          <ac:spMkLst>
            <pc:docMk/>
            <pc:sldMk cId="2039155531" sldId="749"/>
            <ac:spMk id="13" creationId="{B2DD41CD-8F47-4F56-AD12-4E2FF7696987}"/>
          </ac:spMkLst>
        </pc:spChg>
        <pc:picChg chg="mod ord">
          <ac:chgData name="Domingo DeGrazia" userId="640d239a-f5f3-4847-904d-1a1745fbe542" providerId="ADAL" clId="{041E28D6-4BCF-40B2-AFD3-B18529306D97}" dt="2025-08-05T19:50:43.385" v="2264" actId="26606"/>
          <ac:picMkLst>
            <pc:docMk/>
            <pc:sldMk cId="2039155531" sldId="749"/>
            <ac:picMk id="4" creationId="{94FB4328-A0DD-4774-8A32-3DDABA732986}"/>
          </ac:picMkLst>
        </pc:picChg>
      </pc:sldChg>
      <pc:sldChg chg="modSp add del mod">
        <pc:chgData name="Domingo DeGrazia" userId="640d239a-f5f3-4847-904d-1a1745fbe542" providerId="ADAL" clId="{041E28D6-4BCF-40B2-AFD3-B18529306D97}" dt="2025-07-22T21:06:23.102" v="1132" actId="2696"/>
        <pc:sldMkLst>
          <pc:docMk/>
          <pc:sldMk cId="3036100958" sldId="750"/>
        </pc:sldMkLst>
        <pc:spChg chg="mod">
          <ac:chgData name="Domingo DeGrazia" userId="640d239a-f5f3-4847-904d-1a1745fbe542" providerId="ADAL" clId="{041E28D6-4BCF-40B2-AFD3-B18529306D97}" dt="2025-07-15T22:53:10.381" v="533" actId="20577"/>
          <ac:spMkLst>
            <pc:docMk/>
            <pc:sldMk cId="3036100958" sldId="750"/>
            <ac:spMk id="2" creationId="{07A747D4-9483-4DE3-B32A-4ED52A3783DA}"/>
          </ac:spMkLst>
        </pc:spChg>
        <pc:spChg chg="mod">
          <ac:chgData name="Domingo DeGrazia" userId="640d239a-f5f3-4847-904d-1a1745fbe542" providerId="ADAL" clId="{041E28D6-4BCF-40B2-AFD3-B18529306D97}" dt="2025-07-18T21:59:29.583" v="823" actId="14100"/>
          <ac:spMkLst>
            <pc:docMk/>
            <pc:sldMk cId="3036100958" sldId="750"/>
            <ac:spMk id="5" creationId="{7246BBDC-C038-452B-8E50-9CDB807E95AE}"/>
          </ac:spMkLst>
        </pc:spChg>
      </pc:sldChg>
      <pc:sldChg chg="modSp add mod modNotesTx">
        <pc:chgData name="Domingo DeGrazia" userId="640d239a-f5f3-4847-904d-1a1745fbe542" providerId="ADAL" clId="{041E28D6-4BCF-40B2-AFD3-B18529306D97}" dt="2025-08-05T17:33:36.834" v="1914" actId="27636"/>
        <pc:sldMkLst>
          <pc:docMk/>
          <pc:sldMk cId="2790153223" sldId="751"/>
        </pc:sldMkLst>
        <pc:spChg chg="mod">
          <ac:chgData name="Domingo DeGrazia" userId="640d239a-f5f3-4847-904d-1a1745fbe542" providerId="ADAL" clId="{041E28D6-4BCF-40B2-AFD3-B18529306D97}" dt="2025-07-18T22:03:40.790" v="906" actId="20577"/>
          <ac:spMkLst>
            <pc:docMk/>
            <pc:sldMk cId="2790153223" sldId="751"/>
            <ac:spMk id="2" creationId="{07A747D4-9483-4DE3-B32A-4ED52A3783DA}"/>
          </ac:spMkLst>
        </pc:spChg>
        <pc:spChg chg="mod">
          <ac:chgData name="Domingo DeGrazia" userId="640d239a-f5f3-4847-904d-1a1745fbe542" providerId="ADAL" clId="{041E28D6-4BCF-40B2-AFD3-B18529306D97}" dt="2025-08-05T17:33:36.834" v="1914" actId="27636"/>
          <ac:spMkLst>
            <pc:docMk/>
            <pc:sldMk cId="2790153223" sldId="751"/>
            <ac:spMk id="5" creationId="{7246BBDC-C038-452B-8E50-9CDB807E95AE}"/>
          </ac:spMkLst>
        </pc:spChg>
      </pc:sldChg>
      <pc:sldChg chg="modSp add mod ord modNotesTx">
        <pc:chgData name="Domingo DeGrazia" userId="640d239a-f5f3-4847-904d-1a1745fbe542" providerId="ADAL" clId="{041E28D6-4BCF-40B2-AFD3-B18529306D97}" dt="2025-08-05T17:04:29.043" v="1886" actId="6549"/>
        <pc:sldMkLst>
          <pc:docMk/>
          <pc:sldMk cId="274541028" sldId="752"/>
        </pc:sldMkLst>
        <pc:spChg chg="mod">
          <ac:chgData name="Domingo DeGrazia" userId="640d239a-f5f3-4847-904d-1a1745fbe542" providerId="ADAL" clId="{041E28D6-4BCF-40B2-AFD3-B18529306D97}" dt="2025-07-18T22:04:35.077" v="926" actId="1076"/>
          <ac:spMkLst>
            <pc:docMk/>
            <pc:sldMk cId="274541028" sldId="752"/>
            <ac:spMk id="2" creationId="{07A747D4-9483-4DE3-B32A-4ED52A3783DA}"/>
          </ac:spMkLst>
        </pc:spChg>
        <pc:spChg chg="mod">
          <ac:chgData name="Domingo DeGrazia" userId="640d239a-f5f3-4847-904d-1a1745fbe542" providerId="ADAL" clId="{041E28D6-4BCF-40B2-AFD3-B18529306D97}" dt="2025-07-18T23:10:00.144" v="1056" actId="27636"/>
          <ac:spMkLst>
            <pc:docMk/>
            <pc:sldMk cId="274541028" sldId="752"/>
            <ac:spMk id="5" creationId="{7246BBDC-C038-452B-8E50-9CDB807E95AE}"/>
          </ac:spMkLst>
        </pc:spChg>
        <pc:picChg chg="mod">
          <ac:chgData name="Domingo DeGrazia" userId="640d239a-f5f3-4847-904d-1a1745fbe542" providerId="ADAL" clId="{041E28D6-4BCF-40B2-AFD3-B18529306D97}" dt="2025-07-18T23:09:46.996" v="1049" actId="1076"/>
          <ac:picMkLst>
            <pc:docMk/>
            <pc:sldMk cId="274541028" sldId="752"/>
            <ac:picMk id="4" creationId="{94FB4328-A0DD-4774-8A32-3DDABA732986}"/>
          </ac:picMkLst>
        </pc:picChg>
      </pc:sldChg>
      <pc:sldChg chg="modSp mod ord modNotesTx">
        <pc:chgData name="Domingo DeGrazia" userId="640d239a-f5f3-4847-904d-1a1745fbe542" providerId="ADAL" clId="{041E28D6-4BCF-40B2-AFD3-B18529306D97}" dt="2025-08-05T17:04:41.758" v="1889" actId="20577"/>
        <pc:sldMkLst>
          <pc:docMk/>
          <pc:sldMk cId="3714290115" sldId="753"/>
        </pc:sldMkLst>
        <pc:spChg chg="mod">
          <ac:chgData name="Domingo DeGrazia" userId="640d239a-f5f3-4847-904d-1a1745fbe542" providerId="ADAL" clId="{041E28D6-4BCF-40B2-AFD3-B18529306D97}" dt="2025-07-22T21:10:22.054" v="1168" actId="20577"/>
          <ac:spMkLst>
            <pc:docMk/>
            <pc:sldMk cId="3714290115" sldId="753"/>
            <ac:spMk id="2" creationId="{07A747D4-9483-4DE3-B32A-4ED52A3783DA}"/>
          </ac:spMkLst>
        </pc:spChg>
        <pc:spChg chg="mod">
          <ac:chgData name="Domingo DeGrazia" userId="640d239a-f5f3-4847-904d-1a1745fbe542" providerId="ADAL" clId="{041E28D6-4BCF-40B2-AFD3-B18529306D97}" dt="2025-07-22T21:10:33.551" v="1170" actId="403"/>
          <ac:spMkLst>
            <pc:docMk/>
            <pc:sldMk cId="3714290115" sldId="753"/>
            <ac:spMk id="5" creationId="{7246BBDC-C038-452B-8E50-9CDB807E95AE}"/>
          </ac:spMkLst>
        </pc:spChg>
      </pc:sldChg>
      <pc:sldChg chg="modSp mod ord modNotesTx">
        <pc:chgData name="Domingo DeGrazia" userId="640d239a-f5f3-4847-904d-1a1745fbe542" providerId="ADAL" clId="{041E28D6-4BCF-40B2-AFD3-B18529306D97}" dt="2025-08-05T17:01:33.873" v="1721" actId="6549"/>
        <pc:sldMkLst>
          <pc:docMk/>
          <pc:sldMk cId="408610844" sldId="754"/>
        </pc:sldMkLst>
        <pc:spChg chg="mod">
          <ac:chgData name="Domingo DeGrazia" userId="640d239a-f5f3-4847-904d-1a1745fbe542" providerId="ADAL" clId="{041E28D6-4BCF-40B2-AFD3-B18529306D97}" dt="2025-07-18T23:09:27.378" v="1045" actId="14100"/>
          <ac:spMkLst>
            <pc:docMk/>
            <pc:sldMk cId="408610844" sldId="754"/>
            <ac:spMk id="2" creationId="{07A747D4-9483-4DE3-B32A-4ED52A3783DA}"/>
          </ac:spMkLst>
        </pc:spChg>
        <pc:spChg chg="mod">
          <ac:chgData name="Domingo DeGrazia" userId="640d239a-f5f3-4847-904d-1a1745fbe542" providerId="ADAL" clId="{041E28D6-4BCF-40B2-AFD3-B18529306D97}" dt="2025-07-18T23:09:30.707" v="1046" actId="14100"/>
          <ac:spMkLst>
            <pc:docMk/>
            <pc:sldMk cId="408610844" sldId="754"/>
            <ac:spMk id="5" creationId="{7246BBDC-C038-452B-8E50-9CDB807E95AE}"/>
          </ac:spMkLst>
        </pc:spChg>
      </pc:sldChg>
      <pc:sldChg chg="modSp mod modAnim modNotesTx">
        <pc:chgData name="Domingo DeGrazia" userId="640d239a-f5f3-4847-904d-1a1745fbe542" providerId="ADAL" clId="{041E28D6-4BCF-40B2-AFD3-B18529306D97}" dt="2025-08-05T17:04:33.572" v="1887" actId="6549"/>
        <pc:sldMkLst>
          <pc:docMk/>
          <pc:sldMk cId="3164927098" sldId="755"/>
        </pc:sldMkLst>
        <pc:spChg chg="mod">
          <ac:chgData name="Domingo DeGrazia" userId="640d239a-f5f3-4847-904d-1a1745fbe542" providerId="ADAL" clId="{041E28D6-4BCF-40B2-AFD3-B18529306D97}" dt="2025-07-18T22:00:14.665" v="825" actId="14100"/>
          <ac:spMkLst>
            <pc:docMk/>
            <pc:sldMk cId="3164927098" sldId="755"/>
            <ac:spMk id="2" creationId="{07A747D4-9483-4DE3-B32A-4ED52A3783DA}"/>
          </ac:spMkLst>
        </pc:spChg>
        <pc:spChg chg="mod">
          <ac:chgData name="Domingo DeGrazia" userId="640d239a-f5f3-4847-904d-1a1745fbe542" providerId="ADAL" clId="{041E28D6-4BCF-40B2-AFD3-B18529306D97}" dt="2025-08-05T17:03:20.182" v="1883" actId="20577"/>
          <ac:spMkLst>
            <pc:docMk/>
            <pc:sldMk cId="3164927098" sldId="755"/>
            <ac:spMk id="5" creationId="{7246BBDC-C038-452B-8E50-9CDB807E95AE}"/>
          </ac:spMkLst>
        </pc:spChg>
        <pc:picChg chg="mod">
          <ac:chgData name="Domingo DeGrazia" userId="640d239a-f5f3-4847-904d-1a1745fbe542" providerId="ADAL" clId="{041E28D6-4BCF-40B2-AFD3-B18529306D97}" dt="2025-07-18T22:00:19.115" v="827" actId="1076"/>
          <ac:picMkLst>
            <pc:docMk/>
            <pc:sldMk cId="3164927098" sldId="755"/>
            <ac:picMk id="4" creationId="{94FB4328-A0DD-4774-8A32-3DDABA732986}"/>
          </ac:picMkLst>
        </pc:picChg>
      </pc:sldChg>
      <pc:sldChg chg="modSp mod modNotesTx">
        <pc:chgData name="Domingo DeGrazia" userId="640d239a-f5f3-4847-904d-1a1745fbe542" providerId="ADAL" clId="{041E28D6-4BCF-40B2-AFD3-B18529306D97}" dt="2025-07-22T21:13:16.855" v="1187" actId="20577"/>
        <pc:sldMkLst>
          <pc:docMk/>
          <pc:sldMk cId="2025669041" sldId="756"/>
        </pc:sldMkLst>
        <pc:spChg chg="mod">
          <ac:chgData name="Domingo DeGrazia" userId="640d239a-f5f3-4847-904d-1a1745fbe542" providerId="ADAL" clId="{041E28D6-4BCF-40B2-AFD3-B18529306D97}" dt="2025-07-18T22:05:05.657" v="928" actId="14100"/>
          <ac:spMkLst>
            <pc:docMk/>
            <pc:sldMk cId="2025669041" sldId="756"/>
            <ac:spMk id="2" creationId="{07A747D4-9483-4DE3-B32A-4ED52A3783DA}"/>
          </ac:spMkLst>
        </pc:spChg>
        <pc:spChg chg="mod">
          <ac:chgData name="Domingo DeGrazia" userId="640d239a-f5f3-4847-904d-1a1745fbe542" providerId="ADAL" clId="{041E28D6-4BCF-40B2-AFD3-B18529306D97}" dt="2025-07-22T21:13:16.855" v="1187" actId="20577"/>
          <ac:spMkLst>
            <pc:docMk/>
            <pc:sldMk cId="2025669041" sldId="756"/>
            <ac:spMk id="5" creationId="{7246BBDC-C038-452B-8E50-9CDB807E95AE}"/>
          </ac:spMkLst>
        </pc:spChg>
      </pc:sldChg>
      <pc:sldChg chg="addSp modSp mod setBg modNotesTx">
        <pc:chgData name="Domingo DeGrazia" userId="640d239a-f5f3-4847-904d-1a1745fbe542" providerId="ADAL" clId="{041E28D6-4BCF-40B2-AFD3-B18529306D97}" dt="2025-08-05T19:31:28.272" v="2260" actId="26606"/>
        <pc:sldMkLst>
          <pc:docMk/>
          <pc:sldMk cId="1976934425" sldId="757"/>
        </pc:sldMkLst>
        <pc:spChg chg="mod">
          <ac:chgData name="Domingo DeGrazia" userId="640d239a-f5f3-4847-904d-1a1745fbe542" providerId="ADAL" clId="{041E28D6-4BCF-40B2-AFD3-B18529306D97}" dt="2025-08-05T19:31:28.272" v="2260" actId="26606"/>
          <ac:spMkLst>
            <pc:docMk/>
            <pc:sldMk cId="1976934425" sldId="757"/>
            <ac:spMk id="2" creationId="{07A747D4-9483-4DE3-B32A-4ED52A3783DA}"/>
          </ac:spMkLst>
        </pc:spChg>
        <pc:spChg chg="mod">
          <ac:chgData name="Domingo DeGrazia" userId="640d239a-f5f3-4847-904d-1a1745fbe542" providerId="ADAL" clId="{041E28D6-4BCF-40B2-AFD3-B18529306D97}" dt="2025-08-05T19:31:28.272" v="2260" actId="26606"/>
          <ac:spMkLst>
            <pc:docMk/>
            <pc:sldMk cId="1976934425" sldId="757"/>
            <ac:spMk id="5" creationId="{7246BBDC-C038-452B-8E50-9CDB807E95AE}"/>
          </ac:spMkLst>
        </pc:spChg>
        <pc:spChg chg="add">
          <ac:chgData name="Domingo DeGrazia" userId="640d239a-f5f3-4847-904d-1a1745fbe542" providerId="ADAL" clId="{041E28D6-4BCF-40B2-AFD3-B18529306D97}" dt="2025-08-05T19:31:28.272" v="2260" actId="26606"/>
          <ac:spMkLst>
            <pc:docMk/>
            <pc:sldMk cId="1976934425" sldId="757"/>
            <ac:spMk id="10" creationId="{675FFAD0-2409-47F2-980A-2CF4FFC69BE2}"/>
          </ac:spMkLst>
        </pc:spChg>
        <pc:spChg chg="add">
          <ac:chgData name="Domingo DeGrazia" userId="640d239a-f5f3-4847-904d-1a1745fbe542" providerId="ADAL" clId="{041E28D6-4BCF-40B2-AFD3-B18529306D97}" dt="2025-08-05T19:31:28.272" v="2260" actId="26606"/>
          <ac:spMkLst>
            <pc:docMk/>
            <pc:sldMk cId="1976934425" sldId="757"/>
            <ac:spMk id="12" creationId="{CBB2B1F0-0DD6-4744-9A46-7A344FB48E40}"/>
          </ac:spMkLst>
        </pc:spChg>
        <pc:spChg chg="add">
          <ac:chgData name="Domingo DeGrazia" userId="640d239a-f5f3-4847-904d-1a1745fbe542" providerId="ADAL" clId="{041E28D6-4BCF-40B2-AFD3-B18529306D97}" dt="2025-08-05T19:31:28.272" v="2260" actId="26606"/>
          <ac:spMkLst>
            <pc:docMk/>
            <pc:sldMk cId="1976934425" sldId="757"/>
            <ac:spMk id="14" creationId="{52D502E5-F6B4-4D58-B4AE-FC466FF15EE8}"/>
          </ac:spMkLst>
        </pc:spChg>
        <pc:spChg chg="add">
          <ac:chgData name="Domingo DeGrazia" userId="640d239a-f5f3-4847-904d-1a1745fbe542" providerId="ADAL" clId="{041E28D6-4BCF-40B2-AFD3-B18529306D97}" dt="2025-08-05T19:31:28.272" v="2260" actId="26606"/>
          <ac:spMkLst>
            <pc:docMk/>
            <pc:sldMk cId="1976934425" sldId="757"/>
            <ac:spMk id="16" creationId="{9DECDBF4-02B6-4BB4-B65B-B8107AD6A9E8}"/>
          </ac:spMkLst>
        </pc:spChg>
        <pc:picChg chg="mod">
          <ac:chgData name="Domingo DeGrazia" userId="640d239a-f5f3-4847-904d-1a1745fbe542" providerId="ADAL" clId="{041E28D6-4BCF-40B2-AFD3-B18529306D97}" dt="2025-08-05T19:31:28.272" v="2260" actId="26606"/>
          <ac:picMkLst>
            <pc:docMk/>
            <pc:sldMk cId="1976934425" sldId="757"/>
            <ac:picMk id="4" creationId="{94FB4328-A0DD-4774-8A32-3DDABA732986}"/>
          </ac:picMkLst>
        </pc:picChg>
      </pc:sldChg>
      <pc:sldChg chg="addSp modSp mod setBg modAnim modNotesTx">
        <pc:chgData name="Domingo DeGrazia" userId="640d239a-f5f3-4847-904d-1a1745fbe542" providerId="ADAL" clId="{041E28D6-4BCF-40B2-AFD3-B18529306D97}" dt="2025-08-05T19:22:18.756" v="2251" actId="14100"/>
        <pc:sldMkLst>
          <pc:docMk/>
          <pc:sldMk cId="4147368511" sldId="759"/>
        </pc:sldMkLst>
        <pc:spChg chg="mod">
          <ac:chgData name="Domingo DeGrazia" userId="640d239a-f5f3-4847-904d-1a1745fbe542" providerId="ADAL" clId="{041E28D6-4BCF-40B2-AFD3-B18529306D97}" dt="2025-08-05T19:01:23.988" v="2211" actId="26606"/>
          <ac:spMkLst>
            <pc:docMk/>
            <pc:sldMk cId="4147368511" sldId="759"/>
            <ac:spMk id="2" creationId="{07A747D4-9483-4DE3-B32A-4ED52A3783DA}"/>
          </ac:spMkLst>
        </pc:spChg>
        <pc:spChg chg="mod">
          <ac:chgData name="Domingo DeGrazia" userId="640d239a-f5f3-4847-904d-1a1745fbe542" providerId="ADAL" clId="{041E28D6-4BCF-40B2-AFD3-B18529306D97}" dt="2025-08-05T19:22:18.756" v="2251" actId="14100"/>
          <ac:spMkLst>
            <pc:docMk/>
            <pc:sldMk cId="4147368511" sldId="759"/>
            <ac:spMk id="5" creationId="{7246BBDC-C038-452B-8E50-9CDB807E95AE}"/>
          </ac:spMkLst>
        </pc:spChg>
        <pc:spChg chg="add">
          <ac:chgData name="Domingo DeGrazia" userId="640d239a-f5f3-4847-904d-1a1745fbe542" providerId="ADAL" clId="{041E28D6-4BCF-40B2-AFD3-B18529306D97}" dt="2025-08-05T19:01:23.988" v="2211" actId="26606"/>
          <ac:spMkLst>
            <pc:docMk/>
            <pc:sldMk cId="4147368511" sldId="759"/>
            <ac:spMk id="10" creationId="{7C432AFE-B3D2-4BFF-BF8F-96C27AFF1AC7}"/>
          </ac:spMkLst>
        </pc:spChg>
        <pc:spChg chg="add">
          <ac:chgData name="Domingo DeGrazia" userId="640d239a-f5f3-4847-904d-1a1745fbe542" providerId="ADAL" clId="{041E28D6-4BCF-40B2-AFD3-B18529306D97}" dt="2025-08-05T19:01:23.988" v="2211" actId="26606"/>
          <ac:spMkLst>
            <pc:docMk/>
            <pc:sldMk cId="4147368511" sldId="759"/>
            <ac:spMk id="12" creationId="{AF2F604E-43BE-4DC3-B983-E071523364F8}"/>
          </ac:spMkLst>
        </pc:spChg>
        <pc:spChg chg="add">
          <ac:chgData name="Domingo DeGrazia" userId="640d239a-f5f3-4847-904d-1a1745fbe542" providerId="ADAL" clId="{041E28D6-4BCF-40B2-AFD3-B18529306D97}" dt="2025-08-05T19:01:23.988" v="2211" actId="26606"/>
          <ac:spMkLst>
            <pc:docMk/>
            <pc:sldMk cId="4147368511" sldId="759"/>
            <ac:spMk id="14" creationId="{08C9B587-E65E-4B52-B37C-ABEBB6E87928}"/>
          </ac:spMkLst>
        </pc:spChg>
        <pc:picChg chg="mod">
          <ac:chgData name="Domingo DeGrazia" userId="640d239a-f5f3-4847-904d-1a1745fbe542" providerId="ADAL" clId="{041E28D6-4BCF-40B2-AFD3-B18529306D97}" dt="2025-08-05T19:01:23.988" v="2211" actId="26606"/>
          <ac:picMkLst>
            <pc:docMk/>
            <pc:sldMk cId="4147368511" sldId="759"/>
            <ac:picMk id="4" creationId="{94FB4328-A0DD-4774-8A32-3DDABA732986}"/>
          </ac:picMkLst>
        </pc:picChg>
      </pc:sldChg>
      <pc:sldChg chg="modSp del mod modAnim modNotesTx">
        <pc:chgData name="Domingo DeGrazia" userId="640d239a-f5f3-4847-904d-1a1745fbe542" providerId="ADAL" clId="{041E28D6-4BCF-40B2-AFD3-B18529306D97}" dt="2025-08-05T19:22:42.831" v="2258" actId="2696"/>
        <pc:sldMkLst>
          <pc:docMk/>
          <pc:sldMk cId="173917592" sldId="760"/>
        </pc:sldMkLst>
        <pc:spChg chg="mod">
          <ac:chgData name="Domingo DeGrazia" userId="640d239a-f5f3-4847-904d-1a1745fbe542" providerId="ADAL" clId="{041E28D6-4BCF-40B2-AFD3-B18529306D97}" dt="2025-08-05T16:14:14.085" v="1474" actId="1076"/>
          <ac:spMkLst>
            <pc:docMk/>
            <pc:sldMk cId="173917592" sldId="760"/>
            <ac:spMk id="3" creationId="{38121D94-5319-44DE-BE9D-EE8321A56779}"/>
          </ac:spMkLst>
        </pc:spChg>
        <pc:spChg chg="mod">
          <ac:chgData name="Domingo DeGrazia" userId="640d239a-f5f3-4847-904d-1a1745fbe542" providerId="ADAL" clId="{041E28D6-4BCF-40B2-AFD3-B18529306D97}" dt="2025-08-05T16:47:30.317" v="1610" actId="14100"/>
          <ac:spMkLst>
            <pc:docMk/>
            <pc:sldMk cId="173917592" sldId="760"/>
            <ac:spMk id="5" creationId="{7246BBDC-C038-452B-8E50-9CDB807E95AE}"/>
          </ac:spMkLst>
        </pc:spChg>
      </pc:sldChg>
      <pc:sldChg chg="modSp mod">
        <pc:chgData name="Domingo DeGrazia" userId="640d239a-f5f3-4847-904d-1a1745fbe542" providerId="ADAL" clId="{041E28D6-4BCF-40B2-AFD3-B18529306D97}" dt="2025-08-05T17:51:28.515" v="2203" actId="20577"/>
        <pc:sldMkLst>
          <pc:docMk/>
          <pc:sldMk cId="2898946685" sldId="761"/>
        </pc:sldMkLst>
        <pc:spChg chg="mod">
          <ac:chgData name="Domingo DeGrazia" userId="640d239a-f5f3-4847-904d-1a1745fbe542" providerId="ADAL" clId="{041E28D6-4BCF-40B2-AFD3-B18529306D97}" dt="2025-07-22T21:14:31.513" v="1215" actId="1076"/>
          <ac:spMkLst>
            <pc:docMk/>
            <pc:sldMk cId="2898946685" sldId="761"/>
            <ac:spMk id="2" creationId="{07A747D4-9483-4DE3-B32A-4ED52A3783DA}"/>
          </ac:spMkLst>
        </pc:spChg>
        <pc:spChg chg="mod">
          <ac:chgData name="Domingo DeGrazia" userId="640d239a-f5f3-4847-904d-1a1745fbe542" providerId="ADAL" clId="{041E28D6-4BCF-40B2-AFD3-B18529306D97}" dt="2025-08-05T17:51:28.515" v="2203" actId="20577"/>
          <ac:spMkLst>
            <pc:docMk/>
            <pc:sldMk cId="2898946685" sldId="761"/>
            <ac:spMk id="5" creationId="{7246BBDC-C038-452B-8E50-9CDB807E95AE}"/>
          </ac:spMkLst>
        </pc:spChg>
        <pc:picChg chg="mod">
          <ac:chgData name="Domingo DeGrazia" userId="640d239a-f5f3-4847-904d-1a1745fbe542" providerId="ADAL" clId="{041E28D6-4BCF-40B2-AFD3-B18529306D97}" dt="2025-07-22T21:14:24.470" v="1214" actId="1076"/>
          <ac:picMkLst>
            <pc:docMk/>
            <pc:sldMk cId="2898946685" sldId="761"/>
            <ac:picMk id="4" creationId="{94FB4328-A0DD-4774-8A32-3DDABA732986}"/>
          </ac:picMkLst>
        </pc:picChg>
      </pc:sldChg>
      <pc:sldChg chg="addSp modSp mod setBg modAnim">
        <pc:chgData name="Domingo DeGrazia" userId="640d239a-f5f3-4847-904d-1a1745fbe542" providerId="ADAL" clId="{041E28D6-4BCF-40B2-AFD3-B18529306D97}" dt="2025-08-05T19:06:33.448" v="2235" actId="27636"/>
        <pc:sldMkLst>
          <pc:docMk/>
          <pc:sldMk cId="71592277" sldId="764"/>
        </pc:sldMkLst>
        <pc:spChg chg="mod">
          <ac:chgData name="Domingo DeGrazia" userId="640d239a-f5f3-4847-904d-1a1745fbe542" providerId="ADAL" clId="{041E28D6-4BCF-40B2-AFD3-B18529306D97}" dt="2025-08-05T19:01:28.677" v="2212" actId="26606"/>
          <ac:spMkLst>
            <pc:docMk/>
            <pc:sldMk cId="71592277" sldId="764"/>
            <ac:spMk id="2" creationId="{07A747D4-9483-4DE3-B32A-4ED52A3783DA}"/>
          </ac:spMkLst>
        </pc:spChg>
        <pc:spChg chg="mod">
          <ac:chgData name="Domingo DeGrazia" userId="640d239a-f5f3-4847-904d-1a1745fbe542" providerId="ADAL" clId="{041E28D6-4BCF-40B2-AFD3-B18529306D97}" dt="2025-08-05T19:06:33.448" v="2235" actId="27636"/>
          <ac:spMkLst>
            <pc:docMk/>
            <pc:sldMk cId="71592277" sldId="764"/>
            <ac:spMk id="5" creationId="{7246BBDC-C038-452B-8E50-9CDB807E95AE}"/>
          </ac:spMkLst>
        </pc:spChg>
        <pc:spChg chg="add">
          <ac:chgData name="Domingo DeGrazia" userId="640d239a-f5f3-4847-904d-1a1745fbe542" providerId="ADAL" clId="{041E28D6-4BCF-40B2-AFD3-B18529306D97}" dt="2025-08-05T19:01:28.677" v="2212" actId="26606"/>
          <ac:spMkLst>
            <pc:docMk/>
            <pc:sldMk cId="71592277" sldId="764"/>
            <ac:spMk id="10" creationId="{675FFAD0-2409-47F2-980A-2CF4FFC69BE2}"/>
          </ac:spMkLst>
        </pc:spChg>
        <pc:spChg chg="add">
          <ac:chgData name="Domingo DeGrazia" userId="640d239a-f5f3-4847-904d-1a1745fbe542" providerId="ADAL" clId="{041E28D6-4BCF-40B2-AFD3-B18529306D97}" dt="2025-08-05T19:01:28.677" v="2212" actId="26606"/>
          <ac:spMkLst>
            <pc:docMk/>
            <pc:sldMk cId="71592277" sldId="764"/>
            <ac:spMk id="12" creationId="{CBB2B1F0-0DD6-4744-9A46-7A344FB48E40}"/>
          </ac:spMkLst>
        </pc:spChg>
        <pc:spChg chg="add">
          <ac:chgData name="Domingo DeGrazia" userId="640d239a-f5f3-4847-904d-1a1745fbe542" providerId="ADAL" clId="{041E28D6-4BCF-40B2-AFD3-B18529306D97}" dt="2025-08-05T19:01:28.677" v="2212" actId="26606"/>
          <ac:spMkLst>
            <pc:docMk/>
            <pc:sldMk cId="71592277" sldId="764"/>
            <ac:spMk id="14" creationId="{52D502E5-F6B4-4D58-B4AE-FC466FF15EE8}"/>
          </ac:spMkLst>
        </pc:spChg>
        <pc:spChg chg="add">
          <ac:chgData name="Domingo DeGrazia" userId="640d239a-f5f3-4847-904d-1a1745fbe542" providerId="ADAL" clId="{041E28D6-4BCF-40B2-AFD3-B18529306D97}" dt="2025-08-05T19:01:28.677" v="2212" actId="26606"/>
          <ac:spMkLst>
            <pc:docMk/>
            <pc:sldMk cId="71592277" sldId="764"/>
            <ac:spMk id="16" creationId="{9DECDBF4-02B6-4BB4-B65B-B8107AD6A9E8}"/>
          </ac:spMkLst>
        </pc:spChg>
        <pc:picChg chg="mod">
          <ac:chgData name="Domingo DeGrazia" userId="640d239a-f5f3-4847-904d-1a1745fbe542" providerId="ADAL" clId="{041E28D6-4BCF-40B2-AFD3-B18529306D97}" dt="2025-08-05T19:01:28.677" v="2212" actId="26606"/>
          <ac:picMkLst>
            <pc:docMk/>
            <pc:sldMk cId="71592277" sldId="764"/>
            <ac:picMk id="4" creationId="{94FB4328-A0DD-4774-8A32-3DDABA732986}"/>
          </ac:picMkLst>
        </pc:picChg>
      </pc:sldChg>
      <pc:sldChg chg="addSp modSp mod setBg modAnim">
        <pc:chgData name="Domingo DeGrazia" userId="640d239a-f5f3-4847-904d-1a1745fbe542" providerId="ADAL" clId="{041E28D6-4BCF-40B2-AFD3-B18529306D97}" dt="2025-08-05T19:06:49.043" v="2239" actId="403"/>
        <pc:sldMkLst>
          <pc:docMk/>
          <pc:sldMk cId="1074092579" sldId="765"/>
        </pc:sldMkLst>
        <pc:spChg chg="mod">
          <ac:chgData name="Domingo DeGrazia" userId="640d239a-f5f3-4847-904d-1a1745fbe542" providerId="ADAL" clId="{041E28D6-4BCF-40B2-AFD3-B18529306D97}" dt="2025-08-05T19:01:17.830" v="2210" actId="26606"/>
          <ac:spMkLst>
            <pc:docMk/>
            <pc:sldMk cId="1074092579" sldId="765"/>
            <ac:spMk id="2" creationId="{07A747D4-9483-4DE3-B32A-4ED52A3783DA}"/>
          </ac:spMkLst>
        </pc:spChg>
        <pc:spChg chg="mod">
          <ac:chgData name="Domingo DeGrazia" userId="640d239a-f5f3-4847-904d-1a1745fbe542" providerId="ADAL" clId="{041E28D6-4BCF-40B2-AFD3-B18529306D97}" dt="2025-08-05T19:06:49.043" v="2239" actId="403"/>
          <ac:spMkLst>
            <pc:docMk/>
            <pc:sldMk cId="1074092579" sldId="765"/>
            <ac:spMk id="5" creationId="{7246BBDC-C038-452B-8E50-9CDB807E95AE}"/>
          </ac:spMkLst>
        </pc:spChg>
        <pc:spChg chg="add">
          <ac:chgData name="Domingo DeGrazia" userId="640d239a-f5f3-4847-904d-1a1745fbe542" providerId="ADAL" clId="{041E28D6-4BCF-40B2-AFD3-B18529306D97}" dt="2025-08-05T19:01:17.830" v="2210" actId="26606"/>
          <ac:spMkLst>
            <pc:docMk/>
            <pc:sldMk cId="1074092579" sldId="765"/>
            <ac:spMk id="10" creationId="{675FFAD0-2409-47F2-980A-2CF4FFC69BE2}"/>
          </ac:spMkLst>
        </pc:spChg>
        <pc:spChg chg="add">
          <ac:chgData name="Domingo DeGrazia" userId="640d239a-f5f3-4847-904d-1a1745fbe542" providerId="ADAL" clId="{041E28D6-4BCF-40B2-AFD3-B18529306D97}" dt="2025-08-05T19:01:17.830" v="2210" actId="26606"/>
          <ac:spMkLst>
            <pc:docMk/>
            <pc:sldMk cId="1074092579" sldId="765"/>
            <ac:spMk id="12" creationId="{CBB2B1F0-0DD6-4744-9A46-7A344FB48E40}"/>
          </ac:spMkLst>
        </pc:spChg>
        <pc:spChg chg="add">
          <ac:chgData name="Domingo DeGrazia" userId="640d239a-f5f3-4847-904d-1a1745fbe542" providerId="ADAL" clId="{041E28D6-4BCF-40B2-AFD3-B18529306D97}" dt="2025-08-05T19:01:17.830" v="2210" actId="26606"/>
          <ac:spMkLst>
            <pc:docMk/>
            <pc:sldMk cId="1074092579" sldId="765"/>
            <ac:spMk id="14" creationId="{52D502E5-F6B4-4D58-B4AE-FC466FF15EE8}"/>
          </ac:spMkLst>
        </pc:spChg>
        <pc:spChg chg="add">
          <ac:chgData name="Domingo DeGrazia" userId="640d239a-f5f3-4847-904d-1a1745fbe542" providerId="ADAL" clId="{041E28D6-4BCF-40B2-AFD3-B18529306D97}" dt="2025-08-05T19:01:17.830" v="2210" actId="26606"/>
          <ac:spMkLst>
            <pc:docMk/>
            <pc:sldMk cId="1074092579" sldId="765"/>
            <ac:spMk id="16" creationId="{9DECDBF4-02B6-4BB4-B65B-B8107AD6A9E8}"/>
          </ac:spMkLst>
        </pc:spChg>
        <pc:picChg chg="mod">
          <ac:chgData name="Domingo DeGrazia" userId="640d239a-f5f3-4847-904d-1a1745fbe542" providerId="ADAL" clId="{041E28D6-4BCF-40B2-AFD3-B18529306D97}" dt="2025-08-05T19:01:17.830" v="2210" actId="26606"/>
          <ac:picMkLst>
            <pc:docMk/>
            <pc:sldMk cId="1074092579" sldId="765"/>
            <ac:picMk id="4" creationId="{94FB4328-A0DD-4774-8A32-3DDABA732986}"/>
          </ac:picMkLst>
        </pc:picChg>
      </pc:sldChg>
      <pc:sldChg chg="addSp delSp modSp mod setBg setClrOvrMap modNotesTx">
        <pc:chgData name="Domingo DeGrazia" userId="640d239a-f5f3-4847-904d-1a1745fbe542" providerId="ADAL" clId="{041E28D6-4BCF-40B2-AFD3-B18529306D97}" dt="2025-08-05T19:00:25.809" v="2208" actId="26606"/>
        <pc:sldMkLst>
          <pc:docMk/>
          <pc:sldMk cId="2456170902" sldId="766"/>
        </pc:sldMkLst>
        <pc:spChg chg="mod">
          <ac:chgData name="Domingo DeGrazia" userId="640d239a-f5f3-4847-904d-1a1745fbe542" providerId="ADAL" clId="{041E28D6-4BCF-40B2-AFD3-B18529306D97}" dt="2025-08-05T19:00:25.809" v="2208" actId="26606"/>
          <ac:spMkLst>
            <pc:docMk/>
            <pc:sldMk cId="2456170902" sldId="766"/>
            <ac:spMk id="2" creationId="{07A747D4-9483-4DE3-B32A-4ED52A3783DA}"/>
          </ac:spMkLst>
        </pc:spChg>
        <pc:spChg chg="mod">
          <ac:chgData name="Domingo DeGrazia" userId="640d239a-f5f3-4847-904d-1a1745fbe542" providerId="ADAL" clId="{041E28D6-4BCF-40B2-AFD3-B18529306D97}" dt="2025-08-05T19:00:25.809" v="2208" actId="26606"/>
          <ac:spMkLst>
            <pc:docMk/>
            <pc:sldMk cId="2456170902" sldId="766"/>
            <ac:spMk id="5" creationId="{7246BBDC-C038-452B-8E50-9CDB807E95AE}"/>
          </ac:spMkLst>
        </pc:spChg>
        <pc:spChg chg="add del">
          <ac:chgData name="Domingo DeGrazia" userId="640d239a-f5f3-4847-904d-1a1745fbe542" providerId="ADAL" clId="{041E28D6-4BCF-40B2-AFD3-B18529306D97}" dt="2025-08-05T18:59:24.482" v="2207" actId="26606"/>
          <ac:spMkLst>
            <pc:docMk/>
            <pc:sldMk cId="2456170902" sldId="766"/>
            <ac:spMk id="7" creationId="{71B2258F-86CA-4D4D-8270-BC05FCDEBFB3}"/>
          </ac:spMkLst>
        </pc:spChg>
        <pc:spChg chg="add">
          <ac:chgData name="Domingo DeGrazia" userId="640d239a-f5f3-4847-904d-1a1745fbe542" providerId="ADAL" clId="{041E28D6-4BCF-40B2-AFD3-B18529306D97}" dt="2025-08-05T19:00:25.809" v="2208" actId="26606"/>
          <ac:spMkLst>
            <pc:docMk/>
            <pc:sldMk cId="2456170902" sldId="766"/>
            <ac:spMk id="8" creationId="{0671A8AE-40A1-4631-A6B8-581AFF065482}"/>
          </ac:spMkLst>
        </pc:spChg>
        <pc:spChg chg="add">
          <ac:chgData name="Domingo DeGrazia" userId="640d239a-f5f3-4847-904d-1a1745fbe542" providerId="ADAL" clId="{041E28D6-4BCF-40B2-AFD3-B18529306D97}" dt="2025-08-05T19:00:25.809" v="2208" actId="26606"/>
          <ac:spMkLst>
            <pc:docMk/>
            <pc:sldMk cId="2456170902" sldId="766"/>
            <ac:spMk id="9" creationId="{AB58EF07-17C2-48CF-ABB0-EEF1F17CB8F0}"/>
          </ac:spMkLst>
        </pc:spChg>
        <pc:spChg chg="add del">
          <ac:chgData name="Domingo DeGrazia" userId="640d239a-f5f3-4847-904d-1a1745fbe542" providerId="ADAL" clId="{041E28D6-4BCF-40B2-AFD3-B18529306D97}" dt="2025-08-05T18:58:20.491" v="2205" actId="26606"/>
          <ac:spMkLst>
            <pc:docMk/>
            <pc:sldMk cId="2456170902" sldId="766"/>
            <ac:spMk id="10" creationId="{5A59F003-E00A-43F9-91DC-CC54E3B87466}"/>
          </ac:spMkLst>
        </pc:spChg>
        <pc:spChg chg="add">
          <ac:chgData name="Domingo DeGrazia" userId="640d239a-f5f3-4847-904d-1a1745fbe542" providerId="ADAL" clId="{041E28D6-4BCF-40B2-AFD3-B18529306D97}" dt="2025-08-05T19:00:25.809" v="2208" actId="26606"/>
          <ac:spMkLst>
            <pc:docMk/>
            <pc:sldMk cId="2456170902" sldId="766"/>
            <ac:spMk id="11" creationId="{AF2F604E-43BE-4DC3-B983-E071523364F8}"/>
          </ac:spMkLst>
        </pc:spChg>
        <pc:spChg chg="add del">
          <ac:chgData name="Domingo DeGrazia" userId="640d239a-f5f3-4847-904d-1a1745fbe542" providerId="ADAL" clId="{041E28D6-4BCF-40B2-AFD3-B18529306D97}" dt="2025-08-05T18:58:20.491" v="2205" actId="26606"/>
          <ac:spMkLst>
            <pc:docMk/>
            <pc:sldMk cId="2456170902" sldId="766"/>
            <ac:spMk id="12" creationId="{D74A4382-E3AD-430A-9A1F-DFA3E0E77A7D}"/>
          </ac:spMkLst>
        </pc:spChg>
        <pc:spChg chg="add del">
          <ac:chgData name="Domingo DeGrazia" userId="640d239a-f5f3-4847-904d-1a1745fbe542" providerId="ADAL" clId="{041E28D6-4BCF-40B2-AFD3-B18529306D97}" dt="2025-08-05T18:58:20.491" v="2205" actId="26606"/>
          <ac:spMkLst>
            <pc:docMk/>
            <pc:sldMk cId="2456170902" sldId="766"/>
            <ac:spMk id="14" creationId="{79F40191-0F44-4FD1-82CC-ACB507C14BE6}"/>
          </ac:spMkLst>
        </pc:spChg>
        <pc:spChg chg="add">
          <ac:chgData name="Domingo DeGrazia" userId="640d239a-f5f3-4847-904d-1a1745fbe542" providerId="ADAL" clId="{041E28D6-4BCF-40B2-AFD3-B18529306D97}" dt="2025-08-05T19:00:25.809" v="2208" actId="26606"/>
          <ac:spMkLst>
            <pc:docMk/>
            <pc:sldMk cId="2456170902" sldId="766"/>
            <ac:spMk id="16" creationId="{08C9B587-E65E-4B52-B37C-ABEBB6E87928}"/>
          </ac:spMkLst>
        </pc:spChg>
        <pc:picChg chg="mod">
          <ac:chgData name="Domingo DeGrazia" userId="640d239a-f5f3-4847-904d-1a1745fbe542" providerId="ADAL" clId="{041E28D6-4BCF-40B2-AFD3-B18529306D97}" dt="2025-08-05T19:00:25.809" v="2208" actId="26606"/>
          <ac:picMkLst>
            <pc:docMk/>
            <pc:sldMk cId="2456170902" sldId="766"/>
            <ac:picMk id="4" creationId="{94FB4328-A0DD-4774-8A32-3DDABA732986}"/>
          </ac:picMkLst>
        </pc:picChg>
      </pc:sldChg>
      <pc:sldChg chg="modSp add mod modNotesTx">
        <pc:chgData name="Domingo DeGrazia" userId="640d239a-f5f3-4847-904d-1a1745fbe542" providerId="ADAL" clId="{041E28D6-4BCF-40B2-AFD3-B18529306D97}" dt="2025-08-05T17:05:09.807" v="1891" actId="6549"/>
        <pc:sldMkLst>
          <pc:docMk/>
          <pc:sldMk cId="2177042736" sldId="767"/>
        </pc:sldMkLst>
        <pc:spChg chg="mod">
          <ac:chgData name="Domingo DeGrazia" userId="640d239a-f5f3-4847-904d-1a1745fbe542" providerId="ADAL" clId="{041E28D6-4BCF-40B2-AFD3-B18529306D97}" dt="2025-07-22T21:13:43.041" v="1200" actId="20577"/>
          <ac:spMkLst>
            <pc:docMk/>
            <pc:sldMk cId="2177042736" sldId="767"/>
            <ac:spMk id="5" creationId="{7246BBDC-C038-452B-8E50-9CDB807E95AE}"/>
          </ac:spMkLst>
        </pc:spChg>
      </pc:sldChg>
      <pc:sldChg chg="modSp add mod modNotesTx">
        <pc:chgData name="Domingo DeGrazia" userId="640d239a-f5f3-4847-904d-1a1745fbe542" providerId="ADAL" clId="{041E28D6-4BCF-40B2-AFD3-B18529306D97}" dt="2025-08-05T17:05:14.682" v="1892" actId="6549"/>
        <pc:sldMkLst>
          <pc:docMk/>
          <pc:sldMk cId="4080278122" sldId="768"/>
        </pc:sldMkLst>
        <pc:spChg chg="mod">
          <ac:chgData name="Domingo DeGrazia" userId="640d239a-f5f3-4847-904d-1a1745fbe542" providerId="ADAL" clId="{041E28D6-4BCF-40B2-AFD3-B18529306D97}" dt="2025-07-22T21:14:02.911" v="1207" actId="6549"/>
          <ac:spMkLst>
            <pc:docMk/>
            <pc:sldMk cId="4080278122" sldId="768"/>
            <ac:spMk id="5" creationId="{7246BBDC-C038-452B-8E50-9CDB807E95AE}"/>
          </ac:spMkLst>
        </pc:spChg>
      </pc:sldChg>
      <pc:sldChg chg="modSp add mod modNotesTx">
        <pc:chgData name="Domingo DeGrazia" userId="640d239a-f5f3-4847-904d-1a1745fbe542" providerId="ADAL" clId="{041E28D6-4BCF-40B2-AFD3-B18529306D97}" dt="2025-08-05T17:31:27.673" v="1899"/>
        <pc:sldMkLst>
          <pc:docMk/>
          <pc:sldMk cId="2502229993" sldId="769"/>
        </pc:sldMkLst>
        <pc:spChg chg="mod">
          <ac:chgData name="Domingo DeGrazia" userId="640d239a-f5f3-4847-904d-1a1745fbe542" providerId="ADAL" clId="{041E28D6-4BCF-40B2-AFD3-B18529306D97}" dt="2025-08-05T17:00:28.097" v="1714" actId="20577"/>
          <ac:spMkLst>
            <pc:docMk/>
            <pc:sldMk cId="2502229993" sldId="769"/>
            <ac:spMk id="5" creationId="{7246BBDC-C038-452B-8E50-9CDB807E95AE}"/>
          </ac:spMkLst>
        </pc:spChg>
      </pc:sldChg>
      <pc:sldChg chg="modSp add mod modNotesTx">
        <pc:chgData name="Domingo DeGrazia" userId="640d239a-f5f3-4847-904d-1a1745fbe542" providerId="ADAL" clId="{041E28D6-4BCF-40B2-AFD3-B18529306D97}" dt="2025-08-05T17:32:29.119" v="1909" actId="20577"/>
        <pc:sldMkLst>
          <pc:docMk/>
          <pc:sldMk cId="3855136845" sldId="770"/>
        </pc:sldMkLst>
        <pc:spChg chg="mod">
          <ac:chgData name="Domingo DeGrazia" userId="640d239a-f5f3-4847-904d-1a1745fbe542" providerId="ADAL" clId="{041E28D6-4BCF-40B2-AFD3-B18529306D97}" dt="2025-08-05T17:00:40.324" v="1717" actId="20577"/>
          <ac:spMkLst>
            <pc:docMk/>
            <pc:sldMk cId="3855136845" sldId="770"/>
            <ac:spMk id="5" creationId="{7246BBDC-C038-452B-8E50-9CDB807E95AE}"/>
          </ac:spMkLst>
        </pc:spChg>
      </pc:sldChg>
      <pc:sldChg chg="addSp modSp add mod setBg modAnim modNotesTx">
        <pc:chgData name="Domingo DeGrazia" userId="640d239a-f5f3-4847-904d-1a1745fbe542" providerId="ADAL" clId="{041E28D6-4BCF-40B2-AFD3-B18529306D97}" dt="2025-08-05T19:07:06.070" v="2244" actId="20577"/>
        <pc:sldMkLst>
          <pc:docMk/>
          <pc:sldMk cId="965158574" sldId="771"/>
        </pc:sldMkLst>
        <pc:spChg chg="mod">
          <ac:chgData name="Domingo DeGrazia" userId="640d239a-f5f3-4847-904d-1a1745fbe542" providerId="ADAL" clId="{041E28D6-4BCF-40B2-AFD3-B18529306D97}" dt="2025-08-05T19:00:46.986" v="2209" actId="26606"/>
          <ac:spMkLst>
            <pc:docMk/>
            <pc:sldMk cId="965158574" sldId="771"/>
            <ac:spMk id="2" creationId="{07A747D4-9483-4DE3-B32A-4ED52A3783DA}"/>
          </ac:spMkLst>
        </pc:spChg>
        <pc:spChg chg="mod">
          <ac:chgData name="Domingo DeGrazia" userId="640d239a-f5f3-4847-904d-1a1745fbe542" providerId="ADAL" clId="{041E28D6-4BCF-40B2-AFD3-B18529306D97}" dt="2025-08-05T19:07:06.070" v="2244" actId="20577"/>
          <ac:spMkLst>
            <pc:docMk/>
            <pc:sldMk cId="965158574" sldId="771"/>
            <ac:spMk id="5" creationId="{7246BBDC-C038-452B-8E50-9CDB807E95AE}"/>
          </ac:spMkLst>
        </pc:spChg>
        <pc:spChg chg="add">
          <ac:chgData name="Domingo DeGrazia" userId="640d239a-f5f3-4847-904d-1a1745fbe542" providerId="ADAL" clId="{041E28D6-4BCF-40B2-AFD3-B18529306D97}" dt="2025-08-05T19:00:46.986" v="2209" actId="26606"/>
          <ac:spMkLst>
            <pc:docMk/>
            <pc:sldMk cId="965158574" sldId="771"/>
            <ac:spMk id="10" creationId="{7C432AFE-B3D2-4BFF-BF8F-96C27AFF1AC7}"/>
          </ac:spMkLst>
        </pc:spChg>
        <pc:spChg chg="add">
          <ac:chgData name="Domingo DeGrazia" userId="640d239a-f5f3-4847-904d-1a1745fbe542" providerId="ADAL" clId="{041E28D6-4BCF-40B2-AFD3-B18529306D97}" dt="2025-08-05T19:00:46.986" v="2209" actId="26606"/>
          <ac:spMkLst>
            <pc:docMk/>
            <pc:sldMk cId="965158574" sldId="771"/>
            <ac:spMk id="12" creationId="{AF2F604E-43BE-4DC3-B983-E071523364F8}"/>
          </ac:spMkLst>
        </pc:spChg>
        <pc:spChg chg="add">
          <ac:chgData name="Domingo DeGrazia" userId="640d239a-f5f3-4847-904d-1a1745fbe542" providerId="ADAL" clId="{041E28D6-4BCF-40B2-AFD3-B18529306D97}" dt="2025-08-05T19:00:46.986" v="2209" actId="26606"/>
          <ac:spMkLst>
            <pc:docMk/>
            <pc:sldMk cId="965158574" sldId="771"/>
            <ac:spMk id="14" creationId="{08C9B587-E65E-4B52-B37C-ABEBB6E87928}"/>
          </ac:spMkLst>
        </pc:spChg>
        <pc:picChg chg="mod">
          <ac:chgData name="Domingo DeGrazia" userId="640d239a-f5f3-4847-904d-1a1745fbe542" providerId="ADAL" clId="{041E28D6-4BCF-40B2-AFD3-B18529306D97}" dt="2025-08-05T19:00:46.986" v="2209" actId="26606"/>
          <ac:picMkLst>
            <pc:docMk/>
            <pc:sldMk cId="965158574" sldId="771"/>
            <ac:picMk id="4" creationId="{94FB4328-A0DD-4774-8A32-3DDABA732986}"/>
          </ac:picMkLst>
        </pc:picChg>
      </pc:sldChg>
      <pc:sldChg chg="addSp modSp add mod setBg modNotesTx">
        <pc:chgData name="Domingo DeGrazia" userId="640d239a-f5f3-4847-904d-1a1745fbe542" providerId="ADAL" clId="{041E28D6-4BCF-40B2-AFD3-B18529306D97}" dt="2025-08-05T19:32:25.441" v="2262" actId="26606"/>
        <pc:sldMkLst>
          <pc:docMk/>
          <pc:sldMk cId="2810575217" sldId="772"/>
        </pc:sldMkLst>
        <pc:spChg chg="mod">
          <ac:chgData name="Domingo DeGrazia" userId="640d239a-f5f3-4847-904d-1a1745fbe542" providerId="ADAL" clId="{041E28D6-4BCF-40B2-AFD3-B18529306D97}" dt="2025-08-05T19:32:25.441" v="2262" actId="26606"/>
          <ac:spMkLst>
            <pc:docMk/>
            <pc:sldMk cId="2810575217" sldId="772"/>
            <ac:spMk id="2" creationId="{07A747D4-9483-4DE3-B32A-4ED52A3783DA}"/>
          </ac:spMkLst>
        </pc:spChg>
        <pc:spChg chg="mod">
          <ac:chgData name="Domingo DeGrazia" userId="640d239a-f5f3-4847-904d-1a1745fbe542" providerId="ADAL" clId="{041E28D6-4BCF-40B2-AFD3-B18529306D97}" dt="2025-08-05T19:32:25.441" v="2262" actId="26606"/>
          <ac:spMkLst>
            <pc:docMk/>
            <pc:sldMk cId="2810575217" sldId="772"/>
            <ac:spMk id="5" creationId="{7246BBDC-C038-452B-8E50-9CDB807E95AE}"/>
          </ac:spMkLst>
        </pc:spChg>
        <pc:spChg chg="add">
          <ac:chgData name="Domingo DeGrazia" userId="640d239a-f5f3-4847-904d-1a1745fbe542" providerId="ADAL" clId="{041E28D6-4BCF-40B2-AFD3-B18529306D97}" dt="2025-08-05T19:32:25.441" v="2262" actId="26606"/>
          <ac:spMkLst>
            <pc:docMk/>
            <pc:sldMk cId="2810575217" sldId="772"/>
            <ac:spMk id="10" creationId="{675FFAD0-2409-47F2-980A-2CF4FFC69BE2}"/>
          </ac:spMkLst>
        </pc:spChg>
        <pc:spChg chg="add">
          <ac:chgData name="Domingo DeGrazia" userId="640d239a-f5f3-4847-904d-1a1745fbe542" providerId="ADAL" clId="{041E28D6-4BCF-40B2-AFD3-B18529306D97}" dt="2025-08-05T19:32:25.441" v="2262" actId="26606"/>
          <ac:spMkLst>
            <pc:docMk/>
            <pc:sldMk cId="2810575217" sldId="772"/>
            <ac:spMk id="12" creationId="{CBB2B1F0-0DD6-4744-9A46-7A344FB48E40}"/>
          </ac:spMkLst>
        </pc:spChg>
        <pc:spChg chg="add">
          <ac:chgData name="Domingo DeGrazia" userId="640d239a-f5f3-4847-904d-1a1745fbe542" providerId="ADAL" clId="{041E28D6-4BCF-40B2-AFD3-B18529306D97}" dt="2025-08-05T19:32:25.441" v="2262" actId="26606"/>
          <ac:spMkLst>
            <pc:docMk/>
            <pc:sldMk cId="2810575217" sldId="772"/>
            <ac:spMk id="14" creationId="{52D502E5-F6B4-4D58-B4AE-FC466FF15EE8}"/>
          </ac:spMkLst>
        </pc:spChg>
        <pc:spChg chg="add">
          <ac:chgData name="Domingo DeGrazia" userId="640d239a-f5f3-4847-904d-1a1745fbe542" providerId="ADAL" clId="{041E28D6-4BCF-40B2-AFD3-B18529306D97}" dt="2025-08-05T19:32:25.441" v="2262" actId="26606"/>
          <ac:spMkLst>
            <pc:docMk/>
            <pc:sldMk cId="2810575217" sldId="772"/>
            <ac:spMk id="16" creationId="{9DECDBF4-02B6-4BB4-B65B-B8107AD6A9E8}"/>
          </ac:spMkLst>
        </pc:spChg>
        <pc:picChg chg="mod">
          <ac:chgData name="Domingo DeGrazia" userId="640d239a-f5f3-4847-904d-1a1745fbe542" providerId="ADAL" clId="{041E28D6-4BCF-40B2-AFD3-B18529306D97}" dt="2025-08-05T19:32:25.441" v="2262" actId="26606"/>
          <ac:picMkLst>
            <pc:docMk/>
            <pc:sldMk cId="2810575217" sldId="772"/>
            <ac:picMk id="4" creationId="{94FB4328-A0DD-4774-8A32-3DDABA732986}"/>
          </ac:picMkLst>
        </pc:picChg>
      </pc:sldChg>
      <pc:sldChg chg="modSp add mod">
        <pc:chgData name="Domingo DeGrazia" userId="640d239a-f5f3-4847-904d-1a1745fbe542" providerId="ADAL" clId="{041E28D6-4BCF-40B2-AFD3-B18529306D97}" dt="2025-08-05T17:39:35.818" v="1992" actId="404"/>
        <pc:sldMkLst>
          <pc:docMk/>
          <pc:sldMk cId="2178312482" sldId="773"/>
        </pc:sldMkLst>
        <pc:spChg chg="mod">
          <ac:chgData name="Domingo DeGrazia" userId="640d239a-f5f3-4847-904d-1a1745fbe542" providerId="ADAL" clId="{041E28D6-4BCF-40B2-AFD3-B18529306D97}" dt="2025-08-05T17:36:52.158" v="1950" actId="14100"/>
          <ac:spMkLst>
            <pc:docMk/>
            <pc:sldMk cId="2178312482" sldId="773"/>
            <ac:spMk id="2" creationId="{07A747D4-9483-4DE3-B32A-4ED52A3783DA}"/>
          </ac:spMkLst>
        </pc:spChg>
        <pc:spChg chg="mod">
          <ac:chgData name="Domingo DeGrazia" userId="640d239a-f5f3-4847-904d-1a1745fbe542" providerId="ADAL" clId="{041E28D6-4BCF-40B2-AFD3-B18529306D97}" dt="2025-08-05T17:39:35.818" v="1992" actId="404"/>
          <ac:spMkLst>
            <pc:docMk/>
            <pc:sldMk cId="2178312482" sldId="773"/>
            <ac:spMk id="5" creationId="{7246BBDC-C038-452B-8E50-9CDB807E95AE}"/>
          </ac:spMkLst>
        </pc:spChg>
      </pc:sldChg>
      <pc:sldChg chg="modSp add mod modNotesTx">
        <pc:chgData name="Domingo DeGrazia" userId="640d239a-f5f3-4847-904d-1a1745fbe542" providerId="ADAL" clId="{041E28D6-4BCF-40B2-AFD3-B18529306D97}" dt="2025-08-05T17:46:01.633" v="2129" actId="14100"/>
        <pc:sldMkLst>
          <pc:docMk/>
          <pc:sldMk cId="2366328096" sldId="774"/>
        </pc:sldMkLst>
        <pc:spChg chg="mod">
          <ac:chgData name="Domingo DeGrazia" userId="640d239a-f5f3-4847-904d-1a1745fbe542" providerId="ADAL" clId="{041E28D6-4BCF-40B2-AFD3-B18529306D97}" dt="2025-08-05T17:43:35.760" v="2099" actId="1076"/>
          <ac:spMkLst>
            <pc:docMk/>
            <pc:sldMk cId="2366328096" sldId="774"/>
            <ac:spMk id="2" creationId="{07A747D4-9483-4DE3-B32A-4ED52A3783DA}"/>
          </ac:spMkLst>
        </pc:spChg>
        <pc:spChg chg="mod">
          <ac:chgData name="Domingo DeGrazia" userId="640d239a-f5f3-4847-904d-1a1745fbe542" providerId="ADAL" clId="{041E28D6-4BCF-40B2-AFD3-B18529306D97}" dt="2025-08-05T17:46:01.633" v="2129" actId="14100"/>
          <ac:spMkLst>
            <pc:docMk/>
            <pc:sldMk cId="2366328096" sldId="774"/>
            <ac:spMk id="5" creationId="{7246BBDC-C038-452B-8E50-9CDB807E95AE}"/>
          </ac:spMkLst>
        </pc:spChg>
      </pc:sldChg>
      <pc:sldChg chg="modSp add mod">
        <pc:chgData name="Domingo DeGrazia" userId="640d239a-f5f3-4847-904d-1a1745fbe542" providerId="ADAL" clId="{041E28D6-4BCF-40B2-AFD3-B18529306D97}" dt="2025-08-05T17:46:45.161" v="2135" actId="27636"/>
        <pc:sldMkLst>
          <pc:docMk/>
          <pc:sldMk cId="792637095" sldId="775"/>
        </pc:sldMkLst>
        <pc:spChg chg="mod">
          <ac:chgData name="Domingo DeGrazia" userId="640d239a-f5f3-4847-904d-1a1745fbe542" providerId="ADAL" clId="{041E28D6-4BCF-40B2-AFD3-B18529306D97}" dt="2025-08-05T17:46:45.161" v="2135" actId="27636"/>
          <ac:spMkLst>
            <pc:docMk/>
            <pc:sldMk cId="792637095" sldId="775"/>
            <ac:spMk id="5" creationId="{7246BBDC-C038-452B-8E50-9CDB807E95AE}"/>
          </ac:spMkLst>
        </pc:spChg>
      </pc:sldChg>
      <pc:sldChg chg="modSp add mod">
        <pc:chgData name="Domingo DeGrazia" userId="640d239a-f5f3-4847-904d-1a1745fbe542" providerId="ADAL" clId="{041E28D6-4BCF-40B2-AFD3-B18529306D97}" dt="2025-08-05T17:47:25.708" v="2142" actId="20577"/>
        <pc:sldMkLst>
          <pc:docMk/>
          <pc:sldMk cId="1623172485" sldId="776"/>
        </pc:sldMkLst>
        <pc:spChg chg="mod">
          <ac:chgData name="Domingo DeGrazia" userId="640d239a-f5f3-4847-904d-1a1745fbe542" providerId="ADAL" clId="{041E28D6-4BCF-40B2-AFD3-B18529306D97}" dt="2025-08-05T17:47:25.708" v="2142" actId="20577"/>
          <ac:spMkLst>
            <pc:docMk/>
            <pc:sldMk cId="1623172485" sldId="776"/>
            <ac:spMk id="5" creationId="{7246BBDC-C038-452B-8E50-9CDB807E95AE}"/>
          </ac:spMkLst>
        </pc:spChg>
      </pc:sldChg>
      <pc:sldChg chg="modSp add mod">
        <pc:chgData name="Domingo DeGrazia" userId="640d239a-f5f3-4847-904d-1a1745fbe542" providerId="ADAL" clId="{041E28D6-4BCF-40B2-AFD3-B18529306D97}" dt="2025-08-05T17:48:00.356" v="2151" actId="27636"/>
        <pc:sldMkLst>
          <pc:docMk/>
          <pc:sldMk cId="1418380970" sldId="777"/>
        </pc:sldMkLst>
        <pc:spChg chg="mod">
          <ac:chgData name="Domingo DeGrazia" userId="640d239a-f5f3-4847-904d-1a1745fbe542" providerId="ADAL" clId="{041E28D6-4BCF-40B2-AFD3-B18529306D97}" dt="2025-08-05T17:48:00.356" v="2151" actId="27636"/>
          <ac:spMkLst>
            <pc:docMk/>
            <pc:sldMk cId="1418380970" sldId="777"/>
            <ac:spMk id="5" creationId="{7246BBDC-C038-452B-8E50-9CDB807E95AE}"/>
          </ac:spMkLst>
        </pc:spChg>
      </pc:sldChg>
      <pc:sldChg chg="modSp add mod">
        <pc:chgData name="Domingo DeGrazia" userId="640d239a-f5f3-4847-904d-1a1745fbe542" providerId="ADAL" clId="{041E28D6-4BCF-40B2-AFD3-B18529306D97}" dt="2025-08-05T17:48:35.881" v="2158" actId="27636"/>
        <pc:sldMkLst>
          <pc:docMk/>
          <pc:sldMk cId="3662276155" sldId="778"/>
        </pc:sldMkLst>
        <pc:spChg chg="mod">
          <ac:chgData name="Domingo DeGrazia" userId="640d239a-f5f3-4847-904d-1a1745fbe542" providerId="ADAL" clId="{041E28D6-4BCF-40B2-AFD3-B18529306D97}" dt="2025-08-05T17:48:35.881" v="2158" actId="27636"/>
          <ac:spMkLst>
            <pc:docMk/>
            <pc:sldMk cId="3662276155" sldId="778"/>
            <ac:spMk id="5" creationId="{7246BBDC-C038-452B-8E50-9CDB807E95AE}"/>
          </ac:spMkLst>
        </pc:spChg>
      </pc:sldChg>
      <pc:sldChg chg="modSp add del mod">
        <pc:chgData name="Domingo DeGrazia" userId="640d239a-f5f3-4847-904d-1a1745fbe542" providerId="ADAL" clId="{041E28D6-4BCF-40B2-AFD3-B18529306D97}" dt="2025-08-05T19:34:08.744" v="2263" actId="2696"/>
        <pc:sldMkLst>
          <pc:docMk/>
          <pc:sldMk cId="1326218554" sldId="779"/>
        </pc:sldMkLst>
        <pc:spChg chg="mod">
          <ac:chgData name="Domingo DeGrazia" userId="640d239a-f5f3-4847-904d-1a1745fbe542" providerId="ADAL" clId="{041E28D6-4BCF-40B2-AFD3-B18529306D97}" dt="2025-08-05T17:49:00.313" v="2163" actId="27636"/>
          <ac:spMkLst>
            <pc:docMk/>
            <pc:sldMk cId="1326218554" sldId="779"/>
            <ac:spMk id="5" creationId="{7246BBDC-C038-452B-8E50-9CDB807E95AE}"/>
          </ac:spMkLst>
        </pc:spChg>
      </pc:sldChg>
      <pc:sldChg chg="modSp add mod">
        <pc:chgData name="Domingo DeGrazia" userId="640d239a-f5f3-4847-904d-1a1745fbe542" providerId="ADAL" clId="{041E28D6-4BCF-40B2-AFD3-B18529306D97}" dt="2025-08-05T17:50:23.434" v="2180" actId="20577"/>
        <pc:sldMkLst>
          <pc:docMk/>
          <pc:sldMk cId="2910129096" sldId="780"/>
        </pc:sldMkLst>
        <pc:spChg chg="mod">
          <ac:chgData name="Domingo DeGrazia" userId="640d239a-f5f3-4847-904d-1a1745fbe542" providerId="ADAL" clId="{041E28D6-4BCF-40B2-AFD3-B18529306D97}" dt="2025-08-05T17:50:23.434" v="2180" actId="20577"/>
          <ac:spMkLst>
            <pc:docMk/>
            <pc:sldMk cId="2910129096" sldId="780"/>
            <ac:spMk id="5" creationId="{7246BBDC-C038-452B-8E50-9CDB807E95AE}"/>
          </ac:spMkLst>
        </pc:spChg>
      </pc:sldChg>
      <pc:sldChg chg="modSp add mod">
        <pc:chgData name="Domingo DeGrazia" userId="640d239a-f5f3-4847-904d-1a1745fbe542" providerId="ADAL" clId="{041E28D6-4BCF-40B2-AFD3-B18529306D97}" dt="2025-08-05T17:49:40.904" v="2172" actId="27636"/>
        <pc:sldMkLst>
          <pc:docMk/>
          <pc:sldMk cId="2773991017" sldId="781"/>
        </pc:sldMkLst>
        <pc:spChg chg="mod">
          <ac:chgData name="Domingo DeGrazia" userId="640d239a-f5f3-4847-904d-1a1745fbe542" providerId="ADAL" clId="{041E28D6-4BCF-40B2-AFD3-B18529306D97}" dt="2025-08-05T17:49:40.904" v="2172" actId="27636"/>
          <ac:spMkLst>
            <pc:docMk/>
            <pc:sldMk cId="2773991017" sldId="781"/>
            <ac:spMk id="5" creationId="{7246BBDC-C038-452B-8E50-9CDB807E95AE}"/>
          </ac:spMkLst>
        </pc:spChg>
      </pc:sldChg>
      <pc:sldChg chg="modSp add mod">
        <pc:chgData name="Domingo DeGrazia" userId="640d239a-f5f3-4847-904d-1a1745fbe542" providerId="ADAL" clId="{041E28D6-4BCF-40B2-AFD3-B18529306D97}" dt="2025-08-05T17:50:50.463" v="2187" actId="27636"/>
        <pc:sldMkLst>
          <pc:docMk/>
          <pc:sldMk cId="1811532440" sldId="782"/>
        </pc:sldMkLst>
        <pc:spChg chg="mod">
          <ac:chgData name="Domingo DeGrazia" userId="640d239a-f5f3-4847-904d-1a1745fbe542" providerId="ADAL" clId="{041E28D6-4BCF-40B2-AFD3-B18529306D97}" dt="2025-08-05T17:50:50.463" v="2187" actId="27636"/>
          <ac:spMkLst>
            <pc:docMk/>
            <pc:sldMk cId="1811532440" sldId="782"/>
            <ac:spMk id="5" creationId="{7246BBDC-C038-452B-8E50-9CDB807E95AE}"/>
          </ac:spMkLst>
        </pc:spChg>
      </pc:sldChg>
      <pc:sldChg chg="modSp add mod modAnim">
        <pc:chgData name="Domingo DeGrazia" userId="640d239a-f5f3-4847-904d-1a1745fbe542" providerId="ADAL" clId="{041E28D6-4BCF-40B2-AFD3-B18529306D97}" dt="2025-08-05T19:22:37.803" v="2257" actId="14100"/>
        <pc:sldMkLst>
          <pc:docMk/>
          <pc:sldMk cId="3486234433" sldId="783"/>
        </pc:sldMkLst>
        <pc:spChg chg="mod">
          <ac:chgData name="Domingo DeGrazia" userId="640d239a-f5f3-4847-904d-1a1745fbe542" providerId="ADAL" clId="{041E28D6-4BCF-40B2-AFD3-B18529306D97}" dt="2025-08-05T19:22:37.803" v="2257" actId="14100"/>
          <ac:spMkLst>
            <pc:docMk/>
            <pc:sldMk cId="3486234433" sldId="783"/>
            <ac:spMk id="5" creationId="{7246BBDC-C038-452B-8E50-9CDB807E95AE}"/>
          </ac:spMkLst>
        </pc:spChg>
      </pc:sldChg>
      <pc:sldChg chg="add">
        <pc:chgData name="Domingo DeGrazia" userId="640d239a-f5f3-4847-904d-1a1745fbe542" providerId="ADAL" clId="{041E28D6-4BCF-40B2-AFD3-B18529306D97}" dt="2025-08-05T19:31:49.395" v="2261" actId="2890"/>
        <pc:sldMkLst>
          <pc:docMk/>
          <pc:sldMk cId="3072394847" sldId="784"/>
        </pc:sldMkLst>
      </pc:sldChg>
    </pc:docChg>
  </pc:docChgLst>
  <pc:docChgLst>
    <pc:chgData name="Domingo DeGrazia" userId="640d239a-f5f3-4847-904d-1a1745fbe542" providerId="ADAL" clId="{AC240007-0D88-41C8-8AB2-9F3A68D72F01}"/>
    <pc:docChg chg="undo redo custSel addSld delSld modSld sldOrd">
      <pc:chgData name="Domingo DeGrazia" userId="640d239a-f5f3-4847-904d-1a1745fbe542" providerId="ADAL" clId="{AC240007-0D88-41C8-8AB2-9F3A68D72F01}" dt="2025-08-10T23:09:23.093" v="5997" actId="14100"/>
      <pc:docMkLst>
        <pc:docMk/>
      </pc:docMkLst>
      <pc:sldChg chg="modSp mod">
        <pc:chgData name="Domingo DeGrazia" userId="640d239a-f5f3-4847-904d-1a1745fbe542" providerId="ADAL" clId="{AC240007-0D88-41C8-8AB2-9F3A68D72F01}" dt="2025-08-10T21:26:41.906" v="4798" actId="20577"/>
        <pc:sldMkLst>
          <pc:docMk/>
          <pc:sldMk cId="0" sldId="474"/>
        </pc:sldMkLst>
        <pc:spChg chg="mod">
          <ac:chgData name="Domingo DeGrazia" userId="640d239a-f5f3-4847-904d-1a1745fbe542" providerId="ADAL" clId="{AC240007-0D88-41C8-8AB2-9F3A68D72F01}" dt="2025-08-10T15:30:31.440" v="4069" actId="20577"/>
          <ac:spMkLst>
            <pc:docMk/>
            <pc:sldMk cId="0" sldId="474"/>
            <ac:spMk id="2" creationId="{00000000-0000-0000-0000-000000000000}"/>
          </ac:spMkLst>
        </pc:spChg>
        <pc:spChg chg="mod">
          <ac:chgData name="Domingo DeGrazia" userId="640d239a-f5f3-4847-904d-1a1745fbe542" providerId="ADAL" clId="{AC240007-0D88-41C8-8AB2-9F3A68D72F01}" dt="2025-08-10T21:26:41.906" v="4798" actId="20577"/>
          <ac:spMkLst>
            <pc:docMk/>
            <pc:sldMk cId="0" sldId="474"/>
            <ac:spMk id="3" creationId="{00000000-0000-0000-0000-000000000000}"/>
          </ac:spMkLst>
        </pc:spChg>
        <pc:picChg chg="mod modCrop">
          <ac:chgData name="Domingo DeGrazia" userId="640d239a-f5f3-4847-904d-1a1745fbe542" providerId="ADAL" clId="{AC240007-0D88-41C8-8AB2-9F3A68D72F01}" dt="2025-08-10T15:29:57.914" v="4032" actId="732"/>
          <ac:picMkLst>
            <pc:docMk/>
            <pc:sldMk cId="0" sldId="474"/>
            <ac:picMk id="5" creationId="{B556CC7A-6B71-448E-93F1-9D68F4346145}"/>
          </ac:picMkLst>
        </pc:picChg>
      </pc:sldChg>
      <pc:sldChg chg="add del ord">
        <pc:chgData name="Domingo DeGrazia" userId="640d239a-f5f3-4847-904d-1a1745fbe542" providerId="ADAL" clId="{AC240007-0D88-41C8-8AB2-9F3A68D72F01}" dt="2025-08-10T17:58:51.702" v="4392" actId="2696"/>
        <pc:sldMkLst>
          <pc:docMk/>
          <pc:sldMk cId="1234518036" sldId="723"/>
        </pc:sldMkLst>
      </pc:sldChg>
      <pc:sldChg chg="modSp mod modNotesTx">
        <pc:chgData name="Domingo DeGrazia" userId="640d239a-f5f3-4847-904d-1a1745fbe542" providerId="ADAL" clId="{AC240007-0D88-41C8-8AB2-9F3A68D72F01}" dt="2025-08-10T15:31:27.144" v="4092" actId="6549"/>
        <pc:sldMkLst>
          <pc:docMk/>
          <pc:sldMk cId="3825385135" sldId="724"/>
        </pc:sldMkLst>
        <pc:spChg chg="mod">
          <ac:chgData name="Domingo DeGrazia" userId="640d239a-f5f3-4847-904d-1a1745fbe542" providerId="ADAL" clId="{AC240007-0D88-41C8-8AB2-9F3A68D72F01}" dt="2025-08-10T15:30:53.418" v="4091" actId="20577"/>
          <ac:spMkLst>
            <pc:docMk/>
            <pc:sldMk cId="3825385135" sldId="724"/>
            <ac:spMk id="2" creationId="{07A747D4-9483-4DE3-B32A-4ED52A3783DA}"/>
          </ac:spMkLst>
        </pc:spChg>
        <pc:spChg chg="mod">
          <ac:chgData name="Domingo DeGrazia" userId="640d239a-f5f3-4847-904d-1a1745fbe542" providerId="ADAL" clId="{AC240007-0D88-41C8-8AB2-9F3A68D72F01}" dt="2025-08-10T14:45:08.479" v="3549" actId="1076"/>
          <ac:spMkLst>
            <pc:docMk/>
            <pc:sldMk cId="3825385135" sldId="724"/>
            <ac:spMk id="6" creationId="{05FE893D-4BD5-42DC-9151-ACE573B8F24E}"/>
          </ac:spMkLst>
        </pc:spChg>
        <pc:picChg chg="mod ord">
          <ac:chgData name="Domingo DeGrazia" userId="640d239a-f5f3-4847-904d-1a1745fbe542" providerId="ADAL" clId="{AC240007-0D88-41C8-8AB2-9F3A68D72F01}" dt="2025-08-10T02:46:23.633" v="3227" actId="167"/>
          <ac:picMkLst>
            <pc:docMk/>
            <pc:sldMk cId="3825385135" sldId="724"/>
            <ac:picMk id="5" creationId="{EEC51869-CF30-4181-B377-AEFA1B2F0133}"/>
          </ac:picMkLst>
        </pc:picChg>
      </pc:sldChg>
      <pc:sldChg chg="del ord">
        <pc:chgData name="Domingo DeGrazia" userId="640d239a-f5f3-4847-904d-1a1745fbe542" providerId="ADAL" clId="{AC240007-0D88-41C8-8AB2-9F3A68D72F01}" dt="2025-08-10T17:59:15.996" v="4401" actId="2696"/>
        <pc:sldMkLst>
          <pc:docMk/>
          <pc:sldMk cId="1051318535" sldId="730"/>
        </pc:sldMkLst>
      </pc:sldChg>
      <pc:sldChg chg="modSp del mod ord">
        <pc:chgData name="Domingo DeGrazia" userId="640d239a-f5f3-4847-904d-1a1745fbe542" providerId="ADAL" clId="{AC240007-0D88-41C8-8AB2-9F3A68D72F01}" dt="2025-08-10T21:34:12.233" v="4875" actId="2696"/>
        <pc:sldMkLst>
          <pc:docMk/>
          <pc:sldMk cId="1549724270" sldId="731"/>
        </pc:sldMkLst>
        <pc:spChg chg="mod">
          <ac:chgData name="Domingo DeGrazia" userId="640d239a-f5f3-4847-904d-1a1745fbe542" providerId="ADAL" clId="{AC240007-0D88-41C8-8AB2-9F3A68D72F01}" dt="2025-08-10T21:33:41.670" v="4869" actId="21"/>
          <ac:spMkLst>
            <pc:docMk/>
            <pc:sldMk cId="1549724270" sldId="731"/>
            <ac:spMk id="2" creationId="{07A747D4-9483-4DE3-B32A-4ED52A3783DA}"/>
          </ac:spMkLst>
        </pc:spChg>
        <pc:spChg chg="mod">
          <ac:chgData name="Domingo DeGrazia" userId="640d239a-f5f3-4847-904d-1a1745fbe542" providerId="ADAL" clId="{AC240007-0D88-41C8-8AB2-9F3A68D72F01}" dt="2025-08-10T21:33:58.369" v="4872" actId="21"/>
          <ac:spMkLst>
            <pc:docMk/>
            <pc:sldMk cId="1549724270" sldId="731"/>
            <ac:spMk id="6" creationId="{05FE893D-4BD5-42DC-9151-ACE573B8F24E}"/>
          </ac:spMkLst>
        </pc:spChg>
      </pc:sldChg>
      <pc:sldChg chg="del ord">
        <pc:chgData name="Domingo DeGrazia" userId="640d239a-f5f3-4847-904d-1a1745fbe542" providerId="ADAL" clId="{AC240007-0D88-41C8-8AB2-9F3A68D72F01}" dt="2025-08-10T18:00:23.257" v="4407" actId="2696"/>
        <pc:sldMkLst>
          <pc:docMk/>
          <pc:sldMk cId="2281711939" sldId="732"/>
        </pc:sldMkLst>
      </pc:sldChg>
      <pc:sldChg chg="add del">
        <pc:chgData name="Domingo DeGrazia" userId="640d239a-f5f3-4847-904d-1a1745fbe542" providerId="ADAL" clId="{AC240007-0D88-41C8-8AB2-9F3A68D72F01}" dt="2025-07-21T23:25:11.720" v="2851" actId="2696"/>
        <pc:sldMkLst>
          <pc:docMk/>
          <pc:sldMk cId="2665371881" sldId="733"/>
        </pc:sldMkLst>
      </pc:sldChg>
      <pc:sldChg chg="add del">
        <pc:chgData name="Domingo DeGrazia" userId="640d239a-f5f3-4847-904d-1a1745fbe542" providerId="ADAL" clId="{AC240007-0D88-41C8-8AB2-9F3A68D72F01}" dt="2025-07-21T23:25:07.949" v="2850" actId="2696"/>
        <pc:sldMkLst>
          <pc:docMk/>
          <pc:sldMk cId="3827801964" sldId="734"/>
        </pc:sldMkLst>
      </pc:sldChg>
      <pc:sldChg chg="addSp modSp mod setBg modAnim">
        <pc:chgData name="Domingo DeGrazia" userId="640d239a-f5f3-4847-904d-1a1745fbe542" providerId="ADAL" clId="{AC240007-0D88-41C8-8AB2-9F3A68D72F01}" dt="2025-08-10T22:35:04.971" v="5925" actId="20577"/>
        <pc:sldMkLst>
          <pc:docMk/>
          <pc:sldMk cId="407696843" sldId="736"/>
        </pc:sldMkLst>
        <pc:spChg chg="mod">
          <ac:chgData name="Domingo DeGrazia" userId="640d239a-f5f3-4847-904d-1a1745fbe542" providerId="ADAL" clId="{AC240007-0D88-41C8-8AB2-9F3A68D72F01}" dt="2025-08-10T22:31:42.699" v="5902" actId="403"/>
          <ac:spMkLst>
            <pc:docMk/>
            <pc:sldMk cId="407696843" sldId="736"/>
            <ac:spMk id="2" creationId="{07A747D4-9483-4DE3-B32A-4ED52A3783DA}"/>
          </ac:spMkLst>
        </pc:spChg>
        <pc:spChg chg="mod">
          <ac:chgData name="Domingo DeGrazia" userId="640d239a-f5f3-4847-904d-1a1745fbe542" providerId="ADAL" clId="{AC240007-0D88-41C8-8AB2-9F3A68D72F01}" dt="2025-08-10T22:35:04.971" v="5925" actId="20577"/>
          <ac:spMkLst>
            <pc:docMk/>
            <pc:sldMk cId="407696843" sldId="736"/>
            <ac:spMk id="5" creationId="{7246BBDC-C038-452B-8E50-9CDB807E95AE}"/>
          </ac:spMkLst>
        </pc:spChg>
        <pc:spChg chg="add">
          <ac:chgData name="Domingo DeGrazia" userId="640d239a-f5f3-4847-904d-1a1745fbe542" providerId="ADAL" clId="{AC240007-0D88-41C8-8AB2-9F3A68D72F01}" dt="2025-08-10T14:46:19.052" v="3561" actId="26606"/>
          <ac:spMkLst>
            <pc:docMk/>
            <pc:sldMk cId="407696843" sldId="736"/>
            <ac:spMk id="10" creationId="{9AA72BD9-2C5A-4EDC-931F-5AA08EACA0F3}"/>
          </ac:spMkLst>
        </pc:spChg>
        <pc:spChg chg="add">
          <ac:chgData name="Domingo DeGrazia" userId="640d239a-f5f3-4847-904d-1a1745fbe542" providerId="ADAL" clId="{AC240007-0D88-41C8-8AB2-9F3A68D72F01}" dt="2025-08-10T14:46:19.052" v="3561" actId="26606"/>
          <ac:spMkLst>
            <pc:docMk/>
            <pc:sldMk cId="407696843" sldId="736"/>
            <ac:spMk id="12" creationId="{DD3981AC-7B61-4947-BCF3-F7AA7FA385B9}"/>
          </ac:spMkLst>
        </pc:spChg>
        <pc:spChg chg="add">
          <ac:chgData name="Domingo DeGrazia" userId="640d239a-f5f3-4847-904d-1a1745fbe542" providerId="ADAL" clId="{AC240007-0D88-41C8-8AB2-9F3A68D72F01}" dt="2025-08-10T14:46:19.052" v="3561" actId="26606"/>
          <ac:spMkLst>
            <pc:docMk/>
            <pc:sldMk cId="407696843" sldId="736"/>
            <ac:spMk id="14" creationId="{55D4142C-5077-457F-A6AD-3FECFDB39685}"/>
          </ac:spMkLst>
        </pc:spChg>
        <pc:spChg chg="add">
          <ac:chgData name="Domingo DeGrazia" userId="640d239a-f5f3-4847-904d-1a1745fbe542" providerId="ADAL" clId="{AC240007-0D88-41C8-8AB2-9F3A68D72F01}" dt="2025-08-10T14:46:19.052" v="3561" actId="26606"/>
          <ac:spMkLst>
            <pc:docMk/>
            <pc:sldMk cId="407696843" sldId="736"/>
            <ac:spMk id="16" creationId="{7A5F0580-5EE9-419F-96EE-B6529EF6E7D0}"/>
          </ac:spMkLst>
        </pc:spChg>
        <pc:picChg chg="mod">
          <ac:chgData name="Domingo DeGrazia" userId="640d239a-f5f3-4847-904d-1a1745fbe542" providerId="ADAL" clId="{AC240007-0D88-41C8-8AB2-9F3A68D72F01}" dt="2025-08-10T14:46:19.052" v="3561" actId="26606"/>
          <ac:picMkLst>
            <pc:docMk/>
            <pc:sldMk cId="407696843" sldId="736"/>
            <ac:picMk id="4" creationId="{94FB4328-A0DD-4774-8A32-3DDABA732986}"/>
          </ac:picMkLst>
        </pc:picChg>
      </pc:sldChg>
      <pc:sldChg chg="ord">
        <pc:chgData name="Domingo DeGrazia" userId="640d239a-f5f3-4847-904d-1a1745fbe542" providerId="ADAL" clId="{AC240007-0D88-41C8-8AB2-9F3A68D72F01}" dt="2025-08-10T14:47:24.760" v="3564"/>
        <pc:sldMkLst>
          <pc:docMk/>
          <pc:sldMk cId="1907449463" sldId="737"/>
        </pc:sldMkLst>
      </pc:sldChg>
      <pc:sldChg chg="modSp mod ord modAnim modNotesTx">
        <pc:chgData name="Domingo DeGrazia" userId="640d239a-f5f3-4847-904d-1a1745fbe542" providerId="ADAL" clId="{AC240007-0D88-41C8-8AB2-9F3A68D72F01}" dt="2025-08-10T21:31:25.511" v="4820"/>
        <pc:sldMkLst>
          <pc:docMk/>
          <pc:sldMk cId="676551730" sldId="738"/>
        </pc:sldMkLst>
        <pc:spChg chg="mod">
          <ac:chgData name="Domingo DeGrazia" userId="640d239a-f5f3-4847-904d-1a1745fbe542" providerId="ADAL" clId="{AC240007-0D88-41C8-8AB2-9F3A68D72F01}" dt="2025-08-10T17:59:58.772" v="4406" actId="6549"/>
          <ac:spMkLst>
            <pc:docMk/>
            <pc:sldMk cId="676551730" sldId="738"/>
            <ac:spMk id="6" creationId="{05FE893D-4BD5-42DC-9151-ACE573B8F24E}"/>
          </ac:spMkLst>
        </pc:spChg>
        <pc:picChg chg="mod">
          <ac:chgData name="Domingo DeGrazia" userId="640d239a-f5f3-4847-904d-1a1745fbe542" providerId="ADAL" clId="{AC240007-0D88-41C8-8AB2-9F3A68D72F01}" dt="2025-08-10T17:59:40.568" v="4402" actId="14100"/>
          <ac:picMkLst>
            <pc:docMk/>
            <pc:sldMk cId="676551730" sldId="738"/>
            <ac:picMk id="4" creationId="{109BBC56-1B88-47A3-88EE-F7EEC3E2D631}"/>
          </ac:picMkLst>
        </pc:picChg>
      </pc:sldChg>
      <pc:sldChg chg="add del">
        <pc:chgData name="Domingo DeGrazia" userId="640d239a-f5f3-4847-904d-1a1745fbe542" providerId="ADAL" clId="{AC240007-0D88-41C8-8AB2-9F3A68D72F01}" dt="2025-07-21T23:25:14.305" v="2852" actId="2696"/>
        <pc:sldMkLst>
          <pc:docMk/>
          <pc:sldMk cId="1746777667" sldId="739"/>
        </pc:sldMkLst>
      </pc:sldChg>
      <pc:sldChg chg="modSp add del mod">
        <pc:chgData name="Domingo DeGrazia" userId="640d239a-f5f3-4847-904d-1a1745fbe542" providerId="ADAL" clId="{AC240007-0D88-41C8-8AB2-9F3A68D72F01}" dt="2025-08-10T18:03:54.304" v="4429" actId="20577"/>
        <pc:sldMkLst>
          <pc:docMk/>
          <pc:sldMk cId="2225463697" sldId="741"/>
        </pc:sldMkLst>
        <pc:spChg chg="mod">
          <ac:chgData name="Domingo DeGrazia" userId="640d239a-f5f3-4847-904d-1a1745fbe542" providerId="ADAL" clId="{AC240007-0D88-41C8-8AB2-9F3A68D72F01}" dt="2025-08-10T04:30:17.020" v="3541" actId="20577"/>
          <ac:spMkLst>
            <pc:docMk/>
            <pc:sldMk cId="2225463697" sldId="741"/>
            <ac:spMk id="2" creationId="{860C687F-7D5A-4DEE-B908-8ADF6D44D42E}"/>
          </ac:spMkLst>
        </pc:spChg>
        <pc:spChg chg="mod">
          <ac:chgData name="Domingo DeGrazia" userId="640d239a-f5f3-4847-904d-1a1745fbe542" providerId="ADAL" clId="{AC240007-0D88-41C8-8AB2-9F3A68D72F01}" dt="2025-08-10T18:03:54.304" v="4429" actId="20577"/>
          <ac:spMkLst>
            <pc:docMk/>
            <pc:sldMk cId="2225463697" sldId="741"/>
            <ac:spMk id="5" creationId="{8A6DB07B-3D97-49CA-8EE3-B18A7BAFBBE4}"/>
          </ac:spMkLst>
        </pc:spChg>
      </pc:sldChg>
      <pc:sldChg chg="modSp add del mod">
        <pc:chgData name="Domingo DeGrazia" userId="640d239a-f5f3-4847-904d-1a1745fbe542" providerId="ADAL" clId="{AC240007-0D88-41C8-8AB2-9F3A68D72F01}" dt="2025-08-10T18:03:48.607" v="4428" actId="20577"/>
        <pc:sldMkLst>
          <pc:docMk/>
          <pc:sldMk cId="3445320954" sldId="742"/>
        </pc:sldMkLst>
        <pc:spChg chg="mod">
          <ac:chgData name="Domingo DeGrazia" userId="640d239a-f5f3-4847-904d-1a1745fbe542" providerId="ADAL" clId="{AC240007-0D88-41C8-8AB2-9F3A68D72F01}" dt="2025-08-10T04:30:25.586" v="3543" actId="20577"/>
          <ac:spMkLst>
            <pc:docMk/>
            <pc:sldMk cId="3445320954" sldId="742"/>
            <ac:spMk id="2" creationId="{860C687F-7D5A-4DEE-B908-8ADF6D44D42E}"/>
          </ac:spMkLst>
        </pc:spChg>
        <pc:spChg chg="mod">
          <ac:chgData name="Domingo DeGrazia" userId="640d239a-f5f3-4847-904d-1a1745fbe542" providerId="ADAL" clId="{AC240007-0D88-41C8-8AB2-9F3A68D72F01}" dt="2025-08-10T18:03:48.607" v="4428" actId="20577"/>
          <ac:spMkLst>
            <pc:docMk/>
            <pc:sldMk cId="3445320954" sldId="742"/>
            <ac:spMk id="5" creationId="{8A6DB07B-3D97-49CA-8EE3-B18A7BAFBBE4}"/>
          </ac:spMkLst>
        </pc:spChg>
      </pc:sldChg>
      <pc:sldChg chg="modSp add del mod">
        <pc:chgData name="Domingo DeGrazia" userId="640d239a-f5f3-4847-904d-1a1745fbe542" providerId="ADAL" clId="{AC240007-0D88-41C8-8AB2-9F3A68D72F01}" dt="2025-08-10T18:03:15.366" v="4424" actId="403"/>
        <pc:sldMkLst>
          <pc:docMk/>
          <pc:sldMk cId="3461252208" sldId="743"/>
        </pc:sldMkLst>
        <pc:spChg chg="mod">
          <ac:chgData name="Domingo DeGrazia" userId="640d239a-f5f3-4847-904d-1a1745fbe542" providerId="ADAL" clId="{AC240007-0D88-41C8-8AB2-9F3A68D72F01}" dt="2025-08-10T04:30:34.054" v="3545" actId="20577"/>
          <ac:spMkLst>
            <pc:docMk/>
            <pc:sldMk cId="3461252208" sldId="743"/>
            <ac:spMk id="2" creationId="{860C687F-7D5A-4DEE-B908-8ADF6D44D42E}"/>
          </ac:spMkLst>
        </pc:spChg>
        <pc:spChg chg="mod">
          <ac:chgData name="Domingo DeGrazia" userId="640d239a-f5f3-4847-904d-1a1745fbe542" providerId="ADAL" clId="{AC240007-0D88-41C8-8AB2-9F3A68D72F01}" dt="2025-08-10T18:03:15.366" v="4424" actId="403"/>
          <ac:spMkLst>
            <pc:docMk/>
            <pc:sldMk cId="3461252208" sldId="743"/>
            <ac:spMk id="5" creationId="{8A6DB07B-3D97-49CA-8EE3-B18A7BAFBBE4}"/>
          </ac:spMkLst>
        </pc:spChg>
      </pc:sldChg>
      <pc:sldChg chg="modSp mod ord">
        <pc:chgData name="Domingo DeGrazia" userId="640d239a-f5f3-4847-904d-1a1745fbe542" providerId="ADAL" clId="{AC240007-0D88-41C8-8AB2-9F3A68D72F01}" dt="2025-08-10T17:41:28.655" v="4256" actId="113"/>
        <pc:sldMkLst>
          <pc:docMk/>
          <pc:sldMk cId="4136786698" sldId="744"/>
        </pc:sldMkLst>
        <pc:spChg chg="mod">
          <ac:chgData name="Domingo DeGrazia" userId="640d239a-f5f3-4847-904d-1a1745fbe542" providerId="ADAL" clId="{AC240007-0D88-41C8-8AB2-9F3A68D72F01}" dt="2025-08-10T17:41:06.819" v="4255" actId="27636"/>
          <ac:spMkLst>
            <pc:docMk/>
            <pc:sldMk cId="4136786698" sldId="744"/>
            <ac:spMk id="2" creationId="{07A747D4-9483-4DE3-B32A-4ED52A3783DA}"/>
          </ac:spMkLst>
        </pc:spChg>
        <pc:spChg chg="mod">
          <ac:chgData name="Domingo DeGrazia" userId="640d239a-f5f3-4847-904d-1a1745fbe542" providerId="ADAL" clId="{AC240007-0D88-41C8-8AB2-9F3A68D72F01}" dt="2025-08-10T17:41:28.655" v="4256" actId="113"/>
          <ac:spMkLst>
            <pc:docMk/>
            <pc:sldMk cId="4136786698" sldId="744"/>
            <ac:spMk id="6" creationId="{05FE893D-4BD5-42DC-9151-ACE573B8F24E}"/>
          </ac:spMkLst>
        </pc:spChg>
      </pc:sldChg>
      <pc:sldChg chg="modSp mod ord modNotesTx">
        <pc:chgData name="Domingo DeGrazia" userId="640d239a-f5f3-4847-904d-1a1745fbe542" providerId="ADAL" clId="{AC240007-0D88-41C8-8AB2-9F3A68D72F01}" dt="2025-08-10T22:58:19.921" v="5950"/>
        <pc:sldMkLst>
          <pc:docMk/>
          <pc:sldMk cId="1861433576" sldId="745"/>
        </pc:sldMkLst>
        <pc:picChg chg="mod modCrop">
          <ac:chgData name="Domingo DeGrazia" userId="640d239a-f5f3-4847-904d-1a1745fbe542" providerId="ADAL" clId="{AC240007-0D88-41C8-8AB2-9F3A68D72F01}" dt="2025-08-10T18:17:22.552" v="4716" actId="732"/>
          <ac:picMkLst>
            <pc:docMk/>
            <pc:sldMk cId="1861433576" sldId="745"/>
            <ac:picMk id="4" creationId="{656BD81A-EA61-4663-A935-AE7C90B9A842}"/>
          </ac:picMkLst>
        </pc:picChg>
      </pc:sldChg>
      <pc:sldChg chg="modSp mod ord modTransition modNotesTx">
        <pc:chgData name="Domingo DeGrazia" userId="640d239a-f5f3-4847-904d-1a1745fbe542" providerId="ADAL" clId="{AC240007-0D88-41C8-8AB2-9F3A68D72F01}" dt="2025-08-10T18:23:16.851" v="4781"/>
        <pc:sldMkLst>
          <pc:docMk/>
          <pc:sldMk cId="378862252" sldId="746"/>
        </pc:sldMkLst>
        <pc:spChg chg="mod">
          <ac:chgData name="Domingo DeGrazia" userId="640d239a-f5f3-4847-904d-1a1745fbe542" providerId="ADAL" clId="{AC240007-0D88-41C8-8AB2-9F3A68D72F01}" dt="2025-08-10T18:20:05.327" v="4747" actId="6549"/>
          <ac:spMkLst>
            <pc:docMk/>
            <pc:sldMk cId="378862252" sldId="746"/>
            <ac:spMk id="6" creationId="{05FE893D-4BD5-42DC-9151-ACE573B8F24E}"/>
          </ac:spMkLst>
        </pc:spChg>
        <pc:picChg chg="mod modCrop">
          <ac:chgData name="Domingo DeGrazia" userId="640d239a-f5f3-4847-904d-1a1745fbe542" providerId="ADAL" clId="{AC240007-0D88-41C8-8AB2-9F3A68D72F01}" dt="2025-08-10T17:49:48.930" v="4303" actId="732"/>
          <ac:picMkLst>
            <pc:docMk/>
            <pc:sldMk cId="378862252" sldId="746"/>
            <ac:picMk id="3" creationId="{816C0EEF-58F9-4DB0-9A06-55358F70F1C0}"/>
          </ac:picMkLst>
        </pc:picChg>
      </pc:sldChg>
      <pc:sldChg chg="modSp add del mod">
        <pc:chgData name="Domingo DeGrazia" userId="640d239a-f5f3-4847-904d-1a1745fbe542" providerId="ADAL" clId="{AC240007-0D88-41C8-8AB2-9F3A68D72F01}" dt="2025-08-10T18:03:32.449" v="4427" actId="115"/>
        <pc:sldMkLst>
          <pc:docMk/>
          <pc:sldMk cId="601352425" sldId="748"/>
        </pc:sldMkLst>
        <pc:spChg chg="mod">
          <ac:chgData name="Domingo DeGrazia" userId="640d239a-f5f3-4847-904d-1a1745fbe542" providerId="ADAL" clId="{AC240007-0D88-41C8-8AB2-9F3A68D72F01}" dt="2025-08-10T04:30:41.071" v="3547" actId="20577"/>
          <ac:spMkLst>
            <pc:docMk/>
            <pc:sldMk cId="601352425" sldId="748"/>
            <ac:spMk id="2" creationId="{860C687F-7D5A-4DEE-B908-8ADF6D44D42E}"/>
          </ac:spMkLst>
        </pc:spChg>
        <pc:spChg chg="mod">
          <ac:chgData name="Domingo DeGrazia" userId="640d239a-f5f3-4847-904d-1a1745fbe542" providerId="ADAL" clId="{AC240007-0D88-41C8-8AB2-9F3A68D72F01}" dt="2025-08-10T18:03:32.449" v="4427" actId="115"/>
          <ac:spMkLst>
            <pc:docMk/>
            <pc:sldMk cId="601352425" sldId="748"/>
            <ac:spMk id="5" creationId="{8A6DB07B-3D97-49CA-8EE3-B18A7BAFBBE4}"/>
          </ac:spMkLst>
        </pc:spChg>
      </pc:sldChg>
      <pc:sldChg chg="ord modNotesTx">
        <pc:chgData name="Domingo DeGrazia" userId="640d239a-f5f3-4847-904d-1a1745fbe542" providerId="ADAL" clId="{AC240007-0D88-41C8-8AB2-9F3A68D72F01}" dt="2025-08-10T14:48:07.481" v="3567"/>
        <pc:sldMkLst>
          <pc:docMk/>
          <pc:sldMk cId="2039155531" sldId="749"/>
        </pc:sldMkLst>
      </pc:sldChg>
      <pc:sldChg chg="modSp mod ord modNotesTx">
        <pc:chgData name="Domingo DeGrazia" userId="640d239a-f5f3-4847-904d-1a1745fbe542" providerId="ADAL" clId="{AC240007-0D88-41C8-8AB2-9F3A68D72F01}" dt="2025-07-21T15:31:31.130" v="1356" actId="6549"/>
        <pc:sldMkLst>
          <pc:docMk/>
          <pc:sldMk cId="3036100958" sldId="750"/>
        </pc:sldMkLst>
        <pc:spChg chg="mod">
          <ac:chgData name="Domingo DeGrazia" userId="640d239a-f5f3-4847-904d-1a1745fbe542" providerId="ADAL" clId="{AC240007-0D88-41C8-8AB2-9F3A68D72F01}" dt="2025-07-21T15:29:59.430" v="1294" actId="6549"/>
          <ac:spMkLst>
            <pc:docMk/>
            <pc:sldMk cId="3036100958" sldId="750"/>
            <ac:spMk id="2" creationId="{07A747D4-9483-4DE3-B32A-4ED52A3783DA}"/>
          </ac:spMkLst>
        </pc:spChg>
        <pc:spChg chg="mod">
          <ac:chgData name="Domingo DeGrazia" userId="640d239a-f5f3-4847-904d-1a1745fbe542" providerId="ADAL" clId="{AC240007-0D88-41C8-8AB2-9F3A68D72F01}" dt="2025-07-21T15:31:31.130" v="1356" actId="6549"/>
          <ac:spMkLst>
            <pc:docMk/>
            <pc:sldMk cId="3036100958" sldId="750"/>
            <ac:spMk id="5" creationId="{7246BBDC-C038-452B-8E50-9CDB807E95AE}"/>
          </ac:spMkLst>
        </pc:spChg>
      </pc:sldChg>
      <pc:sldChg chg="modSp mod ord">
        <pc:chgData name="Domingo DeGrazia" userId="640d239a-f5f3-4847-904d-1a1745fbe542" providerId="ADAL" clId="{AC240007-0D88-41C8-8AB2-9F3A68D72F01}" dt="2025-08-10T22:26:28.752" v="5842" actId="404"/>
        <pc:sldMkLst>
          <pc:docMk/>
          <pc:sldMk cId="2790153223" sldId="751"/>
        </pc:sldMkLst>
        <pc:spChg chg="mod">
          <ac:chgData name="Domingo DeGrazia" userId="640d239a-f5f3-4847-904d-1a1745fbe542" providerId="ADAL" clId="{AC240007-0D88-41C8-8AB2-9F3A68D72F01}" dt="2025-08-10T22:26:28.752" v="5842" actId="404"/>
          <ac:spMkLst>
            <pc:docMk/>
            <pc:sldMk cId="2790153223" sldId="751"/>
            <ac:spMk id="2" creationId="{07A747D4-9483-4DE3-B32A-4ED52A3783DA}"/>
          </ac:spMkLst>
        </pc:spChg>
        <pc:spChg chg="mod">
          <ac:chgData name="Domingo DeGrazia" userId="640d239a-f5f3-4847-904d-1a1745fbe542" providerId="ADAL" clId="{AC240007-0D88-41C8-8AB2-9F3A68D72F01}" dt="2025-08-10T21:50:41.447" v="5323" actId="20577"/>
          <ac:spMkLst>
            <pc:docMk/>
            <pc:sldMk cId="2790153223" sldId="751"/>
            <ac:spMk id="5" creationId="{7246BBDC-C038-452B-8E50-9CDB807E95AE}"/>
          </ac:spMkLst>
        </pc:spChg>
      </pc:sldChg>
      <pc:sldChg chg="modSp del mod">
        <pc:chgData name="Domingo DeGrazia" userId="640d239a-f5f3-4847-904d-1a1745fbe542" providerId="ADAL" clId="{AC240007-0D88-41C8-8AB2-9F3A68D72F01}" dt="2025-08-10T22:55:15.063" v="5938" actId="2696"/>
        <pc:sldMkLst>
          <pc:docMk/>
          <pc:sldMk cId="274541028" sldId="752"/>
        </pc:sldMkLst>
        <pc:spChg chg="mod">
          <ac:chgData name="Domingo DeGrazia" userId="640d239a-f5f3-4847-904d-1a1745fbe542" providerId="ADAL" clId="{AC240007-0D88-41C8-8AB2-9F3A68D72F01}" dt="2025-07-17T22:32:06.288" v="690" actId="20577"/>
          <ac:spMkLst>
            <pc:docMk/>
            <pc:sldMk cId="274541028" sldId="752"/>
            <ac:spMk id="2" creationId="{07A747D4-9483-4DE3-B32A-4ED52A3783DA}"/>
          </ac:spMkLst>
        </pc:spChg>
        <pc:spChg chg="mod">
          <ac:chgData name="Domingo DeGrazia" userId="640d239a-f5f3-4847-904d-1a1745fbe542" providerId="ADAL" clId="{AC240007-0D88-41C8-8AB2-9F3A68D72F01}" dt="2025-07-21T16:36:05.062" v="1742" actId="20577"/>
          <ac:spMkLst>
            <pc:docMk/>
            <pc:sldMk cId="274541028" sldId="752"/>
            <ac:spMk id="5" creationId="{7246BBDC-C038-452B-8E50-9CDB807E95AE}"/>
          </ac:spMkLst>
        </pc:spChg>
      </pc:sldChg>
      <pc:sldChg chg="modSp add mod">
        <pc:chgData name="Domingo DeGrazia" userId="640d239a-f5f3-4847-904d-1a1745fbe542" providerId="ADAL" clId="{AC240007-0D88-41C8-8AB2-9F3A68D72F01}" dt="2025-08-10T22:54:26.850" v="5936" actId="5793"/>
        <pc:sldMkLst>
          <pc:docMk/>
          <pc:sldMk cId="3714290115" sldId="753"/>
        </pc:sldMkLst>
        <pc:spChg chg="mod">
          <ac:chgData name="Domingo DeGrazia" userId="640d239a-f5f3-4847-904d-1a1745fbe542" providerId="ADAL" clId="{AC240007-0D88-41C8-8AB2-9F3A68D72F01}" dt="2025-08-10T21:48:01.814" v="5303" actId="20577"/>
          <ac:spMkLst>
            <pc:docMk/>
            <pc:sldMk cId="3714290115" sldId="753"/>
            <ac:spMk id="2" creationId="{07A747D4-9483-4DE3-B32A-4ED52A3783DA}"/>
          </ac:spMkLst>
        </pc:spChg>
        <pc:spChg chg="mod">
          <ac:chgData name="Domingo DeGrazia" userId="640d239a-f5f3-4847-904d-1a1745fbe542" providerId="ADAL" clId="{AC240007-0D88-41C8-8AB2-9F3A68D72F01}" dt="2025-08-10T22:54:26.850" v="5936" actId="5793"/>
          <ac:spMkLst>
            <pc:docMk/>
            <pc:sldMk cId="3714290115" sldId="753"/>
            <ac:spMk id="5" creationId="{7246BBDC-C038-452B-8E50-9CDB807E95AE}"/>
          </ac:spMkLst>
        </pc:spChg>
      </pc:sldChg>
      <pc:sldChg chg="modSp add mod">
        <pc:chgData name="Domingo DeGrazia" userId="640d239a-f5f3-4847-904d-1a1745fbe542" providerId="ADAL" clId="{AC240007-0D88-41C8-8AB2-9F3A68D72F01}" dt="2025-08-10T14:58:54.232" v="3969" actId="20577"/>
        <pc:sldMkLst>
          <pc:docMk/>
          <pc:sldMk cId="408610844" sldId="754"/>
        </pc:sldMkLst>
        <pc:spChg chg="mod">
          <ac:chgData name="Domingo DeGrazia" userId="640d239a-f5f3-4847-904d-1a1745fbe542" providerId="ADAL" clId="{AC240007-0D88-41C8-8AB2-9F3A68D72F01}" dt="2025-08-10T14:58:54.232" v="3969" actId="20577"/>
          <ac:spMkLst>
            <pc:docMk/>
            <pc:sldMk cId="408610844" sldId="754"/>
            <ac:spMk id="2" creationId="{07A747D4-9483-4DE3-B32A-4ED52A3783DA}"/>
          </ac:spMkLst>
        </pc:spChg>
        <pc:spChg chg="mod">
          <ac:chgData name="Domingo DeGrazia" userId="640d239a-f5f3-4847-904d-1a1745fbe542" providerId="ADAL" clId="{AC240007-0D88-41C8-8AB2-9F3A68D72F01}" dt="2025-07-16T13:22:42.914" v="297" actId="114"/>
          <ac:spMkLst>
            <pc:docMk/>
            <pc:sldMk cId="408610844" sldId="754"/>
            <ac:spMk id="5" creationId="{7246BBDC-C038-452B-8E50-9CDB807E95AE}"/>
          </ac:spMkLst>
        </pc:spChg>
      </pc:sldChg>
      <pc:sldChg chg="modSp add mod modNotesTx">
        <pc:chgData name="Domingo DeGrazia" userId="640d239a-f5f3-4847-904d-1a1745fbe542" providerId="ADAL" clId="{AC240007-0D88-41C8-8AB2-9F3A68D72F01}" dt="2025-08-10T22:54:50.604" v="5937" actId="1076"/>
        <pc:sldMkLst>
          <pc:docMk/>
          <pc:sldMk cId="3164927098" sldId="755"/>
        </pc:sldMkLst>
        <pc:spChg chg="mod">
          <ac:chgData name="Domingo DeGrazia" userId="640d239a-f5f3-4847-904d-1a1745fbe542" providerId="ADAL" clId="{AC240007-0D88-41C8-8AB2-9F3A68D72F01}" dt="2025-08-10T22:54:50.604" v="5937" actId="1076"/>
          <ac:spMkLst>
            <pc:docMk/>
            <pc:sldMk cId="3164927098" sldId="755"/>
            <ac:spMk id="2" creationId="{07A747D4-9483-4DE3-B32A-4ED52A3783DA}"/>
          </ac:spMkLst>
        </pc:spChg>
        <pc:spChg chg="mod">
          <ac:chgData name="Domingo DeGrazia" userId="640d239a-f5f3-4847-904d-1a1745fbe542" providerId="ADAL" clId="{AC240007-0D88-41C8-8AB2-9F3A68D72F01}" dt="2025-08-10T21:49:03.683" v="5312" actId="27636"/>
          <ac:spMkLst>
            <pc:docMk/>
            <pc:sldMk cId="3164927098" sldId="755"/>
            <ac:spMk id="5" creationId="{7246BBDC-C038-452B-8E50-9CDB807E95AE}"/>
          </ac:spMkLst>
        </pc:spChg>
      </pc:sldChg>
      <pc:sldChg chg="modSp add mod modNotesTx">
        <pc:chgData name="Domingo DeGrazia" userId="640d239a-f5f3-4847-904d-1a1745fbe542" providerId="ADAL" clId="{AC240007-0D88-41C8-8AB2-9F3A68D72F01}" dt="2025-08-10T23:09:23.093" v="5997" actId="14100"/>
        <pc:sldMkLst>
          <pc:docMk/>
          <pc:sldMk cId="2025669041" sldId="756"/>
        </pc:sldMkLst>
        <pc:spChg chg="mod">
          <ac:chgData name="Domingo DeGrazia" userId="640d239a-f5f3-4847-904d-1a1745fbe542" providerId="ADAL" clId="{AC240007-0D88-41C8-8AB2-9F3A68D72F01}" dt="2025-08-10T22:30:12.077" v="5893" actId="14100"/>
          <ac:spMkLst>
            <pc:docMk/>
            <pc:sldMk cId="2025669041" sldId="756"/>
            <ac:spMk id="2" creationId="{07A747D4-9483-4DE3-B32A-4ED52A3783DA}"/>
          </ac:spMkLst>
        </pc:spChg>
        <pc:spChg chg="mod">
          <ac:chgData name="Domingo DeGrazia" userId="640d239a-f5f3-4847-904d-1a1745fbe542" providerId="ADAL" clId="{AC240007-0D88-41C8-8AB2-9F3A68D72F01}" dt="2025-08-10T23:09:23.093" v="5997" actId="14100"/>
          <ac:spMkLst>
            <pc:docMk/>
            <pc:sldMk cId="2025669041" sldId="756"/>
            <ac:spMk id="5" creationId="{7246BBDC-C038-452B-8E50-9CDB807E95AE}"/>
          </ac:spMkLst>
        </pc:spChg>
      </pc:sldChg>
      <pc:sldChg chg="modSp add del mod ord modNotesTx">
        <pc:chgData name="Domingo DeGrazia" userId="640d239a-f5f3-4847-904d-1a1745fbe542" providerId="ADAL" clId="{AC240007-0D88-41C8-8AB2-9F3A68D72F01}" dt="2025-08-10T21:47:43.015" v="5302" actId="2696"/>
        <pc:sldMkLst>
          <pc:docMk/>
          <pc:sldMk cId="1976934425" sldId="757"/>
        </pc:sldMkLst>
        <pc:spChg chg="mod">
          <ac:chgData name="Domingo DeGrazia" userId="640d239a-f5f3-4847-904d-1a1745fbe542" providerId="ADAL" clId="{AC240007-0D88-41C8-8AB2-9F3A68D72F01}" dt="2025-07-21T16:34:26.678" v="1635" actId="21"/>
          <ac:spMkLst>
            <pc:docMk/>
            <pc:sldMk cId="1976934425" sldId="757"/>
            <ac:spMk id="5" creationId="{7246BBDC-C038-452B-8E50-9CDB807E95AE}"/>
          </ac:spMkLst>
        </pc:spChg>
      </pc:sldChg>
      <pc:sldChg chg="modSp add del mod ord">
        <pc:chgData name="Domingo DeGrazia" userId="640d239a-f5f3-4847-904d-1a1745fbe542" providerId="ADAL" clId="{AC240007-0D88-41C8-8AB2-9F3A68D72F01}" dt="2025-07-21T23:23:51.897" v="2847" actId="2696"/>
        <pc:sldMkLst>
          <pc:docMk/>
          <pc:sldMk cId="1457516106" sldId="758"/>
        </pc:sldMkLst>
        <pc:spChg chg="mod">
          <ac:chgData name="Domingo DeGrazia" userId="640d239a-f5f3-4847-904d-1a1745fbe542" providerId="ADAL" clId="{AC240007-0D88-41C8-8AB2-9F3A68D72F01}" dt="2025-07-21T15:44:09.713" v="1460" actId="6549"/>
          <ac:spMkLst>
            <pc:docMk/>
            <pc:sldMk cId="1457516106" sldId="758"/>
            <ac:spMk id="5" creationId="{7246BBDC-C038-452B-8E50-9CDB807E95AE}"/>
          </ac:spMkLst>
        </pc:spChg>
      </pc:sldChg>
      <pc:sldChg chg="modSp add del mod ord modAnim modNotesTx">
        <pc:chgData name="Domingo DeGrazia" userId="640d239a-f5f3-4847-904d-1a1745fbe542" providerId="ADAL" clId="{AC240007-0D88-41C8-8AB2-9F3A68D72F01}" dt="2025-08-10T21:30:12.548" v="4799" actId="2696"/>
        <pc:sldMkLst>
          <pc:docMk/>
          <pc:sldMk cId="4147368511" sldId="759"/>
        </pc:sldMkLst>
        <pc:spChg chg="mod">
          <ac:chgData name="Domingo DeGrazia" userId="640d239a-f5f3-4847-904d-1a1745fbe542" providerId="ADAL" clId="{AC240007-0D88-41C8-8AB2-9F3A68D72F01}" dt="2025-08-10T18:10:26.187" v="4545" actId="20577"/>
          <ac:spMkLst>
            <pc:docMk/>
            <pc:sldMk cId="4147368511" sldId="759"/>
            <ac:spMk id="2" creationId="{07A747D4-9483-4DE3-B32A-4ED52A3783DA}"/>
          </ac:spMkLst>
        </pc:spChg>
        <pc:spChg chg="mod">
          <ac:chgData name="Domingo DeGrazia" userId="640d239a-f5f3-4847-904d-1a1745fbe542" providerId="ADAL" clId="{AC240007-0D88-41C8-8AB2-9F3A68D72F01}" dt="2025-08-10T18:12:09.830" v="4582" actId="113"/>
          <ac:spMkLst>
            <pc:docMk/>
            <pc:sldMk cId="4147368511" sldId="759"/>
            <ac:spMk id="5" creationId="{7246BBDC-C038-452B-8E50-9CDB807E95AE}"/>
          </ac:spMkLst>
        </pc:spChg>
        <pc:picChg chg="mod">
          <ac:chgData name="Domingo DeGrazia" userId="640d239a-f5f3-4847-904d-1a1745fbe542" providerId="ADAL" clId="{AC240007-0D88-41C8-8AB2-9F3A68D72F01}" dt="2025-07-21T23:20:56.555" v="2577" actId="1076"/>
          <ac:picMkLst>
            <pc:docMk/>
            <pc:sldMk cId="4147368511" sldId="759"/>
            <ac:picMk id="4" creationId="{94FB4328-A0DD-4774-8A32-3DDABA732986}"/>
          </ac:picMkLst>
        </pc:picChg>
      </pc:sldChg>
      <pc:sldChg chg="addSp modSp add mod">
        <pc:chgData name="Domingo DeGrazia" userId="640d239a-f5f3-4847-904d-1a1745fbe542" providerId="ADAL" clId="{AC240007-0D88-41C8-8AB2-9F3A68D72F01}" dt="2025-08-01T16:08:54.790" v="3040" actId="27636"/>
        <pc:sldMkLst>
          <pc:docMk/>
          <pc:sldMk cId="173917592" sldId="760"/>
        </pc:sldMkLst>
        <pc:spChg chg="mod">
          <ac:chgData name="Domingo DeGrazia" userId="640d239a-f5f3-4847-904d-1a1745fbe542" providerId="ADAL" clId="{AC240007-0D88-41C8-8AB2-9F3A68D72F01}" dt="2025-07-21T15:56:50.645" v="1609" actId="14100"/>
          <ac:spMkLst>
            <pc:docMk/>
            <pc:sldMk cId="173917592" sldId="760"/>
            <ac:spMk id="2" creationId="{07A747D4-9483-4DE3-B32A-4ED52A3783DA}"/>
          </ac:spMkLst>
        </pc:spChg>
        <pc:spChg chg="add mod">
          <ac:chgData name="Domingo DeGrazia" userId="640d239a-f5f3-4847-904d-1a1745fbe542" providerId="ADAL" clId="{AC240007-0D88-41C8-8AB2-9F3A68D72F01}" dt="2025-08-01T16:08:22.695" v="3034" actId="20577"/>
          <ac:spMkLst>
            <pc:docMk/>
            <pc:sldMk cId="173917592" sldId="760"/>
            <ac:spMk id="3" creationId="{38121D94-5319-44DE-BE9D-EE8321A56779}"/>
          </ac:spMkLst>
        </pc:spChg>
        <pc:spChg chg="mod">
          <ac:chgData name="Domingo DeGrazia" userId="640d239a-f5f3-4847-904d-1a1745fbe542" providerId="ADAL" clId="{AC240007-0D88-41C8-8AB2-9F3A68D72F01}" dt="2025-08-01T16:08:54.790" v="3040" actId="27636"/>
          <ac:spMkLst>
            <pc:docMk/>
            <pc:sldMk cId="173917592" sldId="760"/>
            <ac:spMk id="5" creationId="{7246BBDC-C038-452B-8E50-9CDB807E95AE}"/>
          </ac:spMkLst>
        </pc:spChg>
      </pc:sldChg>
      <pc:sldChg chg="modSp add del mod modNotesTx">
        <pc:chgData name="Domingo DeGrazia" userId="640d239a-f5f3-4847-904d-1a1745fbe542" providerId="ADAL" clId="{AC240007-0D88-41C8-8AB2-9F3A68D72F01}" dt="2025-08-10T22:29:37.161" v="5881" actId="2696"/>
        <pc:sldMkLst>
          <pc:docMk/>
          <pc:sldMk cId="2898946685" sldId="761"/>
        </pc:sldMkLst>
        <pc:spChg chg="mod">
          <ac:chgData name="Domingo DeGrazia" userId="640d239a-f5f3-4847-904d-1a1745fbe542" providerId="ADAL" clId="{AC240007-0D88-41C8-8AB2-9F3A68D72F01}" dt="2025-07-21T16:52:00.910" v="1876" actId="20577"/>
          <ac:spMkLst>
            <pc:docMk/>
            <pc:sldMk cId="2898946685" sldId="761"/>
            <ac:spMk id="2" creationId="{07A747D4-9483-4DE3-B32A-4ED52A3783DA}"/>
          </ac:spMkLst>
        </pc:spChg>
        <pc:spChg chg="mod">
          <ac:chgData name="Domingo DeGrazia" userId="640d239a-f5f3-4847-904d-1a1745fbe542" providerId="ADAL" clId="{AC240007-0D88-41C8-8AB2-9F3A68D72F01}" dt="2025-07-21T17:15:11.802" v="2011" actId="15"/>
          <ac:spMkLst>
            <pc:docMk/>
            <pc:sldMk cId="2898946685" sldId="761"/>
            <ac:spMk id="5" creationId="{7246BBDC-C038-452B-8E50-9CDB807E95AE}"/>
          </ac:spMkLst>
        </pc:spChg>
      </pc:sldChg>
      <pc:sldChg chg="modSp add del mod">
        <pc:chgData name="Domingo DeGrazia" userId="640d239a-f5f3-4847-904d-1a1745fbe542" providerId="ADAL" clId="{AC240007-0D88-41C8-8AB2-9F3A68D72F01}" dt="2025-08-10T22:29:37.161" v="5881" actId="2696"/>
        <pc:sldMkLst>
          <pc:docMk/>
          <pc:sldMk cId="1009498754" sldId="762"/>
        </pc:sldMkLst>
        <pc:spChg chg="mod">
          <ac:chgData name="Domingo DeGrazia" userId="640d239a-f5f3-4847-904d-1a1745fbe542" providerId="ADAL" clId="{AC240007-0D88-41C8-8AB2-9F3A68D72F01}" dt="2025-07-21T17:14:19.985" v="1996" actId="403"/>
          <ac:spMkLst>
            <pc:docMk/>
            <pc:sldMk cId="1009498754" sldId="762"/>
            <ac:spMk id="5" creationId="{7246BBDC-C038-452B-8E50-9CDB807E95AE}"/>
          </ac:spMkLst>
        </pc:spChg>
      </pc:sldChg>
      <pc:sldChg chg="modSp add del mod">
        <pc:chgData name="Domingo DeGrazia" userId="640d239a-f5f3-4847-904d-1a1745fbe542" providerId="ADAL" clId="{AC240007-0D88-41C8-8AB2-9F3A68D72F01}" dt="2025-08-10T22:29:37.161" v="5881" actId="2696"/>
        <pc:sldMkLst>
          <pc:docMk/>
          <pc:sldMk cId="1074433512" sldId="763"/>
        </pc:sldMkLst>
        <pc:spChg chg="mod">
          <ac:chgData name="Domingo DeGrazia" userId="640d239a-f5f3-4847-904d-1a1745fbe542" providerId="ADAL" clId="{AC240007-0D88-41C8-8AB2-9F3A68D72F01}" dt="2025-07-21T17:14:26.053" v="1998" actId="27636"/>
          <ac:spMkLst>
            <pc:docMk/>
            <pc:sldMk cId="1074433512" sldId="763"/>
            <ac:spMk id="5" creationId="{7246BBDC-C038-452B-8E50-9CDB807E95AE}"/>
          </ac:spMkLst>
        </pc:spChg>
      </pc:sldChg>
      <pc:sldChg chg="modSp add mod modNotesTx">
        <pc:chgData name="Domingo DeGrazia" userId="640d239a-f5f3-4847-904d-1a1745fbe542" providerId="ADAL" clId="{AC240007-0D88-41C8-8AB2-9F3A68D72F01}" dt="2025-08-10T22:57:28.767" v="5943" actId="6549"/>
        <pc:sldMkLst>
          <pc:docMk/>
          <pc:sldMk cId="71592277" sldId="764"/>
        </pc:sldMkLst>
        <pc:spChg chg="mod">
          <ac:chgData name="Domingo DeGrazia" userId="640d239a-f5f3-4847-904d-1a1745fbe542" providerId="ADAL" clId="{AC240007-0D88-41C8-8AB2-9F3A68D72F01}" dt="2025-08-10T18:13:20.027" v="4623" actId="20577"/>
          <ac:spMkLst>
            <pc:docMk/>
            <pc:sldMk cId="71592277" sldId="764"/>
            <ac:spMk id="2" creationId="{07A747D4-9483-4DE3-B32A-4ED52A3783DA}"/>
          </ac:spMkLst>
        </pc:spChg>
        <pc:spChg chg="mod">
          <ac:chgData name="Domingo DeGrazia" userId="640d239a-f5f3-4847-904d-1a1745fbe542" providerId="ADAL" clId="{AC240007-0D88-41C8-8AB2-9F3A68D72F01}" dt="2025-08-10T18:12:57.640" v="4599" actId="403"/>
          <ac:spMkLst>
            <pc:docMk/>
            <pc:sldMk cId="71592277" sldId="764"/>
            <ac:spMk id="5" creationId="{7246BBDC-C038-452B-8E50-9CDB807E95AE}"/>
          </ac:spMkLst>
        </pc:spChg>
      </pc:sldChg>
      <pc:sldChg chg="modSp add mod ord modAnim modNotesTx">
        <pc:chgData name="Domingo DeGrazia" userId="640d239a-f5f3-4847-904d-1a1745fbe542" providerId="ADAL" clId="{AC240007-0D88-41C8-8AB2-9F3A68D72F01}" dt="2025-08-10T18:06:50.023" v="4493" actId="20577"/>
        <pc:sldMkLst>
          <pc:docMk/>
          <pc:sldMk cId="1074092579" sldId="765"/>
        </pc:sldMkLst>
        <pc:spChg chg="mod">
          <ac:chgData name="Domingo DeGrazia" userId="640d239a-f5f3-4847-904d-1a1745fbe542" providerId="ADAL" clId="{AC240007-0D88-41C8-8AB2-9F3A68D72F01}" dt="2025-08-10T18:06:02.767" v="4468" actId="404"/>
          <ac:spMkLst>
            <pc:docMk/>
            <pc:sldMk cId="1074092579" sldId="765"/>
            <ac:spMk id="2" creationId="{07A747D4-9483-4DE3-B32A-4ED52A3783DA}"/>
          </ac:spMkLst>
        </pc:spChg>
        <pc:spChg chg="mod">
          <ac:chgData name="Domingo DeGrazia" userId="640d239a-f5f3-4847-904d-1a1745fbe542" providerId="ADAL" clId="{AC240007-0D88-41C8-8AB2-9F3A68D72F01}" dt="2025-08-10T18:06:39.177" v="4480" actId="20577"/>
          <ac:spMkLst>
            <pc:docMk/>
            <pc:sldMk cId="1074092579" sldId="765"/>
            <ac:spMk id="5" creationId="{7246BBDC-C038-452B-8E50-9CDB807E95AE}"/>
          </ac:spMkLst>
        </pc:spChg>
      </pc:sldChg>
      <pc:sldChg chg="modSp add mod ord modNotesTx">
        <pc:chgData name="Domingo DeGrazia" userId="640d239a-f5f3-4847-904d-1a1745fbe542" providerId="ADAL" clId="{AC240007-0D88-41C8-8AB2-9F3A68D72F01}" dt="2025-08-10T22:31:09.949" v="5898" actId="1076"/>
        <pc:sldMkLst>
          <pc:docMk/>
          <pc:sldMk cId="2456170902" sldId="766"/>
        </pc:sldMkLst>
        <pc:spChg chg="mod">
          <ac:chgData name="Domingo DeGrazia" userId="640d239a-f5f3-4847-904d-1a1745fbe542" providerId="ADAL" clId="{AC240007-0D88-41C8-8AB2-9F3A68D72F01}" dt="2025-08-10T22:31:06.480" v="5897" actId="14100"/>
          <ac:spMkLst>
            <pc:docMk/>
            <pc:sldMk cId="2456170902" sldId="766"/>
            <ac:spMk id="2" creationId="{07A747D4-9483-4DE3-B32A-4ED52A3783DA}"/>
          </ac:spMkLst>
        </pc:spChg>
        <pc:spChg chg="mod">
          <ac:chgData name="Domingo DeGrazia" userId="640d239a-f5f3-4847-904d-1a1745fbe542" providerId="ADAL" clId="{AC240007-0D88-41C8-8AB2-9F3A68D72F01}" dt="2025-08-10T22:31:09.949" v="5898" actId="1076"/>
          <ac:spMkLst>
            <pc:docMk/>
            <pc:sldMk cId="2456170902" sldId="766"/>
            <ac:spMk id="5" creationId="{7246BBDC-C038-452B-8E50-9CDB807E95AE}"/>
          </ac:spMkLst>
        </pc:spChg>
      </pc:sldChg>
      <pc:sldChg chg="modSp mod">
        <pc:chgData name="Domingo DeGrazia" userId="640d239a-f5f3-4847-904d-1a1745fbe542" providerId="ADAL" clId="{AC240007-0D88-41C8-8AB2-9F3A68D72F01}" dt="2025-08-10T22:29:55.237" v="5887" actId="27636"/>
        <pc:sldMkLst>
          <pc:docMk/>
          <pc:sldMk cId="2177042736" sldId="767"/>
        </pc:sldMkLst>
        <pc:spChg chg="mod">
          <ac:chgData name="Domingo DeGrazia" userId="640d239a-f5f3-4847-904d-1a1745fbe542" providerId="ADAL" clId="{AC240007-0D88-41C8-8AB2-9F3A68D72F01}" dt="2025-08-10T22:29:55.237" v="5887" actId="27636"/>
          <ac:spMkLst>
            <pc:docMk/>
            <pc:sldMk cId="2177042736" sldId="767"/>
            <ac:spMk id="2" creationId="{07A747D4-9483-4DE3-B32A-4ED52A3783DA}"/>
          </ac:spMkLst>
        </pc:spChg>
        <pc:spChg chg="mod">
          <ac:chgData name="Domingo DeGrazia" userId="640d239a-f5f3-4847-904d-1a1745fbe542" providerId="ADAL" clId="{AC240007-0D88-41C8-8AB2-9F3A68D72F01}" dt="2025-08-10T22:29:44.432" v="5882" actId="14100"/>
          <ac:spMkLst>
            <pc:docMk/>
            <pc:sldMk cId="2177042736" sldId="767"/>
            <ac:spMk id="5" creationId="{7246BBDC-C038-452B-8E50-9CDB807E95AE}"/>
          </ac:spMkLst>
        </pc:spChg>
      </pc:sldChg>
      <pc:sldChg chg="del">
        <pc:chgData name="Domingo DeGrazia" userId="640d239a-f5f3-4847-904d-1a1745fbe542" providerId="ADAL" clId="{AC240007-0D88-41C8-8AB2-9F3A68D72F01}" dt="2025-08-10T22:29:21.802" v="5880" actId="2696"/>
        <pc:sldMkLst>
          <pc:docMk/>
          <pc:sldMk cId="4080278122" sldId="768"/>
        </pc:sldMkLst>
      </pc:sldChg>
      <pc:sldChg chg="modSp del mod ord">
        <pc:chgData name="Domingo DeGrazia" userId="640d239a-f5f3-4847-904d-1a1745fbe542" providerId="ADAL" clId="{AC240007-0D88-41C8-8AB2-9F3A68D72F01}" dt="2025-08-10T14:48:19.556" v="3568" actId="2696"/>
        <pc:sldMkLst>
          <pc:docMk/>
          <pc:sldMk cId="2502229993" sldId="769"/>
        </pc:sldMkLst>
        <pc:spChg chg="mod">
          <ac:chgData name="Domingo DeGrazia" userId="640d239a-f5f3-4847-904d-1a1745fbe542" providerId="ADAL" clId="{AC240007-0D88-41C8-8AB2-9F3A68D72F01}" dt="2025-08-10T02:54:28.047" v="3380" actId="20577"/>
          <ac:spMkLst>
            <pc:docMk/>
            <pc:sldMk cId="2502229993" sldId="769"/>
            <ac:spMk id="2" creationId="{07A747D4-9483-4DE3-B32A-4ED52A3783DA}"/>
          </ac:spMkLst>
        </pc:spChg>
        <pc:spChg chg="mod">
          <ac:chgData name="Domingo DeGrazia" userId="640d239a-f5f3-4847-904d-1a1745fbe542" providerId="ADAL" clId="{AC240007-0D88-41C8-8AB2-9F3A68D72F01}" dt="2025-08-10T04:16:45.303" v="3413" actId="14100"/>
          <ac:spMkLst>
            <pc:docMk/>
            <pc:sldMk cId="2502229993" sldId="769"/>
            <ac:spMk id="5" creationId="{7246BBDC-C038-452B-8E50-9CDB807E95AE}"/>
          </ac:spMkLst>
        </pc:spChg>
        <pc:picChg chg="mod">
          <ac:chgData name="Domingo DeGrazia" userId="640d239a-f5f3-4847-904d-1a1745fbe542" providerId="ADAL" clId="{AC240007-0D88-41C8-8AB2-9F3A68D72F01}" dt="2025-08-10T02:54:47.767" v="3382" actId="1076"/>
          <ac:picMkLst>
            <pc:docMk/>
            <pc:sldMk cId="2502229993" sldId="769"/>
            <ac:picMk id="4" creationId="{94FB4328-A0DD-4774-8A32-3DDABA732986}"/>
          </ac:picMkLst>
        </pc:picChg>
      </pc:sldChg>
      <pc:sldChg chg="modSp del mod">
        <pc:chgData name="Domingo DeGrazia" userId="640d239a-f5f3-4847-904d-1a1745fbe542" providerId="ADAL" clId="{AC240007-0D88-41C8-8AB2-9F3A68D72F01}" dt="2025-08-10T21:35:08.370" v="4895" actId="2696"/>
        <pc:sldMkLst>
          <pc:docMk/>
          <pc:sldMk cId="3855136845" sldId="770"/>
        </pc:sldMkLst>
        <pc:spChg chg="mod">
          <ac:chgData name="Domingo DeGrazia" userId="640d239a-f5f3-4847-904d-1a1745fbe542" providerId="ADAL" clId="{AC240007-0D88-41C8-8AB2-9F3A68D72F01}" dt="2025-08-10T21:34:43.654" v="4880" actId="21"/>
          <ac:spMkLst>
            <pc:docMk/>
            <pc:sldMk cId="3855136845" sldId="770"/>
            <ac:spMk id="2" creationId="{07A747D4-9483-4DE3-B32A-4ED52A3783DA}"/>
          </ac:spMkLst>
        </pc:spChg>
        <pc:spChg chg="mod">
          <ac:chgData name="Domingo DeGrazia" userId="640d239a-f5f3-4847-904d-1a1745fbe542" providerId="ADAL" clId="{AC240007-0D88-41C8-8AB2-9F3A68D72F01}" dt="2025-08-10T21:34:53.294" v="4883" actId="27636"/>
          <ac:spMkLst>
            <pc:docMk/>
            <pc:sldMk cId="3855136845" sldId="770"/>
            <ac:spMk id="5" creationId="{7246BBDC-C038-452B-8E50-9CDB807E95AE}"/>
          </ac:spMkLst>
        </pc:spChg>
        <pc:picChg chg="mod">
          <ac:chgData name="Domingo DeGrazia" userId="640d239a-f5f3-4847-904d-1a1745fbe542" providerId="ADAL" clId="{AC240007-0D88-41C8-8AB2-9F3A68D72F01}" dt="2025-08-10T21:34:40.382" v="4879" actId="1076"/>
          <ac:picMkLst>
            <pc:docMk/>
            <pc:sldMk cId="3855136845" sldId="770"/>
            <ac:picMk id="4" creationId="{94FB4328-A0DD-4774-8A32-3DDABA732986}"/>
          </ac:picMkLst>
        </pc:picChg>
      </pc:sldChg>
      <pc:sldChg chg="modSp mod modAnim">
        <pc:chgData name="Domingo DeGrazia" userId="640d239a-f5f3-4847-904d-1a1745fbe542" providerId="ADAL" clId="{AC240007-0D88-41C8-8AB2-9F3A68D72F01}" dt="2025-08-10T18:05:18.802" v="4452"/>
        <pc:sldMkLst>
          <pc:docMk/>
          <pc:sldMk cId="965158574" sldId="771"/>
        </pc:sldMkLst>
        <pc:spChg chg="mod">
          <ac:chgData name="Domingo DeGrazia" userId="640d239a-f5f3-4847-904d-1a1745fbe542" providerId="ADAL" clId="{AC240007-0D88-41C8-8AB2-9F3A68D72F01}" dt="2025-08-10T18:04:42.270" v="4439" actId="27636"/>
          <ac:spMkLst>
            <pc:docMk/>
            <pc:sldMk cId="965158574" sldId="771"/>
            <ac:spMk id="2" creationId="{07A747D4-9483-4DE3-B32A-4ED52A3783DA}"/>
          </ac:spMkLst>
        </pc:spChg>
        <pc:spChg chg="mod">
          <ac:chgData name="Domingo DeGrazia" userId="640d239a-f5f3-4847-904d-1a1745fbe542" providerId="ADAL" clId="{AC240007-0D88-41C8-8AB2-9F3A68D72F01}" dt="2025-08-10T18:05:18.802" v="4452"/>
          <ac:spMkLst>
            <pc:docMk/>
            <pc:sldMk cId="965158574" sldId="771"/>
            <ac:spMk id="5" creationId="{7246BBDC-C038-452B-8E50-9CDB807E95AE}"/>
          </ac:spMkLst>
        </pc:spChg>
      </pc:sldChg>
      <pc:sldChg chg="del ord">
        <pc:chgData name="Domingo DeGrazia" userId="640d239a-f5f3-4847-904d-1a1745fbe542" providerId="ADAL" clId="{AC240007-0D88-41C8-8AB2-9F3A68D72F01}" dt="2025-08-10T21:52:29.013" v="5336" actId="2696"/>
        <pc:sldMkLst>
          <pc:docMk/>
          <pc:sldMk cId="2810575217" sldId="772"/>
        </pc:sldMkLst>
      </pc:sldChg>
      <pc:sldChg chg="del">
        <pc:chgData name="Domingo DeGrazia" userId="640d239a-f5f3-4847-904d-1a1745fbe542" providerId="ADAL" clId="{AC240007-0D88-41C8-8AB2-9F3A68D72F01}" dt="2025-08-10T22:21:16.569" v="5729" actId="2696"/>
        <pc:sldMkLst>
          <pc:docMk/>
          <pc:sldMk cId="2366328096" sldId="774"/>
        </pc:sldMkLst>
      </pc:sldChg>
      <pc:sldChg chg="modSp mod modNotesTx">
        <pc:chgData name="Domingo DeGrazia" userId="640d239a-f5f3-4847-904d-1a1745fbe542" providerId="ADAL" clId="{AC240007-0D88-41C8-8AB2-9F3A68D72F01}" dt="2025-08-10T22:22:37.603" v="5749" actId="14100"/>
        <pc:sldMkLst>
          <pc:docMk/>
          <pc:sldMk cId="792637095" sldId="775"/>
        </pc:sldMkLst>
        <pc:spChg chg="mod">
          <ac:chgData name="Domingo DeGrazia" userId="640d239a-f5f3-4847-904d-1a1745fbe542" providerId="ADAL" clId="{AC240007-0D88-41C8-8AB2-9F3A68D72F01}" dt="2025-08-10T22:22:20.542" v="5745" actId="27636"/>
          <ac:spMkLst>
            <pc:docMk/>
            <pc:sldMk cId="792637095" sldId="775"/>
            <ac:spMk id="2" creationId="{07A747D4-9483-4DE3-B32A-4ED52A3783DA}"/>
          </ac:spMkLst>
        </pc:spChg>
        <pc:spChg chg="mod">
          <ac:chgData name="Domingo DeGrazia" userId="640d239a-f5f3-4847-904d-1a1745fbe542" providerId="ADAL" clId="{AC240007-0D88-41C8-8AB2-9F3A68D72F01}" dt="2025-08-10T22:22:37.603" v="5749" actId="14100"/>
          <ac:spMkLst>
            <pc:docMk/>
            <pc:sldMk cId="792637095" sldId="775"/>
            <ac:spMk id="5" creationId="{7246BBDC-C038-452B-8E50-9CDB807E95AE}"/>
          </ac:spMkLst>
        </pc:spChg>
      </pc:sldChg>
      <pc:sldChg chg="modSp mod modNotesTx">
        <pc:chgData name="Domingo DeGrazia" userId="640d239a-f5f3-4847-904d-1a1745fbe542" providerId="ADAL" clId="{AC240007-0D88-41C8-8AB2-9F3A68D72F01}" dt="2025-08-10T22:23:46.901" v="5772" actId="14100"/>
        <pc:sldMkLst>
          <pc:docMk/>
          <pc:sldMk cId="1623172485" sldId="776"/>
        </pc:sldMkLst>
        <pc:spChg chg="mod">
          <ac:chgData name="Domingo DeGrazia" userId="640d239a-f5f3-4847-904d-1a1745fbe542" providerId="ADAL" clId="{AC240007-0D88-41C8-8AB2-9F3A68D72F01}" dt="2025-08-10T22:23:33.616" v="5766" actId="27636"/>
          <ac:spMkLst>
            <pc:docMk/>
            <pc:sldMk cId="1623172485" sldId="776"/>
            <ac:spMk id="2" creationId="{07A747D4-9483-4DE3-B32A-4ED52A3783DA}"/>
          </ac:spMkLst>
        </pc:spChg>
        <pc:spChg chg="mod">
          <ac:chgData name="Domingo DeGrazia" userId="640d239a-f5f3-4847-904d-1a1745fbe542" providerId="ADAL" clId="{AC240007-0D88-41C8-8AB2-9F3A68D72F01}" dt="2025-08-10T22:23:46.901" v="5772" actId="14100"/>
          <ac:spMkLst>
            <pc:docMk/>
            <pc:sldMk cId="1623172485" sldId="776"/>
            <ac:spMk id="5" creationId="{7246BBDC-C038-452B-8E50-9CDB807E95AE}"/>
          </ac:spMkLst>
        </pc:spChg>
      </pc:sldChg>
      <pc:sldChg chg="modSp mod modNotesTx">
        <pc:chgData name="Domingo DeGrazia" userId="640d239a-f5f3-4847-904d-1a1745fbe542" providerId="ADAL" clId="{AC240007-0D88-41C8-8AB2-9F3A68D72F01}" dt="2025-08-10T23:08:49.887" v="5994" actId="403"/>
        <pc:sldMkLst>
          <pc:docMk/>
          <pc:sldMk cId="1418380970" sldId="777"/>
        </pc:sldMkLst>
        <pc:spChg chg="mod">
          <ac:chgData name="Domingo DeGrazia" userId="640d239a-f5f3-4847-904d-1a1745fbe542" providerId="ADAL" clId="{AC240007-0D88-41C8-8AB2-9F3A68D72F01}" dt="2025-08-10T23:08:49.887" v="5994" actId="403"/>
          <ac:spMkLst>
            <pc:docMk/>
            <pc:sldMk cId="1418380970" sldId="777"/>
            <ac:spMk id="2" creationId="{07A747D4-9483-4DE3-B32A-4ED52A3783DA}"/>
          </ac:spMkLst>
        </pc:spChg>
        <pc:spChg chg="mod">
          <ac:chgData name="Domingo DeGrazia" userId="640d239a-f5f3-4847-904d-1a1745fbe542" providerId="ADAL" clId="{AC240007-0D88-41C8-8AB2-9F3A68D72F01}" dt="2025-08-10T22:24:58.521" v="5800" actId="27636"/>
          <ac:spMkLst>
            <pc:docMk/>
            <pc:sldMk cId="1418380970" sldId="777"/>
            <ac:spMk id="5" creationId="{7246BBDC-C038-452B-8E50-9CDB807E95AE}"/>
          </ac:spMkLst>
        </pc:spChg>
      </pc:sldChg>
      <pc:sldChg chg="modSp mod modNotesTx">
        <pc:chgData name="Domingo DeGrazia" userId="640d239a-f5f3-4847-904d-1a1745fbe542" providerId="ADAL" clId="{AC240007-0D88-41C8-8AB2-9F3A68D72F01}" dt="2025-08-10T22:25:47.410" v="5820" actId="1076"/>
        <pc:sldMkLst>
          <pc:docMk/>
          <pc:sldMk cId="3662276155" sldId="778"/>
        </pc:sldMkLst>
        <pc:spChg chg="mod">
          <ac:chgData name="Domingo DeGrazia" userId="640d239a-f5f3-4847-904d-1a1745fbe542" providerId="ADAL" clId="{AC240007-0D88-41C8-8AB2-9F3A68D72F01}" dt="2025-08-10T22:25:47.410" v="5820" actId="1076"/>
          <ac:spMkLst>
            <pc:docMk/>
            <pc:sldMk cId="3662276155" sldId="778"/>
            <ac:spMk id="2" creationId="{07A747D4-9483-4DE3-B32A-4ED52A3783DA}"/>
          </ac:spMkLst>
        </pc:spChg>
        <pc:spChg chg="mod">
          <ac:chgData name="Domingo DeGrazia" userId="640d239a-f5f3-4847-904d-1a1745fbe542" providerId="ADAL" clId="{AC240007-0D88-41C8-8AB2-9F3A68D72F01}" dt="2025-08-10T22:25:43.735" v="5819" actId="14100"/>
          <ac:spMkLst>
            <pc:docMk/>
            <pc:sldMk cId="3662276155" sldId="778"/>
            <ac:spMk id="5" creationId="{7246BBDC-C038-452B-8E50-9CDB807E95AE}"/>
          </ac:spMkLst>
        </pc:spChg>
      </pc:sldChg>
      <pc:sldChg chg="modSp mod modNotesTx">
        <pc:chgData name="Domingo DeGrazia" userId="640d239a-f5f3-4847-904d-1a1745fbe542" providerId="ADAL" clId="{AC240007-0D88-41C8-8AB2-9F3A68D72F01}" dt="2025-08-10T22:27:29.617" v="5856" actId="14100"/>
        <pc:sldMkLst>
          <pc:docMk/>
          <pc:sldMk cId="2910129096" sldId="780"/>
        </pc:sldMkLst>
        <pc:spChg chg="mod">
          <ac:chgData name="Domingo DeGrazia" userId="640d239a-f5f3-4847-904d-1a1745fbe542" providerId="ADAL" clId="{AC240007-0D88-41C8-8AB2-9F3A68D72F01}" dt="2025-08-10T22:27:08.800" v="5848" actId="404"/>
          <ac:spMkLst>
            <pc:docMk/>
            <pc:sldMk cId="2910129096" sldId="780"/>
            <ac:spMk id="2" creationId="{07A747D4-9483-4DE3-B32A-4ED52A3783DA}"/>
          </ac:spMkLst>
        </pc:spChg>
        <pc:spChg chg="mod">
          <ac:chgData name="Domingo DeGrazia" userId="640d239a-f5f3-4847-904d-1a1745fbe542" providerId="ADAL" clId="{AC240007-0D88-41C8-8AB2-9F3A68D72F01}" dt="2025-08-10T22:27:29.617" v="5856" actId="14100"/>
          <ac:spMkLst>
            <pc:docMk/>
            <pc:sldMk cId="2910129096" sldId="780"/>
            <ac:spMk id="5" creationId="{7246BBDC-C038-452B-8E50-9CDB807E95AE}"/>
          </ac:spMkLst>
        </pc:spChg>
      </pc:sldChg>
      <pc:sldChg chg="del">
        <pc:chgData name="Domingo DeGrazia" userId="640d239a-f5f3-4847-904d-1a1745fbe542" providerId="ADAL" clId="{AC240007-0D88-41C8-8AB2-9F3A68D72F01}" dt="2025-08-10T22:26:40.449" v="5843" actId="2696"/>
        <pc:sldMkLst>
          <pc:docMk/>
          <pc:sldMk cId="2773991017" sldId="781"/>
        </pc:sldMkLst>
      </pc:sldChg>
      <pc:sldChg chg="modSp mod modNotesTx">
        <pc:chgData name="Domingo DeGrazia" userId="640d239a-f5f3-4847-904d-1a1745fbe542" providerId="ADAL" clId="{AC240007-0D88-41C8-8AB2-9F3A68D72F01}" dt="2025-08-10T22:30:20.925" v="5894" actId="1076"/>
        <pc:sldMkLst>
          <pc:docMk/>
          <pc:sldMk cId="1811532440" sldId="782"/>
        </pc:sldMkLst>
        <pc:spChg chg="mod">
          <ac:chgData name="Domingo DeGrazia" userId="640d239a-f5f3-4847-904d-1a1745fbe542" providerId="ADAL" clId="{AC240007-0D88-41C8-8AB2-9F3A68D72F01}" dt="2025-08-10T22:30:20.925" v="5894" actId="1076"/>
          <ac:spMkLst>
            <pc:docMk/>
            <pc:sldMk cId="1811532440" sldId="782"/>
            <ac:spMk id="2" creationId="{07A747D4-9483-4DE3-B32A-4ED52A3783DA}"/>
          </ac:spMkLst>
        </pc:spChg>
        <pc:spChg chg="mod">
          <ac:chgData name="Domingo DeGrazia" userId="640d239a-f5f3-4847-904d-1a1745fbe542" providerId="ADAL" clId="{AC240007-0D88-41C8-8AB2-9F3A68D72F01}" dt="2025-08-10T22:28:47.436" v="5877" actId="1076"/>
          <ac:spMkLst>
            <pc:docMk/>
            <pc:sldMk cId="1811532440" sldId="782"/>
            <ac:spMk id="5" creationId="{7246BBDC-C038-452B-8E50-9CDB807E95AE}"/>
          </ac:spMkLst>
        </pc:spChg>
        <pc:picChg chg="mod">
          <ac:chgData name="Domingo DeGrazia" userId="640d239a-f5f3-4847-904d-1a1745fbe542" providerId="ADAL" clId="{AC240007-0D88-41C8-8AB2-9F3A68D72F01}" dt="2025-08-10T22:28:44.672" v="5876" actId="1076"/>
          <ac:picMkLst>
            <pc:docMk/>
            <pc:sldMk cId="1811532440" sldId="782"/>
            <ac:picMk id="4" creationId="{94FB4328-A0DD-4774-8A32-3DDABA732986}"/>
          </ac:picMkLst>
        </pc:picChg>
      </pc:sldChg>
      <pc:sldChg chg="modSp del mod">
        <pc:chgData name="Domingo DeGrazia" userId="640d239a-f5f3-4847-904d-1a1745fbe542" providerId="ADAL" clId="{AC240007-0D88-41C8-8AB2-9F3A68D72F01}" dt="2025-08-10T21:30:20.307" v="4800" actId="2696"/>
        <pc:sldMkLst>
          <pc:docMk/>
          <pc:sldMk cId="3486234433" sldId="783"/>
        </pc:sldMkLst>
        <pc:spChg chg="mod">
          <ac:chgData name="Domingo DeGrazia" userId="640d239a-f5f3-4847-904d-1a1745fbe542" providerId="ADAL" clId="{AC240007-0D88-41C8-8AB2-9F3A68D72F01}" dt="2025-08-10T18:14:03.074" v="4641" actId="14100"/>
          <ac:spMkLst>
            <pc:docMk/>
            <pc:sldMk cId="3486234433" sldId="783"/>
            <ac:spMk id="2" creationId="{07A747D4-9483-4DE3-B32A-4ED52A3783DA}"/>
          </ac:spMkLst>
        </pc:spChg>
        <pc:spChg chg="mod">
          <ac:chgData name="Domingo DeGrazia" userId="640d239a-f5f3-4847-904d-1a1745fbe542" providerId="ADAL" clId="{AC240007-0D88-41C8-8AB2-9F3A68D72F01}" dt="2025-08-10T18:14:50.787" v="4645" actId="403"/>
          <ac:spMkLst>
            <pc:docMk/>
            <pc:sldMk cId="3486234433" sldId="783"/>
            <ac:spMk id="5" creationId="{7246BBDC-C038-452B-8E50-9CDB807E95AE}"/>
          </ac:spMkLst>
        </pc:spChg>
      </pc:sldChg>
      <pc:sldChg chg="del">
        <pc:chgData name="Domingo DeGrazia" userId="640d239a-f5f3-4847-904d-1a1745fbe542" providerId="ADAL" clId="{AC240007-0D88-41C8-8AB2-9F3A68D72F01}" dt="2025-08-10T21:50:56.277" v="5324" actId="2696"/>
        <pc:sldMkLst>
          <pc:docMk/>
          <pc:sldMk cId="3072394847" sldId="784"/>
        </pc:sldMkLst>
      </pc:sldChg>
      <pc:sldChg chg="modSp add del mod ord modNotesTx">
        <pc:chgData name="Domingo DeGrazia" userId="640d239a-f5f3-4847-904d-1a1745fbe542" providerId="ADAL" clId="{AC240007-0D88-41C8-8AB2-9F3A68D72F01}" dt="2025-08-10T18:16:51.999" v="4714" actId="2696"/>
        <pc:sldMkLst>
          <pc:docMk/>
          <pc:sldMk cId="79816134" sldId="785"/>
        </pc:sldMkLst>
        <pc:spChg chg="mod">
          <ac:chgData name="Domingo DeGrazia" userId="640d239a-f5f3-4847-904d-1a1745fbe542" providerId="ADAL" clId="{AC240007-0D88-41C8-8AB2-9F3A68D72F01}" dt="2025-08-10T14:48:50.244" v="3617" actId="20577"/>
          <ac:spMkLst>
            <pc:docMk/>
            <pc:sldMk cId="79816134" sldId="785"/>
            <ac:spMk id="2" creationId="{07A747D4-9483-4DE3-B32A-4ED52A3783DA}"/>
          </ac:spMkLst>
        </pc:spChg>
        <pc:spChg chg="mod">
          <ac:chgData name="Domingo DeGrazia" userId="640d239a-f5f3-4847-904d-1a1745fbe542" providerId="ADAL" clId="{AC240007-0D88-41C8-8AB2-9F3A68D72F01}" dt="2025-08-10T18:16:22.178" v="4673" actId="27636"/>
          <ac:spMkLst>
            <pc:docMk/>
            <pc:sldMk cId="79816134" sldId="785"/>
            <ac:spMk id="5" creationId="{7246BBDC-C038-452B-8E50-9CDB807E95AE}"/>
          </ac:spMkLst>
        </pc:spChg>
      </pc:sldChg>
      <pc:sldChg chg="modSp add del mod modNotesTx">
        <pc:chgData name="Domingo DeGrazia" userId="640d239a-f5f3-4847-904d-1a1745fbe542" providerId="ADAL" clId="{AC240007-0D88-41C8-8AB2-9F3A68D72F01}" dt="2025-08-10T14:51:05.233" v="3649" actId="2696"/>
        <pc:sldMkLst>
          <pc:docMk/>
          <pc:sldMk cId="24320520" sldId="786"/>
        </pc:sldMkLst>
        <pc:spChg chg="mod">
          <ac:chgData name="Domingo DeGrazia" userId="640d239a-f5f3-4847-904d-1a1745fbe542" providerId="ADAL" clId="{AC240007-0D88-41C8-8AB2-9F3A68D72F01}" dt="2025-08-10T04:21:06.949" v="3492"/>
          <ac:spMkLst>
            <pc:docMk/>
            <pc:sldMk cId="24320520" sldId="786"/>
            <ac:spMk id="5" creationId="{7246BBDC-C038-452B-8E50-9CDB807E95AE}"/>
          </ac:spMkLst>
        </pc:spChg>
      </pc:sldChg>
      <pc:sldChg chg="modSp add del mod modNotesTx">
        <pc:chgData name="Domingo DeGrazia" userId="640d239a-f5f3-4847-904d-1a1745fbe542" providerId="ADAL" clId="{AC240007-0D88-41C8-8AB2-9F3A68D72F01}" dt="2025-08-10T18:02:30.953" v="4421" actId="2696"/>
        <pc:sldMkLst>
          <pc:docMk/>
          <pc:sldMk cId="3204754340" sldId="787"/>
        </pc:sldMkLst>
        <pc:spChg chg="mod">
          <ac:chgData name="Domingo DeGrazia" userId="640d239a-f5f3-4847-904d-1a1745fbe542" providerId="ADAL" clId="{AC240007-0D88-41C8-8AB2-9F3A68D72F01}" dt="2025-08-10T02:58:33.323" v="3394" actId="20577"/>
          <ac:spMkLst>
            <pc:docMk/>
            <pc:sldMk cId="3204754340" sldId="787"/>
            <ac:spMk id="5" creationId="{7246BBDC-C038-452B-8E50-9CDB807E95AE}"/>
          </ac:spMkLst>
        </pc:spChg>
      </pc:sldChg>
      <pc:sldChg chg="modSp add del mod modNotesTx">
        <pc:chgData name="Domingo DeGrazia" userId="640d239a-f5f3-4847-904d-1a1745fbe542" providerId="ADAL" clId="{AC240007-0D88-41C8-8AB2-9F3A68D72F01}" dt="2025-08-10T21:36:49.055" v="4921" actId="2696"/>
        <pc:sldMkLst>
          <pc:docMk/>
          <pc:sldMk cId="820706969" sldId="788"/>
        </pc:sldMkLst>
        <pc:spChg chg="mod">
          <ac:chgData name="Domingo DeGrazia" userId="640d239a-f5f3-4847-904d-1a1745fbe542" providerId="ADAL" clId="{AC240007-0D88-41C8-8AB2-9F3A68D72F01}" dt="2025-08-10T21:36:18.519" v="4915" actId="21"/>
          <ac:spMkLst>
            <pc:docMk/>
            <pc:sldMk cId="820706969" sldId="788"/>
            <ac:spMk id="2" creationId="{07A747D4-9483-4DE3-B32A-4ED52A3783DA}"/>
          </ac:spMkLst>
        </pc:spChg>
        <pc:spChg chg="mod">
          <ac:chgData name="Domingo DeGrazia" userId="640d239a-f5f3-4847-904d-1a1745fbe542" providerId="ADAL" clId="{AC240007-0D88-41C8-8AB2-9F3A68D72F01}" dt="2025-08-10T21:36:30.949" v="4917" actId="21"/>
          <ac:spMkLst>
            <pc:docMk/>
            <pc:sldMk cId="820706969" sldId="788"/>
            <ac:spMk id="5" creationId="{7246BBDC-C038-452B-8E50-9CDB807E95AE}"/>
          </ac:spMkLst>
        </pc:spChg>
      </pc:sldChg>
      <pc:sldChg chg="modSp add del mod modNotesTx">
        <pc:chgData name="Domingo DeGrazia" userId="640d239a-f5f3-4847-904d-1a1745fbe542" providerId="ADAL" clId="{AC240007-0D88-41C8-8AB2-9F3A68D72F01}" dt="2025-08-10T21:46:55.358" v="5289" actId="2696"/>
        <pc:sldMkLst>
          <pc:docMk/>
          <pc:sldMk cId="1861816581" sldId="789"/>
        </pc:sldMkLst>
        <pc:spChg chg="mod">
          <ac:chgData name="Domingo DeGrazia" userId="640d239a-f5f3-4847-904d-1a1745fbe542" providerId="ADAL" clId="{AC240007-0D88-41C8-8AB2-9F3A68D72F01}" dt="2025-08-10T21:37:46.031" v="4929" actId="21"/>
          <ac:spMkLst>
            <pc:docMk/>
            <pc:sldMk cId="1861816581" sldId="789"/>
            <ac:spMk id="5" creationId="{7246BBDC-C038-452B-8E50-9CDB807E95AE}"/>
          </ac:spMkLst>
        </pc:spChg>
      </pc:sldChg>
      <pc:sldChg chg="modSp add del mod modAnim">
        <pc:chgData name="Domingo DeGrazia" userId="640d239a-f5f3-4847-904d-1a1745fbe542" providerId="ADAL" clId="{AC240007-0D88-41C8-8AB2-9F3A68D72F01}" dt="2025-08-10T21:49:07.665" v="5313" actId="2696"/>
        <pc:sldMkLst>
          <pc:docMk/>
          <pc:sldMk cId="2230586900" sldId="790"/>
        </pc:sldMkLst>
        <pc:spChg chg="mod">
          <ac:chgData name="Domingo DeGrazia" userId="640d239a-f5f3-4847-904d-1a1745fbe542" providerId="ADAL" clId="{AC240007-0D88-41C8-8AB2-9F3A68D72F01}" dt="2025-08-10T14:59:46.886" v="4028" actId="1076"/>
          <ac:spMkLst>
            <pc:docMk/>
            <pc:sldMk cId="2230586900" sldId="790"/>
            <ac:spMk id="2" creationId="{07A747D4-9483-4DE3-B32A-4ED52A3783DA}"/>
          </ac:spMkLst>
        </pc:spChg>
        <pc:spChg chg="mod">
          <ac:chgData name="Domingo DeGrazia" userId="640d239a-f5f3-4847-904d-1a1745fbe542" providerId="ADAL" clId="{AC240007-0D88-41C8-8AB2-9F3A68D72F01}" dt="2025-08-10T14:59:50.510" v="4029" actId="14100"/>
          <ac:spMkLst>
            <pc:docMk/>
            <pc:sldMk cId="2230586900" sldId="790"/>
            <ac:spMk id="5" creationId="{7246BBDC-C038-452B-8E50-9CDB807E95AE}"/>
          </ac:spMkLst>
        </pc:spChg>
      </pc:sldChg>
      <pc:sldChg chg="modSp add del mod">
        <pc:chgData name="Domingo DeGrazia" userId="640d239a-f5f3-4847-904d-1a1745fbe542" providerId="ADAL" clId="{AC240007-0D88-41C8-8AB2-9F3A68D72F01}" dt="2025-08-10T21:35:58.435" v="4911" actId="2696"/>
        <pc:sldMkLst>
          <pc:docMk/>
          <pc:sldMk cId="194870904" sldId="791"/>
        </pc:sldMkLst>
        <pc:spChg chg="mod">
          <ac:chgData name="Domingo DeGrazia" userId="640d239a-f5f3-4847-904d-1a1745fbe542" providerId="ADAL" clId="{AC240007-0D88-41C8-8AB2-9F3A68D72F01}" dt="2025-08-10T21:35:38.717" v="4905" actId="21"/>
          <ac:spMkLst>
            <pc:docMk/>
            <pc:sldMk cId="194870904" sldId="791"/>
            <ac:spMk id="2" creationId="{07A747D4-9483-4DE3-B32A-4ED52A3783DA}"/>
          </ac:spMkLst>
        </pc:spChg>
        <pc:spChg chg="mod">
          <ac:chgData name="Domingo DeGrazia" userId="640d239a-f5f3-4847-904d-1a1745fbe542" providerId="ADAL" clId="{AC240007-0D88-41C8-8AB2-9F3A68D72F01}" dt="2025-08-10T21:35:49.333" v="4908" actId="27636"/>
          <ac:spMkLst>
            <pc:docMk/>
            <pc:sldMk cId="194870904" sldId="791"/>
            <ac:spMk id="5" creationId="{7246BBDC-C038-452B-8E50-9CDB807E95AE}"/>
          </ac:spMkLst>
        </pc:spChg>
      </pc:sldChg>
      <pc:sldChg chg="modSp add del mod ord">
        <pc:chgData name="Domingo DeGrazia" userId="640d239a-f5f3-4847-904d-1a1745fbe542" providerId="ADAL" clId="{AC240007-0D88-41C8-8AB2-9F3A68D72F01}" dt="2025-08-10T14:54:25.800" v="3866" actId="2696"/>
        <pc:sldMkLst>
          <pc:docMk/>
          <pc:sldMk cId="2480049084" sldId="792"/>
        </pc:sldMkLst>
        <pc:spChg chg="mod">
          <ac:chgData name="Domingo DeGrazia" userId="640d239a-f5f3-4847-904d-1a1745fbe542" providerId="ADAL" clId="{AC240007-0D88-41C8-8AB2-9F3A68D72F01}" dt="2025-08-10T14:53:35.260" v="3788" actId="20577"/>
          <ac:spMkLst>
            <pc:docMk/>
            <pc:sldMk cId="2480049084" sldId="792"/>
            <ac:spMk id="5" creationId="{7246BBDC-C038-452B-8E50-9CDB807E95AE}"/>
          </ac:spMkLst>
        </pc:spChg>
      </pc:sldChg>
      <pc:sldChg chg="modSp add del mod ord">
        <pc:chgData name="Domingo DeGrazia" userId="640d239a-f5f3-4847-904d-1a1745fbe542" providerId="ADAL" clId="{AC240007-0D88-41C8-8AB2-9F3A68D72F01}" dt="2025-08-10T14:54:40.836" v="3869" actId="2696"/>
        <pc:sldMkLst>
          <pc:docMk/>
          <pc:sldMk cId="245971912" sldId="793"/>
        </pc:sldMkLst>
        <pc:spChg chg="mod">
          <ac:chgData name="Domingo DeGrazia" userId="640d239a-f5f3-4847-904d-1a1745fbe542" providerId="ADAL" clId="{AC240007-0D88-41C8-8AB2-9F3A68D72F01}" dt="2025-08-10T14:53:43.009" v="3810" actId="20577"/>
          <ac:spMkLst>
            <pc:docMk/>
            <pc:sldMk cId="245971912" sldId="793"/>
            <ac:spMk id="5" creationId="{7246BBDC-C038-452B-8E50-9CDB807E95AE}"/>
          </ac:spMkLst>
        </pc:spChg>
      </pc:sldChg>
      <pc:sldChg chg="modSp add del mod ord">
        <pc:chgData name="Domingo DeGrazia" userId="640d239a-f5f3-4847-904d-1a1745fbe542" providerId="ADAL" clId="{AC240007-0D88-41C8-8AB2-9F3A68D72F01}" dt="2025-08-10T14:54:40.836" v="3869" actId="2696"/>
        <pc:sldMkLst>
          <pc:docMk/>
          <pc:sldMk cId="2883614710" sldId="794"/>
        </pc:sldMkLst>
        <pc:spChg chg="mod">
          <ac:chgData name="Domingo DeGrazia" userId="640d239a-f5f3-4847-904d-1a1745fbe542" providerId="ADAL" clId="{AC240007-0D88-41C8-8AB2-9F3A68D72F01}" dt="2025-08-10T14:53:56.753" v="3863" actId="20577"/>
          <ac:spMkLst>
            <pc:docMk/>
            <pc:sldMk cId="2883614710" sldId="794"/>
            <ac:spMk id="5" creationId="{7246BBDC-C038-452B-8E50-9CDB807E95AE}"/>
          </ac:spMkLst>
        </pc:spChg>
      </pc:sldChg>
      <pc:sldChg chg="modSp add mod ord modAnim">
        <pc:chgData name="Domingo DeGrazia" userId="640d239a-f5f3-4847-904d-1a1745fbe542" providerId="ADAL" clId="{AC240007-0D88-41C8-8AB2-9F3A68D72F01}" dt="2025-08-10T23:08:05.641" v="5990" actId="20577"/>
        <pc:sldMkLst>
          <pc:docMk/>
          <pc:sldMk cId="868971419" sldId="795"/>
        </pc:sldMkLst>
        <pc:spChg chg="mod">
          <ac:chgData name="Domingo DeGrazia" userId="640d239a-f5f3-4847-904d-1a1745fbe542" providerId="ADAL" clId="{AC240007-0D88-41C8-8AB2-9F3A68D72F01}" dt="2025-08-10T22:53:55.047" v="5929" actId="14100"/>
          <ac:spMkLst>
            <pc:docMk/>
            <pc:sldMk cId="868971419" sldId="795"/>
            <ac:spMk id="2" creationId="{07A747D4-9483-4DE3-B32A-4ED52A3783DA}"/>
          </ac:spMkLst>
        </pc:spChg>
        <pc:spChg chg="mod">
          <ac:chgData name="Domingo DeGrazia" userId="640d239a-f5f3-4847-904d-1a1745fbe542" providerId="ADAL" clId="{AC240007-0D88-41C8-8AB2-9F3A68D72F01}" dt="2025-08-10T23:08:05.641" v="5990" actId="20577"/>
          <ac:spMkLst>
            <pc:docMk/>
            <pc:sldMk cId="868971419" sldId="795"/>
            <ac:spMk id="5" creationId="{7246BBDC-C038-452B-8E50-9CDB807E95AE}"/>
          </ac:spMkLst>
        </pc:spChg>
      </pc:sldChg>
      <pc:sldChg chg="modSp add mod ord modAnim">
        <pc:chgData name="Domingo DeGrazia" userId="640d239a-f5f3-4847-904d-1a1745fbe542" providerId="ADAL" clId="{AC240007-0D88-41C8-8AB2-9F3A68D72F01}" dt="2025-08-10T23:08:24.092" v="5993" actId="403"/>
        <pc:sldMkLst>
          <pc:docMk/>
          <pc:sldMk cId="935732492" sldId="796"/>
        </pc:sldMkLst>
        <pc:spChg chg="mod">
          <ac:chgData name="Domingo DeGrazia" userId="640d239a-f5f3-4847-904d-1a1745fbe542" providerId="ADAL" clId="{AC240007-0D88-41C8-8AB2-9F3A68D72F01}" dt="2025-08-10T23:08:24.092" v="5993" actId="403"/>
          <ac:spMkLst>
            <pc:docMk/>
            <pc:sldMk cId="935732492" sldId="796"/>
            <ac:spMk id="2" creationId="{07A747D4-9483-4DE3-B32A-4ED52A3783DA}"/>
          </ac:spMkLst>
        </pc:spChg>
        <pc:spChg chg="mod">
          <ac:chgData name="Domingo DeGrazia" userId="640d239a-f5f3-4847-904d-1a1745fbe542" providerId="ADAL" clId="{AC240007-0D88-41C8-8AB2-9F3A68D72F01}" dt="2025-08-10T23:08:16.118" v="5991" actId="14100"/>
          <ac:spMkLst>
            <pc:docMk/>
            <pc:sldMk cId="935732492" sldId="796"/>
            <ac:spMk id="5" creationId="{7246BBDC-C038-452B-8E50-9CDB807E95AE}"/>
          </ac:spMkLst>
        </pc:spChg>
      </pc:sldChg>
      <pc:sldChg chg="modSp add del mod">
        <pc:chgData name="Domingo DeGrazia" userId="640d239a-f5f3-4847-904d-1a1745fbe542" providerId="ADAL" clId="{AC240007-0D88-41C8-8AB2-9F3A68D72F01}" dt="2025-08-10T21:37:12.673" v="4927" actId="2696"/>
        <pc:sldMkLst>
          <pc:docMk/>
          <pc:sldMk cId="314754305" sldId="797"/>
        </pc:sldMkLst>
        <pc:spChg chg="mod">
          <ac:chgData name="Domingo DeGrazia" userId="640d239a-f5f3-4847-904d-1a1745fbe542" providerId="ADAL" clId="{AC240007-0D88-41C8-8AB2-9F3A68D72F01}" dt="2025-08-10T21:36:55.597" v="4922" actId="21"/>
          <ac:spMkLst>
            <pc:docMk/>
            <pc:sldMk cId="314754305" sldId="797"/>
            <ac:spMk id="2" creationId="{07A747D4-9483-4DE3-B32A-4ED52A3783DA}"/>
          </ac:spMkLst>
        </pc:spChg>
        <pc:spChg chg="mod">
          <ac:chgData name="Domingo DeGrazia" userId="640d239a-f5f3-4847-904d-1a1745fbe542" providerId="ADAL" clId="{AC240007-0D88-41C8-8AB2-9F3A68D72F01}" dt="2025-08-10T21:37:04.664" v="4924" actId="21"/>
          <ac:spMkLst>
            <pc:docMk/>
            <pc:sldMk cId="314754305" sldId="797"/>
            <ac:spMk id="5" creationId="{7246BBDC-C038-452B-8E50-9CDB807E95AE}"/>
          </ac:spMkLst>
        </pc:spChg>
      </pc:sldChg>
      <pc:sldChg chg="modSp add mod modAnim modNotesTx">
        <pc:chgData name="Domingo DeGrazia" userId="640d239a-f5f3-4847-904d-1a1745fbe542" providerId="ADAL" clId="{AC240007-0D88-41C8-8AB2-9F3A68D72F01}" dt="2025-08-10T18:16:47.541" v="4713" actId="20577"/>
        <pc:sldMkLst>
          <pc:docMk/>
          <pc:sldMk cId="2627861629" sldId="798"/>
        </pc:sldMkLst>
        <pc:spChg chg="mod">
          <ac:chgData name="Domingo DeGrazia" userId="640d239a-f5f3-4847-904d-1a1745fbe542" providerId="ADAL" clId="{AC240007-0D88-41C8-8AB2-9F3A68D72F01}" dt="2025-08-10T18:16:47.541" v="4713" actId="20577"/>
          <ac:spMkLst>
            <pc:docMk/>
            <pc:sldMk cId="2627861629" sldId="798"/>
            <ac:spMk id="2" creationId="{07A747D4-9483-4DE3-B32A-4ED52A3783DA}"/>
          </ac:spMkLst>
        </pc:spChg>
        <pc:spChg chg="mod">
          <ac:chgData name="Domingo DeGrazia" userId="640d239a-f5f3-4847-904d-1a1745fbe542" providerId="ADAL" clId="{AC240007-0D88-41C8-8AB2-9F3A68D72F01}" dt="2025-08-10T18:16:35.622" v="4677" actId="14100"/>
          <ac:spMkLst>
            <pc:docMk/>
            <pc:sldMk cId="2627861629" sldId="798"/>
            <ac:spMk id="6" creationId="{05FE893D-4BD5-42DC-9151-ACE573B8F24E}"/>
          </ac:spMkLst>
        </pc:spChg>
        <pc:picChg chg="mod">
          <ac:chgData name="Domingo DeGrazia" userId="640d239a-f5f3-4847-904d-1a1745fbe542" providerId="ADAL" clId="{AC240007-0D88-41C8-8AB2-9F3A68D72F01}" dt="2025-08-10T18:16:31.703" v="4676" actId="14100"/>
          <ac:picMkLst>
            <pc:docMk/>
            <pc:sldMk cId="2627861629" sldId="798"/>
            <ac:picMk id="4" creationId="{94FB4328-A0DD-4774-8A32-3DDABA732986}"/>
          </ac:picMkLst>
        </pc:picChg>
      </pc:sldChg>
      <pc:sldChg chg="modSp add mod">
        <pc:chgData name="Domingo DeGrazia" userId="640d239a-f5f3-4847-904d-1a1745fbe542" providerId="ADAL" clId="{AC240007-0D88-41C8-8AB2-9F3A68D72F01}" dt="2025-08-10T22:58:52.626" v="5959" actId="20577"/>
        <pc:sldMkLst>
          <pc:docMk/>
          <pc:sldMk cId="2131488265" sldId="799"/>
        </pc:sldMkLst>
        <pc:spChg chg="mod">
          <ac:chgData name="Domingo DeGrazia" userId="640d239a-f5f3-4847-904d-1a1745fbe542" providerId="ADAL" clId="{AC240007-0D88-41C8-8AB2-9F3A68D72F01}" dt="2025-08-10T22:58:52.626" v="5959" actId="20577"/>
          <ac:spMkLst>
            <pc:docMk/>
            <pc:sldMk cId="2131488265" sldId="799"/>
            <ac:spMk id="6" creationId="{05FE893D-4BD5-42DC-9151-ACE573B8F24E}"/>
          </ac:spMkLst>
        </pc:spChg>
      </pc:sldChg>
      <pc:sldChg chg="modSp add mod">
        <pc:chgData name="Domingo DeGrazia" userId="640d239a-f5f3-4847-904d-1a1745fbe542" providerId="ADAL" clId="{AC240007-0D88-41C8-8AB2-9F3A68D72F01}" dt="2025-08-10T22:58:42.698" v="5955" actId="6549"/>
        <pc:sldMkLst>
          <pc:docMk/>
          <pc:sldMk cId="1884451162" sldId="800"/>
        </pc:sldMkLst>
        <pc:spChg chg="mod">
          <ac:chgData name="Domingo DeGrazia" userId="640d239a-f5f3-4847-904d-1a1745fbe542" providerId="ADAL" clId="{AC240007-0D88-41C8-8AB2-9F3A68D72F01}" dt="2025-08-10T22:58:42.698" v="5955" actId="6549"/>
          <ac:spMkLst>
            <pc:docMk/>
            <pc:sldMk cId="1884451162" sldId="800"/>
            <ac:spMk id="6" creationId="{05FE893D-4BD5-42DC-9151-ACE573B8F24E}"/>
          </ac:spMkLst>
        </pc:spChg>
      </pc:sldChg>
      <pc:sldChg chg="modSp add mod ord modTransition">
        <pc:chgData name="Domingo DeGrazia" userId="640d239a-f5f3-4847-904d-1a1745fbe542" providerId="ADAL" clId="{AC240007-0D88-41C8-8AB2-9F3A68D72F01}" dt="2025-08-10T21:35:24.125" v="4902" actId="20578"/>
        <pc:sldMkLst>
          <pc:docMk/>
          <pc:sldMk cId="2923541577" sldId="801"/>
        </pc:sldMkLst>
        <pc:spChg chg="mod">
          <ac:chgData name="Domingo DeGrazia" userId="640d239a-f5f3-4847-904d-1a1745fbe542" providerId="ADAL" clId="{AC240007-0D88-41C8-8AB2-9F3A68D72F01}" dt="2025-08-10T18:22:01.582" v="4771" actId="120"/>
          <ac:spMkLst>
            <pc:docMk/>
            <pc:sldMk cId="2923541577" sldId="801"/>
            <ac:spMk id="6" creationId="{05FE893D-4BD5-42DC-9151-ACE573B8F24E}"/>
          </ac:spMkLst>
        </pc:spChg>
      </pc:sldChg>
      <pc:sldChg chg="modSp add mod ord modNotesTx">
        <pc:chgData name="Domingo DeGrazia" userId="640d239a-f5f3-4847-904d-1a1745fbe542" providerId="ADAL" clId="{AC240007-0D88-41C8-8AB2-9F3A68D72F01}" dt="2025-08-10T22:59:21.418" v="5960" actId="14100"/>
        <pc:sldMkLst>
          <pc:docMk/>
          <pc:sldMk cId="2819239264" sldId="802"/>
        </pc:sldMkLst>
        <pc:spChg chg="mod">
          <ac:chgData name="Domingo DeGrazia" userId="640d239a-f5f3-4847-904d-1a1745fbe542" providerId="ADAL" clId="{AC240007-0D88-41C8-8AB2-9F3A68D72F01}" dt="2025-08-10T21:36:24.311" v="4916"/>
          <ac:spMkLst>
            <pc:docMk/>
            <pc:sldMk cId="2819239264" sldId="802"/>
            <ac:spMk id="2" creationId="{07A747D4-9483-4DE3-B32A-4ED52A3783DA}"/>
          </ac:spMkLst>
        </pc:spChg>
        <pc:spChg chg="mod">
          <ac:chgData name="Domingo DeGrazia" userId="640d239a-f5f3-4847-904d-1a1745fbe542" providerId="ADAL" clId="{AC240007-0D88-41C8-8AB2-9F3A68D72F01}" dt="2025-08-10T22:59:21.418" v="5960" actId="14100"/>
          <ac:spMkLst>
            <pc:docMk/>
            <pc:sldMk cId="2819239264" sldId="802"/>
            <ac:spMk id="6" creationId="{05FE893D-4BD5-42DC-9151-ACE573B8F24E}"/>
          </ac:spMkLst>
        </pc:spChg>
      </pc:sldChg>
      <pc:sldChg chg="modSp add mod ord">
        <pc:chgData name="Domingo DeGrazia" userId="640d239a-f5f3-4847-904d-1a1745fbe542" providerId="ADAL" clId="{AC240007-0D88-41C8-8AB2-9F3A68D72F01}" dt="2025-08-10T21:36:03.914" v="4913"/>
        <pc:sldMkLst>
          <pc:docMk/>
          <pc:sldMk cId="1185973947" sldId="803"/>
        </pc:sldMkLst>
        <pc:spChg chg="mod">
          <ac:chgData name="Domingo DeGrazia" userId="640d239a-f5f3-4847-904d-1a1745fbe542" providerId="ADAL" clId="{AC240007-0D88-41C8-8AB2-9F3A68D72F01}" dt="2025-08-10T21:35:44.242" v="4906"/>
          <ac:spMkLst>
            <pc:docMk/>
            <pc:sldMk cId="1185973947" sldId="803"/>
            <ac:spMk id="2" creationId="{07A747D4-9483-4DE3-B32A-4ED52A3783DA}"/>
          </ac:spMkLst>
        </pc:spChg>
        <pc:spChg chg="mod">
          <ac:chgData name="Domingo DeGrazia" userId="640d239a-f5f3-4847-904d-1a1745fbe542" providerId="ADAL" clId="{AC240007-0D88-41C8-8AB2-9F3A68D72F01}" dt="2025-08-10T21:35:53.530" v="4910" actId="20577"/>
          <ac:spMkLst>
            <pc:docMk/>
            <pc:sldMk cId="1185973947" sldId="803"/>
            <ac:spMk id="6" creationId="{05FE893D-4BD5-42DC-9151-ACE573B8F24E}"/>
          </ac:spMkLst>
        </pc:spChg>
      </pc:sldChg>
      <pc:sldChg chg="modSp add mod ord">
        <pc:chgData name="Domingo DeGrazia" userId="640d239a-f5f3-4847-904d-1a1745fbe542" providerId="ADAL" clId="{AC240007-0D88-41C8-8AB2-9F3A68D72F01}" dt="2025-08-10T22:32:50.290" v="5904"/>
        <pc:sldMkLst>
          <pc:docMk/>
          <pc:sldMk cId="1122766334" sldId="804"/>
        </pc:sldMkLst>
        <pc:spChg chg="mod">
          <ac:chgData name="Domingo DeGrazia" userId="640d239a-f5f3-4847-904d-1a1745fbe542" providerId="ADAL" clId="{AC240007-0D88-41C8-8AB2-9F3A68D72F01}" dt="2025-08-10T21:35:02.441" v="4894" actId="20577"/>
          <ac:spMkLst>
            <pc:docMk/>
            <pc:sldMk cId="1122766334" sldId="804"/>
            <ac:spMk id="2" creationId="{07A747D4-9483-4DE3-B32A-4ED52A3783DA}"/>
          </ac:spMkLst>
        </pc:spChg>
        <pc:spChg chg="mod">
          <ac:chgData name="Domingo DeGrazia" userId="640d239a-f5f3-4847-904d-1a1745fbe542" providerId="ADAL" clId="{AC240007-0D88-41C8-8AB2-9F3A68D72F01}" dt="2025-08-10T21:34:58.391" v="4885" actId="20577"/>
          <ac:spMkLst>
            <pc:docMk/>
            <pc:sldMk cId="1122766334" sldId="804"/>
            <ac:spMk id="6" creationId="{05FE893D-4BD5-42DC-9151-ACE573B8F24E}"/>
          </ac:spMkLst>
        </pc:spChg>
      </pc:sldChg>
      <pc:sldChg chg="modSp add mod ord modNotesTx">
        <pc:chgData name="Domingo DeGrazia" userId="640d239a-f5f3-4847-904d-1a1745fbe542" providerId="ADAL" clId="{AC240007-0D88-41C8-8AB2-9F3A68D72F01}" dt="2025-08-10T21:34:31.017" v="4877"/>
        <pc:sldMkLst>
          <pc:docMk/>
          <pc:sldMk cId="950270269" sldId="805"/>
        </pc:sldMkLst>
        <pc:spChg chg="mod">
          <ac:chgData name="Domingo DeGrazia" userId="640d239a-f5f3-4847-904d-1a1745fbe542" providerId="ADAL" clId="{AC240007-0D88-41C8-8AB2-9F3A68D72F01}" dt="2025-08-10T21:33:49.438" v="4871" actId="20577"/>
          <ac:spMkLst>
            <pc:docMk/>
            <pc:sldMk cId="950270269" sldId="805"/>
            <ac:spMk id="2" creationId="{07A747D4-9483-4DE3-B32A-4ED52A3783DA}"/>
          </ac:spMkLst>
        </pc:spChg>
        <pc:spChg chg="mod">
          <ac:chgData name="Domingo DeGrazia" userId="640d239a-f5f3-4847-904d-1a1745fbe542" providerId="ADAL" clId="{AC240007-0D88-41C8-8AB2-9F3A68D72F01}" dt="2025-08-10T21:34:01.390" v="4873"/>
          <ac:spMkLst>
            <pc:docMk/>
            <pc:sldMk cId="950270269" sldId="805"/>
            <ac:spMk id="6" creationId="{05FE893D-4BD5-42DC-9151-ACE573B8F24E}"/>
          </ac:spMkLst>
        </pc:spChg>
      </pc:sldChg>
      <pc:sldChg chg="modSp add mod">
        <pc:chgData name="Domingo DeGrazia" userId="640d239a-f5f3-4847-904d-1a1745fbe542" providerId="ADAL" clId="{AC240007-0D88-41C8-8AB2-9F3A68D72F01}" dt="2025-08-10T22:59:24.870" v="5961" actId="14100"/>
        <pc:sldMkLst>
          <pc:docMk/>
          <pc:sldMk cId="164942963" sldId="806"/>
        </pc:sldMkLst>
        <pc:spChg chg="mod">
          <ac:chgData name="Domingo DeGrazia" userId="640d239a-f5f3-4847-904d-1a1745fbe542" providerId="ADAL" clId="{AC240007-0D88-41C8-8AB2-9F3A68D72F01}" dt="2025-08-10T21:36:59.402" v="4923"/>
          <ac:spMkLst>
            <pc:docMk/>
            <pc:sldMk cId="164942963" sldId="806"/>
            <ac:spMk id="2" creationId="{07A747D4-9483-4DE3-B32A-4ED52A3783DA}"/>
          </ac:spMkLst>
        </pc:spChg>
        <pc:spChg chg="mod">
          <ac:chgData name="Domingo DeGrazia" userId="640d239a-f5f3-4847-904d-1a1745fbe542" providerId="ADAL" clId="{AC240007-0D88-41C8-8AB2-9F3A68D72F01}" dt="2025-08-10T22:59:24.870" v="5961" actId="14100"/>
          <ac:spMkLst>
            <pc:docMk/>
            <pc:sldMk cId="164942963" sldId="806"/>
            <ac:spMk id="6" creationId="{05FE893D-4BD5-42DC-9151-ACE573B8F24E}"/>
          </ac:spMkLst>
        </pc:spChg>
      </pc:sldChg>
      <pc:sldChg chg="modSp add mod">
        <pc:chgData name="Domingo DeGrazia" userId="640d239a-f5f3-4847-904d-1a1745fbe542" providerId="ADAL" clId="{AC240007-0D88-41C8-8AB2-9F3A68D72F01}" dt="2025-08-10T23:07:07.144" v="5975" actId="27636"/>
        <pc:sldMkLst>
          <pc:docMk/>
          <pc:sldMk cId="672570748" sldId="807"/>
        </pc:sldMkLst>
        <pc:spChg chg="mod">
          <ac:chgData name="Domingo DeGrazia" userId="640d239a-f5f3-4847-904d-1a1745fbe542" providerId="ADAL" clId="{AC240007-0D88-41C8-8AB2-9F3A68D72F01}" dt="2025-08-10T21:38:48.790" v="4934"/>
          <ac:spMkLst>
            <pc:docMk/>
            <pc:sldMk cId="672570748" sldId="807"/>
            <ac:spMk id="2" creationId="{07A747D4-9483-4DE3-B32A-4ED52A3783DA}"/>
          </ac:spMkLst>
        </pc:spChg>
        <pc:spChg chg="mod">
          <ac:chgData name="Domingo DeGrazia" userId="640d239a-f5f3-4847-904d-1a1745fbe542" providerId="ADAL" clId="{AC240007-0D88-41C8-8AB2-9F3A68D72F01}" dt="2025-08-10T23:07:07.144" v="5975" actId="27636"/>
          <ac:spMkLst>
            <pc:docMk/>
            <pc:sldMk cId="672570748" sldId="807"/>
            <ac:spMk id="6" creationId="{05FE893D-4BD5-42DC-9151-ACE573B8F24E}"/>
          </ac:spMkLst>
        </pc:spChg>
      </pc:sldChg>
      <pc:sldChg chg="modSp add mod">
        <pc:chgData name="Domingo DeGrazia" userId="640d239a-f5f3-4847-904d-1a1745fbe542" providerId="ADAL" clId="{AC240007-0D88-41C8-8AB2-9F3A68D72F01}" dt="2025-08-10T21:46:37.408" v="5288" actId="27636"/>
        <pc:sldMkLst>
          <pc:docMk/>
          <pc:sldMk cId="88505248" sldId="808"/>
        </pc:sldMkLst>
        <pc:spChg chg="mod">
          <ac:chgData name="Domingo DeGrazia" userId="640d239a-f5f3-4847-904d-1a1745fbe542" providerId="ADAL" clId="{AC240007-0D88-41C8-8AB2-9F3A68D72F01}" dt="2025-08-10T21:46:37.408" v="5288" actId="27636"/>
          <ac:spMkLst>
            <pc:docMk/>
            <pc:sldMk cId="88505248" sldId="808"/>
            <ac:spMk id="6" creationId="{05FE893D-4BD5-42DC-9151-ACE573B8F24E}"/>
          </ac:spMkLst>
        </pc:spChg>
      </pc:sldChg>
      <pc:sldChg chg="modSp add mod ord">
        <pc:chgData name="Domingo DeGrazia" userId="640d239a-f5f3-4847-904d-1a1745fbe542" providerId="ADAL" clId="{AC240007-0D88-41C8-8AB2-9F3A68D72F01}" dt="2025-08-10T22:09:35.035" v="5728" actId="5793"/>
        <pc:sldMkLst>
          <pc:docMk/>
          <pc:sldMk cId="1762072071" sldId="809"/>
        </pc:sldMkLst>
        <pc:spChg chg="mod">
          <ac:chgData name="Domingo DeGrazia" userId="640d239a-f5f3-4847-904d-1a1745fbe542" providerId="ADAL" clId="{AC240007-0D88-41C8-8AB2-9F3A68D72F01}" dt="2025-08-10T22:07:24.771" v="5667" actId="1076"/>
          <ac:spMkLst>
            <pc:docMk/>
            <pc:sldMk cId="1762072071" sldId="809"/>
            <ac:spMk id="2" creationId="{07A747D4-9483-4DE3-B32A-4ED52A3783DA}"/>
          </ac:spMkLst>
        </pc:spChg>
        <pc:spChg chg="mod">
          <ac:chgData name="Domingo DeGrazia" userId="640d239a-f5f3-4847-904d-1a1745fbe542" providerId="ADAL" clId="{AC240007-0D88-41C8-8AB2-9F3A68D72F01}" dt="2025-08-10T22:09:35.035" v="5728" actId="5793"/>
          <ac:spMkLst>
            <pc:docMk/>
            <pc:sldMk cId="1762072071" sldId="809"/>
            <ac:spMk id="5" creationId="{7246BBDC-C038-452B-8E50-9CDB807E95AE}"/>
          </ac:spMkLst>
        </pc:spChg>
      </pc:sldChg>
      <pc:sldChg chg="modSp add mod ord">
        <pc:chgData name="Domingo DeGrazia" userId="640d239a-f5f3-4847-904d-1a1745fbe542" providerId="ADAL" clId="{AC240007-0D88-41C8-8AB2-9F3A68D72F01}" dt="2025-08-10T22:57:06.455" v="5942" actId="14100"/>
        <pc:sldMkLst>
          <pc:docMk/>
          <pc:sldMk cId="3749237073" sldId="810"/>
        </pc:sldMkLst>
        <pc:spChg chg="mod">
          <ac:chgData name="Domingo DeGrazia" userId="640d239a-f5f3-4847-904d-1a1745fbe542" providerId="ADAL" clId="{AC240007-0D88-41C8-8AB2-9F3A68D72F01}" dt="2025-08-10T21:55:01.312" v="5370" actId="6549"/>
          <ac:spMkLst>
            <pc:docMk/>
            <pc:sldMk cId="3749237073" sldId="810"/>
            <ac:spMk id="2" creationId="{07A747D4-9483-4DE3-B32A-4ED52A3783DA}"/>
          </ac:spMkLst>
        </pc:spChg>
        <pc:spChg chg="mod">
          <ac:chgData name="Domingo DeGrazia" userId="640d239a-f5f3-4847-904d-1a1745fbe542" providerId="ADAL" clId="{AC240007-0D88-41C8-8AB2-9F3A68D72F01}" dt="2025-08-10T22:57:06.455" v="5942" actId="14100"/>
          <ac:spMkLst>
            <pc:docMk/>
            <pc:sldMk cId="3749237073" sldId="810"/>
            <ac:spMk id="5" creationId="{7246BBDC-C038-452B-8E50-9CDB807E95AE}"/>
          </ac:spMkLst>
        </pc:spChg>
      </pc:sldChg>
      <pc:sldChg chg="modSp add mod">
        <pc:chgData name="Domingo DeGrazia" userId="640d239a-f5f3-4847-904d-1a1745fbe542" providerId="ADAL" clId="{AC240007-0D88-41C8-8AB2-9F3A68D72F01}" dt="2025-08-10T22:06:16.088" v="5662" actId="20577"/>
        <pc:sldMkLst>
          <pc:docMk/>
          <pc:sldMk cId="3847089845" sldId="811"/>
        </pc:sldMkLst>
        <pc:spChg chg="mod">
          <ac:chgData name="Domingo DeGrazia" userId="640d239a-f5f3-4847-904d-1a1745fbe542" providerId="ADAL" clId="{AC240007-0D88-41C8-8AB2-9F3A68D72F01}" dt="2025-08-10T22:06:16.088" v="5662" actId="20577"/>
          <ac:spMkLst>
            <pc:docMk/>
            <pc:sldMk cId="3847089845" sldId="811"/>
            <ac:spMk id="2" creationId="{07A747D4-9483-4DE3-B32A-4ED52A3783DA}"/>
          </ac:spMkLst>
        </pc:spChg>
        <pc:spChg chg="mod">
          <ac:chgData name="Domingo DeGrazia" userId="640d239a-f5f3-4847-904d-1a1745fbe542" providerId="ADAL" clId="{AC240007-0D88-41C8-8AB2-9F3A68D72F01}" dt="2025-08-10T22:05:06.082" v="5629" actId="5793"/>
          <ac:spMkLst>
            <pc:docMk/>
            <pc:sldMk cId="3847089845" sldId="811"/>
            <ac:spMk id="5" creationId="{7246BBDC-C038-452B-8E50-9CDB807E95A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36F7BC-E9D0-4ECE-9859-7D55FBF89C5A}" type="datetimeFigureOut">
              <a:rPr lang="en-US" smtClean="0"/>
              <a:t>8/10/2025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1DA65B-9260-42C3-AAD5-EE028EB2C476}" type="slidenum">
              <a:rPr lang="en-US" smtClean="0"/>
              <a:t>‹#›</a:t>
            </a:fld>
            <a:endParaRPr lang="en-US"/>
          </a:p>
        </p:txBody>
      </p:sp>
    </p:spTree>
    <p:extLst>
      <p:ext uri="{BB962C8B-B14F-4D97-AF65-F5344CB8AC3E}">
        <p14:creationId xmlns:p14="http://schemas.microsoft.com/office/powerpoint/2010/main" val="2927683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azbar.org/for-legal-professionals/ethics/rules-of-professional-conduct/#:~:text=Proposed%20Rule%20Changes%20Affecting%20the%20Practice%20of%20Law.%20Most%20Graciou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americanbar.org/groups/professional_responsibility/publications/model_rules_of_professional_conduct/rule_1_2_scope_of_representation_allocation_of_authority_between_client_lawyer/"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americanbar.org/groups/professional_responsibility/publications/model_rules_of_professional_conduct/rule_3_1_meritorious_claims_contentions/"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americanbar.org/groups/professional_responsibility/publications/model_rules_of_professional_conduct/rule_2_1_advisor/"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bia.gov/sites/default/files/dup/assets/as-ia/raca/pdf/Guidelines%20for%20Implementing%20ICWA_2016_OIS%20BIA.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americanbar.org/groups/professional_responsibility/publications/model_rules_of_professional_conduct/rule_2_1_advisor/"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bia.gov/sites/default/files/dup/assets/as-ia/raca/pdf/Guidelines%20for%20Implementing%20ICWA_2016_OIS%20BIA.pdf"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americanbar.org/groups/professional_responsibility/publications/model_rules_of_professional_conduct/rule_2_1_advisor/"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bia.gov/sites/default/files/dup/assets/as-ia/raca/pdf/Guidelines%20for%20Implementing%20ICWA_2016_OIS%20BIA.pdf"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americanbar.org/groups/professional_responsibility/publications/model_rules_of_professional_conduct/rule_2_1_advisor/"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ww.bia.gov/sites/default/files/dup/assets/as-ia/raca/pdf/Guidelines%20for%20Implementing%20ICWA_2016_OIS%20BIA.pdf"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www.americanbar.org/groups/professional_responsibility/publications/model_rules_of_professional_conduct/rule_1_6_confidentiality_of_information/"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americanbar.org/groups/professional_responsibility/publications/model_rules_of_professional_conduct/rule_1_6_confidentiality_of_information/"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ww.americanbar.org/groups/professional_responsibility/publications/model_rules_of_professional_conduct/rule_1_10_imputation_of_conflicts_of_interest_general_rule/"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www.americanbar.org/groups/professional_responsibility/publications/model_rules_of_professional_conduct/rule_1_7_conflict_of_interest_current_clients/"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www.americanbar.org/groups/professional_responsibility/publications/model_rules_of_professional_conduct/rule_1_7_conflict_of_interest_current_clients/"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americanbar.org/groups/professional_responsibility/publications/model_rules_of_professional_conduct/rule_1_6_confidentiality_of_information/"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americanbar.org/groups/professional_responsibility/publications/model_rules_of_professional_conduct/rule_1_13_organization_as_client/"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americanbar.org/groups/professional_responsibility/publications/model_rules_of_professional_conduct/rule_1_13_organization_as_client/"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americanbar.org/groups/professional_responsibility/publications/model_rules_of_professional_conduct/rule_1_2_scope_of_representation_allocation_of_authority_between_client_lawyer/"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Rules of Professional Conduct (azbar.org)</a:t>
            </a:r>
            <a:endParaRPr lang="en-US" dirty="0"/>
          </a:p>
        </p:txBody>
      </p:sp>
      <p:sp>
        <p:nvSpPr>
          <p:cNvPr id="4" name="Slide Number Placeholder 3"/>
          <p:cNvSpPr>
            <a:spLocks noGrp="1"/>
          </p:cNvSpPr>
          <p:nvPr>
            <p:ph type="sldNum" sz="quarter" idx="5"/>
          </p:nvPr>
        </p:nvSpPr>
        <p:spPr/>
        <p:txBody>
          <a:bodyPr/>
          <a:lstStyle/>
          <a:p>
            <a:fld id="{BAD51874-4030-4E0E-A2F5-405D4F9037E3}" type="slidenum">
              <a:rPr lang="en-US" smtClean="0"/>
              <a:t>1</a:t>
            </a:fld>
            <a:endParaRPr lang="en-US"/>
          </a:p>
        </p:txBody>
      </p:sp>
    </p:spTree>
    <p:extLst>
      <p:ext uri="{BB962C8B-B14F-4D97-AF65-F5344CB8AC3E}">
        <p14:creationId xmlns:p14="http://schemas.microsoft.com/office/powerpoint/2010/main" val="31477633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Rule 1.2: Scope of Representation &amp; Allocation of Authority Between Client &amp; Lawyer (americanbar.org)</a:t>
            </a:r>
            <a:endParaRPr lang="en-US" dirty="0"/>
          </a:p>
          <a:p>
            <a:endParaRPr lang="en-US" dirty="0"/>
          </a:p>
          <a:p>
            <a:r>
              <a:rPr lang="en-US" dirty="0">
                <a:hlinkClick r:id="rId4"/>
              </a:rPr>
              <a:t>Rule 3.1: Meritorious Claims &amp; Contentions (americanbar.org)</a:t>
            </a:r>
            <a:endParaRPr lang="en-US" dirty="0"/>
          </a:p>
          <a:p>
            <a:endParaRPr lang="en-US" dirty="0"/>
          </a:p>
          <a:p>
            <a:r>
              <a:rPr lang="en-US" dirty="0" err="1"/>
              <a:t>friv·o·lous</a:t>
            </a:r>
            <a:r>
              <a:rPr lang="en-US" dirty="0"/>
              <a:t> [ˈ</a:t>
            </a:r>
            <a:r>
              <a:rPr lang="en-US" dirty="0" err="1"/>
              <a:t>frivələs</a:t>
            </a:r>
            <a:r>
              <a:rPr lang="en-US" dirty="0"/>
              <a:t>] adjective</a:t>
            </a:r>
          </a:p>
          <a:p>
            <a:r>
              <a:rPr lang="en-US" dirty="0"/>
              <a:t>not having any serious purpose or value: "rules to stop frivolous lawsuits"</a:t>
            </a:r>
          </a:p>
        </p:txBody>
      </p:sp>
      <p:sp>
        <p:nvSpPr>
          <p:cNvPr id="4" name="Slide Number Placeholder 3"/>
          <p:cNvSpPr>
            <a:spLocks noGrp="1"/>
          </p:cNvSpPr>
          <p:nvPr>
            <p:ph type="sldNum" sz="quarter" idx="5"/>
          </p:nvPr>
        </p:nvSpPr>
        <p:spPr/>
        <p:txBody>
          <a:bodyPr/>
          <a:lstStyle/>
          <a:p>
            <a:fld id="{811DA65B-9260-42C3-AAD5-EE028EB2C476}" type="slidenum">
              <a:rPr lang="en-US" smtClean="0"/>
              <a:t>10</a:t>
            </a:fld>
            <a:endParaRPr lang="en-US"/>
          </a:p>
        </p:txBody>
      </p:sp>
    </p:spTree>
    <p:extLst>
      <p:ext uri="{BB962C8B-B14F-4D97-AF65-F5344CB8AC3E}">
        <p14:creationId xmlns:p14="http://schemas.microsoft.com/office/powerpoint/2010/main" val="2472031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Rule 2.1: Advisor (Americanbar.org)</a:t>
            </a:r>
            <a:endParaRPr lang="en-US" dirty="0"/>
          </a:p>
          <a:p>
            <a:endParaRPr lang="en-US" dirty="0"/>
          </a:p>
          <a:p>
            <a:r>
              <a:rPr lang="en-US" dirty="0"/>
              <a:t>In rendering advice, a lawyer may refer not only to law but to other considerations such as moral, economic, social and political factors, that may be relevant to the client's situation.</a:t>
            </a:r>
          </a:p>
          <a:p>
            <a:endParaRPr lang="en-US" dirty="0"/>
          </a:p>
          <a:p>
            <a:r>
              <a:rPr lang="en-US" dirty="0">
                <a:hlinkClick r:id="rId3"/>
              </a:rPr>
              <a:t>Rule 2.1: Advisor (americanbar.org)</a:t>
            </a:r>
            <a:endParaRPr lang="en-US" dirty="0"/>
          </a:p>
          <a:p>
            <a:endParaRPr lang="en-US" dirty="0"/>
          </a:p>
          <a:p>
            <a:r>
              <a:rPr lang="en-US" dirty="0"/>
              <a:t>Family matters can involve problems within the professional competence of psychiatry, clinical psychology or social work; . . . Where consultation with a professional in another field is itself something a competent lawyer would recommend, the lawyer should make such a recommendation.  At the same time, a lawyer's advice at its best often consists of recommending a course of action in the face of conflicting recommendations of experts</a:t>
            </a:r>
          </a:p>
        </p:txBody>
      </p:sp>
      <p:sp>
        <p:nvSpPr>
          <p:cNvPr id="4" name="Slide Number Placeholder 3"/>
          <p:cNvSpPr>
            <a:spLocks noGrp="1"/>
          </p:cNvSpPr>
          <p:nvPr>
            <p:ph type="sldNum" sz="quarter" idx="5"/>
          </p:nvPr>
        </p:nvSpPr>
        <p:spPr/>
        <p:txBody>
          <a:bodyPr/>
          <a:lstStyle/>
          <a:p>
            <a:fld id="{811DA65B-9260-42C3-AAD5-EE028EB2C476}" type="slidenum">
              <a:rPr lang="en-US" smtClean="0"/>
              <a:t>11</a:t>
            </a:fld>
            <a:endParaRPr lang="en-US"/>
          </a:p>
        </p:txBody>
      </p:sp>
    </p:spTree>
    <p:extLst>
      <p:ext uri="{BB962C8B-B14F-4D97-AF65-F5344CB8AC3E}">
        <p14:creationId xmlns:p14="http://schemas.microsoft.com/office/powerpoint/2010/main" val="24013016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a:p>
            <a:r>
              <a:rPr lang="en-US" dirty="0"/>
              <a:t>BIA </a:t>
            </a:r>
            <a:r>
              <a:rPr lang="en-US" dirty="0">
                <a:hlinkClick r:id="rId3"/>
              </a:rPr>
              <a:t>Guidelines</a:t>
            </a:r>
            <a:endParaRPr lang="en-US" dirty="0"/>
          </a:p>
        </p:txBody>
      </p:sp>
      <p:sp>
        <p:nvSpPr>
          <p:cNvPr id="4" name="Slide Number Placeholder 3"/>
          <p:cNvSpPr>
            <a:spLocks noGrp="1"/>
          </p:cNvSpPr>
          <p:nvPr>
            <p:ph type="sldNum" sz="quarter" idx="5"/>
          </p:nvPr>
        </p:nvSpPr>
        <p:spPr/>
        <p:txBody>
          <a:bodyPr/>
          <a:lstStyle/>
          <a:p>
            <a:fld id="{811DA65B-9260-42C3-AAD5-EE028EB2C476}" type="slidenum">
              <a:rPr lang="en-US" smtClean="0"/>
              <a:t>12</a:t>
            </a:fld>
            <a:endParaRPr lang="en-US"/>
          </a:p>
        </p:txBody>
      </p:sp>
    </p:spTree>
    <p:extLst>
      <p:ext uri="{BB962C8B-B14F-4D97-AF65-F5344CB8AC3E}">
        <p14:creationId xmlns:p14="http://schemas.microsoft.com/office/powerpoint/2010/main" val="41488902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Rule 2.1: Advisor (americanbar.org)</a:t>
            </a:r>
            <a:endParaRPr lang="en-US" dirty="0"/>
          </a:p>
          <a:p>
            <a:endParaRPr lang="en-US" dirty="0"/>
          </a:p>
          <a:p>
            <a:r>
              <a:rPr lang="en-US" dirty="0"/>
              <a:t>Family matters can involve problems within the professional competence of psychiatry, clinical psychology or social work; . . . Where consultation with a professional in another field is itself something a competent lawyer would recommend, the lawyer should make such a recommendation.  At the same time, a lawyer's advice at its best often consists of recommending a course of action in the face of conflicting recommendations of experts. </a:t>
            </a:r>
          </a:p>
          <a:p>
            <a:endParaRPr lang="en-US" dirty="0"/>
          </a:p>
          <a:p>
            <a:r>
              <a:rPr lang="en-US" dirty="0"/>
              <a:t>BIA </a:t>
            </a:r>
            <a:r>
              <a:rPr lang="en-US" dirty="0">
                <a:hlinkClick r:id="rId4"/>
              </a:rPr>
              <a:t>Guidelines</a:t>
            </a:r>
            <a:endParaRPr lang="en-US" dirty="0"/>
          </a:p>
        </p:txBody>
      </p:sp>
      <p:sp>
        <p:nvSpPr>
          <p:cNvPr id="4" name="Slide Number Placeholder 3"/>
          <p:cNvSpPr>
            <a:spLocks noGrp="1"/>
          </p:cNvSpPr>
          <p:nvPr>
            <p:ph type="sldNum" sz="quarter" idx="5"/>
          </p:nvPr>
        </p:nvSpPr>
        <p:spPr/>
        <p:txBody>
          <a:bodyPr/>
          <a:lstStyle/>
          <a:p>
            <a:fld id="{811DA65B-9260-42C3-AAD5-EE028EB2C476}" type="slidenum">
              <a:rPr lang="en-US" smtClean="0"/>
              <a:t>13</a:t>
            </a:fld>
            <a:endParaRPr lang="en-US"/>
          </a:p>
        </p:txBody>
      </p:sp>
    </p:spTree>
    <p:extLst>
      <p:ext uri="{BB962C8B-B14F-4D97-AF65-F5344CB8AC3E}">
        <p14:creationId xmlns:p14="http://schemas.microsoft.com/office/powerpoint/2010/main" val="20622640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Rule 2.1: Advisor (americanbar.org)</a:t>
            </a:r>
            <a:endParaRPr lang="en-US" dirty="0"/>
          </a:p>
          <a:p>
            <a:endParaRPr lang="en-US" dirty="0"/>
          </a:p>
          <a:p>
            <a:r>
              <a:rPr lang="en-US" dirty="0"/>
              <a:t>Family matters can involve problems within the professional competence of psychiatry, clinical psychology or social work; . . . Where consultation with a professional in another field is itself something a competent lawyer would recommend, the lawyer should make such a recommendation.  At the same time, a lawyer's advice at its best often consists of recommending a course of action in the face of conflicting recommendations of experts. </a:t>
            </a:r>
          </a:p>
          <a:p>
            <a:endParaRPr lang="en-US" dirty="0"/>
          </a:p>
          <a:p>
            <a:r>
              <a:rPr lang="en-US" dirty="0"/>
              <a:t>BIA </a:t>
            </a:r>
            <a:r>
              <a:rPr lang="en-US" dirty="0">
                <a:hlinkClick r:id="rId4"/>
              </a:rPr>
              <a:t>Guidelines</a:t>
            </a:r>
            <a:endParaRPr lang="en-US" dirty="0"/>
          </a:p>
        </p:txBody>
      </p:sp>
      <p:sp>
        <p:nvSpPr>
          <p:cNvPr id="4" name="Slide Number Placeholder 3"/>
          <p:cNvSpPr>
            <a:spLocks noGrp="1"/>
          </p:cNvSpPr>
          <p:nvPr>
            <p:ph type="sldNum" sz="quarter" idx="5"/>
          </p:nvPr>
        </p:nvSpPr>
        <p:spPr/>
        <p:txBody>
          <a:bodyPr/>
          <a:lstStyle/>
          <a:p>
            <a:fld id="{811DA65B-9260-42C3-AAD5-EE028EB2C476}" type="slidenum">
              <a:rPr lang="en-US" smtClean="0"/>
              <a:t>14</a:t>
            </a:fld>
            <a:endParaRPr lang="en-US"/>
          </a:p>
        </p:txBody>
      </p:sp>
    </p:spTree>
    <p:extLst>
      <p:ext uri="{BB962C8B-B14F-4D97-AF65-F5344CB8AC3E}">
        <p14:creationId xmlns:p14="http://schemas.microsoft.com/office/powerpoint/2010/main" val="32749425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Rule 2.1: Advisor (americanbar.org)</a:t>
            </a:r>
            <a:endParaRPr lang="en-US" dirty="0"/>
          </a:p>
          <a:p>
            <a:endParaRPr lang="en-US" dirty="0"/>
          </a:p>
          <a:p>
            <a:r>
              <a:rPr lang="en-US" dirty="0"/>
              <a:t>Family matters can involve problems within the professional competence of psychiatry, clinical psychology or social work; . . . Where consultation with a professional in another field is itself something a competent lawyer would recommend, the lawyer should make such a recommendation.  At the same time, a lawyer's advice at its best often consists of recommending a course of action in the face of conflicting recommendations of experts. </a:t>
            </a:r>
          </a:p>
          <a:p>
            <a:endParaRPr lang="en-US" dirty="0"/>
          </a:p>
          <a:p>
            <a:r>
              <a:rPr lang="en-US" dirty="0"/>
              <a:t>BIA </a:t>
            </a:r>
            <a:r>
              <a:rPr lang="en-US" dirty="0">
                <a:hlinkClick r:id="rId4"/>
              </a:rPr>
              <a:t>Guidelines</a:t>
            </a:r>
            <a:endParaRPr lang="en-US" dirty="0"/>
          </a:p>
        </p:txBody>
      </p:sp>
      <p:sp>
        <p:nvSpPr>
          <p:cNvPr id="4" name="Slide Number Placeholder 3"/>
          <p:cNvSpPr>
            <a:spLocks noGrp="1"/>
          </p:cNvSpPr>
          <p:nvPr>
            <p:ph type="sldNum" sz="quarter" idx="5"/>
          </p:nvPr>
        </p:nvSpPr>
        <p:spPr/>
        <p:txBody>
          <a:bodyPr/>
          <a:lstStyle/>
          <a:p>
            <a:fld id="{811DA65B-9260-42C3-AAD5-EE028EB2C476}" type="slidenum">
              <a:rPr lang="en-US" smtClean="0"/>
              <a:t>15</a:t>
            </a:fld>
            <a:endParaRPr lang="en-US"/>
          </a:p>
        </p:txBody>
      </p:sp>
    </p:spTree>
    <p:extLst>
      <p:ext uri="{BB962C8B-B14F-4D97-AF65-F5344CB8AC3E}">
        <p14:creationId xmlns:p14="http://schemas.microsoft.com/office/powerpoint/2010/main" val="40825279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1DA65B-9260-42C3-AAD5-EE028EB2C476}" type="slidenum">
              <a:rPr lang="en-US" smtClean="0"/>
              <a:t>16</a:t>
            </a:fld>
            <a:endParaRPr lang="en-US"/>
          </a:p>
        </p:txBody>
      </p:sp>
    </p:spTree>
    <p:extLst>
      <p:ext uri="{BB962C8B-B14F-4D97-AF65-F5344CB8AC3E}">
        <p14:creationId xmlns:p14="http://schemas.microsoft.com/office/powerpoint/2010/main" val="2884867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 Hac Vice in ICWA</a:t>
            </a:r>
          </a:p>
          <a:p>
            <a:endParaRPr lang="en-US" dirty="0"/>
          </a:p>
        </p:txBody>
      </p:sp>
      <p:sp>
        <p:nvSpPr>
          <p:cNvPr id="4" name="Slide Number Placeholder 3"/>
          <p:cNvSpPr>
            <a:spLocks noGrp="1"/>
          </p:cNvSpPr>
          <p:nvPr>
            <p:ph type="sldNum" sz="quarter" idx="5"/>
          </p:nvPr>
        </p:nvSpPr>
        <p:spPr/>
        <p:txBody>
          <a:bodyPr/>
          <a:lstStyle/>
          <a:p>
            <a:fld id="{811DA65B-9260-42C3-AAD5-EE028EB2C476}" type="slidenum">
              <a:rPr lang="en-US" smtClean="0"/>
              <a:t>17</a:t>
            </a:fld>
            <a:endParaRPr lang="en-US"/>
          </a:p>
        </p:txBody>
      </p:sp>
    </p:spTree>
    <p:extLst>
      <p:ext uri="{BB962C8B-B14F-4D97-AF65-F5344CB8AC3E}">
        <p14:creationId xmlns:p14="http://schemas.microsoft.com/office/powerpoint/2010/main" val="39007797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1DA65B-9260-42C3-AAD5-EE028EB2C476}" type="slidenum">
              <a:rPr lang="en-US" smtClean="0"/>
              <a:t>18</a:t>
            </a:fld>
            <a:endParaRPr lang="en-US"/>
          </a:p>
        </p:txBody>
      </p:sp>
    </p:spTree>
    <p:extLst>
      <p:ext uri="{BB962C8B-B14F-4D97-AF65-F5344CB8AC3E}">
        <p14:creationId xmlns:p14="http://schemas.microsoft.com/office/powerpoint/2010/main" val="24379563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1DA65B-9260-42C3-AAD5-EE028EB2C476}" type="slidenum">
              <a:rPr lang="en-US" smtClean="0"/>
              <a:t>19</a:t>
            </a:fld>
            <a:endParaRPr lang="en-US"/>
          </a:p>
        </p:txBody>
      </p:sp>
    </p:spTree>
    <p:extLst>
      <p:ext uri="{BB962C8B-B14F-4D97-AF65-F5344CB8AC3E}">
        <p14:creationId xmlns:p14="http://schemas.microsoft.com/office/powerpoint/2010/main" val="2886946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1DA65B-9260-42C3-AAD5-EE028EB2C476}" type="slidenum">
              <a:rPr lang="en-US" smtClean="0"/>
              <a:t>2</a:t>
            </a:fld>
            <a:endParaRPr lang="en-US"/>
          </a:p>
        </p:txBody>
      </p:sp>
    </p:spTree>
    <p:extLst>
      <p:ext uri="{BB962C8B-B14F-4D97-AF65-F5344CB8AC3E}">
        <p14:creationId xmlns:p14="http://schemas.microsoft.com/office/powerpoint/2010/main" val="37756387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1DA65B-9260-42C3-AAD5-EE028EB2C476}" type="slidenum">
              <a:rPr lang="en-US" smtClean="0"/>
              <a:t>20</a:t>
            </a:fld>
            <a:endParaRPr lang="en-US"/>
          </a:p>
        </p:txBody>
      </p:sp>
    </p:spTree>
    <p:extLst>
      <p:ext uri="{BB962C8B-B14F-4D97-AF65-F5344CB8AC3E}">
        <p14:creationId xmlns:p14="http://schemas.microsoft.com/office/powerpoint/2010/main" val="20094139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1DA65B-9260-42C3-AAD5-EE028EB2C476}" type="slidenum">
              <a:rPr lang="en-US" smtClean="0"/>
              <a:t>21</a:t>
            </a:fld>
            <a:endParaRPr lang="en-US"/>
          </a:p>
        </p:txBody>
      </p:sp>
    </p:spTree>
    <p:extLst>
      <p:ext uri="{BB962C8B-B14F-4D97-AF65-F5344CB8AC3E}">
        <p14:creationId xmlns:p14="http://schemas.microsoft.com/office/powerpoint/2010/main" val="40262904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11DA65B-9260-42C3-AAD5-EE028EB2C476}" type="slidenum">
              <a:rPr lang="en-US" smtClean="0"/>
              <a:t>22</a:t>
            </a:fld>
            <a:endParaRPr lang="en-US"/>
          </a:p>
        </p:txBody>
      </p:sp>
    </p:spTree>
    <p:extLst>
      <p:ext uri="{BB962C8B-B14F-4D97-AF65-F5344CB8AC3E}">
        <p14:creationId xmlns:p14="http://schemas.microsoft.com/office/powerpoint/2010/main" val="39782081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11DA65B-9260-42C3-AAD5-EE028EB2C476}" type="slidenum">
              <a:rPr lang="en-US" smtClean="0"/>
              <a:t>23</a:t>
            </a:fld>
            <a:endParaRPr lang="en-US"/>
          </a:p>
        </p:txBody>
      </p:sp>
    </p:spTree>
    <p:extLst>
      <p:ext uri="{BB962C8B-B14F-4D97-AF65-F5344CB8AC3E}">
        <p14:creationId xmlns:p14="http://schemas.microsoft.com/office/powerpoint/2010/main" val="36816803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Does this happen in child welfare cases with a repeated narrative in pleadings and reports?</a:t>
            </a:r>
          </a:p>
          <a:p>
            <a:endParaRPr lang="en-US" i="0" dirty="0"/>
          </a:p>
          <a:p>
            <a:r>
              <a:rPr lang="en-US" i="0" dirty="0"/>
              <a:t>Do you fight to remove inaccurate statements from reports or pleadings?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11DA65B-9260-42C3-AAD5-EE028EB2C476}" type="slidenum">
              <a:rPr lang="en-US" smtClean="0"/>
              <a:t>24</a:t>
            </a:fld>
            <a:endParaRPr lang="en-US"/>
          </a:p>
        </p:txBody>
      </p:sp>
    </p:spTree>
    <p:extLst>
      <p:ext uri="{BB962C8B-B14F-4D97-AF65-F5344CB8AC3E}">
        <p14:creationId xmlns:p14="http://schemas.microsoft.com/office/powerpoint/2010/main" val="32785137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1DA65B-9260-42C3-AAD5-EE028EB2C476}" type="slidenum">
              <a:rPr lang="en-US" smtClean="0"/>
              <a:t>25</a:t>
            </a:fld>
            <a:endParaRPr lang="en-US"/>
          </a:p>
        </p:txBody>
      </p:sp>
    </p:spTree>
    <p:extLst>
      <p:ext uri="{BB962C8B-B14F-4D97-AF65-F5344CB8AC3E}">
        <p14:creationId xmlns:p14="http://schemas.microsoft.com/office/powerpoint/2010/main" val="27503315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11DA65B-9260-42C3-AAD5-EE028EB2C476}" type="slidenum">
              <a:rPr lang="en-US" smtClean="0"/>
              <a:t>26</a:t>
            </a:fld>
            <a:endParaRPr lang="en-US"/>
          </a:p>
        </p:txBody>
      </p:sp>
    </p:spTree>
    <p:extLst>
      <p:ext uri="{BB962C8B-B14F-4D97-AF65-F5344CB8AC3E}">
        <p14:creationId xmlns:p14="http://schemas.microsoft.com/office/powerpoint/2010/main" val="9546129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11DA65B-9260-42C3-AAD5-EE028EB2C476}" type="slidenum">
              <a:rPr lang="en-US" smtClean="0"/>
              <a:t>27</a:t>
            </a:fld>
            <a:endParaRPr lang="en-US"/>
          </a:p>
        </p:txBody>
      </p:sp>
    </p:spTree>
    <p:extLst>
      <p:ext uri="{BB962C8B-B14F-4D97-AF65-F5344CB8AC3E}">
        <p14:creationId xmlns:p14="http://schemas.microsoft.com/office/powerpoint/2010/main" val="26783910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11DA65B-9260-42C3-AAD5-EE028EB2C476}" type="slidenum">
              <a:rPr lang="en-US" smtClean="0"/>
              <a:t>28</a:t>
            </a:fld>
            <a:endParaRPr lang="en-US"/>
          </a:p>
        </p:txBody>
      </p:sp>
    </p:spTree>
    <p:extLst>
      <p:ext uri="{BB962C8B-B14F-4D97-AF65-F5344CB8AC3E}">
        <p14:creationId xmlns:p14="http://schemas.microsoft.com/office/powerpoint/2010/main" val="7805348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11DA65B-9260-42C3-AAD5-EE028EB2C476}" type="slidenum">
              <a:rPr lang="en-US" smtClean="0"/>
              <a:t>29</a:t>
            </a:fld>
            <a:endParaRPr lang="en-US"/>
          </a:p>
        </p:txBody>
      </p:sp>
    </p:spTree>
    <p:extLst>
      <p:ext uri="{BB962C8B-B14F-4D97-AF65-F5344CB8AC3E}">
        <p14:creationId xmlns:p14="http://schemas.microsoft.com/office/powerpoint/2010/main" val="2305735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1DA65B-9260-42C3-AAD5-EE028EB2C476}" type="slidenum">
              <a:rPr lang="en-US" smtClean="0"/>
              <a:t>3</a:t>
            </a:fld>
            <a:endParaRPr lang="en-US"/>
          </a:p>
        </p:txBody>
      </p:sp>
    </p:spTree>
    <p:extLst>
      <p:ext uri="{BB962C8B-B14F-4D97-AF65-F5344CB8AC3E}">
        <p14:creationId xmlns:p14="http://schemas.microsoft.com/office/powerpoint/2010/main" val="18234997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https://www.azbar.org/for-legal-professionals/practice-tools-management/practice-2-0/choosing-and-using-technology/best-practices-for-using-artificial-intelligence/#_ftn1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A.R.S. § 12-2234; Rule 42, ER 1.6; ER 1.8(b)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11DA65B-9260-42C3-AAD5-EE028EB2C476}" type="slidenum">
              <a:rPr lang="en-US" smtClean="0"/>
              <a:t>30</a:t>
            </a:fld>
            <a:endParaRPr lang="en-US"/>
          </a:p>
        </p:txBody>
      </p:sp>
    </p:spTree>
    <p:extLst>
      <p:ext uri="{BB962C8B-B14F-4D97-AF65-F5344CB8AC3E}">
        <p14:creationId xmlns:p14="http://schemas.microsoft.com/office/powerpoint/2010/main" val="40448418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https://www.azbar.org/for-legal-professionals/practice-tools-management/practice-2-0/choosing-and-using-technology/best-practices-for-using-artificial-intelligence/#_ftn1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Rule 42, ER 1.1; ER 1.3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11DA65B-9260-42C3-AAD5-EE028EB2C476}" type="slidenum">
              <a:rPr lang="en-US" smtClean="0"/>
              <a:t>31</a:t>
            </a:fld>
            <a:endParaRPr lang="en-US"/>
          </a:p>
        </p:txBody>
      </p:sp>
    </p:spTree>
    <p:extLst>
      <p:ext uri="{BB962C8B-B14F-4D97-AF65-F5344CB8AC3E}">
        <p14:creationId xmlns:p14="http://schemas.microsoft.com/office/powerpoint/2010/main" val="29346336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https://www.azbar.org/for-legal-professionals/practice-tools-management/practice-2-0/choosing-and-using-technology/best-practices-for-using-artificial-intelligence/#_ftn1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Rule 42, ER 5.1; ER 5.2; ER 5.3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11DA65B-9260-42C3-AAD5-EE028EB2C476}" type="slidenum">
              <a:rPr lang="en-US" smtClean="0"/>
              <a:t>32</a:t>
            </a:fld>
            <a:endParaRPr lang="en-US"/>
          </a:p>
        </p:txBody>
      </p:sp>
    </p:spTree>
    <p:extLst>
      <p:ext uri="{BB962C8B-B14F-4D97-AF65-F5344CB8AC3E}">
        <p14:creationId xmlns:p14="http://schemas.microsoft.com/office/powerpoint/2010/main" val="5905862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https://www.azbar.org/for-legal-professionals/practice-tools-management/practice-2-0/choosing-and-using-technology/best-practices-for-using-artificial-intelligence/#_ftn1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Rule 42, ER 1.4; ER 1.2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11DA65B-9260-42C3-AAD5-EE028EB2C476}" type="slidenum">
              <a:rPr lang="en-US" smtClean="0"/>
              <a:t>33</a:t>
            </a:fld>
            <a:endParaRPr lang="en-US"/>
          </a:p>
        </p:txBody>
      </p:sp>
    </p:spTree>
    <p:extLst>
      <p:ext uri="{BB962C8B-B14F-4D97-AF65-F5344CB8AC3E}">
        <p14:creationId xmlns:p14="http://schemas.microsoft.com/office/powerpoint/2010/main" val="6747814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ER 3.1.     Meritorious Claims and Contentions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lawyer shall not bring or defend a proceeding, or assert or controvert an issue therein, unless there is a good faith basis in law and fact for doing so that is not frivolous, which may include a good faith and nonfrivolous argument for an extension, modification or reversal of existing law.  A lawyer for the defendant in a criminal proceeding, or the respondent in a proceeding that could result in incarceration, may nevertheless so defend the proceeding as to require that every element of the case be established.</a:t>
            </a:r>
          </a:p>
        </p:txBody>
      </p:sp>
      <p:sp>
        <p:nvSpPr>
          <p:cNvPr id="4" name="Slide Number Placeholder 3"/>
          <p:cNvSpPr>
            <a:spLocks noGrp="1"/>
          </p:cNvSpPr>
          <p:nvPr>
            <p:ph type="sldNum" sz="quarter" idx="5"/>
          </p:nvPr>
        </p:nvSpPr>
        <p:spPr/>
        <p:txBody>
          <a:bodyPr/>
          <a:lstStyle/>
          <a:p>
            <a:fld id="{811DA65B-9260-42C3-AAD5-EE028EB2C476}" type="slidenum">
              <a:rPr lang="en-US" smtClean="0"/>
              <a:t>34</a:t>
            </a:fld>
            <a:endParaRPr lang="en-US"/>
          </a:p>
        </p:txBody>
      </p:sp>
    </p:spTree>
    <p:extLst>
      <p:ext uri="{BB962C8B-B14F-4D97-AF65-F5344CB8AC3E}">
        <p14:creationId xmlns:p14="http://schemas.microsoft.com/office/powerpoint/2010/main" val="17525368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https://www.azbar.org/for-legal-professionals/practice-tools-management/practice-2-0/choosing-and-using-technology/best-practices-for-using-artificial-intelligence/#_ftn1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Rule 42, ER 3.1; ER 3.3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11DA65B-9260-42C3-AAD5-EE028EB2C476}" type="slidenum">
              <a:rPr lang="en-US" smtClean="0"/>
              <a:t>35</a:t>
            </a:fld>
            <a:endParaRPr lang="en-US"/>
          </a:p>
        </p:txBody>
      </p:sp>
    </p:spTree>
    <p:extLst>
      <p:ext uri="{BB962C8B-B14F-4D97-AF65-F5344CB8AC3E}">
        <p14:creationId xmlns:p14="http://schemas.microsoft.com/office/powerpoint/2010/main" val="4775790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https://www.azbar.org/for-legal-professionals/practice-tools-management/practice-2-0/choosing-and-using-technology/best-practices-for-using-artificial-intelligence/#_ftn1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Rule 42, ER 8.4; Arizona Supreme Court Rule 41(c)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11DA65B-9260-42C3-AAD5-EE028EB2C476}" type="slidenum">
              <a:rPr lang="en-US" smtClean="0"/>
              <a:t>36</a:t>
            </a:fld>
            <a:endParaRPr lang="en-US"/>
          </a:p>
        </p:txBody>
      </p:sp>
    </p:spTree>
    <p:extLst>
      <p:ext uri="{BB962C8B-B14F-4D97-AF65-F5344CB8AC3E}">
        <p14:creationId xmlns:p14="http://schemas.microsoft.com/office/powerpoint/2010/main" val="24973918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Questions asked to AI, about myths people have created about AI.</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i="1" dirty="0"/>
              <a:t>AI Thinks Like Humans</a:t>
            </a:r>
          </a:p>
          <a:p>
            <a:pPr lvl="1"/>
            <a:r>
              <a:rPr lang="en-US" dirty="0"/>
              <a:t>The Reality: AI does not think, feel, or understand. It processes data and identifies patterns using statistical models. </a:t>
            </a:r>
          </a:p>
          <a:p>
            <a:endParaRPr lang="en-US" dirty="0"/>
          </a:p>
          <a:p>
            <a:r>
              <a:rPr lang="en-US" i="1" dirty="0"/>
              <a:t>AI Is Objective and Unbiased</a:t>
            </a:r>
          </a:p>
          <a:p>
            <a:pPr lvl="1"/>
            <a:r>
              <a:rPr lang="en-US" dirty="0"/>
              <a:t>The Reality: AI systems are only as unbiased as the data they are trained on—and that data often reflects human biases. AI can amplify existing inequalities.</a:t>
            </a:r>
          </a:p>
          <a:p>
            <a:endParaRPr lang="en-US" dirty="0"/>
          </a:p>
          <a:p>
            <a:r>
              <a:rPr lang="en-US" i="1" dirty="0"/>
              <a:t>AI Will Replace All Human Jobs</a:t>
            </a:r>
          </a:p>
          <a:p>
            <a:pPr lvl="1"/>
            <a:r>
              <a:rPr lang="en-US" dirty="0"/>
              <a:t>The Reality: While AI will automate some tasks, it is more likely to augment human work than replace it, until the robot revolution.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11DA65B-9260-42C3-AAD5-EE028EB2C476}" type="slidenum">
              <a:rPr lang="en-US" smtClean="0"/>
              <a:t>37</a:t>
            </a:fld>
            <a:endParaRPr lang="en-US"/>
          </a:p>
        </p:txBody>
      </p:sp>
    </p:spTree>
    <p:extLst>
      <p:ext uri="{BB962C8B-B14F-4D97-AF65-F5344CB8AC3E}">
        <p14:creationId xmlns:p14="http://schemas.microsoft.com/office/powerpoint/2010/main" val="14735627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11DA65B-9260-42C3-AAD5-EE028EB2C476}" type="slidenum">
              <a:rPr lang="en-US" smtClean="0"/>
              <a:t>38</a:t>
            </a:fld>
            <a:endParaRPr lang="en-US"/>
          </a:p>
        </p:txBody>
      </p:sp>
    </p:spTree>
    <p:extLst>
      <p:ext uri="{BB962C8B-B14F-4D97-AF65-F5344CB8AC3E}">
        <p14:creationId xmlns:p14="http://schemas.microsoft.com/office/powerpoint/2010/main" val="1970533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Rule 1.6: Confidentiality of Information (americanbar.org)</a:t>
            </a:r>
            <a:endParaRPr lang="en-US" dirty="0"/>
          </a:p>
          <a:p>
            <a:endParaRPr lang="en-US" dirty="0"/>
          </a:p>
        </p:txBody>
      </p:sp>
      <p:sp>
        <p:nvSpPr>
          <p:cNvPr id="4" name="Slide Number Placeholder 3"/>
          <p:cNvSpPr>
            <a:spLocks noGrp="1"/>
          </p:cNvSpPr>
          <p:nvPr>
            <p:ph type="sldNum" sz="quarter" idx="5"/>
          </p:nvPr>
        </p:nvSpPr>
        <p:spPr/>
        <p:txBody>
          <a:bodyPr/>
          <a:lstStyle/>
          <a:p>
            <a:fld id="{811DA65B-9260-42C3-AAD5-EE028EB2C476}" type="slidenum">
              <a:rPr lang="en-US" smtClean="0"/>
              <a:t>39</a:t>
            </a:fld>
            <a:endParaRPr lang="en-US"/>
          </a:p>
        </p:txBody>
      </p:sp>
    </p:spTree>
    <p:extLst>
      <p:ext uri="{BB962C8B-B14F-4D97-AF65-F5344CB8AC3E}">
        <p14:creationId xmlns:p14="http://schemas.microsoft.com/office/powerpoint/2010/main" val="1845696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Rule 1.6: Confidentiality of Information (americanbar.org)</a:t>
            </a:r>
            <a:endParaRPr lang="en-US" dirty="0"/>
          </a:p>
          <a:p>
            <a:r>
              <a:rPr lang="en-US" dirty="0"/>
              <a:t>Who is the client </a:t>
            </a:r>
          </a:p>
          <a:p>
            <a:r>
              <a:rPr lang="en-US" dirty="0"/>
              <a:t>Are there state laws also preventing disclosure to 3</a:t>
            </a:r>
            <a:r>
              <a:rPr lang="en-US" baseline="30000" dirty="0"/>
              <a:t>rd</a:t>
            </a:r>
            <a:r>
              <a:rPr lang="en-US" dirty="0"/>
              <a:t> parties?</a:t>
            </a:r>
          </a:p>
          <a:p>
            <a:r>
              <a:rPr lang="en-US" dirty="0"/>
              <a:t>Keeping information confidential within a firm or law office</a:t>
            </a:r>
          </a:p>
          <a:p>
            <a:r>
              <a:rPr lang="en-US" dirty="0"/>
              <a:t>(b) Can be revealed to prevent death (c) a criminal act (d) to establish claims or defenses.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 23.103 (b)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Ethics issue: There was a previous ICWA state court case that you were part of. One of the parties to the current cases asks you for the file from the previous case.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11DA65B-9260-42C3-AAD5-EE028EB2C476}" type="slidenum">
              <a:rPr lang="en-US" smtClean="0"/>
              <a:t>4</a:t>
            </a:fld>
            <a:endParaRPr lang="en-US"/>
          </a:p>
        </p:txBody>
      </p:sp>
    </p:spTree>
    <p:extLst>
      <p:ext uri="{BB962C8B-B14F-4D97-AF65-F5344CB8AC3E}">
        <p14:creationId xmlns:p14="http://schemas.microsoft.com/office/powerpoint/2010/main" val="30998376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Rule 1.10: Imputation of Conflicts of Interest: General Rule (americanbar.org)</a:t>
            </a:r>
            <a:endParaRPr lang="en-US" dirty="0"/>
          </a:p>
        </p:txBody>
      </p:sp>
      <p:sp>
        <p:nvSpPr>
          <p:cNvPr id="4" name="Slide Number Placeholder 3"/>
          <p:cNvSpPr>
            <a:spLocks noGrp="1"/>
          </p:cNvSpPr>
          <p:nvPr>
            <p:ph type="sldNum" sz="quarter" idx="5"/>
          </p:nvPr>
        </p:nvSpPr>
        <p:spPr/>
        <p:txBody>
          <a:bodyPr/>
          <a:lstStyle/>
          <a:p>
            <a:fld id="{811DA65B-9260-42C3-AAD5-EE028EB2C476}" type="slidenum">
              <a:rPr lang="en-US" smtClean="0"/>
              <a:t>40</a:t>
            </a:fld>
            <a:endParaRPr lang="en-US"/>
          </a:p>
        </p:txBody>
      </p:sp>
    </p:spTree>
    <p:extLst>
      <p:ext uri="{BB962C8B-B14F-4D97-AF65-F5344CB8AC3E}">
        <p14:creationId xmlns:p14="http://schemas.microsoft.com/office/powerpoint/2010/main" val="21224142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Rule 1.7: Conflict of Interest: Current Clients (americanbar.org)</a:t>
            </a:r>
            <a:endParaRPr lang="en-US" dirty="0"/>
          </a:p>
          <a:p>
            <a:endParaRPr lang="en-US" dirty="0"/>
          </a:p>
        </p:txBody>
      </p:sp>
      <p:sp>
        <p:nvSpPr>
          <p:cNvPr id="4" name="Slide Number Placeholder 3"/>
          <p:cNvSpPr>
            <a:spLocks noGrp="1"/>
          </p:cNvSpPr>
          <p:nvPr>
            <p:ph type="sldNum" sz="quarter" idx="5"/>
          </p:nvPr>
        </p:nvSpPr>
        <p:spPr/>
        <p:txBody>
          <a:bodyPr/>
          <a:lstStyle/>
          <a:p>
            <a:fld id="{811DA65B-9260-42C3-AAD5-EE028EB2C476}" type="slidenum">
              <a:rPr lang="en-US" smtClean="0"/>
              <a:t>41</a:t>
            </a:fld>
            <a:endParaRPr lang="en-US"/>
          </a:p>
        </p:txBody>
      </p:sp>
    </p:spTree>
    <p:extLst>
      <p:ext uri="{BB962C8B-B14F-4D97-AF65-F5344CB8AC3E}">
        <p14:creationId xmlns:p14="http://schemas.microsoft.com/office/powerpoint/2010/main" val="2940784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Rule 1.7: Conflict of Interest: Current Clients (americanbar.org)</a:t>
            </a:r>
            <a:endParaRPr lang="en-US" dirty="0"/>
          </a:p>
          <a:p>
            <a:endParaRPr lang="en-US" dirty="0"/>
          </a:p>
        </p:txBody>
      </p:sp>
      <p:sp>
        <p:nvSpPr>
          <p:cNvPr id="4" name="Slide Number Placeholder 3"/>
          <p:cNvSpPr>
            <a:spLocks noGrp="1"/>
          </p:cNvSpPr>
          <p:nvPr>
            <p:ph type="sldNum" sz="quarter" idx="5"/>
          </p:nvPr>
        </p:nvSpPr>
        <p:spPr/>
        <p:txBody>
          <a:bodyPr/>
          <a:lstStyle/>
          <a:p>
            <a:fld id="{811DA65B-9260-42C3-AAD5-EE028EB2C476}" type="slidenum">
              <a:rPr lang="en-US" smtClean="0"/>
              <a:t>42</a:t>
            </a:fld>
            <a:endParaRPr lang="en-US"/>
          </a:p>
        </p:txBody>
      </p:sp>
    </p:spTree>
    <p:extLst>
      <p:ext uri="{BB962C8B-B14F-4D97-AF65-F5344CB8AC3E}">
        <p14:creationId xmlns:p14="http://schemas.microsoft.com/office/powerpoint/2010/main" val="34505566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E2F8EF1B-B76C-4DF9-9132-475AE8E55687}"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ER 1.1 </a:t>
            </a:r>
            <a:r>
              <a:rPr lang="en-US" dirty="0" err="1">
                <a:hlinkClick r:id="rId3"/>
              </a:rPr>
              <a:t>Compeptence</a:t>
            </a:r>
            <a:r>
              <a:rPr lang="en-US" dirty="0">
                <a:hlinkClick r:id="rId3"/>
              </a:rPr>
              <a:t>: Pro Hac Vice in other states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Cultural Competency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11DA65B-9260-42C3-AAD5-EE028EB2C476}" type="slidenum">
              <a:rPr lang="en-US" smtClean="0"/>
              <a:t>5</a:t>
            </a:fld>
            <a:endParaRPr lang="en-US"/>
          </a:p>
        </p:txBody>
      </p:sp>
    </p:spTree>
    <p:extLst>
      <p:ext uri="{BB962C8B-B14F-4D97-AF65-F5344CB8AC3E}">
        <p14:creationId xmlns:p14="http://schemas.microsoft.com/office/powerpoint/2010/main" val="1853287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Rule 1.13: Organization as Client (americanbar.org)</a:t>
            </a:r>
            <a:endParaRPr lang="en-US" dirty="0"/>
          </a:p>
          <a:p>
            <a:r>
              <a:rPr lang="en-US" dirty="0"/>
              <a:t>(b) If a lawyer for an organization knows that an officer, employee or other person associated with the organization is engaged in action, intends to act or refuses to act in a matter related to the representation that is a violation of a legal obligation to the organization, or a violation of law that reasonably might be imputed to the organization, and that is likely to result in substantial injury to the organization, the lawyer shall proceed as is reasonably necessary in the best interest of the organization.  Unless the lawyer reasonably believes that it is not necessary in the best interest of the organization to do so, the lawyer shall refer the matter to higher authority in the organization, including, if warranted by the circumstances, to the highest authority that can act on behalf of the organization as determined by applicable law. </a:t>
            </a:r>
          </a:p>
          <a:p>
            <a:endParaRPr lang="en-US" dirty="0"/>
          </a:p>
        </p:txBody>
      </p:sp>
      <p:sp>
        <p:nvSpPr>
          <p:cNvPr id="4" name="Slide Number Placeholder 3"/>
          <p:cNvSpPr>
            <a:spLocks noGrp="1"/>
          </p:cNvSpPr>
          <p:nvPr>
            <p:ph type="sldNum" sz="quarter" idx="5"/>
          </p:nvPr>
        </p:nvSpPr>
        <p:spPr/>
        <p:txBody>
          <a:bodyPr/>
          <a:lstStyle/>
          <a:p>
            <a:fld id="{811DA65B-9260-42C3-AAD5-EE028EB2C476}" type="slidenum">
              <a:rPr lang="en-US" smtClean="0"/>
              <a:t>6</a:t>
            </a:fld>
            <a:endParaRPr lang="en-US"/>
          </a:p>
        </p:txBody>
      </p:sp>
    </p:spTree>
    <p:extLst>
      <p:ext uri="{BB962C8B-B14F-4D97-AF65-F5344CB8AC3E}">
        <p14:creationId xmlns:p14="http://schemas.microsoft.com/office/powerpoint/2010/main" val="937107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Rule 1.13: Organization as Client (americanbar.org)</a:t>
            </a:r>
            <a:endParaRPr lang="en-US" dirty="0"/>
          </a:p>
          <a:p>
            <a:endParaRPr lang="en-US" dirty="0"/>
          </a:p>
        </p:txBody>
      </p:sp>
      <p:sp>
        <p:nvSpPr>
          <p:cNvPr id="4" name="Slide Number Placeholder 3"/>
          <p:cNvSpPr>
            <a:spLocks noGrp="1"/>
          </p:cNvSpPr>
          <p:nvPr>
            <p:ph type="sldNum" sz="quarter" idx="5"/>
          </p:nvPr>
        </p:nvSpPr>
        <p:spPr/>
        <p:txBody>
          <a:bodyPr/>
          <a:lstStyle/>
          <a:p>
            <a:fld id="{811DA65B-9260-42C3-AAD5-EE028EB2C476}" type="slidenum">
              <a:rPr lang="en-US" smtClean="0"/>
              <a:t>7</a:t>
            </a:fld>
            <a:endParaRPr lang="en-US"/>
          </a:p>
        </p:txBody>
      </p:sp>
    </p:spTree>
    <p:extLst>
      <p:ext uri="{BB962C8B-B14F-4D97-AF65-F5344CB8AC3E}">
        <p14:creationId xmlns:p14="http://schemas.microsoft.com/office/powerpoint/2010/main" val="1807397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Rule 1.2: Scope of Representation &amp; Allocation of Authority Between Client &amp; Lawyer (americanbar.org)</a:t>
            </a:r>
            <a:endParaRPr lang="en-US" dirty="0"/>
          </a:p>
          <a:p>
            <a:endParaRPr lang="en-US" dirty="0"/>
          </a:p>
          <a:p>
            <a:r>
              <a:rPr lang="en-US" dirty="0"/>
              <a:t>Does ‘consult with the client as to the means’ actually mean take orders from the client?</a:t>
            </a:r>
          </a:p>
          <a:p>
            <a:endParaRPr lang="en-US" dirty="0"/>
          </a:p>
          <a:p>
            <a:r>
              <a:rPr lang="en-US" dirty="0"/>
              <a:t>c is limited scope representation </a:t>
            </a:r>
          </a:p>
          <a:p>
            <a:r>
              <a:rPr lang="en-US" dirty="0"/>
              <a:t>d is criminal or fraudulent acts</a:t>
            </a:r>
          </a:p>
          <a:p>
            <a:endParaRPr lang="en-US" dirty="0"/>
          </a:p>
        </p:txBody>
      </p:sp>
      <p:sp>
        <p:nvSpPr>
          <p:cNvPr id="4" name="Slide Number Placeholder 3"/>
          <p:cNvSpPr>
            <a:spLocks noGrp="1"/>
          </p:cNvSpPr>
          <p:nvPr>
            <p:ph type="sldNum" sz="quarter" idx="5"/>
          </p:nvPr>
        </p:nvSpPr>
        <p:spPr/>
        <p:txBody>
          <a:bodyPr/>
          <a:lstStyle/>
          <a:p>
            <a:fld id="{811DA65B-9260-42C3-AAD5-EE028EB2C476}" type="slidenum">
              <a:rPr lang="en-US" smtClean="0"/>
              <a:t>8</a:t>
            </a:fld>
            <a:endParaRPr lang="en-US"/>
          </a:p>
        </p:txBody>
      </p:sp>
    </p:spTree>
    <p:extLst>
      <p:ext uri="{BB962C8B-B14F-4D97-AF65-F5344CB8AC3E}">
        <p14:creationId xmlns:p14="http://schemas.microsoft.com/office/powerpoint/2010/main" val="36659313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1DA65B-9260-42C3-AAD5-EE028EB2C476}" type="slidenum">
              <a:rPr lang="en-US" smtClean="0"/>
              <a:t>9</a:t>
            </a:fld>
            <a:endParaRPr lang="en-US"/>
          </a:p>
        </p:txBody>
      </p:sp>
    </p:spTree>
    <p:extLst>
      <p:ext uri="{BB962C8B-B14F-4D97-AF65-F5344CB8AC3E}">
        <p14:creationId xmlns:p14="http://schemas.microsoft.com/office/powerpoint/2010/main" val="945048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3C197-A66B-4EB1-B831-5554EFE58DA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D80640-4429-4D5C-B7FF-2681F43531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D38B67E-F3A8-4E74-9B02-8E4D96217F9F}"/>
              </a:ext>
            </a:extLst>
          </p:cNvPr>
          <p:cNvSpPr>
            <a:spLocks noGrp="1"/>
          </p:cNvSpPr>
          <p:nvPr>
            <p:ph type="dt" sz="half" idx="10"/>
          </p:nvPr>
        </p:nvSpPr>
        <p:spPr/>
        <p:txBody>
          <a:bodyPr/>
          <a:lstStyle/>
          <a:p>
            <a:fld id="{081CB1ED-8647-4AAD-8676-FD5EB29B0C4E}" type="datetimeFigureOut">
              <a:rPr lang="en-US" smtClean="0"/>
              <a:t>8/10/2025</a:t>
            </a:fld>
            <a:endParaRPr lang="en-US"/>
          </a:p>
        </p:txBody>
      </p:sp>
      <p:sp>
        <p:nvSpPr>
          <p:cNvPr id="5" name="Footer Placeholder 4">
            <a:extLst>
              <a:ext uri="{FF2B5EF4-FFF2-40B4-BE49-F238E27FC236}">
                <a16:creationId xmlns:a16="http://schemas.microsoft.com/office/drawing/2014/main" id="{1F876803-CDF8-4072-A00C-35CE9020E6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4C088B-0954-430A-828F-51B2A5CB1525}"/>
              </a:ext>
            </a:extLst>
          </p:cNvPr>
          <p:cNvSpPr>
            <a:spLocks noGrp="1"/>
          </p:cNvSpPr>
          <p:nvPr>
            <p:ph type="sldNum" sz="quarter" idx="12"/>
          </p:nvPr>
        </p:nvSpPr>
        <p:spPr/>
        <p:txBody>
          <a:bodyPr/>
          <a:lstStyle/>
          <a:p>
            <a:fld id="{7CCFF1B2-4FBC-4A8C-AA41-87935AAE2882}" type="slidenum">
              <a:rPr lang="en-US" smtClean="0"/>
              <a:t>‹#›</a:t>
            </a:fld>
            <a:endParaRPr lang="en-US"/>
          </a:p>
        </p:txBody>
      </p:sp>
    </p:spTree>
    <p:extLst>
      <p:ext uri="{BB962C8B-B14F-4D97-AF65-F5344CB8AC3E}">
        <p14:creationId xmlns:p14="http://schemas.microsoft.com/office/powerpoint/2010/main" val="429228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7F2BC-3CC4-40F5-811E-2D994748BEE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7FBF1FA-1B68-4213-8F06-4EC21003DF7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3880F3-E225-49BD-8F15-D56AE6AB9D6A}"/>
              </a:ext>
            </a:extLst>
          </p:cNvPr>
          <p:cNvSpPr>
            <a:spLocks noGrp="1"/>
          </p:cNvSpPr>
          <p:nvPr>
            <p:ph type="dt" sz="half" idx="10"/>
          </p:nvPr>
        </p:nvSpPr>
        <p:spPr/>
        <p:txBody>
          <a:bodyPr/>
          <a:lstStyle/>
          <a:p>
            <a:fld id="{081CB1ED-8647-4AAD-8676-FD5EB29B0C4E}" type="datetimeFigureOut">
              <a:rPr lang="en-US" smtClean="0"/>
              <a:t>8/10/2025</a:t>
            </a:fld>
            <a:endParaRPr lang="en-US"/>
          </a:p>
        </p:txBody>
      </p:sp>
      <p:sp>
        <p:nvSpPr>
          <p:cNvPr id="5" name="Footer Placeholder 4">
            <a:extLst>
              <a:ext uri="{FF2B5EF4-FFF2-40B4-BE49-F238E27FC236}">
                <a16:creationId xmlns:a16="http://schemas.microsoft.com/office/drawing/2014/main" id="{F36A87F1-6E1C-472D-80F0-B7FB645DC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006FCA-4184-4411-895D-1A323832F0B2}"/>
              </a:ext>
            </a:extLst>
          </p:cNvPr>
          <p:cNvSpPr>
            <a:spLocks noGrp="1"/>
          </p:cNvSpPr>
          <p:nvPr>
            <p:ph type="sldNum" sz="quarter" idx="12"/>
          </p:nvPr>
        </p:nvSpPr>
        <p:spPr/>
        <p:txBody>
          <a:bodyPr/>
          <a:lstStyle/>
          <a:p>
            <a:fld id="{7CCFF1B2-4FBC-4A8C-AA41-87935AAE2882}" type="slidenum">
              <a:rPr lang="en-US" smtClean="0"/>
              <a:t>‹#›</a:t>
            </a:fld>
            <a:endParaRPr lang="en-US"/>
          </a:p>
        </p:txBody>
      </p:sp>
    </p:spTree>
    <p:extLst>
      <p:ext uri="{BB962C8B-B14F-4D97-AF65-F5344CB8AC3E}">
        <p14:creationId xmlns:p14="http://schemas.microsoft.com/office/powerpoint/2010/main" val="4147287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6657DD-4907-4F79-A4D7-2E3389AD748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1D80404-51B6-4001-A581-9750600CE06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7708E9-1246-41A6-B5C5-67079FADEA2F}"/>
              </a:ext>
            </a:extLst>
          </p:cNvPr>
          <p:cNvSpPr>
            <a:spLocks noGrp="1"/>
          </p:cNvSpPr>
          <p:nvPr>
            <p:ph type="dt" sz="half" idx="10"/>
          </p:nvPr>
        </p:nvSpPr>
        <p:spPr/>
        <p:txBody>
          <a:bodyPr/>
          <a:lstStyle/>
          <a:p>
            <a:fld id="{081CB1ED-8647-4AAD-8676-FD5EB29B0C4E}" type="datetimeFigureOut">
              <a:rPr lang="en-US" smtClean="0"/>
              <a:t>8/10/2025</a:t>
            </a:fld>
            <a:endParaRPr lang="en-US"/>
          </a:p>
        </p:txBody>
      </p:sp>
      <p:sp>
        <p:nvSpPr>
          <p:cNvPr id="5" name="Footer Placeholder 4">
            <a:extLst>
              <a:ext uri="{FF2B5EF4-FFF2-40B4-BE49-F238E27FC236}">
                <a16:creationId xmlns:a16="http://schemas.microsoft.com/office/drawing/2014/main" id="{794390BA-CAE6-43E3-A22A-190C8F8C7D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AEB0A5-7F08-466F-8F18-651797F8E8E7}"/>
              </a:ext>
            </a:extLst>
          </p:cNvPr>
          <p:cNvSpPr>
            <a:spLocks noGrp="1"/>
          </p:cNvSpPr>
          <p:nvPr>
            <p:ph type="sldNum" sz="quarter" idx="12"/>
          </p:nvPr>
        </p:nvSpPr>
        <p:spPr/>
        <p:txBody>
          <a:bodyPr/>
          <a:lstStyle/>
          <a:p>
            <a:fld id="{7CCFF1B2-4FBC-4A8C-AA41-87935AAE2882}" type="slidenum">
              <a:rPr lang="en-US" smtClean="0"/>
              <a:t>‹#›</a:t>
            </a:fld>
            <a:endParaRPr lang="en-US"/>
          </a:p>
        </p:txBody>
      </p:sp>
    </p:spTree>
    <p:extLst>
      <p:ext uri="{BB962C8B-B14F-4D97-AF65-F5344CB8AC3E}">
        <p14:creationId xmlns:p14="http://schemas.microsoft.com/office/powerpoint/2010/main" val="9562470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Title 7"/>
          <p:cNvSpPr>
            <a:spLocks noGrp="1"/>
          </p:cNvSpPr>
          <p:nvPr>
            <p:ph type="ctrTitle"/>
          </p:nvPr>
        </p:nvSpPr>
        <p:spPr>
          <a:xfrm>
            <a:off x="3149600" y="4038600"/>
            <a:ext cx="8636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fld id="{9EA899B4-BACF-47B8-94DB-1396FFE87B3E}" type="datetimeFigureOut">
              <a:rPr lang="en-US" smtClean="0"/>
              <a:pPr/>
              <a:t>8/10/2025</a:t>
            </a:fld>
            <a:endParaRPr lang="en-US"/>
          </a:p>
        </p:txBody>
      </p:sp>
      <p:sp>
        <p:nvSpPr>
          <p:cNvPr id="17" name="Footer Placeholder 16"/>
          <p:cNvSpPr>
            <a:spLocks noGrp="1"/>
          </p:cNvSpPr>
          <p:nvPr>
            <p:ph type="ftr" sz="quarter" idx="11"/>
          </p:nvPr>
        </p:nvSpPr>
        <p:spPr>
          <a:xfrm>
            <a:off x="2780524" y="236539"/>
            <a:ext cx="78232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lstStyle>
          <a:p>
            <a:fld id="{56D49B2B-7562-453C-923C-7A8D9D5A0997}" type="slidenum">
              <a:rPr lang="en-US" smtClean="0"/>
              <a:pPr/>
              <a:t>‹#›</a:t>
            </a:fld>
            <a:endParaRPr lang="en-US"/>
          </a:p>
        </p:txBody>
      </p:sp>
    </p:spTree>
    <p:extLst>
      <p:ext uri="{BB962C8B-B14F-4D97-AF65-F5344CB8AC3E}">
        <p14:creationId xmlns:p14="http://schemas.microsoft.com/office/powerpoint/2010/main" val="4536315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9EA899B4-BACF-47B8-94DB-1396FFE87B3E}" type="datetimeFigureOut">
              <a:rPr lang="en-US" smtClean="0"/>
              <a:pPr/>
              <a:t>8/10/2025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56D49B2B-7562-453C-923C-7A8D9D5A0997}" type="slidenum">
              <a:rPr lang="en-US" smtClean="0"/>
              <a:pPr/>
              <a:t>‹#›</a:t>
            </a:fld>
            <a:endParaRPr lang="en-US"/>
          </a:p>
        </p:txBody>
      </p:sp>
      <p:sp>
        <p:nvSpPr>
          <p:cNvPr id="8" name="Content Placeholder 7"/>
          <p:cNvSpPr>
            <a:spLocks noGrp="1"/>
          </p:cNvSpPr>
          <p:nvPr>
            <p:ph sz="quarter" idx="1"/>
          </p:nvPr>
        </p:nvSpPr>
        <p:spPr>
          <a:xfrm>
            <a:off x="816864" y="1600200"/>
            <a:ext cx="108712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0350132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1"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9EA899B4-BACF-47B8-94DB-1396FFE87B3E}" type="datetimeFigureOut">
              <a:rPr lang="en-US" smtClean="0"/>
              <a:pPr/>
              <a:t>8/10/2025</a:t>
            </a:fld>
            <a:endParaRPr lang="en-US"/>
          </a:p>
        </p:txBody>
      </p:sp>
      <p:sp>
        <p:nvSpPr>
          <p:cNvPr id="13" name="Slide Number Placeholder 12"/>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fld id="{56D49B2B-7562-453C-923C-7A8D9D5A0997}"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18613121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812800" y="1589567"/>
            <a:ext cx="5181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459868" y="1589567"/>
            <a:ext cx="5181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9EA899B4-BACF-47B8-94DB-1396FFE87B3E}" type="datetimeFigureOut">
              <a:rPr lang="en-US" smtClean="0"/>
              <a:pPr/>
              <a:t>8/10/2025</a:t>
            </a:fld>
            <a:endParaRPr lang="en-US"/>
          </a:p>
        </p:txBody>
      </p:sp>
      <p:sp>
        <p:nvSpPr>
          <p:cNvPr id="10" name="Slide Number Placeholder 9"/>
          <p:cNvSpPr>
            <a:spLocks noGrp="1"/>
          </p:cNvSpPr>
          <p:nvPr>
            <p:ph type="sldNum" sz="quarter" idx="16"/>
          </p:nvPr>
        </p:nvSpPr>
        <p:spPr/>
        <p:txBody>
          <a:bodyPr rtlCol="0"/>
          <a:lstStyle/>
          <a:p>
            <a:fld id="{56D49B2B-7562-453C-923C-7A8D9D5A0997}"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extLst>
      <p:ext uri="{BB962C8B-B14F-4D97-AF65-F5344CB8AC3E}">
        <p14:creationId xmlns:p14="http://schemas.microsoft.com/office/powerpoint/2010/main" val="3353685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812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400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9EA899B4-BACF-47B8-94DB-1396FFE87B3E}" type="datetimeFigureOut">
              <a:rPr lang="en-US" smtClean="0"/>
              <a:pPr/>
              <a:t>8/10/2025</a:t>
            </a:fld>
            <a:endParaRPr lang="en-US"/>
          </a:p>
        </p:txBody>
      </p:sp>
      <p:sp>
        <p:nvSpPr>
          <p:cNvPr id="12" name="Slide Number Placeholder 11"/>
          <p:cNvSpPr>
            <a:spLocks noGrp="1"/>
          </p:cNvSpPr>
          <p:nvPr>
            <p:ph type="sldNum" sz="quarter" idx="16"/>
          </p:nvPr>
        </p:nvSpPr>
        <p:spPr/>
        <p:txBody>
          <a:bodyPr rtlCol="0"/>
          <a:lstStyle/>
          <a:p>
            <a:fld id="{56D49B2B-7562-453C-923C-7A8D9D5A0997}"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27617304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9EA899B4-BACF-47B8-94DB-1396FFE87B3E}" type="datetimeFigureOut">
              <a:rPr lang="en-US" smtClean="0"/>
              <a:pPr/>
              <a:t>8/10/2025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56D49B2B-7562-453C-923C-7A8D9D5A0997}" type="slidenum">
              <a:rPr lang="en-US" smtClean="0"/>
              <a:pPr/>
              <a:t>‹#›</a:t>
            </a:fld>
            <a:endParaRPr lang="en-US"/>
          </a:p>
        </p:txBody>
      </p:sp>
    </p:spTree>
    <p:extLst>
      <p:ext uri="{BB962C8B-B14F-4D97-AF65-F5344CB8AC3E}">
        <p14:creationId xmlns:p14="http://schemas.microsoft.com/office/powerpoint/2010/main" val="36629269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A899B4-BACF-47B8-94DB-1396FFE87B3E}" type="datetimeFigureOut">
              <a:rPr lang="en-US" smtClean="0"/>
              <a:pPr/>
              <a:t>8/10/2025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711200" cy="381000"/>
          </a:xfrm>
        </p:spPr>
        <p:txBody>
          <a:bodyPr/>
          <a:lstStyle>
            <a:lvl1pPr>
              <a:defRPr>
                <a:solidFill>
                  <a:schemeClr val="tx2"/>
                </a:solidFill>
              </a:defRPr>
            </a:lvl1pPr>
          </a:lstStyle>
          <a:p>
            <a:fld id="{56D49B2B-7562-453C-923C-7A8D9D5A0997}" type="slidenum">
              <a:rPr lang="en-US" smtClean="0"/>
              <a:pPr/>
              <a:t>‹#›</a:t>
            </a:fld>
            <a:endParaRPr lang="en-US"/>
          </a:p>
        </p:txBody>
      </p:sp>
    </p:spTree>
    <p:extLst>
      <p:ext uri="{BB962C8B-B14F-4D97-AF65-F5344CB8AC3E}">
        <p14:creationId xmlns:p14="http://schemas.microsoft.com/office/powerpoint/2010/main" val="17405740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9EA899B4-BACF-47B8-94DB-1396FFE87B3E}" type="datetimeFigureOut">
              <a:rPr lang="en-US" smtClean="0"/>
              <a:pPr/>
              <a:t>8/10/2025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56D49B2B-7562-453C-923C-7A8D9D5A0997}" type="slidenum">
              <a:rPr lang="en-US" smtClean="0"/>
              <a:pPr/>
              <a:t>‹#›</a:t>
            </a:fld>
            <a:endParaRPr lang="en-US"/>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3149600" y="1752600"/>
            <a:ext cx="85344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172088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20994-BD75-4432-AF01-A6BFA07030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C02E1B-61C8-40A2-A770-4ECBA5BE7D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D726C4-9278-4FD8-BBA7-111E4004BA97}"/>
              </a:ext>
            </a:extLst>
          </p:cNvPr>
          <p:cNvSpPr>
            <a:spLocks noGrp="1"/>
          </p:cNvSpPr>
          <p:nvPr>
            <p:ph type="dt" sz="half" idx="10"/>
          </p:nvPr>
        </p:nvSpPr>
        <p:spPr/>
        <p:txBody>
          <a:bodyPr/>
          <a:lstStyle/>
          <a:p>
            <a:fld id="{081CB1ED-8647-4AAD-8676-FD5EB29B0C4E}" type="datetimeFigureOut">
              <a:rPr lang="en-US" smtClean="0"/>
              <a:t>8/10/2025</a:t>
            </a:fld>
            <a:endParaRPr lang="en-US"/>
          </a:p>
        </p:txBody>
      </p:sp>
      <p:sp>
        <p:nvSpPr>
          <p:cNvPr id="5" name="Footer Placeholder 4">
            <a:extLst>
              <a:ext uri="{FF2B5EF4-FFF2-40B4-BE49-F238E27FC236}">
                <a16:creationId xmlns:a16="http://schemas.microsoft.com/office/drawing/2014/main" id="{1F480C27-BCAE-4849-931C-CA16435618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479342-B1AE-4B52-BD07-212645B3F49F}"/>
              </a:ext>
            </a:extLst>
          </p:cNvPr>
          <p:cNvSpPr>
            <a:spLocks noGrp="1"/>
          </p:cNvSpPr>
          <p:nvPr>
            <p:ph type="sldNum" sz="quarter" idx="12"/>
          </p:nvPr>
        </p:nvSpPr>
        <p:spPr/>
        <p:txBody>
          <a:bodyPr/>
          <a:lstStyle/>
          <a:p>
            <a:fld id="{7CCFF1B2-4FBC-4A8C-AA41-87935AAE2882}" type="slidenum">
              <a:rPr lang="en-US" smtClean="0"/>
              <a:t>‹#›</a:t>
            </a:fld>
            <a:endParaRPr lang="en-US"/>
          </a:p>
        </p:txBody>
      </p:sp>
    </p:spTree>
    <p:extLst>
      <p:ext uri="{BB962C8B-B14F-4D97-AF65-F5344CB8AC3E}">
        <p14:creationId xmlns:p14="http://schemas.microsoft.com/office/powerpoint/2010/main" val="24319462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Date Placeholder 11"/>
          <p:cNvSpPr>
            <a:spLocks noGrp="1"/>
          </p:cNvSpPr>
          <p:nvPr>
            <p:ph type="dt" sz="half" idx="10"/>
          </p:nvPr>
        </p:nvSpPr>
        <p:spPr>
          <a:xfrm>
            <a:off x="8331200" y="6248401"/>
            <a:ext cx="3556000" cy="365125"/>
          </a:xfrm>
        </p:spPr>
        <p:txBody>
          <a:bodyPr rtlCol="0"/>
          <a:lstStyle/>
          <a:p>
            <a:fld id="{9EA899B4-BACF-47B8-94DB-1396FFE87B3E}" type="datetimeFigureOut">
              <a:rPr lang="en-US" smtClean="0"/>
              <a:pPr/>
              <a:t>8/10/2025</a:t>
            </a:fld>
            <a:endParaRPr lang="en-US"/>
          </a:p>
        </p:txBody>
      </p:sp>
      <p:sp>
        <p:nvSpPr>
          <p:cNvPr id="13" name="Slide Number Placeholder 12"/>
          <p:cNvSpPr>
            <a:spLocks noGrp="1"/>
          </p:cNvSpPr>
          <p:nvPr>
            <p:ph type="sldNum" sz="quarter" idx="11"/>
          </p:nvPr>
        </p:nvSpPr>
        <p:spPr>
          <a:xfrm>
            <a:off x="0" y="4667249"/>
            <a:ext cx="1930400" cy="663578"/>
          </a:xfrm>
        </p:spPr>
        <p:txBody>
          <a:bodyPr rtlCol="0"/>
          <a:lstStyle>
            <a:lvl1pPr>
              <a:defRPr sz="2800"/>
            </a:lvl1pPr>
          </a:lstStyle>
          <a:p>
            <a:fld id="{56D49B2B-7562-453C-923C-7A8D9D5A0997}" type="slidenum">
              <a:rPr lang="en-US" smtClean="0"/>
              <a:pPr/>
              <a:t>‹#›</a:t>
            </a:fld>
            <a:endParaRPr lang="en-US"/>
          </a:p>
        </p:txBody>
      </p:sp>
      <p:sp>
        <p:nvSpPr>
          <p:cNvPr id="14" name="Footer Placeholder 13"/>
          <p:cNvSpPr>
            <a:spLocks noGrp="1"/>
          </p:cNvSpPr>
          <p:nvPr>
            <p:ph type="ftr" sz="quarter" idx="12"/>
          </p:nvPr>
        </p:nvSpPr>
        <p:spPr>
          <a:xfrm>
            <a:off x="2133600" y="6248207"/>
            <a:ext cx="6096000" cy="365125"/>
          </a:xfrm>
        </p:spPr>
        <p:txBody>
          <a:bodyPr rtlCol="0"/>
          <a:lstStyle/>
          <a:p>
            <a:endParaRPr lang="en-US"/>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extLst>
      <p:ext uri="{BB962C8B-B14F-4D97-AF65-F5344CB8AC3E}">
        <p14:creationId xmlns:p14="http://schemas.microsoft.com/office/powerpoint/2010/main" val="33153867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EA899B4-BACF-47B8-94DB-1396FFE87B3E}" type="datetimeFigureOut">
              <a:rPr lang="en-US" smtClean="0"/>
              <a:pPr/>
              <a:t>8/10/2025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D49B2B-7562-453C-923C-7A8D9D5A0997}" type="slidenum">
              <a:rPr lang="en-US" smtClean="0"/>
              <a:pPr/>
              <a:t>‹#›</a:t>
            </a:fld>
            <a:endParaRPr lang="en-US"/>
          </a:p>
        </p:txBody>
      </p:sp>
    </p:spTree>
    <p:extLst>
      <p:ext uri="{BB962C8B-B14F-4D97-AF65-F5344CB8AC3E}">
        <p14:creationId xmlns:p14="http://schemas.microsoft.com/office/powerpoint/2010/main" val="13878033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609601"/>
            <a:ext cx="27432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609600"/>
            <a:ext cx="74168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8737600" y="6248403"/>
            <a:ext cx="2946400" cy="365125"/>
          </a:xfrm>
        </p:spPr>
        <p:txBody>
          <a:bodyPr/>
          <a:lstStyle/>
          <a:p>
            <a:fld id="{9EA899B4-BACF-47B8-94DB-1396FFE87B3E}" type="datetimeFigureOut">
              <a:rPr lang="en-US" smtClean="0"/>
              <a:pPr/>
              <a:t>8/10/2025</a:t>
            </a:fld>
            <a:endParaRPr lang="en-US"/>
          </a:p>
        </p:txBody>
      </p:sp>
      <p:sp>
        <p:nvSpPr>
          <p:cNvPr id="5" name="Footer Placeholder 4"/>
          <p:cNvSpPr>
            <a:spLocks noGrp="1"/>
          </p:cNvSpPr>
          <p:nvPr>
            <p:ph type="ftr" sz="quarter" idx="11"/>
          </p:nvPr>
        </p:nvSpPr>
        <p:spPr>
          <a:xfrm>
            <a:off x="609602" y="6248208"/>
            <a:ext cx="7431311" cy="365125"/>
          </a:xfrm>
        </p:spPr>
        <p:txBody>
          <a:bodyPr/>
          <a:lstStyle/>
          <a:p>
            <a:endParaRPr lang="en-US"/>
          </a:p>
        </p:txBody>
      </p:sp>
      <p:sp>
        <p:nvSpPr>
          <p:cNvPr id="7" name="Rectangle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8" name="Rectangle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9" name="Rectangle 8"/>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6" name="Slide Number Placeholder 5"/>
          <p:cNvSpPr>
            <a:spLocks noGrp="1"/>
          </p:cNvSpPr>
          <p:nvPr>
            <p:ph type="sldNum" sz="quarter" idx="12"/>
          </p:nvPr>
        </p:nvSpPr>
        <p:spPr>
          <a:xfrm rot="5400000">
            <a:off x="8075084" y="103716"/>
            <a:ext cx="533400" cy="325968"/>
          </a:xfrm>
        </p:spPr>
        <p:txBody>
          <a:bodyPr/>
          <a:lstStyle/>
          <a:p>
            <a:fld id="{56D49B2B-7562-453C-923C-7A8D9D5A0997}" type="slidenum">
              <a:rPr lang="en-US" smtClean="0"/>
              <a:pPr/>
              <a:t>‹#›</a:t>
            </a:fld>
            <a:endParaRPr lang="en-US"/>
          </a:p>
        </p:txBody>
      </p:sp>
    </p:spTree>
    <p:extLst>
      <p:ext uri="{BB962C8B-B14F-4D97-AF65-F5344CB8AC3E}">
        <p14:creationId xmlns:p14="http://schemas.microsoft.com/office/powerpoint/2010/main" val="41403079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4995862"/>
            <a:ext cx="12192000" cy="1862138"/>
          </a:xfrm>
          <a:prstGeom prst="rect">
            <a:avLst/>
          </a:prstGeom>
        </p:spPr>
      </p:pic>
      <p:sp>
        <p:nvSpPr>
          <p:cNvPr id="2" name="Title 1"/>
          <p:cNvSpPr>
            <a:spLocks noGrp="1"/>
          </p:cNvSpPr>
          <p:nvPr>
            <p:ph type="ctrTitle"/>
          </p:nvPr>
        </p:nvSpPr>
        <p:spPr>
          <a:xfrm>
            <a:off x="1219201" y="1803405"/>
            <a:ext cx="97536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219201" y="3632201"/>
            <a:ext cx="97536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23847"/>
            <a:ext cx="3063239" cy="365125"/>
          </a:xfrm>
        </p:spPr>
        <p:txBody>
          <a:bodyPr/>
          <a:lstStyle/>
          <a:p>
            <a:fld id="{F581F95F-517E-48BA-9F73-29AF1BBB081D}" type="datetimeFigureOut">
              <a:rPr lang="en-US" smtClean="0"/>
              <a:pPr/>
              <a:t>8/10/2025</a:t>
            </a:fld>
            <a:endParaRPr lang="en-US"/>
          </a:p>
        </p:txBody>
      </p:sp>
      <p:sp>
        <p:nvSpPr>
          <p:cNvPr id="5" name="Footer Placeholder 4"/>
          <p:cNvSpPr>
            <a:spLocks noGrp="1"/>
          </p:cNvSpPr>
          <p:nvPr>
            <p:ph type="ftr" sz="quarter" idx="11"/>
          </p:nvPr>
        </p:nvSpPr>
        <p:spPr>
          <a:xfrm>
            <a:off x="1219201" y="4323848"/>
            <a:ext cx="6507480" cy="365125"/>
          </a:xfrm>
        </p:spPr>
        <p:txBody>
          <a:bodyPr/>
          <a:lstStyle/>
          <a:p>
            <a:endParaRPr lang="en-US"/>
          </a:p>
        </p:txBody>
      </p:sp>
      <p:sp>
        <p:nvSpPr>
          <p:cNvPr id="6" name="Slide Number Placeholder 5"/>
          <p:cNvSpPr>
            <a:spLocks noGrp="1"/>
          </p:cNvSpPr>
          <p:nvPr>
            <p:ph type="sldNum" sz="quarter" idx="12"/>
          </p:nvPr>
        </p:nvSpPr>
        <p:spPr>
          <a:xfrm>
            <a:off x="8077200" y="1430869"/>
            <a:ext cx="2895600" cy="365125"/>
          </a:xfrm>
        </p:spPr>
        <p:txBody>
          <a:bodyPr/>
          <a:lstStyle/>
          <a:p>
            <a:fld id="{581D0CAB-5E8F-476D-BC7C-844DD27A066A}" type="slidenum">
              <a:rPr lang="en-US" smtClean="0"/>
              <a:pPr/>
              <a:t>‹#›</a:t>
            </a:fld>
            <a:endParaRPr lang="en-US"/>
          </a:p>
        </p:txBody>
      </p:sp>
    </p:spTree>
    <p:extLst>
      <p:ext uri="{BB962C8B-B14F-4D97-AF65-F5344CB8AC3E}">
        <p14:creationId xmlns:p14="http://schemas.microsoft.com/office/powerpoint/2010/main" val="20266312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81F95F-517E-48BA-9F73-29AF1BBB081D}" type="datetimeFigureOut">
              <a:rPr lang="en-US" smtClean="0"/>
              <a:pPr/>
              <a:t>8/10/2025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1D0CAB-5E8F-476D-BC7C-844DD27A066A}" type="slidenum">
              <a:rPr lang="en-US" smtClean="0"/>
              <a:pPr/>
              <a:t>‹#›</a:t>
            </a:fld>
            <a:endParaRPr lang="en-US"/>
          </a:p>
        </p:txBody>
      </p:sp>
    </p:spTree>
    <p:extLst>
      <p:ext uri="{BB962C8B-B14F-4D97-AF65-F5344CB8AC3E}">
        <p14:creationId xmlns:p14="http://schemas.microsoft.com/office/powerpoint/2010/main" val="40043060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4995862"/>
            <a:ext cx="12192000" cy="1862138"/>
          </a:xfrm>
          <a:prstGeom prst="rect">
            <a:avLst/>
          </a:prstGeom>
        </p:spPr>
      </p:pic>
      <p:sp>
        <p:nvSpPr>
          <p:cNvPr id="2" name="Title 1"/>
          <p:cNvSpPr>
            <a:spLocks noGrp="1"/>
          </p:cNvSpPr>
          <p:nvPr>
            <p:ph type="title"/>
          </p:nvPr>
        </p:nvSpPr>
        <p:spPr>
          <a:xfrm>
            <a:off x="792481" y="753536"/>
            <a:ext cx="10607040"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792481" y="3641726"/>
            <a:ext cx="1060704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416234" y="381003"/>
            <a:ext cx="2910840" cy="365125"/>
          </a:xfrm>
        </p:spPr>
        <p:txBody>
          <a:bodyPr/>
          <a:lstStyle>
            <a:lvl1pPr algn="r">
              <a:defRPr/>
            </a:lvl1pPr>
          </a:lstStyle>
          <a:p>
            <a:fld id="{F581F95F-517E-48BA-9F73-29AF1BBB081D}" type="datetimeFigureOut">
              <a:rPr lang="en-US" smtClean="0"/>
              <a:pPr/>
              <a:t>8/10/2025</a:t>
            </a:fld>
            <a:endParaRPr lang="en-US"/>
          </a:p>
        </p:txBody>
      </p:sp>
      <p:sp>
        <p:nvSpPr>
          <p:cNvPr id="5" name="Footer Placeholder 4"/>
          <p:cNvSpPr>
            <a:spLocks noGrp="1"/>
          </p:cNvSpPr>
          <p:nvPr>
            <p:ph type="ftr" sz="quarter" idx="11"/>
          </p:nvPr>
        </p:nvSpPr>
        <p:spPr>
          <a:xfrm>
            <a:off x="792481" y="381003"/>
            <a:ext cx="6440874" cy="365125"/>
          </a:xfrm>
        </p:spPr>
        <p:txBody>
          <a:bodyPr/>
          <a:lstStyle/>
          <a:p>
            <a:endParaRPr lang="en-US"/>
          </a:p>
        </p:txBody>
      </p:sp>
      <p:sp>
        <p:nvSpPr>
          <p:cNvPr id="6" name="Slide Number Placeholder 5"/>
          <p:cNvSpPr>
            <a:spLocks noGrp="1"/>
          </p:cNvSpPr>
          <p:nvPr>
            <p:ph type="sldNum" sz="quarter" idx="12"/>
          </p:nvPr>
        </p:nvSpPr>
        <p:spPr>
          <a:xfrm>
            <a:off x="10509956" y="381003"/>
            <a:ext cx="889564" cy="365125"/>
          </a:xfrm>
        </p:spPr>
        <p:txBody>
          <a:bodyPr/>
          <a:lstStyle/>
          <a:p>
            <a:fld id="{581D0CAB-5E8F-476D-BC7C-844DD27A066A}" type="slidenum">
              <a:rPr lang="en-US" smtClean="0"/>
              <a:pPr/>
              <a:t>‹#›</a:t>
            </a:fld>
            <a:endParaRPr lang="en-US"/>
          </a:p>
        </p:txBody>
      </p:sp>
    </p:spTree>
    <p:extLst>
      <p:ext uri="{BB962C8B-B14F-4D97-AF65-F5344CB8AC3E}">
        <p14:creationId xmlns:p14="http://schemas.microsoft.com/office/powerpoint/2010/main" val="33124661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92482" y="2194560"/>
            <a:ext cx="5214105" cy="4069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9465" y="2194560"/>
            <a:ext cx="5210054" cy="4069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581F95F-517E-48BA-9F73-29AF1BBB081D}" type="datetimeFigureOut">
              <a:rPr lang="en-US" smtClean="0"/>
              <a:pPr/>
              <a:t>8/10/2025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1D0CAB-5E8F-476D-BC7C-844DD27A066A}" type="slidenum">
              <a:rPr lang="en-US" smtClean="0"/>
              <a:pPr/>
              <a:t>‹#›</a:t>
            </a:fld>
            <a:endParaRPr lang="en-US"/>
          </a:p>
        </p:txBody>
      </p:sp>
    </p:spTree>
    <p:extLst>
      <p:ext uri="{BB962C8B-B14F-4D97-AF65-F5344CB8AC3E}">
        <p14:creationId xmlns:p14="http://schemas.microsoft.com/office/powerpoint/2010/main" val="16885298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50392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5039" y="2183802"/>
            <a:ext cx="4911545"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92480" y="3132669"/>
            <a:ext cx="5214105" cy="3130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92025" y="2183802"/>
            <a:ext cx="4907495"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9465" y="3132669"/>
            <a:ext cx="5210055" cy="3130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581F95F-517E-48BA-9F73-29AF1BBB081D}" type="datetimeFigureOut">
              <a:rPr lang="en-US" smtClean="0"/>
              <a:pPr/>
              <a:t>8/10/2025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1D0CAB-5E8F-476D-BC7C-844DD27A066A}" type="slidenum">
              <a:rPr lang="en-US" smtClean="0"/>
              <a:pPr/>
              <a:t>‹#›</a:t>
            </a:fld>
            <a:endParaRPr lang="en-US"/>
          </a:p>
        </p:txBody>
      </p:sp>
    </p:spTree>
    <p:extLst>
      <p:ext uri="{BB962C8B-B14F-4D97-AF65-F5344CB8AC3E}">
        <p14:creationId xmlns:p14="http://schemas.microsoft.com/office/powerpoint/2010/main" val="29948583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581F95F-517E-48BA-9F73-29AF1BBB081D}" type="datetimeFigureOut">
              <a:rPr lang="en-US" smtClean="0"/>
              <a:pPr/>
              <a:t>8/10/2025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1D0CAB-5E8F-476D-BC7C-844DD27A066A}" type="slidenum">
              <a:rPr lang="en-US" smtClean="0"/>
              <a:pPr/>
              <a:t>‹#›</a:t>
            </a:fld>
            <a:endParaRPr lang="en-US"/>
          </a:p>
        </p:txBody>
      </p:sp>
    </p:spTree>
    <p:extLst>
      <p:ext uri="{BB962C8B-B14F-4D97-AF65-F5344CB8AC3E}">
        <p14:creationId xmlns:p14="http://schemas.microsoft.com/office/powerpoint/2010/main" val="29959194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81F95F-517E-48BA-9F73-29AF1BBB081D}" type="datetimeFigureOut">
              <a:rPr lang="en-US" smtClean="0"/>
              <a:pPr/>
              <a:t>8/10/2025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1D0CAB-5E8F-476D-BC7C-844DD27A066A}" type="slidenum">
              <a:rPr lang="en-US" smtClean="0"/>
              <a:pPr/>
              <a:t>‹#›</a:t>
            </a:fld>
            <a:endParaRPr lang="en-US"/>
          </a:p>
        </p:txBody>
      </p:sp>
    </p:spTree>
    <p:extLst>
      <p:ext uri="{BB962C8B-B14F-4D97-AF65-F5344CB8AC3E}">
        <p14:creationId xmlns:p14="http://schemas.microsoft.com/office/powerpoint/2010/main" val="528246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DB837-D40D-4262-952A-E3968FE58E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3322E48-478F-4622-AD3B-8D41877812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0C851C0-3EC3-4ED3-9949-94A5B593E8BC}"/>
              </a:ext>
            </a:extLst>
          </p:cNvPr>
          <p:cNvSpPr>
            <a:spLocks noGrp="1"/>
          </p:cNvSpPr>
          <p:nvPr>
            <p:ph type="dt" sz="half" idx="10"/>
          </p:nvPr>
        </p:nvSpPr>
        <p:spPr/>
        <p:txBody>
          <a:bodyPr/>
          <a:lstStyle/>
          <a:p>
            <a:fld id="{081CB1ED-8647-4AAD-8676-FD5EB29B0C4E}" type="datetimeFigureOut">
              <a:rPr lang="en-US" smtClean="0"/>
              <a:t>8/10/2025</a:t>
            </a:fld>
            <a:endParaRPr lang="en-US"/>
          </a:p>
        </p:txBody>
      </p:sp>
      <p:sp>
        <p:nvSpPr>
          <p:cNvPr id="5" name="Footer Placeholder 4">
            <a:extLst>
              <a:ext uri="{FF2B5EF4-FFF2-40B4-BE49-F238E27FC236}">
                <a16:creationId xmlns:a16="http://schemas.microsoft.com/office/drawing/2014/main" id="{ECA54201-72B5-49BB-B8C6-D49B6A9065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482294-5129-464F-B47F-DC9104A9DA63}"/>
              </a:ext>
            </a:extLst>
          </p:cNvPr>
          <p:cNvSpPr>
            <a:spLocks noGrp="1"/>
          </p:cNvSpPr>
          <p:nvPr>
            <p:ph type="sldNum" sz="quarter" idx="12"/>
          </p:nvPr>
        </p:nvSpPr>
        <p:spPr/>
        <p:txBody>
          <a:bodyPr/>
          <a:lstStyle/>
          <a:p>
            <a:fld id="{7CCFF1B2-4FBC-4A8C-AA41-87935AAE2882}" type="slidenum">
              <a:rPr lang="en-US" smtClean="0"/>
              <a:t>‹#›</a:t>
            </a:fld>
            <a:endParaRPr lang="en-US"/>
          </a:p>
        </p:txBody>
      </p:sp>
    </p:spTree>
    <p:extLst>
      <p:ext uri="{BB962C8B-B14F-4D97-AF65-F5344CB8AC3E}">
        <p14:creationId xmlns:p14="http://schemas.microsoft.com/office/powerpoint/2010/main" val="25501549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248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5181601" y="746760"/>
            <a:ext cx="6217920" cy="551688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92480" y="3124200"/>
            <a:ext cx="41148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81F95F-517E-48BA-9F73-29AF1BBB081D}" type="datetimeFigureOut">
              <a:rPr lang="en-US" smtClean="0"/>
              <a:pPr/>
              <a:t>8/10/2025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1D0CAB-5E8F-476D-BC7C-844DD27A066A}" type="slidenum">
              <a:rPr lang="en-US" smtClean="0"/>
              <a:pPr/>
              <a:t>‹#›</a:t>
            </a:fld>
            <a:endParaRPr lang="en-US"/>
          </a:p>
        </p:txBody>
      </p:sp>
    </p:spTree>
    <p:extLst>
      <p:ext uri="{BB962C8B-B14F-4D97-AF65-F5344CB8AC3E}">
        <p14:creationId xmlns:p14="http://schemas.microsoft.com/office/powerpoint/2010/main" val="30518348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2481" y="1524000"/>
            <a:ext cx="5434306"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03366" y="751242"/>
            <a:ext cx="4898979"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92481" y="3124200"/>
            <a:ext cx="5434306"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81F95F-517E-48BA-9F73-29AF1BBB081D}" type="datetimeFigureOut">
              <a:rPr lang="en-US" smtClean="0"/>
              <a:pPr/>
              <a:t>8/10/2025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1D0CAB-5E8F-476D-BC7C-844DD27A066A}" type="slidenum">
              <a:rPr lang="en-US" smtClean="0"/>
              <a:pPr/>
              <a:t>‹#›</a:t>
            </a:fld>
            <a:endParaRPr lang="en-US"/>
          </a:p>
        </p:txBody>
      </p:sp>
    </p:spTree>
    <p:extLst>
      <p:ext uri="{BB962C8B-B14F-4D97-AF65-F5344CB8AC3E}">
        <p14:creationId xmlns:p14="http://schemas.microsoft.com/office/powerpoint/2010/main" val="16207851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2473" y="4697363"/>
            <a:ext cx="10608643"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92473" y="977035"/>
            <a:ext cx="10600347"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92481" y="5516716"/>
            <a:ext cx="1060704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81F95F-517E-48BA-9F73-29AF1BBB081D}" type="datetimeFigureOut">
              <a:rPr lang="en-US" smtClean="0"/>
              <a:pPr/>
              <a:t>8/10/2025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1D0CAB-5E8F-476D-BC7C-844DD27A066A}" type="slidenum">
              <a:rPr lang="en-US" smtClean="0"/>
              <a:pPr/>
              <a:t>‹#›</a:t>
            </a:fld>
            <a:endParaRPr lang="en-US"/>
          </a:p>
        </p:txBody>
      </p:sp>
    </p:spTree>
    <p:extLst>
      <p:ext uri="{BB962C8B-B14F-4D97-AF65-F5344CB8AC3E}">
        <p14:creationId xmlns:p14="http://schemas.microsoft.com/office/powerpoint/2010/main" val="26703201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4995862"/>
            <a:ext cx="12192000" cy="1862138"/>
          </a:xfrm>
          <a:prstGeom prst="rect">
            <a:avLst/>
          </a:prstGeom>
        </p:spPr>
      </p:pic>
      <p:sp>
        <p:nvSpPr>
          <p:cNvPr id="2" name="Title 1"/>
          <p:cNvSpPr>
            <a:spLocks noGrp="1"/>
          </p:cNvSpPr>
          <p:nvPr>
            <p:ph type="title"/>
          </p:nvPr>
        </p:nvSpPr>
        <p:spPr>
          <a:xfrm>
            <a:off x="792481" y="753535"/>
            <a:ext cx="1060704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4401" y="3649134"/>
            <a:ext cx="103632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416234" y="381003"/>
            <a:ext cx="2910840" cy="365125"/>
          </a:xfrm>
        </p:spPr>
        <p:txBody>
          <a:bodyPr/>
          <a:lstStyle>
            <a:lvl1pPr algn="r">
              <a:defRPr/>
            </a:lvl1pPr>
          </a:lstStyle>
          <a:p>
            <a:fld id="{F581F95F-517E-48BA-9F73-29AF1BBB081D}" type="datetimeFigureOut">
              <a:rPr lang="en-US" smtClean="0"/>
              <a:pPr/>
              <a:t>8/10/2025</a:t>
            </a:fld>
            <a:endParaRPr lang="en-US"/>
          </a:p>
        </p:txBody>
      </p:sp>
      <p:sp>
        <p:nvSpPr>
          <p:cNvPr id="6" name="Footer Placeholder 5"/>
          <p:cNvSpPr>
            <a:spLocks noGrp="1"/>
          </p:cNvSpPr>
          <p:nvPr>
            <p:ph type="ftr" sz="quarter" idx="11"/>
          </p:nvPr>
        </p:nvSpPr>
        <p:spPr>
          <a:xfrm>
            <a:off x="792481" y="381003"/>
            <a:ext cx="6440874" cy="365125"/>
          </a:xfrm>
        </p:spPr>
        <p:txBody>
          <a:bodyPr/>
          <a:lstStyle/>
          <a:p>
            <a:endParaRPr lang="en-US"/>
          </a:p>
        </p:txBody>
      </p:sp>
      <p:sp>
        <p:nvSpPr>
          <p:cNvPr id="7" name="Slide Number Placeholder 6"/>
          <p:cNvSpPr>
            <a:spLocks noGrp="1"/>
          </p:cNvSpPr>
          <p:nvPr>
            <p:ph type="sldNum" sz="quarter" idx="12"/>
          </p:nvPr>
        </p:nvSpPr>
        <p:spPr>
          <a:xfrm>
            <a:off x="10509955" y="381003"/>
            <a:ext cx="889566" cy="365125"/>
          </a:xfrm>
        </p:spPr>
        <p:txBody>
          <a:bodyPr/>
          <a:lstStyle/>
          <a:p>
            <a:fld id="{581D0CAB-5E8F-476D-BC7C-844DD27A066A}" type="slidenum">
              <a:rPr lang="en-US" smtClean="0"/>
              <a:pPr/>
              <a:t>‹#›</a:t>
            </a:fld>
            <a:endParaRPr lang="en-US"/>
          </a:p>
        </p:txBody>
      </p:sp>
    </p:spTree>
    <p:extLst>
      <p:ext uri="{BB962C8B-B14F-4D97-AF65-F5344CB8AC3E}">
        <p14:creationId xmlns:p14="http://schemas.microsoft.com/office/powerpoint/2010/main" val="31357936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0-HD-BT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4995862"/>
            <a:ext cx="12192000" cy="1862138"/>
          </a:xfrm>
          <a:prstGeom prst="rect">
            <a:avLst/>
          </a:prstGeom>
        </p:spPr>
      </p:pic>
      <p:sp>
        <p:nvSpPr>
          <p:cNvPr id="2" name="Title 1"/>
          <p:cNvSpPr>
            <a:spLocks noGrp="1"/>
          </p:cNvSpPr>
          <p:nvPr>
            <p:ph type="title"/>
          </p:nvPr>
        </p:nvSpPr>
        <p:spPr>
          <a:xfrm>
            <a:off x="1024468" y="753534"/>
            <a:ext cx="10151534" cy="2756234"/>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6" y="3509768"/>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4400" y="4174599"/>
            <a:ext cx="10371669"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416234" y="381003"/>
            <a:ext cx="2910840" cy="365125"/>
          </a:xfrm>
        </p:spPr>
        <p:txBody>
          <a:bodyPr/>
          <a:lstStyle>
            <a:lvl1pPr algn="r">
              <a:defRPr/>
            </a:lvl1pPr>
          </a:lstStyle>
          <a:p>
            <a:fld id="{F581F95F-517E-48BA-9F73-29AF1BBB081D}" type="datetimeFigureOut">
              <a:rPr lang="en-US" smtClean="0"/>
              <a:pPr/>
              <a:t>8/10/2025</a:t>
            </a:fld>
            <a:endParaRPr lang="en-US"/>
          </a:p>
        </p:txBody>
      </p:sp>
      <p:sp>
        <p:nvSpPr>
          <p:cNvPr id="6" name="Footer Placeholder 5"/>
          <p:cNvSpPr>
            <a:spLocks noGrp="1"/>
          </p:cNvSpPr>
          <p:nvPr>
            <p:ph type="ftr" sz="quarter" idx="11"/>
          </p:nvPr>
        </p:nvSpPr>
        <p:spPr>
          <a:xfrm>
            <a:off x="792481" y="379440"/>
            <a:ext cx="6440874" cy="365125"/>
          </a:xfrm>
        </p:spPr>
        <p:txBody>
          <a:bodyPr/>
          <a:lstStyle/>
          <a:p>
            <a:endParaRPr lang="en-US"/>
          </a:p>
        </p:txBody>
      </p:sp>
      <p:sp>
        <p:nvSpPr>
          <p:cNvPr id="7" name="Slide Number Placeholder 6"/>
          <p:cNvSpPr>
            <a:spLocks noGrp="1"/>
          </p:cNvSpPr>
          <p:nvPr>
            <p:ph type="sldNum" sz="quarter" idx="12"/>
          </p:nvPr>
        </p:nvSpPr>
        <p:spPr>
          <a:xfrm>
            <a:off x="10509955" y="381003"/>
            <a:ext cx="889566" cy="365125"/>
          </a:xfrm>
        </p:spPr>
        <p:txBody>
          <a:bodyPr/>
          <a:lstStyle/>
          <a:p>
            <a:fld id="{581D0CAB-5E8F-476D-BC7C-844DD27A066A}" type="slidenum">
              <a:rPr lang="en-US" smtClean="0"/>
              <a:pPr/>
              <a:t>‹#›</a:t>
            </a:fld>
            <a:endParaRPr lang="en-US"/>
          </a:p>
        </p:txBody>
      </p:sp>
      <p:sp>
        <p:nvSpPr>
          <p:cNvPr id="13" name="TextBox 12"/>
          <p:cNvSpPr txBox="1"/>
          <p:nvPr/>
        </p:nvSpPr>
        <p:spPr>
          <a:xfrm>
            <a:off x="308611" y="80772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862311" y="302133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6067256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4995862"/>
            <a:ext cx="12192000" cy="1862138"/>
          </a:xfrm>
          <a:prstGeom prst="rect">
            <a:avLst/>
          </a:prstGeom>
        </p:spPr>
      </p:pic>
      <p:sp>
        <p:nvSpPr>
          <p:cNvPr id="2" name="Title 1"/>
          <p:cNvSpPr>
            <a:spLocks noGrp="1"/>
          </p:cNvSpPr>
          <p:nvPr>
            <p:ph type="title"/>
          </p:nvPr>
        </p:nvSpPr>
        <p:spPr>
          <a:xfrm>
            <a:off x="914400" y="1124704"/>
            <a:ext cx="1036637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4390" y="3648318"/>
            <a:ext cx="10364810"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416234" y="378886"/>
            <a:ext cx="2910840" cy="365125"/>
          </a:xfrm>
        </p:spPr>
        <p:txBody>
          <a:bodyPr/>
          <a:lstStyle>
            <a:lvl1pPr algn="r">
              <a:defRPr/>
            </a:lvl1pPr>
          </a:lstStyle>
          <a:p>
            <a:fld id="{F581F95F-517E-48BA-9F73-29AF1BBB081D}" type="datetimeFigureOut">
              <a:rPr lang="en-US" smtClean="0"/>
              <a:pPr/>
              <a:t>8/10/2025</a:t>
            </a:fld>
            <a:endParaRPr lang="en-US"/>
          </a:p>
        </p:txBody>
      </p:sp>
      <p:sp>
        <p:nvSpPr>
          <p:cNvPr id="6" name="Footer Placeholder 5"/>
          <p:cNvSpPr>
            <a:spLocks noGrp="1"/>
          </p:cNvSpPr>
          <p:nvPr>
            <p:ph type="ftr" sz="quarter" idx="11"/>
          </p:nvPr>
        </p:nvSpPr>
        <p:spPr>
          <a:xfrm>
            <a:off x="792481" y="378886"/>
            <a:ext cx="6440874" cy="365125"/>
          </a:xfrm>
        </p:spPr>
        <p:txBody>
          <a:bodyPr/>
          <a:lstStyle/>
          <a:p>
            <a:endParaRPr lang="en-US"/>
          </a:p>
        </p:txBody>
      </p:sp>
      <p:sp>
        <p:nvSpPr>
          <p:cNvPr id="7" name="Slide Number Placeholder 6"/>
          <p:cNvSpPr>
            <a:spLocks noGrp="1"/>
          </p:cNvSpPr>
          <p:nvPr>
            <p:ph type="sldNum" sz="quarter" idx="12"/>
          </p:nvPr>
        </p:nvSpPr>
        <p:spPr>
          <a:xfrm>
            <a:off x="10509955" y="381003"/>
            <a:ext cx="889566" cy="365125"/>
          </a:xfrm>
        </p:spPr>
        <p:txBody>
          <a:bodyPr/>
          <a:lstStyle/>
          <a:p>
            <a:fld id="{581D0CAB-5E8F-476D-BC7C-844DD27A066A}" type="slidenum">
              <a:rPr lang="en-US" smtClean="0"/>
              <a:pPr/>
              <a:t>‹#›</a:t>
            </a:fld>
            <a:endParaRPr lang="en-US"/>
          </a:p>
        </p:txBody>
      </p:sp>
    </p:spTree>
    <p:extLst>
      <p:ext uri="{BB962C8B-B14F-4D97-AF65-F5344CB8AC3E}">
        <p14:creationId xmlns:p14="http://schemas.microsoft.com/office/powerpoint/2010/main" val="19293756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2" y="762002"/>
            <a:ext cx="850391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792482" y="2202080"/>
            <a:ext cx="341376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792481" y="2904566"/>
            <a:ext cx="341376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02983" y="2201333"/>
            <a:ext cx="341376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01042" y="2904068"/>
            <a:ext cx="341376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85759" y="2192866"/>
            <a:ext cx="341376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85760" y="2904566"/>
            <a:ext cx="341376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581F95F-517E-48BA-9F73-29AF1BBB081D}" type="datetimeFigureOut">
              <a:rPr lang="en-US" smtClean="0"/>
              <a:pPr/>
              <a:t>8/10/2025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1D0CAB-5E8F-476D-BC7C-844DD27A066A}" type="slidenum">
              <a:rPr lang="en-US" smtClean="0"/>
              <a:pPr/>
              <a:t>‹#›</a:t>
            </a:fld>
            <a:endParaRPr lang="en-US"/>
          </a:p>
        </p:txBody>
      </p:sp>
    </p:spTree>
    <p:extLst>
      <p:ext uri="{BB962C8B-B14F-4D97-AF65-F5344CB8AC3E}">
        <p14:creationId xmlns:p14="http://schemas.microsoft.com/office/powerpoint/2010/main" val="16661921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3" y="762000"/>
            <a:ext cx="8509312"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792481" y="4113342"/>
            <a:ext cx="341376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792481" y="2331720"/>
            <a:ext cx="341376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792481" y="4796105"/>
            <a:ext cx="341376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89165" y="4113342"/>
            <a:ext cx="341376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89164" y="2331720"/>
            <a:ext cx="341376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87811" y="4796104"/>
            <a:ext cx="341376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91154" y="4113342"/>
            <a:ext cx="341376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91153" y="2331723"/>
            <a:ext cx="341376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91029" y="4796102"/>
            <a:ext cx="341376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581F95F-517E-48BA-9F73-29AF1BBB081D}" type="datetimeFigureOut">
              <a:rPr lang="en-US" smtClean="0"/>
              <a:pPr/>
              <a:t>8/10/2025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1D0CAB-5E8F-476D-BC7C-844DD27A066A}" type="slidenum">
              <a:rPr lang="en-US" smtClean="0"/>
              <a:pPr/>
              <a:t>‹#›</a:t>
            </a:fld>
            <a:endParaRPr lang="en-US"/>
          </a:p>
        </p:txBody>
      </p:sp>
    </p:spTree>
    <p:extLst>
      <p:ext uri="{BB962C8B-B14F-4D97-AF65-F5344CB8AC3E}">
        <p14:creationId xmlns:p14="http://schemas.microsoft.com/office/powerpoint/2010/main" val="14580166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792481" y="2194560"/>
            <a:ext cx="10607040" cy="40690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81F95F-517E-48BA-9F73-29AF1BBB081D}" type="datetimeFigureOut">
              <a:rPr lang="en-US" smtClean="0"/>
              <a:pPr/>
              <a:t>8/10/2025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1D0CAB-5E8F-476D-BC7C-844DD27A066A}" type="slidenum">
              <a:rPr lang="en-US" smtClean="0"/>
              <a:pPr/>
              <a:t>‹#›</a:t>
            </a:fld>
            <a:endParaRPr lang="en-US"/>
          </a:p>
        </p:txBody>
      </p:sp>
    </p:spTree>
    <p:extLst>
      <p:ext uri="{BB962C8B-B14F-4D97-AF65-F5344CB8AC3E}">
        <p14:creationId xmlns:p14="http://schemas.microsoft.com/office/powerpoint/2010/main" val="2648087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4995862"/>
            <a:ext cx="12192000" cy="1862138"/>
          </a:xfrm>
          <a:prstGeom prst="rect">
            <a:avLst/>
          </a:prstGeom>
        </p:spPr>
      </p:pic>
      <p:sp>
        <p:nvSpPr>
          <p:cNvPr id="2" name="Vertical Title 1"/>
          <p:cNvSpPr>
            <a:spLocks noGrp="1"/>
          </p:cNvSpPr>
          <p:nvPr>
            <p:ph type="title" orient="vert"/>
          </p:nvPr>
        </p:nvSpPr>
        <p:spPr>
          <a:xfrm>
            <a:off x="9342120" y="747185"/>
            <a:ext cx="2057400" cy="4248675"/>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92482" y="746126"/>
            <a:ext cx="8370713" cy="424973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416234" y="381003"/>
            <a:ext cx="2910840" cy="365125"/>
          </a:xfrm>
        </p:spPr>
        <p:txBody>
          <a:bodyPr/>
          <a:lstStyle>
            <a:lvl1pPr algn="r">
              <a:defRPr/>
            </a:lvl1pPr>
          </a:lstStyle>
          <a:p>
            <a:fld id="{F581F95F-517E-48BA-9F73-29AF1BBB081D}" type="datetimeFigureOut">
              <a:rPr lang="en-US" smtClean="0"/>
              <a:pPr/>
              <a:t>8/10/2025</a:t>
            </a:fld>
            <a:endParaRPr lang="en-US"/>
          </a:p>
        </p:txBody>
      </p:sp>
      <p:sp>
        <p:nvSpPr>
          <p:cNvPr id="5" name="Footer Placeholder 4"/>
          <p:cNvSpPr>
            <a:spLocks noGrp="1"/>
          </p:cNvSpPr>
          <p:nvPr>
            <p:ph type="ftr" sz="quarter" idx="11"/>
          </p:nvPr>
        </p:nvSpPr>
        <p:spPr>
          <a:xfrm>
            <a:off x="792481" y="381003"/>
            <a:ext cx="6440874" cy="365125"/>
          </a:xfrm>
        </p:spPr>
        <p:txBody>
          <a:bodyPr/>
          <a:lstStyle/>
          <a:p>
            <a:endParaRPr lang="en-US"/>
          </a:p>
        </p:txBody>
      </p:sp>
      <p:sp>
        <p:nvSpPr>
          <p:cNvPr id="6" name="Slide Number Placeholder 5"/>
          <p:cNvSpPr>
            <a:spLocks noGrp="1"/>
          </p:cNvSpPr>
          <p:nvPr>
            <p:ph type="sldNum" sz="quarter" idx="12"/>
          </p:nvPr>
        </p:nvSpPr>
        <p:spPr>
          <a:xfrm>
            <a:off x="10509955" y="381003"/>
            <a:ext cx="889566" cy="365125"/>
          </a:xfrm>
        </p:spPr>
        <p:txBody>
          <a:bodyPr/>
          <a:lstStyle/>
          <a:p>
            <a:fld id="{581D0CAB-5E8F-476D-BC7C-844DD27A066A}" type="slidenum">
              <a:rPr lang="en-US" smtClean="0"/>
              <a:pPr/>
              <a:t>‹#›</a:t>
            </a:fld>
            <a:endParaRPr lang="en-US"/>
          </a:p>
        </p:txBody>
      </p:sp>
    </p:spTree>
    <p:extLst>
      <p:ext uri="{BB962C8B-B14F-4D97-AF65-F5344CB8AC3E}">
        <p14:creationId xmlns:p14="http://schemas.microsoft.com/office/powerpoint/2010/main" val="1985456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C461B-39C6-480B-ABFC-3123F8F0AC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F4B2FB-0E6A-4530-805A-353866B8BEA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5E1185A-5B8F-459C-B2F5-58B013068EC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CF00DE4-A61C-4BA7-821A-E69AA69BD66A}"/>
              </a:ext>
            </a:extLst>
          </p:cNvPr>
          <p:cNvSpPr>
            <a:spLocks noGrp="1"/>
          </p:cNvSpPr>
          <p:nvPr>
            <p:ph type="dt" sz="half" idx="10"/>
          </p:nvPr>
        </p:nvSpPr>
        <p:spPr/>
        <p:txBody>
          <a:bodyPr/>
          <a:lstStyle/>
          <a:p>
            <a:fld id="{081CB1ED-8647-4AAD-8676-FD5EB29B0C4E}" type="datetimeFigureOut">
              <a:rPr lang="en-US" smtClean="0"/>
              <a:t>8/10/2025</a:t>
            </a:fld>
            <a:endParaRPr lang="en-US"/>
          </a:p>
        </p:txBody>
      </p:sp>
      <p:sp>
        <p:nvSpPr>
          <p:cNvPr id="6" name="Footer Placeholder 5">
            <a:extLst>
              <a:ext uri="{FF2B5EF4-FFF2-40B4-BE49-F238E27FC236}">
                <a16:creationId xmlns:a16="http://schemas.microsoft.com/office/drawing/2014/main" id="{6E0F461F-E133-4DC4-AA5E-7127BC6707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31A5F6-EBEE-43F9-B43C-3EAE5BE75326}"/>
              </a:ext>
            </a:extLst>
          </p:cNvPr>
          <p:cNvSpPr>
            <a:spLocks noGrp="1"/>
          </p:cNvSpPr>
          <p:nvPr>
            <p:ph type="sldNum" sz="quarter" idx="12"/>
          </p:nvPr>
        </p:nvSpPr>
        <p:spPr/>
        <p:txBody>
          <a:bodyPr/>
          <a:lstStyle/>
          <a:p>
            <a:fld id="{7CCFF1B2-4FBC-4A8C-AA41-87935AAE2882}" type="slidenum">
              <a:rPr lang="en-US" smtClean="0"/>
              <a:t>‹#›</a:t>
            </a:fld>
            <a:endParaRPr lang="en-US"/>
          </a:p>
        </p:txBody>
      </p:sp>
    </p:spTree>
    <p:extLst>
      <p:ext uri="{BB962C8B-B14F-4D97-AF65-F5344CB8AC3E}">
        <p14:creationId xmlns:p14="http://schemas.microsoft.com/office/powerpoint/2010/main" val="3747179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54F47-6245-4C38-8120-0EB65EF4D19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4B79D87-4E00-42BC-B354-15E5BD7889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9D469D-9318-4C9E-A66A-48321C956D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09CD530-672D-44B8-9077-AB131F05A2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106C2D7-3159-420E-A65F-5441DBE9A00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4D8690A-B263-4754-BAC3-F9A6076D3686}"/>
              </a:ext>
            </a:extLst>
          </p:cNvPr>
          <p:cNvSpPr>
            <a:spLocks noGrp="1"/>
          </p:cNvSpPr>
          <p:nvPr>
            <p:ph type="dt" sz="half" idx="10"/>
          </p:nvPr>
        </p:nvSpPr>
        <p:spPr/>
        <p:txBody>
          <a:bodyPr/>
          <a:lstStyle/>
          <a:p>
            <a:fld id="{081CB1ED-8647-4AAD-8676-FD5EB29B0C4E}" type="datetimeFigureOut">
              <a:rPr lang="en-US" smtClean="0"/>
              <a:t>8/10/2025</a:t>
            </a:fld>
            <a:endParaRPr lang="en-US"/>
          </a:p>
        </p:txBody>
      </p:sp>
      <p:sp>
        <p:nvSpPr>
          <p:cNvPr id="8" name="Footer Placeholder 7">
            <a:extLst>
              <a:ext uri="{FF2B5EF4-FFF2-40B4-BE49-F238E27FC236}">
                <a16:creationId xmlns:a16="http://schemas.microsoft.com/office/drawing/2014/main" id="{CBA61677-922D-438F-8B48-967C8E85CB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E6A88F1-71F8-46BD-AB95-9A23836D5768}"/>
              </a:ext>
            </a:extLst>
          </p:cNvPr>
          <p:cNvSpPr>
            <a:spLocks noGrp="1"/>
          </p:cNvSpPr>
          <p:nvPr>
            <p:ph type="sldNum" sz="quarter" idx="12"/>
          </p:nvPr>
        </p:nvSpPr>
        <p:spPr/>
        <p:txBody>
          <a:bodyPr/>
          <a:lstStyle/>
          <a:p>
            <a:fld id="{7CCFF1B2-4FBC-4A8C-AA41-87935AAE2882}" type="slidenum">
              <a:rPr lang="en-US" smtClean="0"/>
              <a:t>‹#›</a:t>
            </a:fld>
            <a:endParaRPr lang="en-US"/>
          </a:p>
        </p:txBody>
      </p:sp>
    </p:spTree>
    <p:extLst>
      <p:ext uri="{BB962C8B-B14F-4D97-AF65-F5344CB8AC3E}">
        <p14:creationId xmlns:p14="http://schemas.microsoft.com/office/powerpoint/2010/main" val="3680885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2E0F3-F3AA-4950-B9C8-71DF7E8F64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05BD62E-F6FF-4B5D-92B3-7BFB58393112}"/>
              </a:ext>
            </a:extLst>
          </p:cNvPr>
          <p:cNvSpPr>
            <a:spLocks noGrp="1"/>
          </p:cNvSpPr>
          <p:nvPr>
            <p:ph type="dt" sz="half" idx="10"/>
          </p:nvPr>
        </p:nvSpPr>
        <p:spPr/>
        <p:txBody>
          <a:bodyPr/>
          <a:lstStyle/>
          <a:p>
            <a:fld id="{081CB1ED-8647-4AAD-8676-FD5EB29B0C4E}" type="datetimeFigureOut">
              <a:rPr lang="en-US" smtClean="0"/>
              <a:t>8/10/2025</a:t>
            </a:fld>
            <a:endParaRPr lang="en-US"/>
          </a:p>
        </p:txBody>
      </p:sp>
      <p:sp>
        <p:nvSpPr>
          <p:cNvPr id="4" name="Footer Placeholder 3">
            <a:extLst>
              <a:ext uri="{FF2B5EF4-FFF2-40B4-BE49-F238E27FC236}">
                <a16:creationId xmlns:a16="http://schemas.microsoft.com/office/drawing/2014/main" id="{D35C179F-A9C1-484A-967D-54307DB4798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1BF027E-1B48-4E9F-B083-38814E410791}"/>
              </a:ext>
            </a:extLst>
          </p:cNvPr>
          <p:cNvSpPr>
            <a:spLocks noGrp="1"/>
          </p:cNvSpPr>
          <p:nvPr>
            <p:ph type="sldNum" sz="quarter" idx="12"/>
          </p:nvPr>
        </p:nvSpPr>
        <p:spPr/>
        <p:txBody>
          <a:bodyPr/>
          <a:lstStyle/>
          <a:p>
            <a:fld id="{7CCFF1B2-4FBC-4A8C-AA41-87935AAE2882}" type="slidenum">
              <a:rPr lang="en-US" smtClean="0"/>
              <a:t>‹#›</a:t>
            </a:fld>
            <a:endParaRPr lang="en-US"/>
          </a:p>
        </p:txBody>
      </p:sp>
    </p:spTree>
    <p:extLst>
      <p:ext uri="{BB962C8B-B14F-4D97-AF65-F5344CB8AC3E}">
        <p14:creationId xmlns:p14="http://schemas.microsoft.com/office/powerpoint/2010/main" val="4138157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AAE720-54C9-45EE-8E4E-BD675739166C}"/>
              </a:ext>
            </a:extLst>
          </p:cNvPr>
          <p:cNvSpPr>
            <a:spLocks noGrp="1"/>
          </p:cNvSpPr>
          <p:nvPr>
            <p:ph type="dt" sz="half" idx="10"/>
          </p:nvPr>
        </p:nvSpPr>
        <p:spPr/>
        <p:txBody>
          <a:bodyPr/>
          <a:lstStyle/>
          <a:p>
            <a:fld id="{081CB1ED-8647-4AAD-8676-FD5EB29B0C4E}" type="datetimeFigureOut">
              <a:rPr lang="en-US" smtClean="0"/>
              <a:t>8/10/2025</a:t>
            </a:fld>
            <a:endParaRPr lang="en-US"/>
          </a:p>
        </p:txBody>
      </p:sp>
      <p:sp>
        <p:nvSpPr>
          <p:cNvPr id="3" name="Footer Placeholder 2">
            <a:extLst>
              <a:ext uri="{FF2B5EF4-FFF2-40B4-BE49-F238E27FC236}">
                <a16:creationId xmlns:a16="http://schemas.microsoft.com/office/drawing/2014/main" id="{5516909C-F9B7-4CF0-8A71-CDB63064457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2685F86-936F-4402-954A-AA284DE865EB}"/>
              </a:ext>
            </a:extLst>
          </p:cNvPr>
          <p:cNvSpPr>
            <a:spLocks noGrp="1"/>
          </p:cNvSpPr>
          <p:nvPr>
            <p:ph type="sldNum" sz="quarter" idx="12"/>
          </p:nvPr>
        </p:nvSpPr>
        <p:spPr/>
        <p:txBody>
          <a:bodyPr/>
          <a:lstStyle/>
          <a:p>
            <a:fld id="{7CCFF1B2-4FBC-4A8C-AA41-87935AAE2882}" type="slidenum">
              <a:rPr lang="en-US" smtClean="0"/>
              <a:t>‹#›</a:t>
            </a:fld>
            <a:endParaRPr lang="en-US"/>
          </a:p>
        </p:txBody>
      </p:sp>
    </p:spTree>
    <p:extLst>
      <p:ext uri="{BB962C8B-B14F-4D97-AF65-F5344CB8AC3E}">
        <p14:creationId xmlns:p14="http://schemas.microsoft.com/office/powerpoint/2010/main" val="705054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80559-19F8-484F-8BD5-6B97CAA17F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DC6EF7E-AF9B-42F1-AEE9-5BF859127B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0FAE89C-7925-406D-AA63-2E934BEFF7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8BCAAC-EC12-438B-BE32-4D8D15FC6079}"/>
              </a:ext>
            </a:extLst>
          </p:cNvPr>
          <p:cNvSpPr>
            <a:spLocks noGrp="1"/>
          </p:cNvSpPr>
          <p:nvPr>
            <p:ph type="dt" sz="half" idx="10"/>
          </p:nvPr>
        </p:nvSpPr>
        <p:spPr/>
        <p:txBody>
          <a:bodyPr/>
          <a:lstStyle/>
          <a:p>
            <a:fld id="{081CB1ED-8647-4AAD-8676-FD5EB29B0C4E}" type="datetimeFigureOut">
              <a:rPr lang="en-US" smtClean="0"/>
              <a:t>8/10/2025</a:t>
            </a:fld>
            <a:endParaRPr lang="en-US"/>
          </a:p>
        </p:txBody>
      </p:sp>
      <p:sp>
        <p:nvSpPr>
          <p:cNvPr id="6" name="Footer Placeholder 5">
            <a:extLst>
              <a:ext uri="{FF2B5EF4-FFF2-40B4-BE49-F238E27FC236}">
                <a16:creationId xmlns:a16="http://schemas.microsoft.com/office/drawing/2014/main" id="{47A6A8A4-7A71-4F06-8A46-1065C24F08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BCB8CD-8397-4693-9032-4EF8A70DD81E}"/>
              </a:ext>
            </a:extLst>
          </p:cNvPr>
          <p:cNvSpPr>
            <a:spLocks noGrp="1"/>
          </p:cNvSpPr>
          <p:nvPr>
            <p:ph type="sldNum" sz="quarter" idx="12"/>
          </p:nvPr>
        </p:nvSpPr>
        <p:spPr/>
        <p:txBody>
          <a:bodyPr/>
          <a:lstStyle/>
          <a:p>
            <a:fld id="{7CCFF1B2-4FBC-4A8C-AA41-87935AAE2882}" type="slidenum">
              <a:rPr lang="en-US" smtClean="0"/>
              <a:t>‹#›</a:t>
            </a:fld>
            <a:endParaRPr lang="en-US"/>
          </a:p>
        </p:txBody>
      </p:sp>
    </p:spTree>
    <p:extLst>
      <p:ext uri="{BB962C8B-B14F-4D97-AF65-F5344CB8AC3E}">
        <p14:creationId xmlns:p14="http://schemas.microsoft.com/office/powerpoint/2010/main" val="3032357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B945F-883B-4D98-8783-1DEC57DA88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BA5CE6B-CD96-45F4-9A88-A96333AC76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75F48CC-E540-4C35-B0D9-AAA9A78FA5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D2B229-E8DC-4219-8AF5-1E52CFAF211E}"/>
              </a:ext>
            </a:extLst>
          </p:cNvPr>
          <p:cNvSpPr>
            <a:spLocks noGrp="1"/>
          </p:cNvSpPr>
          <p:nvPr>
            <p:ph type="dt" sz="half" idx="10"/>
          </p:nvPr>
        </p:nvSpPr>
        <p:spPr/>
        <p:txBody>
          <a:bodyPr/>
          <a:lstStyle/>
          <a:p>
            <a:fld id="{081CB1ED-8647-4AAD-8676-FD5EB29B0C4E}" type="datetimeFigureOut">
              <a:rPr lang="en-US" smtClean="0"/>
              <a:t>8/10/2025</a:t>
            </a:fld>
            <a:endParaRPr lang="en-US"/>
          </a:p>
        </p:txBody>
      </p:sp>
      <p:sp>
        <p:nvSpPr>
          <p:cNvPr id="6" name="Footer Placeholder 5">
            <a:extLst>
              <a:ext uri="{FF2B5EF4-FFF2-40B4-BE49-F238E27FC236}">
                <a16:creationId xmlns:a16="http://schemas.microsoft.com/office/drawing/2014/main" id="{EB0C4C41-F14C-4E1D-A7AF-21878F5C8F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254A56-01A9-46C2-9D79-4FAAA092AC73}"/>
              </a:ext>
            </a:extLst>
          </p:cNvPr>
          <p:cNvSpPr>
            <a:spLocks noGrp="1"/>
          </p:cNvSpPr>
          <p:nvPr>
            <p:ph type="sldNum" sz="quarter" idx="12"/>
          </p:nvPr>
        </p:nvSpPr>
        <p:spPr/>
        <p:txBody>
          <a:bodyPr/>
          <a:lstStyle/>
          <a:p>
            <a:fld id="{7CCFF1B2-4FBC-4A8C-AA41-87935AAE2882}" type="slidenum">
              <a:rPr lang="en-US" smtClean="0"/>
              <a:t>‹#›</a:t>
            </a:fld>
            <a:endParaRPr lang="en-US"/>
          </a:p>
        </p:txBody>
      </p:sp>
    </p:spTree>
    <p:extLst>
      <p:ext uri="{BB962C8B-B14F-4D97-AF65-F5344CB8AC3E}">
        <p14:creationId xmlns:p14="http://schemas.microsoft.com/office/powerpoint/2010/main" val="2115089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image" Target="../media/image3.pn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52C31B-0601-4ECD-8EB7-6FB75ABEF3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AF08B49-2095-4D00-AA83-CE9ED5E592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EAAC6A-EA84-4366-B9D2-1A213974F4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1CB1ED-8647-4AAD-8676-FD5EB29B0C4E}" type="datetimeFigureOut">
              <a:rPr lang="en-US" smtClean="0"/>
              <a:t>8/10/2025</a:t>
            </a:fld>
            <a:endParaRPr lang="en-US"/>
          </a:p>
        </p:txBody>
      </p:sp>
      <p:sp>
        <p:nvSpPr>
          <p:cNvPr id="5" name="Footer Placeholder 4">
            <a:extLst>
              <a:ext uri="{FF2B5EF4-FFF2-40B4-BE49-F238E27FC236}">
                <a16:creationId xmlns:a16="http://schemas.microsoft.com/office/drawing/2014/main" id="{7FE4AFE6-0F5E-492C-8EBC-5EC9648775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7C22710-66E8-42E8-B993-ED4E7FE2E7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CFF1B2-4FBC-4A8C-AA41-87935AAE2882}" type="slidenum">
              <a:rPr lang="en-US" smtClean="0"/>
              <a:t>‹#›</a:t>
            </a:fld>
            <a:endParaRPr lang="en-US"/>
          </a:p>
        </p:txBody>
      </p:sp>
    </p:spTree>
    <p:extLst>
      <p:ext uri="{BB962C8B-B14F-4D97-AF65-F5344CB8AC3E}">
        <p14:creationId xmlns:p14="http://schemas.microsoft.com/office/powerpoint/2010/main" val="21319719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12800" y="228600"/>
            <a:ext cx="108712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400">
                <a:solidFill>
                  <a:schemeClr val="tx2"/>
                </a:solidFill>
              </a:defRPr>
            </a:lvl1pPr>
          </a:lstStyle>
          <a:p>
            <a:fld id="{9EA899B4-BACF-47B8-94DB-1396FFE87B3E}" type="datetimeFigureOut">
              <a:rPr lang="en-US" smtClean="0"/>
              <a:pPr/>
              <a:t>8/10/2025</a:t>
            </a:fld>
            <a:endParaRPr lang="en-US"/>
          </a:p>
        </p:txBody>
      </p:sp>
      <p:sp>
        <p:nvSpPr>
          <p:cNvPr id="3" name="Footer Placeholder 2"/>
          <p:cNvSpPr>
            <a:spLocks noGrp="1"/>
          </p:cNvSpPr>
          <p:nvPr>
            <p:ph type="ftr" sz="quarter" idx="3"/>
          </p:nvPr>
        </p:nvSpPr>
        <p:spPr>
          <a:xfrm>
            <a:off x="812801" y="6248207"/>
            <a:ext cx="7228111"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3" name="Slide Number Placeholder 22"/>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56D49B2B-7562-453C-923C-7A8D9D5A0997}" type="slidenum">
              <a:rPr lang="en-US" smtClean="0"/>
              <a:pPr/>
              <a:t>‹#›</a:t>
            </a:fld>
            <a:endParaRPr lang="en-US"/>
          </a:p>
        </p:txBody>
      </p:sp>
    </p:spTree>
    <p:extLst>
      <p:ext uri="{BB962C8B-B14F-4D97-AF65-F5344CB8AC3E}">
        <p14:creationId xmlns:p14="http://schemas.microsoft.com/office/powerpoint/2010/main" val="149926589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 y="0"/>
            <a:ext cx="12192000" cy="1081088"/>
          </a:xfrm>
          <a:prstGeom prst="rect">
            <a:avLst/>
          </a:prstGeom>
        </p:spPr>
      </p:pic>
      <p:sp>
        <p:nvSpPr>
          <p:cNvPr id="2" name="Title Placeholder 1"/>
          <p:cNvSpPr>
            <a:spLocks noGrp="1"/>
          </p:cNvSpPr>
          <p:nvPr>
            <p:ph type="title"/>
          </p:nvPr>
        </p:nvSpPr>
        <p:spPr>
          <a:xfrm>
            <a:off x="2895600" y="764373"/>
            <a:ext cx="850392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92481" y="2194560"/>
            <a:ext cx="10607040" cy="40690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49640" y="6356353"/>
            <a:ext cx="284988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581F95F-517E-48BA-9F73-29AF1BBB081D}" type="datetimeFigureOut">
              <a:rPr lang="en-US" smtClean="0"/>
              <a:pPr/>
              <a:t>8/10/2025</a:t>
            </a:fld>
            <a:endParaRPr lang="en-US"/>
          </a:p>
        </p:txBody>
      </p:sp>
      <p:sp>
        <p:nvSpPr>
          <p:cNvPr id="5" name="Footer Placeholder 4"/>
          <p:cNvSpPr>
            <a:spLocks noGrp="1"/>
          </p:cNvSpPr>
          <p:nvPr>
            <p:ph type="ftr" sz="quarter" idx="3"/>
          </p:nvPr>
        </p:nvSpPr>
        <p:spPr>
          <a:xfrm>
            <a:off x="792480" y="6355848"/>
            <a:ext cx="757428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3"/>
            <a:ext cx="263652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81D0CAB-5E8F-476D-BC7C-844DD27A066A}" type="slidenum">
              <a:rPr lang="en-US" smtClean="0"/>
              <a:pPr/>
              <a:t>‹#›</a:t>
            </a:fld>
            <a:endParaRPr lang="en-US"/>
          </a:p>
        </p:txBody>
      </p:sp>
    </p:spTree>
    <p:extLst>
      <p:ext uri="{BB962C8B-B14F-4D97-AF65-F5344CB8AC3E}">
        <p14:creationId xmlns:p14="http://schemas.microsoft.com/office/powerpoint/2010/main" val="2237946786"/>
      </p:ext>
    </p:extLst>
  </p:cSld>
  <p:clrMap bg1="dk1" tx1="lt1" bg2="dk2"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turtletalk.blog/wp-content/uploads/2017/12/tribal-pro-hac-vice-icwa-analysis.pdf"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www.apa.org/pubs/journals/features/xge-0000098.pdf"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3.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3382" y="4542204"/>
            <a:ext cx="10695008" cy="730117"/>
          </a:xfrm>
          <a:effectLst>
            <a:glow rad="228600">
              <a:schemeClr val="accent3">
                <a:satMod val="175000"/>
                <a:alpha val="40000"/>
              </a:schemeClr>
            </a:glow>
          </a:effectLst>
        </p:spPr>
        <p:txBody>
          <a:bodyPr>
            <a:normAutofit fontScale="90000"/>
          </a:bodyPr>
          <a:lstStyle/>
          <a:p>
            <a:pPr algn="ctr"/>
            <a:r>
              <a:rPr lang="en-US" b="1" dirty="0">
                <a:solidFill>
                  <a:srgbClr val="FFC000"/>
                </a:solidFill>
              </a:rPr>
              <a:t>Ethical issues in </a:t>
            </a:r>
            <a:r>
              <a:rPr lang="en-US" b="1" dirty="0" err="1">
                <a:solidFill>
                  <a:srgbClr val="FFC000"/>
                </a:solidFill>
              </a:rPr>
              <a:t>icwa</a:t>
            </a:r>
            <a:r>
              <a:rPr lang="en-US" b="1" dirty="0">
                <a:solidFill>
                  <a:srgbClr val="FFC000"/>
                </a:solidFill>
              </a:rPr>
              <a:t> cases</a:t>
            </a:r>
          </a:p>
        </p:txBody>
      </p:sp>
      <p:sp>
        <p:nvSpPr>
          <p:cNvPr id="3" name="Subtitle 2"/>
          <p:cNvSpPr>
            <a:spLocks noGrp="1"/>
          </p:cNvSpPr>
          <p:nvPr>
            <p:ph type="subTitle" idx="1"/>
          </p:nvPr>
        </p:nvSpPr>
        <p:spPr>
          <a:xfrm>
            <a:off x="3125165" y="5683170"/>
            <a:ext cx="8965235" cy="1052667"/>
          </a:xfrm>
        </p:spPr>
        <p:txBody>
          <a:bodyPr>
            <a:normAutofit fontScale="77500" lnSpcReduction="20000"/>
          </a:bodyPr>
          <a:lstStyle/>
          <a:p>
            <a:r>
              <a:rPr lang="en-US" dirty="0"/>
              <a:t> </a:t>
            </a:r>
          </a:p>
          <a:p>
            <a:r>
              <a:rPr lang="en-US" dirty="0"/>
              <a:t>OSCAR “OJ” FLORES, Attorney General, Pascua Yaqui Tribe</a:t>
            </a:r>
          </a:p>
          <a:p>
            <a:r>
              <a:rPr lang="en-US" dirty="0"/>
              <a:t>Domingo DeGrazia, ICWA Supervising Attorney, Pascua Yaqui Tribe </a:t>
            </a:r>
          </a:p>
        </p:txBody>
      </p:sp>
      <p:pic>
        <p:nvPicPr>
          <p:cNvPr id="6" name="Picture 1" descr="C:\Documents and Settings\MercedesG\Desktop\pyt_logo-300x300.jpg"/>
          <p:cNvPicPr>
            <a:picLocks noChangeAspect="1" noChangeArrowheads="1"/>
          </p:cNvPicPr>
          <p:nvPr/>
        </p:nvPicPr>
        <p:blipFill>
          <a:blip r:embed="rId3" cstate="print"/>
          <a:srcRect/>
          <a:stretch>
            <a:fillRect/>
          </a:stretch>
        </p:blipFill>
        <p:spPr bwMode="auto">
          <a:xfrm>
            <a:off x="1454842" y="228600"/>
            <a:ext cx="3962400" cy="3810000"/>
          </a:xfrm>
          <a:prstGeom prst="rect">
            <a:avLst/>
          </a:prstGeom>
          <a:noFill/>
        </p:spPr>
      </p:pic>
      <p:pic>
        <p:nvPicPr>
          <p:cNvPr id="5" name="Picture 4" descr="A logo of a law firm&#10;&#10;Description automatically generated">
            <a:extLst>
              <a:ext uri="{FF2B5EF4-FFF2-40B4-BE49-F238E27FC236}">
                <a16:creationId xmlns:a16="http://schemas.microsoft.com/office/drawing/2014/main" id="{B556CC7A-6B71-448E-93F1-9D68F4346145}"/>
              </a:ext>
            </a:extLst>
          </p:cNvPr>
          <p:cNvPicPr>
            <a:picLocks noChangeAspect="1"/>
          </p:cNvPicPr>
          <p:nvPr/>
        </p:nvPicPr>
        <p:blipFill rotWithShape="1">
          <a:blip r:embed="rId4">
            <a:extLst>
              <a:ext uri="{28A0092B-C50C-407E-A947-70E740481C1C}">
                <a14:useLocalDpi xmlns:a14="http://schemas.microsoft.com/office/drawing/2010/main" val="0"/>
              </a:ext>
            </a:extLst>
          </a:blip>
          <a:srcRect r="2338"/>
          <a:stretch/>
        </p:blipFill>
        <p:spPr>
          <a:xfrm>
            <a:off x="6210887" y="0"/>
            <a:ext cx="4526272" cy="43054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A747D4-9483-4DE3-B32A-4ED52A3783DA}"/>
              </a:ext>
            </a:extLst>
          </p:cNvPr>
          <p:cNvSpPr>
            <a:spLocks noGrp="1"/>
          </p:cNvSpPr>
          <p:nvPr>
            <p:ph type="title"/>
          </p:nvPr>
        </p:nvSpPr>
        <p:spPr>
          <a:xfrm>
            <a:off x="572493" y="238539"/>
            <a:ext cx="11018520" cy="1434415"/>
          </a:xfrm>
        </p:spPr>
        <p:txBody>
          <a:bodyPr anchor="b">
            <a:normAutofit fontScale="90000"/>
          </a:bodyPr>
          <a:lstStyle/>
          <a:p>
            <a:pPr marL="0" indent="0">
              <a:buNone/>
            </a:pPr>
            <a:r>
              <a:rPr lang="en-US" sz="5400" dirty="0"/>
              <a:t>Meritorious Claims and Contentions</a:t>
            </a:r>
          </a:p>
        </p:txBody>
      </p:sp>
      <p:sp>
        <p:nvSpPr>
          <p:cNvPr id="1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05FE893D-4BD5-42DC-9151-ACE573B8F24E}"/>
              </a:ext>
            </a:extLst>
          </p:cNvPr>
          <p:cNvSpPr>
            <a:spLocks noGrp="1"/>
          </p:cNvSpPr>
          <p:nvPr>
            <p:ph idx="1"/>
          </p:nvPr>
        </p:nvSpPr>
        <p:spPr>
          <a:xfrm>
            <a:off x="572493" y="2071316"/>
            <a:ext cx="6713552" cy="4119172"/>
          </a:xfrm>
        </p:spPr>
        <p:txBody>
          <a:bodyPr anchor="t">
            <a:normAutofit/>
          </a:bodyPr>
          <a:lstStyle/>
          <a:p>
            <a:pPr marL="457200" lvl="1" indent="0">
              <a:buNone/>
            </a:pPr>
            <a:r>
              <a:rPr lang="en-US" sz="2200" dirty="0"/>
              <a:t>ER 3.1.     Meritorious Claims and Contentions</a:t>
            </a:r>
          </a:p>
          <a:p>
            <a:pPr marL="457200" lvl="1" indent="0">
              <a:buNone/>
            </a:pPr>
            <a:endParaRPr lang="en-US" sz="2200" dirty="0"/>
          </a:p>
          <a:p>
            <a:pPr marL="457200" lvl="1" indent="0">
              <a:buNone/>
            </a:pPr>
            <a:r>
              <a:rPr lang="en-US" sz="2200" dirty="0"/>
              <a:t>A lawyer shall not bring or defend a proceeding, or assert or controvert an issue therein. . . </a:t>
            </a:r>
          </a:p>
          <a:p>
            <a:pPr marL="457200" lvl="1" indent="0">
              <a:buNone/>
            </a:pPr>
            <a:endParaRPr lang="en-US" sz="2200" dirty="0"/>
          </a:p>
          <a:p>
            <a:pPr marL="457200" lvl="1" indent="0">
              <a:buNone/>
            </a:pPr>
            <a:r>
              <a:rPr lang="en-US" sz="2200" dirty="0"/>
              <a:t>Unless there is a good faith basis in law </a:t>
            </a:r>
            <a:r>
              <a:rPr lang="en-US" sz="2200" b="1" dirty="0"/>
              <a:t>and</a:t>
            </a:r>
            <a:r>
              <a:rPr lang="en-US" sz="2200" dirty="0"/>
              <a:t> fact for doing so that is not frivolous, which may include a good faith and nonfrivolous argument for an extension, modification or reversal of existing law.</a:t>
            </a:r>
          </a:p>
        </p:txBody>
      </p:sp>
      <p:pic>
        <p:nvPicPr>
          <p:cNvPr id="3" name="Picture 2">
            <a:extLst>
              <a:ext uri="{FF2B5EF4-FFF2-40B4-BE49-F238E27FC236}">
                <a16:creationId xmlns:a16="http://schemas.microsoft.com/office/drawing/2014/main" id="{15F2AE0A-D7B1-4EB9-8DC3-5CC9174F207C}"/>
              </a:ext>
            </a:extLst>
          </p:cNvPr>
          <p:cNvPicPr>
            <a:picLocks noChangeAspect="1"/>
          </p:cNvPicPr>
          <p:nvPr/>
        </p:nvPicPr>
        <p:blipFill>
          <a:blip r:embed="rId3"/>
          <a:srcRect r="45885" b="2"/>
          <a:stretch>
            <a:fillRect/>
          </a:stretch>
        </p:blipFill>
        <p:spPr>
          <a:xfrm>
            <a:off x="7675658" y="2093976"/>
            <a:ext cx="3941064" cy="4096512"/>
          </a:xfrm>
          <a:prstGeom prst="rect">
            <a:avLst/>
          </a:prstGeom>
        </p:spPr>
      </p:pic>
    </p:spTree>
    <p:extLst>
      <p:ext uri="{BB962C8B-B14F-4D97-AF65-F5344CB8AC3E}">
        <p14:creationId xmlns:p14="http://schemas.microsoft.com/office/powerpoint/2010/main" val="413678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A747D4-9483-4DE3-B32A-4ED52A3783DA}"/>
              </a:ext>
            </a:extLst>
          </p:cNvPr>
          <p:cNvSpPr>
            <a:spLocks noGrp="1"/>
          </p:cNvSpPr>
          <p:nvPr>
            <p:ph type="title"/>
          </p:nvPr>
        </p:nvSpPr>
        <p:spPr>
          <a:xfrm>
            <a:off x="572493" y="238539"/>
            <a:ext cx="11018520" cy="1434415"/>
          </a:xfrm>
        </p:spPr>
        <p:txBody>
          <a:bodyPr anchor="b">
            <a:normAutofit/>
          </a:bodyPr>
          <a:lstStyle/>
          <a:p>
            <a:pPr marL="0" indent="0">
              <a:buNone/>
            </a:pPr>
            <a:r>
              <a:rPr lang="en-US" sz="5400"/>
              <a:t>Lawyer Advisor</a:t>
            </a:r>
          </a:p>
        </p:txBody>
      </p:sp>
      <p:sp>
        <p:nvSpPr>
          <p:cNvPr id="1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05FE893D-4BD5-42DC-9151-ACE573B8F24E}"/>
              </a:ext>
            </a:extLst>
          </p:cNvPr>
          <p:cNvSpPr>
            <a:spLocks noGrp="1"/>
          </p:cNvSpPr>
          <p:nvPr>
            <p:ph idx="1"/>
          </p:nvPr>
        </p:nvSpPr>
        <p:spPr>
          <a:xfrm>
            <a:off x="572493" y="2071316"/>
            <a:ext cx="6713552" cy="4119172"/>
          </a:xfrm>
        </p:spPr>
        <p:txBody>
          <a:bodyPr anchor="t">
            <a:normAutofit/>
          </a:bodyPr>
          <a:lstStyle/>
          <a:p>
            <a:pPr marL="0" indent="0">
              <a:buNone/>
            </a:pPr>
            <a:r>
              <a:rPr lang="en-US" sz="2200" dirty="0"/>
              <a:t>ER 2.1 Lawyer Advisor</a:t>
            </a:r>
          </a:p>
          <a:p>
            <a:pPr marL="0" indent="0">
              <a:buNone/>
            </a:pPr>
            <a:endParaRPr lang="en-US" sz="2200" dirty="0"/>
          </a:p>
          <a:p>
            <a:pPr marL="0" indent="0">
              <a:buNone/>
            </a:pPr>
            <a:r>
              <a:rPr lang="en-US" sz="2200" dirty="0"/>
              <a:t>In representing a client, a lawyer shall exercise independent professional judgment and render candid advice.  </a:t>
            </a:r>
          </a:p>
          <a:p>
            <a:endParaRPr lang="en-US" sz="2200" dirty="0"/>
          </a:p>
          <a:p>
            <a:pPr lvl="1"/>
            <a:r>
              <a:rPr lang="en-US" sz="2200" dirty="0"/>
              <a:t>Moral</a:t>
            </a:r>
          </a:p>
          <a:p>
            <a:pPr lvl="1"/>
            <a:r>
              <a:rPr lang="en-US" sz="2200" dirty="0"/>
              <a:t>Economic </a:t>
            </a:r>
          </a:p>
          <a:p>
            <a:pPr lvl="1"/>
            <a:r>
              <a:rPr lang="en-US" sz="2200" dirty="0"/>
              <a:t>Social and political factors </a:t>
            </a:r>
          </a:p>
          <a:p>
            <a:pPr lvl="1"/>
            <a:r>
              <a:rPr lang="en-US" sz="2200" dirty="0"/>
              <a:t>As may be relevant</a:t>
            </a:r>
          </a:p>
        </p:txBody>
      </p:sp>
      <p:pic>
        <p:nvPicPr>
          <p:cNvPr id="4" name="Picture 3" descr="A white background with black text&#10;&#10;Description automatically generated">
            <a:extLst>
              <a:ext uri="{FF2B5EF4-FFF2-40B4-BE49-F238E27FC236}">
                <a16:creationId xmlns:a16="http://schemas.microsoft.com/office/drawing/2014/main" id="{656BD81A-EA61-4663-A935-AE7C90B9A842}"/>
              </a:ext>
            </a:extLst>
          </p:cNvPr>
          <p:cNvPicPr>
            <a:picLocks noChangeAspect="1"/>
          </p:cNvPicPr>
          <p:nvPr/>
        </p:nvPicPr>
        <p:blipFill rotWithShape="1">
          <a:blip r:embed="rId3">
            <a:extLst>
              <a:ext uri="{28A0092B-C50C-407E-A947-70E740481C1C}">
                <a14:useLocalDpi xmlns:a14="http://schemas.microsoft.com/office/drawing/2010/main" val="0"/>
              </a:ext>
            </a:extLst>
          </a:blip>
          <a:srcRect l="73716" r="2" b="2"/>
          <a:stretch/>
        </p:blipFill>
        <p:spPr>
          <a:xfrm>
            <a:off x="8474148" y="2093976"/>
            <a:ext cx="3142573" cy="4096512"/>
          </a:xfrm>
          <a:prstGeom prst="rect">
            <a:avLst/>
          </a:prstGeom>
        </p:spPr>
      </p:pic>
    </p:spTree>
    <p:extLst>
      <p:ext uri="{BB962C8B-B14F-4D97-AF65-F5344CB8AC3E}">
        <p14:creationId xmlns:p14="http://schemas.microsoft.com/office/powerpoint/2010/main" val="1861433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A747D4-9483-4DE3-B32A-4ED52A3783DA}"/>
              </a:ext>
            </a:extLst>
          </p:cNvPr>
          <p:cNvSpPr>
            <a:spLocks noGrp="1"/>
          </p:cNvSpPr>
          <p:nvPr>
            <p:ph type="title"/>
          </p:nvPr>
        </p:nvSpPr>
        <p:spPr>
          <a:xfrm>
            <a:off x="572493" y="238539"/>
            <a:ext cx="11018520" cy="1434415"/>
          </a:xfrm>
        </p:spPr>
        <p:txBody>
          <a:bodyPr anchor="b">
            <a:normAutofit/>
          </a:bodyPr>
          <a:lstStyle/>
          <a:p>
            <a:pPr marL="0" indent="0">
              <a:buNone/>
            </a:pPr>
            <a:r>
              <a:rPr lang="en-US" sz="5400"/>
              <a:t>Lawyer Advisor</a:t>
            </a:r>
          </a:p>
        </p:txBody>
      </p:sp>
      <p:sp>
        <p:nvSpPr>
          <p:cNvPr id="1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05FE893D-4BD5-42DC-9151-ACE573B8F24E}"/>
              </a:ext>
            </a:extLst>
          </p:cNvPr>
          <p:cNvSpPr>
            <a:spLocks noGrp="1"/>
          </p:cNvSpPr>
          <p:nvPr>
            <p:ph idx="1"/>
          </p:nvPr>
        </p:nvSpPr>
        <p:spPr>
          <a:xfrm>
            <a:off x="572492" y="2612632"/>
            <a:ext cx="9868679" cy="3577856"/>
          </a:xfrm>
        </p:spPr>
        <p:txBody>
          <a:bodyPr anchor="t">
            <a:normAutofit/>
          </a:bodyPr>
          <a:lstStyle/>
          <a:p>
            <a:pPr marL="0" indent="0">
              <a:buNone/>
            </a:pPr>
            <a:r>
              <a:rPr lang="en-US" sz="2400" dirty="0"/>
              <a:t>§ 23.122 Who may serve as a qualified expert witness?</a:t>
            </a:r>
          </a:p>
          <a:p>
            <a:pPr marL="0" indent="0">
              <a:buNone/>
            </a:pPr>
            <a:endParaRPr lang="en-US" sz="2400" dirty="0"/>
          </a:p>
          <a:p>
            <a:pPr marL="457200" indent="-457200">
              <a:buAutoNum type="alphaLcParenBoth"/>
            </a:pPr>
            <a:r>
              <a:rPr lang="en-US" sz="2400" dirty="0"/>
              <a:t>A qualified expert witness must be qualified to testify regarding whether the child’s continued custody by the parent or Indian custodian is likely to result in serious emotional or physical damage to the child and should be qualified to testify as to the prevailing social and cultural standards of the Indian child's Tribe. </a:t>
            </a:r>
          </a:p>
        </p:txBody>
      </p:sp>
      <p:pic>
        <p:nvPicPr>
          <p:cNvPr id="3" name="Picture 2">
            <a:extLst>
              <a:ext uri="{FF2B5EF4-FFF2-40B4-BE49-F238E27FC236}">
                <a16:creationId xmlns:a16="http://schemas.microsoft.com/office/drawing/2014/main" id="{816C0EEF-58F9-4DB0-9A06-55358F70F1C0}"/>
              </a:ext>
            </a:extLst>
          </p:cNvPr>
          <p:cNvPicPr>
            <a:picLocks noChangeAspect="1"/>
          </p:cNvPicPr>
          <p:nvPr/>
        </p:nvPicPr>
        <p:blipFill rotWithShape="1">
          <a:blip r:embed="rId3"/>
          <a:srcRect l="85755" r="2" b="2"/>
          <a:stretch/>
        </p:blipFill>
        <p:spPr>
          <a:xfrm>
            <a:off x="10579394" y="2093976"/>
            <a:ext cx="1037327" cy="4096512"/>
          </a:xfrm>
          <a:prstGeom prst="rect">
            <a:avLst/>
          </a:prstGeom>
        </p:spPr>
      </p:pic>
    </p:spTree>
    <p:extLst>
      <p:ext uri="{BB962C8B-B14F-4D97-AF65-F5344CB8AC3E}">
        <p14:creationId xmlns:p14="http://schemas.microsoft.com/office/powerpoint/2010/main" val="378862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A747D4-9483-4DE3-B32A-4ED52A3783DA}"/>
              </a:ext>
            </a:extLst>
          </p:cNvPr>
          <p:cNvSpPr>
            <a:spLocks noGrp="1"/>
          </p:cNvSpPr>
          <p:nvPr>
            <p:ph type="title"/>
          </p:nvPr>
        </p:nvSpPr>
        <p:spPr>
          <a:xfrm>
            <a:off x="572493" y="238539"/>
            <a:ext cx="11018520" cy="1434415"/>
          </a:xfrm>
        </p:spPr>
        <p:txBody>
          <a:bodyPr anchor="b">
            <a:normAutofit/>
          </a:bodyPr>
          <a:lstStyle/>
          <a:p>
            <a:pPr marL="0" indent="0">
              <a:buNone/>
            </a:pPr>
            <a:r>
              <a:rPr lang="en-US" sz="5400"/>
              <a:t>Lawyer Advisor</a:t>
            </a:r>
          </a:p>
        </p:txBody>
      </p:sp>
      <p:sp>
        <p:nvSpPr>
          <p:cNvPr id="1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05FE893D-4BD5-42DC-9151-ACE573B8F24E}"/>
              </a:ext>
            </a:extLst>
          </p:cNvPr>
          <p:cNvSpPr>
            <a:spLocks noGrp="1"/>
          </p:cNvSpPr>
          <p:nvPr>
            <p:ph idx="1"/>
          </p:nvPr>
        </p:nvSpPr>
        <p:spPr>
          <a:xfrm>
            <a:off x="572492" y="2093976"/>
            <a:ext cx="9868679" cy="4096512"/>
          </a:xfrm>
        </p:spPr>
        <p:txBody>
          <a:bodyPr anchor="t">
            <a:normAutofit fontScale="92500" lnSpcReduction="10000"/>
          </a:bodyPr>
          <a:lstStyle/>
          <a:p>
            <a:pPr marL="0" indent="0">
              <a:buNone/>
            </a:pPr>
            <a:r>
              <a:rPr lang="en-US" sz="2400" dirty="0"/>
              <a:t>§ 23.122 Who may serve as a qualified expert witness?</a:t>
            </a:r>
          </a:p>
          <a:p>
            <a:pPr marL="0" indent="0">
              <a:buNone/>
            </a:pPr>
            <a:endParaRPr lang="en-US" sz="2400" dirty="0"/>
          </a:p>
          <a:p>
            <a:pPr marL="457200" indent="-457200" algn="ctr">
              <a:buAutoNum type="alphaLcParenBoth"/>
            </a:pPr>
            <a:r>
              <a:rPr lang="en-US" sz="2400" dirty="0"/>
              <a:t>A qualified expert witness must be qualified to testify regarding </a:t>
            </a:r>
          </a:p>
          <a:p>
            <a:pPr marL="0" indent="0" algn="ctr">
              <a:buNone/>
            </a:pPr>
            <a:endParaRPr lang="en-US" sz="2400" dirty="0"/>
          </a:p>
          <a:p>
            <a:pPr marL="0" indent="0" algn="ctr">
              <a:buNone/>
            </a:pPr>
            <a:r>
              <a:rPr lang="en-US" sz="2400" dirty="0"/>
              <a:t>whether the child’s continued custody by the parent or Indian custodian is </a:t>
            </a:r>
            <a:r>
              <a:rPr lang="en-US" sz="2400" b="1" dirty="0"/>
              <a:t>likely</a:t>
            </a:r>
            <a:r>
              <a:rPr lang="en-US" sz="2400" dirty="0"/>
              <a:t> to result in serious emotional or physical damage to the child</a:t>
            </a:r>
          </a:p>
          <a:p>
            <a:pPr marL="0" indent="0" algn="ctr">
              <a:buNone/>
            </a:pPr>
            <a:endParaRPr lang="en-US" sz="2400" dirty="0"/>
          </a:p>
          <a:p>
            <a:pPr marL="0" indent="0" algn="ctr">
              <a:buNone/>
            </a:pPr>
            <a:r>
              <a:rPr lang="en-US" sz="2400" b="1" dirty="0"/>
              <a:t>and</a:t>
            </a:r>
            <a:r>
              <a:rPr lang="en-US" sz="2400" dirty="0"/>
              <a:t> </a:t>
            </a:r>
          </a:p>
          <a:p>
            <a:pPr marL="0" indent="0" algn="ctr">
              <a:buNone/>
            </a:pPr>
            <a:endParaRPr lang="en-US" sz="2400" dirty="0"/>
          </a:p>
          <a:p>
            <a:pPr marL="0" indent="0" algn="ctr">
              <a:buNone/>
            </a:pPr>
            <a:r>
              <a:rPr lang="en-US" sz="2400" dirty="0"/>
              <a:t>should be qualified to testify as to the prevailing social and cultural standards of the Indian child's Tribe. </a:t>
            </a:r>
          </a:p>
        </p:txBody>
      </p:sp>
      <p:pic>
        <p:nvPicPr>
          <p:cNvPr id="3" name="Picture 2">
            <a:extLst>
              <a:ext uri="{FF2B5EF4-FFF2-40B4-BE49-F238E27FC236}">
                <a16:creationId xmlns:a16="http://schemas.microsoft.com/office/drawing/2014/main" id="{816C0EEF-58F9-4DB0-9A06-55358F70F1C0}"/>
              </a:ext>
            </a:extLst>
          </p:cNvPr>
          <p:cNvPicPr>
            <a:picLocks noChangeAspect="1"/>
          </p:cNvPicPr>
          <p:nvPr/>
        </p:nvPicPr>
        <p:blipFill rotWithShape="1">
          <a:blip r:embed="rId3"/>
          <a:srcRect l="85755" r="2" b="2"/>
          <a:stretch/>
        </p:blipFill>
        <p:spPr>
          <a:xfrm>
            <a:off x="10579394" y="2093976"/>
            <a:ext cx="1037327" cy="4096512"/>
          </a:xfrm>
          <a:prstGeom prst="rect">
            <a:avLst/>
          </a:prstGeom>
        </p:spPr>
      </p:pic>
    </p:spTree>
    <p:extLst>
      <p:ext uri="{BB962C8B-B14F-4D97-AF65-F5344CB8AC3E}">
        <p14:creationId xmlns:p14="http://schemas.microsoft.com/office/powerpoint/2010/main" val="29235415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4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A747D4-9483-4DE3-B32A-4ED52A3783DA}"/>
              </a:ext>
            </a:extLst>
          </p:cNvPr>
          <p:cNvSpPr>
            <a:spLocks noGrp="1"/>
          </p:cNvSpPr>
          <p:nvPr>
            <p:ph type="title"/>
          </p:nvPr>
        </p:nvSpPr>
        <p:spPr>
          <a:xfrm>
            <a:off x="572493" y="238539"/>
            <a:ext cx="11018520" cy="1434415"/>
          </a:xfrm>
        </p:spPr>
        <p:txBody>
          <a:bodyPr anchor="b">
            <a:normAutofit/>
          </a:bodyPr>
          <a:lstStyle/>
          <a:p>
            <a:pPr marL="0" indent="0">
              <a:buNone/>
            </a:pPr>
            <a:r>
              <a:rPr lang="en-US" sz="5400"/>
              <a:t>Lawyer Advisor</a:t>
            </a:r>
          </a:p>
        </p:txBody>
      </p:sp>
      <p:sp>
        <p:nvSpPr>
          <p:cNvPr id="1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05FE893D-4BD5-42DC-9151-ACE573B8F24E}"/>
              </a:ext>
            </a:extLst>
          </p:cNvPr>
          <p:cNvSpPr>
            <a:spLocks noGrp="1"/>
          </p:cNvSpPr>
          <p:nvPr>
            <p:ph idx="1"/>
          </p:nvPr>
        </p:nvSpPr>
        <p:spPr>
          <a:xfrm>
            <a:off x="1169581" y="2071316"/>
            <a:ext cx="8612372" cy="4119172"/>
          </a:xfrm>
        </p:spPr>
        <p:txBody>
          <a:bodyPr anchor="t">
            <a:normAutofit/>
          </a:bodyPr>
          <a:lstStyle/>
          <a:p>
            <a:pPr marL="0" indent="0">
              <a:buNone/>
            </a:pPr>
            <a:endParaRPr lang="en-US" sz="2200" dirty="0"/>
          </a:p>
          <a:p>
            <a:pPr marL="0" indent="0">
              <a:buNone/>
            </a:pPr>
            <a:r>
              <a:rPr lang="en-US" sz="2400" dirty="0"/>
              <a:t>“. . . while a qualified expert witness should normally be required to have knowledge of Tribal social and cultural standards, that may not be necessary if such knowledge is plainly irrelevant to the particular circumstances at issue in the proceeding.” </a:t>
            </a:r>
          </a:p>
          <a:p>
            <a:pPr marL="0" indent="0">
              <a:buNone/>
            </a:pPr>
            <a:endParaRPr lang="en-US" sz="2400" i="1" u="sng" dirty="0"/>
          </a:p>
          <a:p>
            <a:pPr marL="0" indent="0">
              <a:buNone/>
            </a:pPr>
            <a:r>
              <a:rPr lang="en-US" sz="2400" i="1" u="sng" dirty="0"/>
              <a:t>BIA Guidelines P54</a:t>
            </a:r>
            <a:endParaRPr lang="en-US" sz="2400" dirty="0"/>
          </a:p>
          <a:p>
            <a:pPr marL="0" indent="0">
              <a:buNone/>
            </a:pPr>
            <a:endParaRPr lang="en-US" sz="2200" dirty="0"/>
          </a:p>
        </p:txBody>
      </p:sp>
      <p:pic>
        <p:nvPicPr>
          <p:cNvPr id="3" name="Picture 2">
            <a:extLst>
              <a:ext uri="{FF2B5EF4-FFF2-40B4-BE49-F238E27FC236}">
                <a16:creationId xmlns:a16="http://schemas.microsoft.com/office/drawing/2014/main" id="{816C0EEF-58F9-4DB0-9A06-55358F70F1C0}"/>
              </a:ext>
            </a:extLst>
          </p:cNvPr>
          <p:cNvPicPr>
            <a:picLocks noChangeAspect="1"/>
          </p:cNvPicPr>
          <p:nvPr/>
        </p:nvPicPr>
        <p:blipFill rotWithShape="1">
          <a:blip r:embed="rId3"/>
          <a:srcRect l="85755" r="2" b="2"/>
          <a:stretch/>
        </p:blipFill>
        <p:spPr>
          <a:xfrm>
            <a:off x="10579394" y="2093976"/>
            <a:ext cx="1037327" cy="4096512"/>
          </a:xfrm>
          <a:prstGeom prst="rect">
            <a:avLst/>
          </a:prstGeom>
        </p:spPr>
      </p:pic>
    </p:spTree>
    <p:extLst>
      <p:ext uri="{BB962C8B-B14F-4D97-AF65-F5344CB8AC3E}">
        <p14:creationId xmlns:p14="http://schemas.microsoft.com/office/powerpoint/2010/main" val="18844511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A747D4-9483-4DE3-B32A-4ED52A3783DA}"/>
              </a:ext>
            </a:extLst>
          </p:cNvPr>
          <p:cNvSpPr>
            <a:spLocks noGrp="1"/>
          </p:cNvSpPr>
          <p:nvPr>
            <p:ph type="title"/>
          </p:nvPr>
        </p:nvSpPr>
        <p:spPr>
          <a:xfrm>
            <a:off x="572493" y="238539"/>
            <a:ext cx="11018520" cy="1434415"/>
          </a:xfrm>
        </p:spPr>
        <p:txBody>
          <a:bodyPr anchor="b">
            <a:normAutofit/>
          </a:bodyPr>
          <a:lstStyle/>
          <a:p>
            <a:pPr marL="0" indent="0">
              <a:buNone/>
            </a:pPr>
            <a:r>
              <a:rPr lang="en-US" sz="5400"/>
              <a:t>Lawyer Advisor</a:t>
            </a:r>
          </a:p>
        </p:txBody>
      </p:sp>
      <p:sp>
        <p:nvSpPr>
          <p:cNvPr id="1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05FE893D-4BD5-42DC-9151-ACE573B8F24E}"/>
              </a:ext>
            </a:extLst>
          </p:cNvPr>
          <p:cNvSpPr>
            <a:spLocks noGrp="1"/>
          </p:cNvSpPr>
          <p:nvPr>
            <p:ph idx="1"/>
          </p:nvPr>
        </p:nvSpPr>
        <p:spPr>
          <a:xfrm>
            <a:off x="1424763" y="2071316"/>
            <a:ext cx="8484781" cy="4119172"/>
          </a:xfrm>
        </p:spPr>
        <p:txBody>
          <a:bodyPr anchor="t">
            <a:normAutofit/>
          </a:bodyPr>
          <a:lstStyle/>
          <a:p>
            <a:pPr marL="0" indent="0">
              <a:buNone/>
            </a:pPr>
            <a:endParaRPr lang="en-US" sz="2200" dirty="0"/>
          </a:p>
          <a:p>
            <a:pPr marL="0" indent="0">
              <a:buNone/>
            </a:pPr>
            <a:r>
              <a:rPr lang="en-US" sz="2200" dirty="0"/>
              <a:t>“Separate expert witnesses may be used to testify regarding potential emotional or physical damage to the child and the prevailing social and cultural standards of the Tribe.” </a:t>
            </a:r>
          </a:p>
          <a:p>
            <a:pPr marL="0" indent="0">
              <a:buNone/>
            </a:pPr>
            <a:endParaRPr lang="en-US" sz="2200" i="1" u="sng" dirty="0"/>
          </a:p>
          <a:p>
            <a:pPr marL="0" indent="0">
              <a:buNone/>
            </a:pPr>
            <a:r>
              <a:rPr lang="en-US" sz="2200" i="1" u="sng" dirty="0"/>
              <a:t>BIA Guidelines P54</a:t>
            </a:r>
          </a:p>
        </p:txBody>
      </p:sp>
      <p:pic>
        <p:nvPicPr>
          <p:cNvPr id="3" name="Picture 2">
            <a:extLst>
              <a:ext uri="{FF2B5EF4-FFF2-40B4-BE49-F238E27FC236}">
                <a16:creationId xmlns:a16="http://schemas.microsoft.com/office/drawing/2014/main" id="{816C0EEF-58F9-4DB0-9A06-55358F70F1C0}"/>
              </a:ext>
            </a:extLst>
          </p:cNvPr>
          <p:cNvPicPr>
            <a:picLocks noChangeAspect="1"/>
          </p:cNvPicPr>
          <p:nvPr/>
        </p:nvPicPr>
        <p:blipFill rotWithShape="1">
          <a:blip r:embed="rId3"/>
          <a:srcRect l="85755" r="2" b="2"/>
          <a:stretch/>
        </p:blipFill>
        <p:spPr>
          <a:xfrm>
            <a:off x="10579394" y="2093976"/>
            <a:ext cx="1037327" cy="4096512"/>
          </a:xfrm>
          <a:prstGeom prst="rect">
            <a:avLst/>
          </a:prstGeom>
        </p:spPr>
      </p:pic>
    </p:spTree>
    <p:extLst>
      <p:ext uri="{BB962C8B-B14F-4D97-AF65-F5344CB8AC3E}">
        <p14:creationId xmlns:p14="http://schemas.microsoft.com/office/powerpoint/2010/main" val="21314882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A747D4-9483-4DE3-B32A-4ED52A3783DA}"/>
              </a:ext>
            </a:extLst>
          </p:cNvPr>
          <p:cNvSpPr>
            <a:spLocks noGrp="1"/>
          </p:cNvSpPr>
          <p:nvPr>
            <p:ph type="title"/>
          </p:nvPr>
        </p:nvSpPr>
        <p:spPr>
          <a:xfrm>
            <a:off x="572493" y="238539"/>
            <a:ext cx="11018520" cy="1434415"/>
          </a:xfrm>
        </p:spPr>
        <p:txBody>
          <a:bodyPr anchor="b">
            <a:normAutofit/>
          </a:bodyPr>
          <a:lstStyle/>
          <a:p>
            <a:pPr marL="0" indent="0">
              <a:buNone/>
            </a:pPr>
            <a:r>
              <a:rPr lang="en-US" sz="5400" dirty="0"/>
              <a:t>Duty to Client</a:t>
            </a:r>
          </a:p>
        </p:txBody>
      </p:sp>
      <p:sp>
        <p:nvSpPr>
          <p:cNvPr id="1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05FE893D-4BD5-42DC-9151-ACE573B8F24E}"/>
              </a:ext>
            </a:extLst>
          </p:cNvPr>
          <p:cNvSpPr>
            <a:spLocks noGrp="1"/>
          </p:cNvSpPr>
          <p:nvPr>
            <p:ph idx="1"/>
          </p:nvPr>
        </p:nvSpPr>
        <p:spPr>
          <a:xfrm>
            <a:off x="572492" y="2071316"/>
            <a:ext cx="9868679" cy="4119172"/>
          </a:xfrm>
        </p:spPr>
        <p:txBody>
          <a:bodyPr anchor="t">
            <a:normAutofit/>
          </a:bodyPr>
          <a:lstStyle/>
          <a:p>
            <a:pPr marL="0" indent="0">
              <a:buNone/>
            </a:pPr>
            <a:r>
              <a:rPr lang="en-US" sz="2400" dirty="0"/>
              <a:t>ER 1.1.     Competence</a:t>
            </a:r>
          </a:p>
          <a:p>
            <a:pPr marL="0" indent="0">
              <a:buNone/>
            </a:pPr>
            <a:r>
              <a:rPr lang="en-US" sz="2400" dirty="0"/>
              <a:t>A lawyer shall provide competent representation to a client.  Competent representation requires the legal knowledge, skill, thoroughness and preparation reasonably necessary for the representation. </a:t>
            </a:r>
          </a:p>
          <a:p>
            <a:pPr marL="0" indent="0">
              <a:buNone/>
            </a:pPr>
            <a:endParaRPr lang="en-US" sz="2400" dirty="0"/>
          </a:p>
          <a:p>
            <a:pPr marL="0" indent="0">
              <a:buNone/>
            </a:pPr>
            <a:r>
              <a:rPr lang="en-US" sz="2400" dirty="0"/>
              <a:t>Comment [5] Competent handling of a particular matter includes inquiry into and analysis of the factual and legal elements of the problem, and use of methods and procedures meeting the standards of competent practitioners. It also includes adequate preparation. </a:t>
            </a:r>
          </a:p>
        </p:txBody>
      </p:sp>
      <p:pic>
        <p:nvPicPr>
          <p:cNvPr id="3" name="Picture 2">
            <a:extLst>
              <a:ext uri="{FF2B5EF4-FFF2-40B4-BE49-F238E27FC236}">
                <a16:creationId xmlns:a16="http://schemas.microsoft.com/office/drawing/2014/main" id="{816C0EEF-58F9-4DB0-9A06-55358F70F1C0}"/>
              </a:ext>
            </a:extLst>
          </p:cNvPr>
          <p:cNvPicPr>
            <a:picLocks noChangeAspect="1"/>
          </p:cNvPicPr>
          <p:nvPr/>
        </p:nvPicPr>
        <p:blipFill rotWithShape="1">
          <a:blip r:embed="rId3"/>
          <a:srcRect l="85755" r="2" b="2"/>
          <a:stretch/>
        </p:blipFill>
        <p:spPr>
          <a:xfrm>
            <a:off x="10579394" y="2093976"/>
            <a:ext cx="1037327" cy="4096512"/>
          </a:xfrm>
          <a:prstGeom prst="rect">
            <a:avLst/>
          </a:prstGeom>
        </p:spPr>
      </p:pic>
    </p:spTree>
    <p:extLst>
      <p:ext uri="{BB962C8B-B14F-4D97-AF65-F5344CB8AC3E}">
        <p14:creationId xmlns:p14="http://schemas.microsoft.com/office/powerpoint/2010/main" val="11859739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A747D4-9483-4DE3-B32A-4ED52A3783DA}"/>
              </a:ext>
            </a:extLst>
          </p:cNvPr>
          <p:cNvSpPr>
            <a:spLocks noGrp="1"/>
          </p:cNvSpPr>
          <p:nvPr>
            <p:ph type="title"/>
          </p:nvPr>
        </p:nvSpPr>
        <p:spPr>
          <a:xfrm>
            <a:off x="572493" y="238539"/>
            <a:ext cx="11018520" cy="1434415"/>
          </a:xfrm>
        </p:spPr>
        <p:txBody>
          <a:bodyPr anchor="b">
            <a:normAutofit/>
          </a:bodyPr>
          <a:lstStyle/>
          <a:p>
            <a:pPr marL="0" indent="0">
              <a:buNone/>
            </a:pPr>
            <a:r>
              <a:rPr lang="en-US" sz="5400" dirty="0"/>
              <a:t>Unauthorized Practice of Law</a:t>
            </a:r>
          </a:p>
        </p:txBody>
      </p:sp>
      <p:sp>
        <p:nvSpPr>
          <p:cNvPr id="1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05FE893D-4BD5-42DC-9151-ACE573B8F24E}"/>
              </a:ext>
            </a:extLst>
          </p:cNvPr>
          <p:cNvSpPr>
            <a:spLocks noGrp="1"/>
          </p:cNvSpPr>
          <p:nvPr>
            <p:ph idx="1"/>
          </p:nvPr>
        </p:nvSpPr>
        <p:spPr>
          <a:xfrm>
            <a:off x="572492" y="2261758"/>
            <a:ext cx="9868679" cy="3928730"/>
          </a:xfrm>
        </p:spPr>
        <p:txBody>
          <a:bodyPr anchor="t">
            <a:normAutofit/>
          </a:bodyPr>
          <a:lstStyle/>
          <a:p>
            <a:pPr marL="0" indent="0">
              <a:buNone/>
            </a:pPr>
            <a:r>
              <a:rPr lang="en-US" sz="2400" dirty="0"/>
              <a:t>ER 5.5. Unauthorized Practice of Law; Multijurisdictional Practice of Law</a:t>
            </a:r>
          </a:p>
          <a:p>
            <a:endParaRPr lang="en-US" sz="2400" dirty="0"/>
          </a:p>
          <a:p>
            <a:r>
              <a:rPr lang="en-US" sz="2400" dirty="0"/>
              <a:t>(a) A lawyer shall not practice law in a jurisdiction in violation of the regulation of the legal profession in that jurisdiction, or assist another in doing so.</a:t>
            </a:r>
          </a:p>
        </p:txBody>
      </p:sp>
      <p:pic>
        <p:nvPicPr>
          <p:cNvPr id="3" name="Picture 2">
            <a:extLst>
              <a:ext uri="{FF2B5EF4-FFF2-40B4-BE49-F238E27FC236}">
                <a16:creationId xmlns:a16="http://schemas.microsoft.com/office/drawing/2014/main" id="{816C0EEF-58F9-4DB0-9A06-55358F70F1C0}"/>
              </a:ext>
            </a:extLst>
          </p:cNvPr>
          <p:cNvPicPr>
            <a:picLocks noChangeAspect="1"/>
          </p:cNvPicPr>
          <p:nvPr/>
        </p:nvPicPr>
        <p:blipFill rotWithShape="1">
          <a:blip r:embed="rId3"/>
          <a:srcRect l="85755" r="2" b="2"/>
          <a:stretch/>
        </p:blipFill>
        <p:spPr>
          <a:xfrm>
            <a:off x="10579394" y="2093976"/>
            <a:ext cx="1037327" cy="4096512"/>
          </a:xfrm>
          <a:prstGeom prst="rect">
            <a:avLst/>
          </a:prstGeom>
        </p:spPr>
      </p:pic>
    </p:spTree>
    <p:extLst>
      <p:ext uri="{BB962C8B-B14F-4D97-AF65-F5344CB8AC3E}">
        <p14:creationId xmlns:p14="http://schemas.microsoft.com/office/powerpoint/2010/main" val="28192392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A747D4-9483-4DE3-B32A-4ED52A3783DA}"/>
              </a:ext>
            </a:extLst>
          </p:cNvPr>
          <p:cNvSpPr>
            <a:spLocks noGrp="1"/>
          </p:cNvSpPr>
          <p:nvPr>
            <p:ph type="title"/>
          </p:nvPr>
        </p:nvSpPr>
        <p:spPr>
          <a:xfrm>
            <a:off x="572493" y="238539"/>
            <a:ext cx="11018520" cy="1434415"/>
          </a:xfrm>
        </p:spPr>
        <p:txBody>
          <a:bodyPr anchor="b">
            <a:normAutofit/>
          </a:bodyPr>
          <a:lstStyle/>
          <a:p>
            <a:pPr marL="0" indent="0">
              <a:buNone/>
            </a:pPr>
            <a:r>
              <a:rPr lang="en-US" sz="5400" dirty="0"/>
              <a:t>Unauthorized Practice of Law</a:t>
            </a:r>
          </a:p>
        </p:txBody>
      </p:sp>
      <p:sp>
        <p:nvSpPr>
          <p:cNvPr id="1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05FE893D-4BD5-42DC-9151-ACE573B8F24E}"/>
              </a:ext>
            </a:extLst>
          </p:cNvPr>
          <p:cNvSpPr>
            <a:spLocks noGrp="1"/>
          </p:cNvSpPr>
          <p:nvPr>
            <p:ph idx="1"/>
          </p:nvPr>
        </p:nvSpPr>
        <p:spPr>
          <a:xfrm>
            <a:off x="572492" y="2287700"/>
            <a:ext cx="9868679" cy="3902788"/>
          </a:xfrm>
        </p:spPr>
        <p:txBody>
          <a:bodyPr anchor="t">
            <a:normAutofit/>
          </a:bodyPr>
          <a:lstStyle/>
          <a:p>
            <a:pPr marL="0" indent="0">
              <a:buNone/>
            </a:pPr>
            <a:r>
              <a:rPr lang="en-US" sz="2400" dirty="0"/>
              <a:t>Pro Hac Vice</a:t>
            </a:r>
          </a:p>
          <a:p>
            <a:pPr marL="0" indent="0">
              <a:buNone/>
            </a:pPr>
            <a:endParaRPr lang="en-US" sz="2400" dirty="0"/>
          </a:p>
          <a:p>
            <a:pPr marL="0" indent="0">
              <a:buNone/>
            </a:pPr>
            <a:r>
              <a:rPr lang="en-US" sz="2400" dirty="0"/>
              <a:t>“Under a federal preemption analysis, the rights and interests of the tribe to participate in ICWA proceedings far outweigh the rights and interests of a state with regard to the practice of law . . .” </a:t>
            </a:r>
            <a:r>
              <a:rPr lang="en-US" sz="2400" dirty="0" err="1">
                <a:hlinkClick r:id="rId3"/>
              </a:rPr>
              <a:t>Turtletalk</a:t>
            </a:r>
            <a:r>
              <a:rPr lang="en-US" sz="2400" dirty="0">
                <a:hlinkClick r:id="rId3"/>
              </a:rPr>
              <a:t> Tribal Pro Hac Vice ICWA Analysis</a:t>
            </a:r>
            <a:endParaRPr lang="en-US" sz="2400" dirty="0"/>
          </a:p>
        </p:txBody>
      </p:sp>
      <p:pic>
        <p:nvPicPr>
          <p:cNvPr id="3" name="Picture 2">
            <a:extLst>
              <a:ext uri="{FF2B5EF4-FFF2-40B4-BE49-F238E27FC236}">
                <a16:creationId xmlns:a16="http://schemas.microsoft.com/office/drawing/2014/main" id="{816C0EEF-58F9-4DB0-9A06-55358F70F1C0}"/>
              </a:ext>
            </a:extLst>
          </p:cNvPr>
          <p:cNvPicPr>
            <a:picLocks noChangeAspect="1"/>
          </p:cNvPicPr>
          <p:nvPr/>
        </p:nvPicPr>
        <p:blipFill rotWithShape="1">
          <a:blip r:embed="rId4"/>
          <a:srcRect l="85755" r="2" b="2"/>
          <a:stretch/>
        </p:blipFill>
        <p:spPr>
          <a:xfrm>
            <a:off x="10579394" y="2093976"/>
            <a:ext cx="1037327" cy="4096512"/>
          </a:xfrm>
          <a:prstGeom prst="rect">
            <a:avLst/>
          </a:prstGeom>
        </p:spPr>
      </p:pic>
    </p:spTree>
    <p:extLst>
      <p:ext uri="{BB962C8B-B14F-4D97-AF65-F5344CB8AC3E}">
        <p14:creationId xmlns:p14="http://schemas.microsoft.com/office/powerpoint/2010/main" val="1649429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A747D4-9483-4DE3-B32A-4ED52A3783DA}"/>
              </a:ext>
            </a:extLst>
          </p:cNvPr>
          <p:cNvSpPr>
            <a:spLocks noGrp="1"/>
          </p:cNvSpPr>
          <p:nvPr>
            <p:ph type="title"/>
          </p:nvPr>
        </p:nvSpPr>
        <p:spPr>
          <a:xfrm>
            <a:off x="572493" y="238539"/>
            <a:ext cx="11018520" cy="1434415"/>
          </a:xfrm>
        </p:spPr>
        <p:txBody>
          <a:bodyPr anchor="b">
            <a:normAutofit/>
          </a:bodyPr>
          <a:lstStyle/>
          <a:p>
            <a:r>
              <a:rPr lang="en-US" sz="5400" dirty="0"/>
              <a:t>Cultural Competency and Bias</a:t>
            </a:r>
          </a:p>
        </p:txBody>
      </p:sp>
      <p:sp>
        <p:nvSpPr>
          <p:cNvPr id="1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05FE893D-4BD5-42DC-9151-ACE573B8F24E}"/>
              </a:ext>
            </a:extLst>
          </p:cNvPr>
          <p:cNvSpPr>
            <a:spLocks noGrp="1"/>
          </p:cNvSpPr>
          <p:nvPr>
            <p:ph idx="1"/>
          </p:nvPr>
        </p:nvSpPr>
        <p:spPr>
          <a:xfrm>
            <a:off x="572492" y="2071316"/>
            <a:ext cx="9868679" cy="4119172"/>
          </a:xfrm>
        </p:spPr>
        <p:txBody>
          <a:bodyPr anchor="t">
            <a:normAutofit fontScale="92500"/>
          </a:bodyPr>
          <a:lstStyle/>
          <a:p>
            <a:pPr marL="0" indent="0" algn="ctr">
              <a:buNone/>
            </a:pPr>
            <a:r>
              <a:rPr lang="en-US" sz="2900" dirty="0"/>
              <a:t>Adjudication of Involuntary Proceedings </a:t>
            </a:r>
            <a:r>
              <a:rPr lang="en-US" sz="2400" dirty="0"/>
              <a:t>25 CFR 23.121</a:t>
            </a:r>
          </a:p>
          <a:p>
            <a:pPr marL="0" indent="0" algn="ctr">
              <a:buNone/>
            </a:pPr>
            <a:endParaRPr lang="en-US" sz="2400" dirty="0"/>
          </a:p>
          <a:p>
            <a:pPr marL="0" indent="0">
              <a:buNone/>
            </a:pPr>
            <a:r>
              <a:rPr lang="en-US" sz="2400" dirty="0"/>
              <a:t>What are the applicable standards of evidence?</a:t>
            </a:r>
          </a:p>
          <a:p>
            <a:pPr marL="457200" indent="-457200">
              <a:buAutoNum type="alphaLcParenBoth"/>
            </a:pPr>
            <a:r>
              <a:rPr lang="en-US" sz="2400" dirty="0"/>
              <a:t>The court must not order a foster-care placement of an Indian child unless </a:t>
            </a:r>
            <a:r>
              <a:rPr lang="en-US" sz="2400" b="1" dirty="0"/>
              <a:t>clear and convincing evidence </a:t>
            </a:r>
            <a:r>
              <a:rPr lang="en-US" sz="2400" dirty="0"/>
              <a:t>is presented, including . . . QEW . . . that the child's continued custody by the child's parent or Indian custodian is likely to result in serious emotional or physical damage to the child.</a:t>
            </a:r>
          </a:p>
          <a:p>
            <a:pPr marL="457200" indent="-457200">
              <a:buAutoNum type="alphaLcParenBoth"/>
            </a:pPr>
            <a:r>
              <a:rPr lang="en-US" sz="2400" dirty="0"/>
              <a:t>The court must not order a termination of parental rights for an Indian child unless </a:t>
            </a:r>
            <a:r>
              <a:rPr lang="en-US" sz="2400" b="1" dirty="0"/>
              <a:t>evidence beyond a reasonable doubt </a:t>
            </a:r>
            <a:r>
              <a:rPr lang="en-US" sz="2400" dirty="0"/>
              <a:t>. . .</a:t>
            </a:r>
          </a:p>
          <a:p>
            <a:pPr marL="457200" indent="-457200">
              <a:buAutoNum type="alphaLcParenBoth"/>
            </a:pPr>
            <a:r>
              <a:rPr lang="en-US" sz="2400" dirty="0"/>
              <a:t>For a foster-care placement or termination of parental rights, the evidence must show a causal relationship . . .</a:t>
            </a:r>
          </a:p>
        </p:txBody>
      </p:sp>
      <p:pic>
        <p:nvPicPr>
          <p:cNvPr id="3" name="Picture 2">
            <a:extLst>
              <a:ext uri="{FF2B5EF4-FFF2-40B4-BE49-F238E27FC236}">
                <a16:creationId xmlns:a16="http://schemas.microsoft.com/office/drawing/2014/main" id="{816C0EEF-58F9-4DB0-9A06-55358F70F1C0}"/>
              </a:ext>
            </a:extLst>
          </p:cNvPr>
          <p:cNvPicPr>
            <a:picLocks noChangeAspect="1"/>
          </p:cNvPicPr>
          <p:nvPr/>
        </p:nvPicPr>
        <p:blipFill rotWithShape="1">
          <a:blip r:embed="rId3"/>
          <a:srcRect l="85755" r="2" b="2"/>
          <a:stretch/>
        </p:blipFill>
        <p:spPr>
          <a:xfrm>
            <a:off x="10579394" y="2093976"/>
            <a:ext cx="1037327" cy="4096512"/>
          </a:xfrm>
          <a:prstGeom prst="rect">
            <a:avLst/>
          </a:prstGeom>
        </p:spPr>
      </p:pic>
    </p:spTree>
    <p:extLst>
      <p:ext uri="{BB962C8B-B14F-4D97-AF65-F5344CB8AC3E}">
        <p14:creationId xmlns:p14="http://schemas.microsoft.com/office/powerpoint/2010/main" val="672570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A747D4-9483-4DE3-B32A-4ED52A3783DA}"/>
              </a:ext>
            </a:extLst>
          </p:cNvPr>
          <p:cNvSpPr>
            <a:spLocks noGrp="1"/>
          </p:cNvSpPr>
          <p:nvPr>
            <p:ph type="title"/>
          </p:nvPr>
        </p:nvSpPr>
        <p:spPr>
          <a:xfrm>
            <a:off x="1369423" y="333431"/>
            <a:ext cx="4368602" cy="1419931"/>
          </a:xfrm>
        </p:spPr>
        <p:txBody>
          <a:bodyPr anchor="b">
            <a:normAutofit fontScale="90000"/>
          </a:bodyPr>
          <a:lstStyle/>
          <a:p>
            <a:r>
              <a:rPr lang="en-US" sz="4600" dirty="0"/>
              <a:t>Ethics, Bias, and the raise of AI</a:t>
            </a:r>
          </a:p>
        </p:txBody>
      </p:sp>
      <p:sp>
        <p:nvSpPr>
          <p:cNvPr id="4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05FE893D-4BD5-42DC-9151-ACE573B8F24E}"/>
              </a:ext>
            </a:extLst>
          </p:cNvPr>
          <p:cNvSpPr>
            <a:spLocks noGrp="1"/>
          </p:cNvSpPr>
          <p:nvPr>
            <p:ph idx="1"/>
          </p:nvPr>
        </p:nvSpPr>
        <p:spPr>
          <a:xfrm>
            <a:off x="1852041" y="2963739"/>
            <a:ext cx="8484870" cy="3344418"/>
          </a:xfrm>
        </p:spPr>
        <p:txBody>
          <a:bodyPr>
            <a:normAutofit/>
          </a:bodyPr>
          <a:lstStyle/>
          <a:p>
            <a:r>
              <a:rPr lang="en-US"/>
              <a:t>Common </a:t>
            </a:r>
            <a:r>
              <a:rPr lang="en-US" dirty="0"/>
              <a:t>Ethical Issues &amp; Topics</a:t>
            </a:r>
          </a:p>
          <a:p>
            <a:endParaRPr lang="en-US" dirty="0"/>
          </a:p>
          <a:p>
            <a:r>
              <a:rPr lang="en-US" dirty="0"/>
              <a:t>Bias</a:t>
            </a:r>
          </a:p>
          <a:p>
            <a:endParaRPr lang="en-US" dirty="0"/>
          </a:p>
          <a:p>
            <a:r>
              <a:rPr lang="en-US" dirty="0"/>
              <a:t>Using AI in the Practice of Law</a:t>
            </a:r>
          </a:p>
        </p:txBody>
      </p:sp>
      <p:pic>
        <p:nvPicPr>
          <p:cNvPr id="5" name="Picture 4" descr="A black background with a black square&#10;&#10;Description automatically generated with medium confidence">
            <a:extLst>
              <a:ext uri="{FF2B5EF4-FFF2-40B4-BE49-F238E27FC236}">
                <a16:creationId xmlns:a16="http://schemas.microsoft.com/office/drawing/2014/main" id="{EEC51869-CF30-4181-B377-AEFA1B2F0133}"/>
              </a:ext>
            </a:extLst>
          </p:cNvPr>
          <p:cNvPicPr>
            <a:picLocks noChangeAspect="1"/>
          </p:cNvPicPr>
          <p:nvPr/>
        </p:nvPicPr>
        <p:blipFill>
          <a:blip r:embed="rId3">
            <a:extLst>
              <a:ext uri="{28A0092B-C50C-407E-A947-70E740481C1C}">
                <a14:useLocalDpi xmlns:a14="http://schemas.microsoft.com/office/drawing/2010/main" val="0"/>
              </a:ext>
            </a:extLst>
          </a:blip>
          <a:srcRect l="43579"/>
          <a:stretch/>
        </p:blipFill>
        <p:spPr>
          <a:xfrm>
            <a:off x="6885250" y="10"/>
            <a:ext cx="5305227"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825385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A747D4-9483-4DE3-B32A-4ED52A3783DA}"/>
              </a:ext>
            </a:extLst>
          </p:cNvPr>
          <p:cNvSpPr>
            <a:spLocks noGrp="1"/>
          </p:cNvSpPr>
          <p:nvPr>
            <p:ph type="title"/>
          </p:nvPr>
        </p:nvSpPr>
        <p:spPr>
          <a:xfrm>
            <a:off x="572493" y="238539"/>
            <a:ext cx="11018520" cy="1434415"/>
          </a:xfrm>
        </p:spPr>
        <p:txBody>
          <a:bodyPr anchor="b">
            <a:normAutofit/>
          </a:bodyPr>
          <a:lstStyle/>
          <a:p>
            <a:r>
              <a:rPr lang="en-US" sz="5400" dirty="0"/>
              <a:t>Cultural Competency and Bias</a:t>
            </a:r>
          </a:p>
        </p:txBody>
      </p:sp>
      <p:sp>
        <p:nvSpPr>
          <p:cNvPr id="1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05FE893D-4BD5-42DC-9151-ACE573B8F24E}"/>
              </a:ext>
            </a:extLst>
          </p:cNvPr>
          <p:cNvSpPr>
            <a:spLocks noGrp="1"/>
          </p:cNvSpPr>
          <p:nvPr>
            <p:ph idx="1"/>
          </p:nvPr>
        </p:nvSpPr>
        <p:spPr>
          <a:xfrm>
            <a:off x="572492" y="2071316"/>
            <a:ext cx="9868679" cy="4511568"/>
          </a:xfrm>
        </p:spPr>
        <p:txBody>
          <a:bodyPr anchor="t">
            <a:normAutofit fontScale="92500" lnSpcReduction="10000"/>
          </a:bodyPr>
          <a:lstStyle/>
          <a:p>
            <a:pPr marL="0" indent="0" algn="ctr">
              <a:buNone/>
            </a:pPr>
            <a:r>
              <a:rPr lang="en-US" sz="2400" dirty="0"/>
              <a:t>Adjudication of Involuntary Proceedings </a:t>
            </a:r>
          </a:p>
          <a:p>
            <a:pPr marL="457200" indent="-457200">
              <a:buAutoNum type="alphaLcParenBoth" startAt="4"/>
            </a:pPr>
            <a:r>
              <a:rPr lang="en-US" sz="2400" dirty="0"/>
              <a:t>Without a causal relationship identified in paragraph (c) of this section, evidence that shows only the existence of </a:t>
            </a:r>
          </a:p>
          <a:p>
            <a:pPr marL="1371600" lvl="3" indent="0">
              <a:buNone/>
            </a:pPr>
            <a:r>
              <a:rPr lang="en-US" sz="2400" dirty="0"/>
              <a:t>community or family poverty, </a:t>
            </a:r>
          </a:p>
          <a:p>
            <a:pPr marL="1371600" lvl="3" indent="0">
              <a:buNone/>
            </a:pPr>
            <a:r>
              <a:rPr lang="en-US" sz="2400" dirty="0"/>
              <a:t>isolation, </a:t>
            </a:r>
          </a:p>
          <a:p>
            <a:pPr marL="1371600" lvl="3" indent="0">
              <a:buNone/>
            </a:pPr>
            <a:r>
              <a:rPr lang="en-US" sz="2400" dirty="0"/>
              <a:t>single parenthood, </a:t>
            </a:r>
          </a:p>
          <a:p>
            <a:pPr marL="1371600" lvl="3" indent="0">
              <a:buNone/>
            </a:pPr>
            <a:r>
              <a:rPr lang="en-US" sz="2400" dirty="0"/>
              <a:t>custodian age, </a:t>
            </a:r>
          </a:p>
          <a:p>
            <a:pPr marL="1371600" lvl="3" indent="0">
              <a:buNone/>
            </a:pPr>
            <a:r>
              <a:rPr lang="en-US" sz="2400" dirty="0"/>
              <a:t>crowded or inadequate housing, </a:t>
            </a:r>
          </a:p>
          <a:p>
            <a:pPr marL="1371600" lvl="3" indent="0">
              <a:buNone/>
            </a:pPr>
            <a:r>
              <a:rPr lang="en-US" sz="2400" dirty="0"/>
              <a:t>substance abuse, </a:t>
            </a:r>
          </a:p>
          <a:p>
            <a:pPr marL="1371600" lvl="3" indent="0">
              <a:buNone/>
            </a:pPr>
            <a:r>
              <a:rPr lang="en-US" sz="2400" dirty="0"/>
              <a:t>or nonconforming social behavior </a:t>
            </a:r>
          </a:p>
          <a:p>
            <a:pPr marL="457200" lvl="1" indent="0">
              <a:buNone/>
            </a:pPr>
            <a:r>
              <a:rPr lang="en-US" dirty="0"/>
              <a:t>does not by itself constitute clear and convincing evidence or evidence beyond a reasonable doubt that continued custody is likely to result in serious emotional or physical damage to the child.</a:t>
            </a:r>
          </a:p>
        </p:txBody>
      </p:sp>
      <p:pic>
        <p:nvPicPr>
          <p:cNvPr id="3" name="Picture 2">
            <a:extLst>
              <a:ext uri="{FF2B5EF4-FFF2-40B4-BE49-F238E27FC236}">
                <a16:creationId xmlns:a16="http://schemas.microsoft.com/office/drawing/2014/main" id="{816C0EEF-58F9-4DB0-9A06-55358F70F1C0}"/>
              </a:ext>
            </a:extLst>
          </p:cNvPr>
          <p:cNvPicPr>
            <a:picLocks noChangeAspect="1"/>
          </p:cNvPicPr>
          <p:nvPr/>
        </p:nvPicPr>
        <p:blipFill rotWithShape="1">
          <a:blip r:embed="rId3"/>
          <a:srcRect l="85755" r="2" b="2"/>
          <a:stretch/>
        </p:blipFill>
        <p:spPr>
          <a:xfrm>
            <a:off x="10579394" y="2093976"/>
            <a:ext cx="1037327" cy="4096512"/>
          </a:xfrm>
          <a:prstGeom prst="rect">
            <a:avLst/>
          </a:prstGeom>
        </p:spPr>
      </p:pic>
    </p:spTree>
    <p:extLst>
      <p:ext uri="{BB962C8B-B14F-4D97-AF65-F5344CB8AC3E}">
        <p14:creationId xmlns:p14="http://schemas.microsoft.com/office/powerpoint/2010/main" val="885052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white background with black text&#10;&#10;Description automatically generated">
            <a:extLst>
              <a:ext uri="{FF2B5EF4-FFF2-40B4-BE49-F238E27FC236}">
                <a16:creationId xmlns:a16="http://schemas.microsoft.com/office/drawing/2014/main" id="{94FB4328-A0DD-4774-8A32-3DDABA732986}"/>
              </a:ext>
            </a:extLst>
          </p:cNvPr>
          <p:cNvPicPr>
            <a:picLocks noChangeAspect="1"/>
          </p:cNvPicPr>
          <p:nvPr/>
        </p:nvPicPr>
        <p:blipFill>
          <a:blip r:embed="rId3">
            <a:extLst>
              <a:ext uri="{28A0092B-C50C-407E-A947-70E740481C1C}">
                <a14:useLocalDpi xmlns:a14="http://schemas.microsoft.com/office/drawing/2010/main" val="0"/>
              </a:ext>
            </a:extLst>
          </a:blip>
          <a:srcRect t="3913" r="35356" b="5178"/>
          <a:stretch>
            <a:fillRect/>
          </a:stretch>
        </p:blipFill>
        <p:spPr>
          <a:xfrm>
            <a:off x="3522468" y="10"/>
            <a:ext cx="8669532" cy="6857990"/>
          </a:xfrm>
          <a:prstGeom prst="rect">
            <a:avLst/>
          </a:prstGeom>
        </p:spPr>
      </p:pic>
      <p:sp>
        <p:nvSpPr>
          <p:cNvPr id="12" name="Rectangle 11">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tx1"/>
              </a:gs>
              <a:gs pos="35000">
                <a:schemeClr val="tx1">
                  <a:alpha val="78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7A747D4-9483-4DE3-B32A-4ED52A3783DA}"/>
              </a:ext>
            </a:extLst>
          </p:cNvPr>
          <p:cNvSpPr>
            <a:spLocks noGrp="1"/>
          </p:cNvSpPr>
          <p:nvPr>
            <p:ph type="title"/>
          </p:nvPr>
        </p:nvSpPr>
        <p:spPr>
          <a:xfrm>
            <a:off x="973454" y="1161288"/>
            <a:ext cx="2835783" cy="1124712"/>
          </a:xfrm>
        </p:spPr>
        <p:txBody>
          <a:bodyPr anchor="b">
            <a:normAutofit/>
          </a:bodyPr>
          <a:lstStyle/>
          <a:p>
            <a:r>
              <a:rPr lang="en-US" sz="4000" dirty="0">
                <a:solidFill>
                  <a:schemeClr val="bg1"/>
                </a:solidFill>
              </a:rPr>
              <a:t>Bias</a:t>
            </a:r>
          </a:p>
        </p:txBody>
      </p:sp>
      <p:sp>
        <p:nvSpPr>
          <p:cNvPr id="14" name="Rectangle 1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chemeClr val="tx1"/>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ontent Placeholder 4">
            <a:extLst>
              <a:ext uri="{FF2B5EF4-FFF2-40B4-BE49-F238E27FC236}">
                <a16:creationId xmlns:a16="http://schemas.microsoft.com/office/drawing/2014/main" id="{7246BBDC-C038-452B-8E50-9CDB807E95AE}"/>
              </a:ext>
            </a:extLst>
          </p:cNvPr>
          <p:cNvSpPr>
            <a:spLocks noGrp="1"/>
          </p:cNvSpPr>
          <p:nvPr>
            <p:ph idx="1"/>
          </p:nvPr>
        </p:nvSpPr>
        <p:spPr>
          <a:xfrm>
            <a:off x="973455" y="2718054"/>
            <a:ext cx="6713885" cy="3207258"/>
          </a:xfrm>
        </p:spPr>
        <p:txBody>
          <a:bodyPr anchor="t">
            <a:normAutofit/>
          </a:bodyPr>
          <a:lstStyle/>
          <a:p>
            <a:pPr>
              <a:buFont typeface="Wingdings" panose="05000000000000000000" pitchFamily="2" charset="2"/>
              <a:buChar char="Ø"/>
            </a:pPr>
            <a:r>
              <a:rPr lang="en-US" dirty="0">
                <a:solidFill>
                  <a:schemeClr val="bg1"/>
                </a:solidFill>
              </a:rPr>
              <a:t>Personal Bias</a:t>
            </a:r>
          </a:p>
          <a:p>
            <a:pPr marL="0" indent="0">
              <a:buNone/>
            </a:pPr>
            <a:endParaRPr lang="en-US" dirty="0">
              <a:solidFill>
                <a:schemeClr val="bg1"/>
              </a:solidFill>
            </a:endParaRPr>
          </a:p>
          <a:p>
            <a:pPr>
              <a:buFont typeface="Wingdings" panose="05000000000000000000" pitchFamily="2" charset="2"/>
              <a:buChar char="Ø"/>
            </a:pPr>
            <a:r>
              <a:rPr lang="en-US" dirty="0">
                <a:solidFill>
                  <a:schemeClr val="bg1"/>
                </a:solidFill>
              </a:rPr>
              <a:t>Illusory Truth Effect</a:t>
            </a:r>
          </a:p>
          <a:p>
            <a:pPr marL="0" indent="0">
              <a:buNone/>
            </a:pPr>
            <a:endParaRPr lang="en-US" dirty="0">
              <a:solidFill>
                <a:schemeClr val="bg1"/>
              </a:solidFill>
            </a:endParaRPr>
          </a:p>
          <a:p>
            <a:pPr>
              <a:buFont typeface="Wingdings" panose="05000000000000000000" pitchFamily="2" charset="2"/>
              <a:buChar char="Ø"/>
            </a:pPr>
            <a:r>
              <a:rPr lang="en-US" dirty="0">
                <a:solidFill>
                  <a:schemeClr val="bg1"/>
                </a:solidFill>
              </a:rPr>
              <a:t>Bias through Familiar Mythology</a:t>
            </a:r>
          </a:p>
        </p:txBody>
      </p:sp>
    </p:spTree>
    <p:extLst>
      <p:ext uri="{BB962C8B-B14F-4D97-AF65-F5344CB8AC3E}">
        <p14:creationId xmlns:p14="http://schemas.microsoft.com/office/powerpoint/2010/main" val="86897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background with black text&#10;&#10;Description automatically generated">
            <a:extLst>
              <a:ext uri="{FF2B5EF4-FFF2-40B4-BE49-F238E27FC236}">
                <a16:creationId xmlns:a16="http://schemas.microsoft.com/office/drawing/2014/main" id="{94FB4328-A0DD-4774-8A32-3DDABA7329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8" cy="6858000"/>
          </a:xfrm>
          <a:prstGeom prst="rect">
            <a:avLst/>
          </a:prstGeom>
        </p:spPr>
      </p:pic>
      <p:sp>
        <p:nvSpPr>
          <p:cNvPr id="2" name="Title 1">
            <a:extLst>
              <a:ext uri="{FF2B5EF4-FFF2-40B4-BE49-F238E27FC236}">
                <a16:creationId xmlns:a16="http://schemas.microsoft.com/office/drawing/2014/main" id="{07A747D4-9483-4DE3-B32A-4ED52A3783DA}"/>
              </a:ext>
            </a:extLst>
          </p:cNvPr>
          <p:cNvSpPr>
            <a:spLocks noGrp="1"/>
          </p:cNvSpPr>
          <p:nvPr>
            <p:ph type="title"/>
          </p:nvPr>
        </p:nvSpPr>
        <p:spPr>
          <a:xfrm>
            <a:off x="838198" y="745464"/>
            <a:ext cx="10515600" cy="1325563"/>
          </a:xfrm>
        </p:spPr>
        <p:txBody>
          <a:bodyPr/>
          <a:lstStyle/>
          <a:p>
            <a:pPr algn="ctr"/>
            <a:r>
              <a:rPr lang="en-US" dirty="0"/>
              <a:t>Bias</a:t>
            </a:r>
          </a:p>
        </p:txBody>
      </p:sp>
      <p:sp>
        <p:nvSpPr>
          <p:cNvPr id="5" name="Content Placeholder 4">
            <a:extLst>
              <a:ext uri="{FF2B5EF4-FFF2-40B4-BE49-F238E27FC236}">
                <a16:creationId xmlns:a16="http://schemas.microsoft.com/office/drawing/2014/main" id="{7246BBDC-C038-452B-8E50-9CDB807E95AE}"/>
              </a:ext>
            </a:extLst>
          </p:cNvPr>
          <p:cNvSpPr>
            <a:spLocks noGrp="1"/>
          </p:cNvSpPr>
          <p:nvPr>
            <p:ph idx="1"/>
          </p:nvPr>
        </p:nvSpPr>
        <p:spPr>
          <a:xfrm>
            <a:off x="838198" y="2071027"/>
            <a:ext cx="10515600" cy="3845243"/>
          </a:xfrm>
        </p:spPr>
        <p:txBody>
          <a:bodyPr>
            <a:normAutofit/>
          </a:bodyPr>
          <a:lstStyle/>
          <a:p>
            <a:pPr marL="457200" lvl="1" indent="0">
              <a:lnSpc>
                <a:spcPct val="100000"/>
              </a:lnSpc>
              <a:buNone/>
            </a:pPr>
            <a:r>
              <a:rPr lang="en-US" dirty="0"/>
              <a:t>“</a:t>
            </a:r>
            <a:r>
              <a:rPr lang="en-US" sz="3200" dirty="0"/>
              <a:t>Very often, children are taken simply by the welfare worker intervening when seeing a situation that she, personally, disapproves of out of her own value system, out of her own interpretation of behavior.”</a:t>
            </a:r>
          </a:p>
          <a:p>
            <a:pPr marL="457200" lvl="1" indent="0">
              <a:lnSpc>
                <a:spcPct val="100000"/>
              </a:lnSpc>
              <a:buNone/>
            </a:pPr>
            <a:endParaRPr lang="en-US" sz="3200" dirty="0"/>
          </a:p>
          <a:p>
            <a:pPr marL="457200" lvl="1" indent="0">
              <a:lnSpc>
                <a:spcPct val="150000"/>
              </a:lnSpc>
              <a:buNone/>
            </a:pPr>
            <a:r>
              <a:rPr lang="en-US" i="1" dirty="0"/>
              <a:t>	April 8, 9, 1974, Hearing: Indian Child Welfare Program, Committee 	on Interior and Insular Affairs. US Senate</a:t>
            </a:r>
          </a:p>
        </p:txBody>
      </p:sp>
    </p:spTree>
    <p:extLst>
      <p:ext uri="{BB962C8B-B14F-4D97-AF65-F5344CB8AC3E}">
        <p14:creationId xmlns:p14="http://schemas.microsoft.com/office/powerpoint/2010/main" val="37142901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background with black text&#10;&#10;Description automatically generated">
            <a:extLst>
              <a:ext uri="{FF2B5EF4-FFF2-40B4-BE49-F238E27FC236}">
                <a16:creationId xmlns:a16="http://schemas.microsoft.com/office/drawing/2014/main" id="{94FB4328-A0DD-4774-8A32-3DDABA7329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8" cy="6858000"/>
          </a:xfrm>
          <a:prstGeom prst="rect">
            <a:avLst/>
          </a:prstGeom>
        </p:spPr>
      </p:pic>
      <p:sp>
        <p:nvSpPr>
          <p:cNvPr id="2" name="Title 1">
            <a:extLst>
              <a:ext uri="{FF2B5EF4-FFF2-40B4-BE49-F238E27FC236}">
                <a16:creationId xmlns:a16="http://schemas.microsoft.com/office/drawing/2014/main" id="{07A747D4-9483-4DE3-B32A-4ED52A3783DA}"/>
              </a:ext>
            </a:extLst>
          </p:cNvPr>
          <p:cNvSpPr>
            <a:spLocks noGrp="1"/>
          </p:cNvSpPr>
          <p:nvPr>
            <p:ph type="title"/>
          </p:nvPr>
        </p:nvSpPr>
        <p:spPr>
          <a:xfrm>
            <a:off x="838199" y="567304"/>
            <a:ext cx="10515600" cy="754629"/>
          </a:xfrm>
        </p:spPr>
        <p:txBody>
          <a:bodyPr/>
          <a:lstStyle/>
          <a:p>
            <a:pPr algn="ctr"/>
            <a:r>
              <a:rPr lang="en-US" dirty="0"/>
              <a:t>Cultural Education</a:t>
            </a:r>
          </a:p>
        </p:txBody>
      </p:sp>
      <p:sp>
        <p:nvSpPr>
          <p:cNvPr id="5" name="Content Placeholder 4">
            <a:extLst>
              <a:ext uri="{FF2B5EF4-FFF2-40B4-BE49-F238E27FC236}">
                <a16:creationId xmlns:a16="http://schemas.microsoft.com/office/drawing/2014/main" id="{7246BBDC-C038-452B-8E50-9CDB807E95AE}"/>
              </a:ext>
            </a:extLst>
          </p:cNvPr>
          <p:cNvSpPr>
            <a:spLocks noGrp="1"/>
          </p:cNvSpPr>
          <p:nvPr>
            <p:ph idx="1"/>
          </p:nvPr>
        </p:nvSpPr>
        <p:spPr>
          <a:xfrm>
            <a:off x="838199" y="1513115"/>
            <a:ext cx="10515600" cy="4663848"/>
          </a:xfrm>
        </p:spPr>
        <p:txBody>
          <a:bodyPr>
            <a:normAutofit/>
          </a:bodyPr>
          <a:lstStyle/>
          <a:p>
            <a:pPr marL="457200" lvl="1" indent="0">
              <a:buNone/>
            </a:pPr>
            <a:r>
              <a:rPr lang="en-US" dirty="0"/>
              <a:t>Senator ABOUREZK. “Are there any States in which the State welfare workers are given training in Indian values or Indian culture?”</a:t>
            </a:r>
          </a:p>
          <a:p>
            <a:pPr marL="457200" lvl="1" indent="0">
              <a:buNone/>
            </a:pPr>
            <a:endParaRPr lang="en-US" dirty="0"/>
          </a:p>
          <a:p>
            <a:pPr marL="457200" lvl="1" indent="0">
              <a:buNone/>
            </a:pPr>
            <a:r>
              <a:rPr lang="en-US" dirty="0"/>
              <a:t>Mr. BYLER. “I don't know that they are given training in Indian values, Indian culture. I don't know of any that are. We can't believe that it is generally effective if it is given, because of the figures we see . . . but then, there was a strong tribal input, a compassionate and concerned BIA welfare worker, and when you have that kind of combination, it works.”</a:t>
            </a:r>
          </a:p>
          <a:p>
            <a:pPr marL="457200" lvl="1" indent="0">
              <a:buNone/>
            </a:pPr>
            <a:endParaRPr lang="en-US" dirty="0"/>
          </a:p>
          <a:p>
            <a:pPr marL="457200" lvl="1" indent="0">
              <a:buNone/>
            </a:pPr>
            <a:r>
              <a:rPr lang="en-US" i="1" dirty="0"/>
              <a:t>April 8, 9, 1974, Hearing: Indian Child Welfare Program, Committee on Interior and Insular Affairs. Senate</a:t>
            </a:r>
          </a:p>
        </p:txBody>
      </p:sp>
    </p:spTree>
    <p:extLst>
      <p:ext uri="{BB962C8B-B14F-4D97-AF65-F5344CB8AC3E}">
        <p14:creationId xmlns:p14="http://schemas.microsoft.com/office/powerpoint/2010/main" val="4086108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background with black text&#10;&#10;Description automatically generated">
            <a:extLst>
              <a:ext uri="{FF2B5EF4-FFF2-40B4-BE49-F238E27FC236}">
                <a16:creationId xmlns:a16="http://schemas.microsoft.com/office/drawing/2014/main" id="{94FB4328-A0DD-4774-8A32-3DDABA7329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8" cy="6858000"/>
          </a:xfrm>
          <a:prstGeom prst="rect">
            <a:avLst/>
          </a:prstGeom>
        </p:spPr>
      </p:pic>
      <p:sp>
        <p:nvSpPr>
          <p:cNvPr id="2" name="Title 1">
            <a:extLst>
              <a:ext uri="{FF2B5EF4-FFF2-40B4-BE49-F238E27FC236}">
                <a16:creationId xmlns:a16="http://schemas.microsoft.com/office/drawing/2014/main" id="{07A747D4-9483-4DE3-B32A-4ED52A3783DA}"/>
              </a:ext>
            </a:extLst>
          </p:cNvPr>
          <p:cNvSpPr>
            <a:spLocks noGrp="1"/>
          </p:cNvSpPr>
          <p:nvPr>
            <p:ph type="title"/>
          </p:nvPr>
        </p:nvSpPr>
        <p:spPr>
          <a:xfrm>
            <a:off x="838199" y="552414"/>
            <a:ext cx="10515600" cy="924499"/>
          </a:xfrm>
        </p:spPr>
        <p:txBody>
          <a:bodyPr/>
          <a:lstStyle/>
          <a:p>
            <a:pPr algn="ctr"/>
            <a:r>
              <a:rPr lang="en-US" dirty="0"/>
              <a:t>The Illusory Truth Effect</a:t>
            </a:r>
          </a:p>
        </p:txBody>
      </p:sp>
      <p:sp>
        <p:nvSpPr>
          <p:cNvPr id="5" name="Content Placeholder 4">
            <a:extLst>
              <a:ext uri="{FF2B5EF4-FFF2-40B4-BE49-F238E27FC236}">
                <a16:creationId xmlns:a16="http://schemas.microsoft.com/office/drawing/2014/main" id="{7246BBDC-C038-452B-8E50-9CDB807E95AE}"/>
              </a:ext>
            </a:extLst>
          </p:cNvPr>
          <p:cNvSpPr>
            <a:spLocks noGrp="1"/>
          </p:cNvSpPr>
          <p:nvPr>
            <p:ph idx="1"/>
          </p:nvPr>
        </p:nvSpPr>
        <p:spPr>
          <a:xfrm>
            <a:off x="1523999" y="1731615"/>
            <a:ext cx="9829800" cy="4292503"/>
          </a:xfrm>
        </p:spPr>
        <p:txBody>
          <a:bodyPr>
            <a:normAutofit lnSpcReduction="10000"/>
          </a:bodyPr>
          <a:lstStyle/>
          <a:p>
            <a:r>
              <a:rPr lang="en-US" dirty="0"/>
              <a:t>The tendency for people to find any statement more plausible when it is repeated frequently, regardless if it is factually true or even plausible.</a:t>
            </a:r>
          </a:p>
          <a:p>
            <a:pPr lvl="1"/>
            <a:r>
              <a:rPr lang="en-US" i="1" dirty="0">
                <a:hlinkClick r:id="rId4"/>
              </a:rPr>
              <a:t>See American Psychological Association</a:t>
            </a:r>
            <a:endParaRPr lang="en-US" i="1" dirty="0"/>
          </a:p>
          <a:p>
            <a:pPr marL="0" indent="0">
              <a:buNone/>
            </a:pPr>
            <a:endParaRPr lang="en-US" dirty="0"/>
          </a:p>
          <a:p>
            <a:pPr marL="0" indent="0">
              <a:buNone/>
            </a:pPr>
            <a:r>
              <a:rPr lang="en-US" dirty="0"/>
              <a:t>ER 1.0 Terminology</a:t>
            </a:r>
          </a:p>
          <a:p>
            <a:endParaRPr lang="en-US" dirty="0"/>
          </a:p>
          <a:p>
            <a:r>
              <a:rPr lang="en-US" dirty="0"/>
              <a:t>(a) “Belief” or “believes” denotes that the person involved actually supposed the fact in question to be true. A person's belief may be inferred from circumstances.</a:t>
            </a:r>
          </a:p>
          <a:p>
            <a:endParaRPr lang="en-US" i="1" dirty="0"/>
          </a:p>
        </p:txBody>
      </p:sp>
    </p:spTree>
    <p:extLst>
      <p:ext uri="{BB962C8B-B14F-4D97-AF65-F5344CB8AC3E}">
        <p14:creationId xmlns:p14="http://schemas.microsoft.com/office/powerpoint/2010/main" val="31649270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white background with black text&#10;&#10;Description automatically generated">
            <a:extLst>
              <a:ext uri="{FF2B5EF4-FFF2-40B4-BE49-F238E27FC236}">
                <a16:creationId xmlns:a16="http://schemas.microsoft.com/office/drawing/2014/main" id="{94FB4328-A0DD-4774-8A32-3DDABA732986}"/>
              </a:ext>
            </a:extLst>
          </p:cNvPr>
          <p:cNvPicPr>
            <a:picLocks noChangeAspect="1"/>
          </p:cNvPicPr>
          <p:nvPr/>
        </p:nvPicPr>
        <p:blipFill>
          <a:blip r:embed="rId3">
            <a:extLst>
              <a:ext uri="{28A0092B-C50C-407E-A947-70E740481C1C}">
                <a14:useLocalDpi xmlns:a14="http://schemas.microsoft.com/office/drawing/2010/main" val="0"/>
              </a:ext>
            </a:extLst>
          </a:blip>
          <a:srcRect t="3913" r="35356" b="5178"/>
          <a:stretch>
            <a:fillRect/>
          </a:stretch>
        </p:blipFill>
        <p:spPr>
          <a:xfrm>
            <a:off x="3522468" y="10"/>
            <a:ext cx="8669532" cy="6857990"/>
          </a:xfrm>
          <a:prstGeom prst="rect">
            <a:avLst/>
          </a:prstGeom>
        </p:spPr>
      </p:pic>
      <p:sp>
        <p:nvSpPr>
          <p:cNvPr id="12" name="Rectangle 11">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tx1"/>
              </a:gs>
              <a:gs pos="35000">
                <a:schemeClr val="tx1">
                  <a:alpha val="78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7A747D4-9483-4DE3-B32A-4ED52A3783DA}"/>
              </a:ext>
            </a:extLst>
          </p:cNvPr>
          <p:cNvSpPr>
            <a:spLocks noGrp="1"/>
          </p:cNvSpPr>
          <p:nvPr>
            <p:ph type="title"/>
          </p:nvPr>
        </p:nvSpPr>
        <p:spPr>
          <a:xfrm>
            <a:off x="371093" y="843534"/>
            <a:ext cx="6497539" cy="1442466"/>
          </a:xfrm>
        </p:spPr>
        <p:txBody>
          <a:bodyPr anchor="b">
            <a:normAutofit/>
          </a:bodyPr>
          <a:lstStyle/>
          <a:p>
            <a:r>
              <a:rPr lang="en-US" sz="3200" dirty="0">
                <a:solidFill>
                  <a:schemeClr val="bg1"/>
                </a:solidFill>
              </a:rPr>
              <a:t>Ethical Considerations When Using AI in the Practice of Law</a:t>
            </a:r>
          </a:p>
        </p:txBody>
      </p:sp>
      <p:sp>
        <p:nvSpPr>
          <p:cNvPr id="14" name="Rectangle 1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chemeClr val="tx1"/>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ontent Placeholder 4">
            <a:extLst>
              <a:ext uri="{FF2B5EF4-FFF2-40B4-BE49-F238E27FC236}">
                <a16:creationId xmlns:a16="http://schemas.microsoft.com/office/drawing/2014/main" id="{7246BBDC-C038-452B-8E50-9CDB807E95AE}"/>
              </a:ext>
            </a:extLst>
          </p:cNvPr>
          <p:cNvSpPr>
            <a:spLocks noGrp="1"/>
          </p:cNvSpPr>
          <p:nvPr>
            <p:ph idx="1"/>
          </p:nvPr>
        </p:nvSpPr>
        <p:spPr>
          <a:xfrm>
            <a:off x="1116419" y="2718054"/>
            <a:ext cx="4763385" cy="3207258"/>
          </a:xfrm>
        </p:spPr>
        <p:txBody>
          <a:bodyPr anchor="t">
            <a:normAutofit/>
          </a:bodyPr>
          <a:lstStyle/>
          <a:p>
            <a:pPr>
              <a:buFont typeface="Wingdings" panose="05000000000000000000" pitchFamily="2" charset="2"/>
              <a:buChar char="Ø"/>
            </a:pPr>
            <a:r>
              <a:rPr lang="en-US" dirty="0">
                <a:solidFill>
                  <a:schemeClr val="bg1"/>
                </a:solidFill>
              </a:rPr>
              <a:t>What is AI?</a:t>
            </a:r>
          </a:p>
          <a:p>
            <a:pPr>
              <a:buFont typeface="Wingdings" panose="05000000000000000000" pitchFamily="2" charset="2"/>
              <a:buChar char="Ø"/>
            </a:pPr>
            <a:r>
              <a:rPr lang="en-US" dirty="0">
                <a:solidFill>
                  <a:schemeClr val="bg1"/>
                </a:solidFill>
              </a:rPr>
              <a:t>AI Data Sets Explained</a:t>
            </a:r>
          </a:p>
          <a:p>
            <a:pPr>
              <a:buFont typeface="Wingdings" panose="05000000000000000000" pitchFamily="2" charset="2"/>
              <a:buChar char="Ø"/>
            </a:pPr>
            <a:r>
              <a:rPr lang="en-US" dirty="0">
                <a:solidFill>
                  <a:schemeClr val="bg1"/>
                </a:solidFill>
              </a:rPr>
              <a:t>AI Models Explained</a:t>
            </a:r>
          </a:p>
          <a:p>
            <a:pPr>
              <a:buFont typeface="Wingdings" panose="05000000000000000000" pitchFamily="2" charset="2"/>
              <a:buChar char="Ø"/>
            </a:pPr>
            <a:r>
              <a:rPr lang="en-US" dirty="0">
                <a:solidFill>
                  <a:schemeClr val="bg1"/>
                </a:solidFill>
              </a:rPr>
              <a:t>Confidentiality</a:t>
            </a:r>
          </a:p>
          <a:p>
            <a:pPr>
              <a:buFont typeface="Wingdings" panose="05000000000000000000" pitchFamily="2" charset="2"/>
              <a:buChar char="Ø"/>
            </a:pPr>
            <a:r>
              <a:rPr lang="en-US" dirty="0">
                <a:solidFill>
                  <a:schemeClr val="bg1"/>
                </a:solidFill>
              </a:rPr>
              <a:t>Distrust and Verify</a:t>
            </a:r>
          </a:p>
          <a:p>
            <a:pPr>
              <a:buFont typeface="Wingdings" panose="05000000000000000000" pitchFamily="2" charset="2"/>
              <a:buChar char="Ø"/>
            </a:pPr>
            <a:r>
              <a:rPr lang="en-US" dirty="0">
                <a:solidFill>
                  <a:schemeClr val="bg1"/>
                </a:solidFill>
              </a:rPr>
              <a:t>Quality of Data Sets</a:t>
            </a:r>
          </a:p>
        </p:txBody>
      </p:sp>
    </p:spTree>
    <p:extLst>
      <p:ext uri="{BB962C8B-B14F-4D97-AF65-F5344CB8AC3E}">
        <p14:creationId xmlns:p14="http://schemas.microsoft.com/office/powerpoint/2010/main" val="935732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background with black text&#10;&#10;Description automatically generated">
            <a:extLst>
              <a:ext uri="{FF2B5EF4-FFF2-40B4-BE49-F238E27FC236}">
                <a16:creationId xmlns:a16="http://schemas.microsoft.com/office/drawing/2014/main" id="{94FB4328-A0DD-4774-8A32-3DDABA7329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8" cy="6858000"/>
          </a:xfrm>
          <a:prstGeom prst="rect">
            <a:avLst/>
          </a:prstGeom>
        </p:spPr>
      </p:pic>
      <p:sp>
        <p:nvSpPr>
          <p:cNvPr id="2" name="Title 1">
            <a:extLst>
              <a:ext uri="{FF2B5EF4-FFF2-40B4-BE49-F238E27FC236}">
                <a16:creationId xmlns:a16="http://schemas.microsoft.com/office/drawing/2014/main" id="{07A747D4-9483-4DE3-B32A-4ED52A3783DA}"/>
              </a:ext>
            </a:extLst>
          </p:cNvPr>
          <p:cNvSpPr>
            <a:spLocks noGrp="1"/>
          </p:cNvSpPr>
          <p:nvPr>
            <p:ph type="title"/>
          </p:nvPr>
        </p:nvSpPr>
        <p:spPr>
          <a:xfrm>
            <a:off x="838198" y="745465"/>
            <a:ext cx="10515600" cy="828894"/>
          </a:xfrm>
        </p:spPr>
        <p:txBody>
          <a:bodyPr/>
          <a:lstStyle/>
          <a:p>
            <a:pPr algn="ctr"/>
            <a:r>
              <a:rPr lang="en-US" dirty="0"/>
              <a:t>What is AI?</a:t>
            </a:r>
          </a:p>
        </p:txBody>
      </p:sp>
      <p:sp>
        <p:nvSpPr>
          <p:cNvPr id="5" name="Content Placeholder 4">
            <a:extLst>
              <a:ext uri="{FF2B5EF4-FFF2-40B4-BE49-F238E27FC236}">
                <a16:creationId xmlns:a16="http://schemas.microsoft.com/office/drawing/2014/main" id="{7246BBDC-C038-452B-8E50-9CDB807E95AE}"/>
              </a:ext>
            </a:extLst>
          </p:cNvPr>
          <p:cNvSpPr>
            <a:spLocks noGrp="1"/>
          </p:cNvSpPr>
          <p:nvPr>
            <p:ph idx="1"/>
          </p:nvPr>
        </p:nvSpPr>
        <p:spPr>
          <a:xfrm>
            <a:off x="1069450" y="1868558"/>
            <a:ext cx="10515600" cy="3900872"/>
          </a:xfrm>
        </p:spPr>
        <p:txBody>
          <a:bodyPr/>
          <a:lstStyle/>
          <a:p>
            <a:r>
              <a:rPr lang="en-US" dirty="0"/>
              <a:t>“a machine-based system that can, for a given set of human-defined objectives, make predictions, recommendations, or decisions influencing real or virtual environments.” </a:t>
            </a:r>
            <a:r>
              <a:rPr lang="en-US" sz="2400" dirty="0"/>
              <a:t>U.S. Code Title 15. Commerce and Trade § 9401.</a:t>
            </a:r>
            <a:endParaRPr lang="en-US" dirty="0"/>
          </a:p>
          <a:p>
            <a:endParaRPr lang="en-US" dirty="0"/>
          </a:p>
          <a:p>
            <a:r>
              <a:rPr lang="en-US" dirty="0"/>
              <a:t>“generative AI” refers to deep-learning models that can generate high-quality text, images, and other content based on the data they were trained on. </a:t>
            </a:r>
            <a:r>
              <a:rPr lang="en-US" sz="2400" dirty="0"/>
              <a:t>AZ Bar Guidance for Use of AI</a:t>
            </a:r>
            <a:endParaRPr lang="en-US" dirty="0"/>
          </a:p>
          <a:p>
            <a:endParaRPr lang="en-US" dirty="0"/>
          </a:p>
        </p:txBody>
      </p:sp>
    </p:spTree>
    <p:extLst>
      <p:ext uri="{BB962C8B-B14F-4D97-AF65-F5344CB8AC3E}">
        <p14:creationId xmlns:p14="http://schemas.microsoft.com/office/powerpoint/2010/main" val="21783124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background with black text&#10;&#10;Description automatically generated">
            <a:extLst>
              <a:ext uri="{FF2B5EF4-FFF2-40B4-BE49-F238E27FC236}">
                <a16:creationId xmlns:a16="http://schemas.microsoft.com/office/drawing/2014/main" id="{94FB4328-A0DD-4774-8A32-3DDABA7329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8" cy="6858000"/>
          </a:xfrm>
          <a:prstGeom prst="rect">
            <a:avLst/>
          </a:prstGeom>
        </p:spPr>
      </p:pic>
      <p:sp>
        <p:nvSpPr>
          <p:cNvPr id="2" name="Title 1">
            <a:extLst>
              <a:ext uri="{FF2B5EF4-FFF2-40B4-BE49-F238E27FC236}">
                <a16:creationId xmlns:a16="http://schemas.microsoft.com/office/drawing/2014/main" id="{07A747D4-9483-4DE3-B32A-4ED52A3783DA}"/>
              </a:ext>
            </a:extLst>
          </p:cNvPr>
          <p:cNvSpPr>
            <a:spLocks noGrp="1"/>
          </p:cNvSpPr>
          <p:nvPr>
            <p:ph type="title"/>
          </p:nvPr>
        </p:nvSpPr>
        <p:spPr>
          <a:xfrm>
            <a:off x="838198" y="745465"/>
            <a:ext cx="10515600" cy="828894"/>
          </a:xfrm>
        </p:spPr>
        <p:txBody>
          <a:bodyPr/>
          <a:lstStyle/>
          <a:p>
            <a:pPr algn="ctr"/>
            <a:r>
              <a:rPr lang="en-US" dirty="0"/>
              <a:t>AI Models Explained</a:t>
            </a:r>
          </a:p>
        </p:txBody>
      </p:sp>
      <p:sp>
        <p:nvSpPr>
          <p:cNvPr id="5" name="Content Placeholder 4">
            <a:extLst>
              <a:ext uri="{FF2B5EF4-FFF2-40B4-BE49-F238E27FC236}">
                <a16:creationId xmlns:a16="http://schemas.microsoft.com/office/drawing/2014/main" id="{7246BBDC-C038-452B-8E50-9CDB807E95AE}"/>
              </a:ext>
            </a:extLst>
          </p:cNvPr>
          <p:cNvSpPr>
            <a:spLocks noGrp="1"/>
          </p:cNvSpPr>
          <p:nvPr>
            <p:ph idx="1"/>
          </p:nvPr>
        </p:nvSpPr>
        <p:spPr>
          <a:xfrm>
            <a:off x="1069450" y="2062716"/>
            <a:ext cx="10515600" cy="4199860"/>
          </a:xfrm>
        </p:spPr>
        <p:txBody>
          <a:bodyPr>
            <a:normAutofit/>
          </a:bodyPr>
          <a:lstStyle/>
          <a:p>
            <a:pPr marL="0" indent="0">
              <a:buNone/>
            </a:pPr>
            <a:r>
              <a:rPr lang="en-US" sz="2400" i="1" dirty="0"/>
              <a:t>From Microsoft Copilot:</a:t>
            </a:r>
          </a:p>
          <a:p>
            <a:r>
              <a:rPr lang="en-US" sz="2400" dirty="0"/>
              <a:t>An AI model is a computer program designed to recognize patterns, analyze data, and make predictions or decisions autonomously. </a:t>
            </a:r>
          </a:p>
          <a:p>
            <a:endParaRPr lang="en-US" sz="2400" dirty="0"/>
          </a:p>
          <a:p>
            <a:r>
              <a:rPr lang="en-US" sz="2400" dirty="0"/>
              <a:t>It is built using algorithms and trained on datasets to learn from examples, enabling it to perform specific tasks without explicit human instructions. </a:t>
            </a:r>
          </a:p>
          <a:p>
            <a:endParaRPr lang="en-US" sz="2400" dirty="0"/>
          </a:p>
          <a:p>
            <a:r>
              <a:rPr lang="en-US" sz="2400" dirty="0"/>
              <a:t>AI models operate by processing data numerically, identifying patterns, and optimizing their predictions iteratively. </a:t>
            </a:r>
          </a:p>
        </p:txBody>
      </p:sp>
    </p:spTree>
    <p:extLst>
      <p:ext uri="{BB962C8B-B14F-4D97-AF65-F5344CB8AC3E}">
        <p14:creationId xmlns:p14="http://schemas.microsoft.com/office/powerpoint/2010/main" val="37492370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background with black text&#10;&#10;Description automatically generated">
            <a:extLst>
              <a:ext uri="{FF2B5EF4-FFF2-40B4-BE49-F238E27FC236}">
                <a16:creationId xmlns:a16="http://schemas.microsoft.com/office/drawing/2014/main" id="{94FB4328-A0DD-4774-8A32-3DDABA7329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8" cy="6858000"/>
          </a:xfrm>
          <a:prstGeom prst="rect">
            <a:avLst/>
          </a:prstGeom>
        </p:spPr>
      </p:pic>
      <p:sp>
        <p:nvSpPr>
          <p:cNvPr id="2" name="Title 1">
            <a:extLst>
              <a:ext uri="{FF2B5EF4-FFF2-40B4-BE49-F238E27FC236}">
                <a16:creationId xmlns:a16="http://schemas.microsoft.com/office/drawing/2014/main" id="{07A747D4-9483-4DE3-B32A-4ED52A3783DA}"/>
              </a:ext>
            </a:extLst>
          </p:cNvPr>
          <p:cNvSpPr>
            <a:spLocks noGrp="1"/>
          </p:cNvSpPr>
          <p:nvPr>
            <p:ph type="title"/>
          </p:nvPr>
        </p:nvSpPr>
        <p:spPr>
          <a:xfrm>
            <a:off x="838199" y="372733"/>
            <a:ext cx="10515600" cy="828894"/>
          </a:xfrm>
        </p:spPr>
        <p:txBody>
          <a:bodyPr/>
          <a:lstStyle/>
          <a:p>
            <a:pPr algn="ctr"/>
            <a:r>
              <a:rPr lang="en-US" dirty="0"/>
              <a:t>AI Model Types</a:t>
            </a:r>
          </a:p>
        </p:txBody>
      </p:sp>
      <p:sp>
        <p:nvSpPr>
          <p:cNvPr id="5" name="Content Placeholder 4">
            <a:extLst>
              <a:ext uri="{FF2B5EF4-FFF2-40B4-BE49-F238E27FC236}">
                <a16:creationId xmlns:a16="http://schemas.microsoft.com/office/drawing/2014/main" id="{7246BBDC-C038-452B-8E50-9CDB807E95AE}"/>
              </a:ext>
            </a:extLst>
          </p:cNvPr>
          <p:cNvSpPr>
            <a:spLocks noGrp="1"/>
          </p:cNvSpPr>
          <p:nvPr>
            <p:ph idx="1"/>
          </p:nvPr>
        </p:nvSpPr>
        <p:spPr>
          <a:xfrm>
            <a:off x="1069450" y="1339703"/>
            <a:ext cx="10515600" cy="4922874"/>
          </a:xfrm>
        </p:spPr>
        <p:txBody>
          <a:bodyPr>
            <a:normAutofit fontScale="92500" lnSpcReduction="20000"/>
          </a:bodyPr>
          <a:lstStyle/>
          <a:p>
            <a:r>
              <a:rPr lang="en-US" sz="2000" dirty="0"/>
              <a:t>AI models can be categorized based on their learning approach:</a:t>
            </a:r>
          </a:p>
          <a:p>
            <a:endParaRPr lang="en-US" sz="2000" dirty="0"/>
          </a:p>
          <a:p>
            <a:r>
              <a:rPr lang="en-US" sz="2000" dirty="0"/>
              <a:t>Supervised Learning Models: Learn from labeled data to perform tasks like classification (spam detection).</a:t>
            </a:r>
          </a:p>
          <a:p>
            <a:endParaRPr lang="en-US" sz="2000" dirty="0"/>
          </a:p>
          <a:p>
            <a:r>
              <a:rPr lang="en-US" sz="2000" dirty="0"/>
              <a:t>Unsupervised Learning Models: Identify patterns in unlabeled data, useful for clustering or anomaly detection.</a:t>
            </a:r>
          </a:p>
          <a:p>
            <a:endParaRPr lang="en-US" sz="2000" dirty="0"/>
          </a:p>
          <a:p>
            <a:r>
              <a:rPr lang="en-US" sz="2000" dirty="0"/>
              <a:t>Deep Learning Models: Use neural networks to handle complex tasks like image recognition or language translation.</a:t>
            </a:r>
          </a:p>
          <a:p>
            <a:pPr marL="0" indent="0">
              <a:buNone/>
            </a:pPr>
            <a:endParaRPr lang="en-US" sz="2000" dirty="0"/>
          </a:p>
          <a:p>
            <a:r>
              <a:rPr lang="en-US" sz="2000" dirty="0"/>
              <a:t>Generative Models: Create new content, such as text or images, based on learned patterns </a:t>
            </a:r>
          </a:p>
          <a:p>
            <a:pPr marL="0" indent="0">
              <a:buNone/>
            </a:pPr>
            <a:r>
              <a:rPr lang="en-US" sz="2000" dirty="0"/>
              <a:t>   (</a:t>
            </a:r>
            <a:r>
              <a:rPr lang="en-US" sz="2000" dirty="0" err="1"/>
              <a:t>ChatGPT</a:t>
            </a:r>
            <a:r>
              <a:rPr lang="en-US" sz="2000" dirty="0"/>
              <a:t>).</a:t>
            </a:r>
          </a:p>
          <a:p>
            <a:endParaRPr lang="en-US" sz="2000" dirty="0"/>
          </a:p>
          <a:p>
            <a:r>
              <a:rPr lang="en-US" sz="2000" dirty="0"/>
              <a:t>Reinforcement Learning Models: Learn by interacting with an environment and receiving feedback (self-driving cars)</a:t>
            </a:r>
          </a:p>
        </p:txBody>
      </p:sp>
    </p:spTree>
    <p:extLst>
      <p:ext uri="{BB962C8B-B14F-4D97-AF65-F5344CB8AC3E}">
        <p14:creationId xmlns:p14="http://schemas.microsoft.com/office/powerpoint/2010/main" val="38470898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background with black text&#10;&#10;Description automatically generated">
            <a:extLst>
              <a:ext uri="{FF2B5EF4-FFF2-40B4-BE49-F238E27FC236}">
                <a16:creationId xmlns:a16="http://schemas.microsoft.com/office/drawing/2014/main" id="{94FB4328-A0DD-4774-8A32-3DDABA7329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8" cy="6858000"/>
          </a:xfrm>
          <a:prstGeom prst="rect">
            <a:avLst/>
          </a:prstGeom>
        </p:spPr>
      </p:pic>
      <p:sp>
        <p:nvSpPr>
          <p:cNvPr id="2" name="Title 1">
            <a:extLst>
              <a:ext uri="{FF2B5EF4-FFF2-40B4-BE49-F238E27FC236}">
                <a16:creationId xmlns:a16="http://schemas.microsoft.com/office/drawing/2014/main" id="{07A747D4-9483-4DE3-B32A-4ED52A3783DA}"/>
              </a:ext>
            </a:extLst>
          </p:cNvPr>
          <p:cNvSpPr>
            <a:spLocks noGrp="1"/>
          </p:cNvSpPr>
          <p:nvPr>
            <p:ph type="title"/>
          </p:nvPr>
        </p:nvSpPr>
        <p:spPr>
          <a:xfrm>
            <a:off x="838199" y="485789"/>
            <a:ext cx="10515600" cy="828894"/>
          </a:xfrm>
        </p:spPr>
        <p:txBody>
          <a:bodyPr/>
          <a:lstStyle/>
          <a:p>
            <a:pPr algn="ctr"/>
            <a:r>
              <a:rPr lang="en-US" dirty="0"/>
              <a:t>AI Datasets Explained</a:t>
            </a:r>
          </a:p>
        </p:txBody>
      </p:sp>
      <p:sp>
        <p:nvSpPr>
          <p:cNvPr id="5" name="Content Placeholder 4">
            <a:extLst>
              <a:ext uri="{FF2B5EF4-FFF2-40B4-BE49-F238E27FC236}">
                <a16:creationId xmlns:a16="http://schemas.microsoft.com/office/drawing/2014/main" id="{7246BBDC-C038-452B-8E50-9CDB807E95AE}"/>
              </a:ext>
            </a:extLst>
          </p:cNvPr>
          <p:cNvSpPr>
            <a:spLocks noGrp="1"/>
          </p:cNvSpPr>
          <p:nvPr>
            <p:ph idx="1"/>
          </p:nvPr>
        </p:nvSpPr>
        <p:spPr>
          <a:xfrm>
            <a:off x="1069450" y="1574359"/>
            <a:ext cx="10515600" cy="4666953"/>
          </a:xfrm>
        </p:spPr>
        <p:txBody>
          <a:bodyPr>
            <a:normAutofit fontScale="92500" lnSpcReduction="10000"/>
          </a:bodyPr>
          <a:lstStyle/>
          <a:p>
            <a:r>
              <a:rPr lang="en-US" sz="2400" dirty="0"/>
              <a:t>AI datasets consist of large amounts of data examples relevant to the task an AI model is being developed for, such as images, text, audio, or numerical data. </a:t>
            </a:r>
          </a:p>
          <a:p>
            <a:endParaRPr lang="en-US" sz="2400" dirty="0"/>
          </a:p>
          <a:p>
            <a:pPr marL="0" indent="0" algn="ctr">
              <a:buNone/>
            </a:pPr>
            <a:r>
              <a:rPr lang="en-US" sz="2400" dirty="0"/>
              <a:t>Types of AI Datasets</a:t>
            </a:r>
          </a:p>
          <a:p>
            <a:r>
              <a:rPr lang="en-US" sz="2400" dirty="0"/>
              <a:t>Image datasets: Collections of labeled images used in computer vision tasks.</a:t>
            </a:r>
          </a:p>
          <a:p>
            <a:endParaRPr lang="en-US" sz="2400" dirty="0"/>
          </a:p>
          <a:p>
            <a:r>
              <a:rPr lang="en-US" sz="2400" dirty="0"/>
              <a:t>Text datasets: Text data used for natural language processing tasks: translation.</a:t>
            </a:r>
          </a:p>
          <a:p>
            <a:endParaRPr lang="en-US" sz="2400" dirty="0"/>
          </a:p>
          <a:p>
            <a:r>
              <a:rPr lang="en-US" sz="2400" dirty="0"/>
              <a:t>Audio datasets: Collections of speech or sound clips used for speech recognition.</a:t>
            </a:r>
          </a:p>
          <a:p>
            <a:endParaRPr lang="en-US" sz="2400" dirty="0"/>
          </a:p>
          <a:p>
            <a:r>
              <a:rPr lang="en-US" sz="2400" dirty="0"/>
              <a:t>Tabular datasets: Structured data organized in rows and columns, common in healthcare, finance, or business-related AI applications.</a:t>
            </a:r>
          </a:p>
        </p:txBody>
      </p:sp>
    </p:spTree>
    <p:extLst>
      <p:ext uri="{BB962C8B-B14F-4D97-AF65-F5344CB8AC3E}">
        <p14:creationId xmlns:p14="http://schemas.microsoft.com/office/powerpoint/2010/main" val="1762072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white background with black text&#10;&#10;Description automatically generated">
            <a:extLst>
              <a:ext uri="{FF2B5EF4-FFF2-40B4-BE49-F238E27FC236}">
                <a16:creationId xmlns:a16="http://schemas.microsoft.com/office/drawing/2014/main" id="{94FB4328-A0DD-4774-8A32-3DDABA732986}"/>
              </a:ext>
            </a:extLst>
          </p:cNvPr>
          <p:cNvPicPr>
            <a:picLocks noChangeAspect="1"/>
          </p:cNvPicPr>
          <p:nvPr/>
        </p:nvPicPr>
        <p:blipFill>
          <a:blip r:embed="rId3">
            <a:extLst>
              <a:ext uri="{28A0092B-C50C-407E-A947-70E740481C1C}">
                <a14:useLocalDpi xmlns:a14="http://schemas.microsoft.com/office/drawing/2010/main" val="0"/>
              </a:ext>
            </a:extLst>
          </a:blip>
          <a:srcRect t="3913" r="35356" b="5178"/>
          <a:stretch>
            <a:fillRect/>
          </a:stretch>
        </p:blipFill>
        <p:spPr>
          <a:xfrm>
            <a:off x="3522468" y="10"/>
            <a:ext cx="8669532" cy="6857990"/>
          </a:xfrm>
          <a:prstGeom prst="rect">
            <a:avLst/>
          </a:prstGeom>
        </p:spPr>
      </p:pic>
      <p:sp>
        <p:nvSpPr>
          <p:cNvPr id="12" name="Rectangle 11">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tx1"/>
              </a:gs>
              <a:gs pos="35000">
                <a:schemeClr val="tx1">
                  <a:alpha val="78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7A747D4-9483-4DE3-B32A-4ED52A3783DA}"/>
              </a:ext>
            </a:extLst>
          </p:cNvPr>
          <p:cNvSpPr>
            <a:spLocks noGrp="1"/>
          </p:cNvSpPr>
          <p:nvPr>
            <p:ph type="title"/>
          </p:nvPr>
        </p:nvSpPr>
        <p:spPr>
          <a:xfrm>
            <a:off x="371093" y="916687"/>
            <a:ext cx="5370487" cy="1369313"/>
          </a:xfrm>
        </p:spPr>
        <p:txBody>
          <a:bodyPr anchor="b">
            <a:normAutofit/>
          </a:bodyPr>
          <a:lstStyle/>
          <a:p>
            <a:r>
              <a:rPr lang="en-US" sz="3600" dirty="0">
                <a:solidFill>
                  <a:schemeClr val="bg1"/>
                </a:solidFill>
              </a:rPr>
              <a:t>Common Ethical Issues &amp; Topics in ICWA Cases</a:t>
            </a:r>
          </a:p>
        </p:txBody>
      </p:sp>
      <p:sp>
        <p:nvSpPr>
          <p:cNvPr id="14" name="Rectangle 1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chemeClr val="tx1"/>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ontent Placeholder 4">
            <a:extLst>
              <a:ext uri="{FF2B5EF4-FFF2-40B4-BE49-F238E27FC236}">
                <a16:creationId xmlns:a16="http://schemas.microsoft.com/office/drawing/2014/main" id="{7246BBDC-C038-452B-8E50-9CDB807E95AE}"/>
              </a:ext>
            </a:extLst>
          </p:cNvPr>
          <p:cNvSpPr>
            <a:spLocks noGrp="1"/>
          </p:cNvSpPr>
          <p:nvPr>
            <p:ph idx="1"/>
          </p:nvPr>
        </p:nvSpPr>
        <p:spPr>
          <a:xfrm>
            <a:off x="973455" y="2745832"/>
            <a:ext cx="8383196" cy="3652336"/>
          </a:xfrm>
        </p:spPr>
        <p:txBody>
          <a:bodyPr anchor="t">
            <a:normAutofit lnSpcReduction="10000"/>
          </a:bodyPr>
          <a:lstStyle/>
          <a:p>
            <a:pPr>
              <a:buFont typeface="Wingdings" panose="05000000000000000000" pitchFamily="2" charset="2"/>
              <a:buChar char="Ø"/>
            </a:pPr>
            <a:r>
              <a:rPr lang="en-US" sz="2400" dirty="0">
                <a:solidFill>
                  <a:schemeClr val="bg1"/>
                </a:solidFill>
              </a:rPr>
              <a:t>Confidentiality</a:t>
            </a:r>
          </a:p>
          <a:p>
            <a:pPr>
              <a:buFont typeface="Wingdings" panose="05000000000000000000" pitchFamily="2" charset="2"/>
              <a:buChar char="Ø"/>
            </a:pPr>
            <a:r>
              <a:rPr lang="en-US" sz="2400" dirty="0">
                <a:solidFill>
                  <a:schemeClr val="bg1"/>
                </a:solidFill>
              </a:rPr>
              <a:t>Competence and Diligence</a:t>
            </a:r>
          </a:p>
          <a:p>
            <a:pPr>
              <a:buFont typeface="Wingdings" panose="05000000000000000000" pitchFamily="2" charset="2"/>
              <a:buChar char="Ø"/>
            </a:pPr>
            <a:r>
              <a:rPr lang="en-US" sz="2400" dirty="0">
                <a:solidFill>
                  <a:schemeClr val="bg1"/>
                </a:solidFill>
              </a:rPr>
              <a:t>Organization as a Client vs Individual</a:t>
            </a:r>
          </a:p>
          <a:p>
            <a:pPr>
              <a:buFont typeface="Wingdings" panose="05000000000000000000" pitchFamily="2" charset="2"/>
              <a:buChar char="Ø"/>
            </a:pPr>
            <a:r>
              <a:rPr lang="en-US" sz="2400" dirty="0">
                <a:solidFill>
                  <a:schemeClr val="bg1"/>
                </a:solidFill>
              </a:rPr>
              <a:t>Client Direction vs Attorney Judgment (Scope of Representation)</a:t>
            </a:r>
          </a:p>
          <a:p>
            <a:pPr>
              <a:buFont typeface="Wingdings" panose="05000000000000000000" pitchFamily="2" charset="2"/>
              <a:buChar char="Ø"/>
            </a:pPr>
            <a:r>
              <a:rPr lang="en-US" sz="2400" dirty="0">
                <a:solidFill>
                  <a:schemeClr val="bg1"/>
                </a:solidFill>
              </a:rPr>
              <a:t>Candor to the Court vs. Duty to Client</a:t>
            </a:r>
          </a:p>
          <a:p>
            <a:pPr>
              <a:buFont typeface="Wingdings" panose="05000000000000000000" pitchFamily="2" charset="2"/>
              <a:buChar char="Ø"/>
            </a:pPr>
            <a:r>
              <a:rPr lang="en-US" sz="2400" dirty="0">
                <a:solidFill>
                  <a:schemeClr val="bg1"/>
                </a:solidFill>
              </a:rPr>
              <a:t>Candor and the QEW</a:t>
            </a:r>
          </a:p>
          <a:p>
            <a:pPr>
              <a:buFont typeface="Wingdings" panose="05000000000000000000" pitchFamily="2" charset="2"/>
              <a:buChar char="Ø"/>
            </a:pPr>
            <a:r>
              <a:rPr lang="en-US" sz="2400" dirty="0">
                <a:solidFill>
                  <a:schemeClr val="bg1"/>
                </a:solidFill>
              </a:rPr>
              <a:t>Unauthorized Practice of Law</a:t>
            </a:r>
          </a:p>
          <a:p>
            <a:pPr>
              <a:buFont typeface="Wingdings" panose="05000000000000000000" pitchFamily="2" charset="2"/>
              <a:buChar char="Ø"/>
            </a:pPr>
            <a:r>
              <a:rPr lang="en-US" sz="2400" dirty="0">
                <a:solidFill>
                  <a:schemeClr val="bg1"/>
                </a:solidFill>
              </a:rPr>
              <a:t>Cultural Competency and Bias</a:t>
            </a:r>
          </a:p>
        </p:txBody>
      </p:sp>
    </p:spTree>
    <p:extLst>
      <p:ext uri="{BB962C8B-B14F-4D97-AF65-F5344CB8AC3E}">
        <p14:creationId xmlns:p14="http://schemas.microsoft.com/office/powerpoint/2010/main" val="407696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background with black text&#10;&#10;Description automatically generated">
            <a:extLst>
              <a:ext uri="{FF2B5EF4-FFF2-40B4-BE49-F238E27FC236}">
                <a16:creationId xmlns:a16="http://schemas.microsoft.com/office/drawing/2014/main" id="{94FB4328-A0DD-4774-8A32-3DDABA7329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8" cy="6858000"/>
          </a:xfrm>
          <a:prstGeom prst="rect">
            <a:avLst/>
          </a:prstGeom>
        </p:spPr>
      </p:pic>
      <p:sp>
        <p:nvSpPr>
          <p:cNvPr id="2" name="Title 1">
            <a:extLst>
              <a:ext uri="{FF2B5EF4-FFF2-40B4-BE49-F238E27FC236}">
                <a16:creationId xmlns:a16="http://schemas.microsoft.com/office/drawing/2014/main" id="{07A747D4-9483-4DE3-B32A-4ED52A3783DA}"/>
              </a:ext>
            </a:extLst>
          </p:cNvPr>
          <p:cNvSpPr>
            <a:spLocks noGrp="1"/>
          </p:cNvSpPr>
          <p:nvPr>
            <p:ph type="title"/>
          </p:nvPr>
        </p:nvSpPr>
        <p:spPr>
          <a:xfrm>
            <a:off x="838197" y="610293"/>
            <a:ext cx="10515600" cy="1356730"/>
          </a:xfrm>
        </p:spPr>
        <p:txBody>
          <a:bodyPr>
            <a:normAutofit/>
          </a:bodyPr>
          <a:lstStyle/>
          <a:p>
            <a:pPr algn="ctr"/>
            <a:r>
              <a:rPr lang="en-US" dirty="0"/>
              <a:t>Considerations When Using AI</a:t>
            </a:r>
            <a:br>
              <a:rPr lang="en-US" dirty="0"/>
            </a:br>
            <a:r>
              <a:rPr lang="en-US" sz="3600" dirty="0"/>
              <a:t>Duty of Confidentiality</a:t>
            </a:r>
            <a:endParaRPr lang="en-US" dirty="0"/>
          </a:p>
        </p:txBody>
      </p:sp>
      <p:sp>
        <p:nvSpPr>
          <p:cNvPr id="5" name="Content Placeholder 4">
            <a:extLst>
              <a:ext uri="{FF2B5EF4-FFF2-40B4-BE49-F238E27FC236}">
                <a16:creationId xmlns:a16="http://schemas.microsoft.com/office/drawing/2014/main" id="{7246BBDC-C038-452B-8E50-9CDB807E95AE}"/>
              </a:ext>
            </a:extLst>
          </p:cNvPr>
          <p:cNvSpPr>
            <a:spLocks noGrp="1"/>
          </p:cNvSpPr>
          <p:nvPr>
            <p:ph idx="1"/>
          </p:nvPr>
        </p:nvSpPr>
        <p:spPr>
          <a:xfrm>
            <a:off x="1641279" y="2371060"/>
            <a:ext cx="8909437" cy="3508746"/>
          </a:xfrm>
        </p:spPr>
        <p:txBody>
          <a:bodyPr>
            <a:normAutofit/>
          </a:bodyPr>
          <a:lstStyle/>
          <a:p>
            <a:r>
              <a:rPr lang="en-US" dirty="0"/>
              <a:t>A legal professional must not enter any confidential client information into generative AI platforms unless adequate safeguards are in place.</a:t>
            </a:r>
          </a:p>
          <a:p>
            <a:endParaRPr lang="en-US" dirty="0"/>
          </a:p>
          <a:p>
            <a:r>
              <a:rPr lang="en-US" dirty="0"/>
              <a:t>A legal professional must employ adequate safeguards whenever using generative AI, including storing data, information, and recordings on encrypted, access-controlled generative AI platforms.</a:t>
            </a:r>
          </a:p>
        </p:txBody>
      </p:sp>
    </p:spTree>
    <p:extLst>
      <p:ext uri="{BB962C8B-B14F-4D97-AF65-F5344CB8AC3E}">
        <p14:creationId xmlns:p14="http://schemas.microsoft.com/office/powerpoint/2010/main" val="7926370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background with black text&#10;&#10;Description automatically generated">
            <a:extLst>
              <a:ext uri="{FF2B5EF4-FFF2-40B4-BE49-F238E27FC236}">
                <a16:creationId xmlns:a16="http://schemas.microsoft.com/office/drawing/2014/main" id="{94FB4328-A0DD-4774-8A32-3DDABA7329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8" cy="6858000"/>
          </a:xfrm>
          <a:prstGeom prst="rect">
            <a:avLst/>
          </a:prstGeom>
        </p:spPr>
      </p:pic>
      <p:sp>
        <p:nvSpPr>
          <p:cNvPr id="2" name="Title 1">
            <a:extLst>
              <a:ext uri="{FF2B5EF4-FFF2-40B4-BE49-F238E27FC236}">
                <a16:creationId xmlns:a16="http://schemas.microsoft.com/office/drawing/2014/main" id="{07A747D4-9483-4DE3-B32A-4ED52A3783DA}"/>
              </a:ext>
            </a:extLst>
          </p:cNvPr>
          <p:cNvSpPr>
            <a:spLocks noGrp="1"/>
          </p:cNvSpPr>
          <p:nvPr>
            <p:ph type="title"/>
          </p:nvPr>
        </p:nvSpPr>
        <p:spPr>
          <a:xfrm>
            <a:off x="838197" y="610293"/>
            <a:ext cx="10515600" cy="1282302"/>
          </a:xfrm>
        </p:spPr>
        <p:txBody>
          <a:bodyPr>
            <a:normAutofit/>
          </a:bodyPr>
          <a:lstStyle/>
          <a:p>
            <a:pPr algn="ctr"/>
            <a:r>
              <a:rPr lang="en-US" dirty="0"/>
              <a:t>Considerations When Using AI</a:t>
            </a:r>
            <a:br>
              <a:rPr lang="en-US" dirty="0"/>
            </a:br>
            <a:r>
              <a:rPr lang="en-US" sz="3600" dirty="0"/>
              <a:t>Competence and Diligence</a:t>
            </a:r>
            <a:endParaRPr lang="en-US" dirty="0"/>
          </a:p>
        </p:txBody>
      </p:sp>
      <p:sp>
        <p:nvSpPr>
          <p:cNvPr id="5" name="Content Placeholder 4">
            <a:extLst>
              <a:ext uri="{FF2B5EF4-FFF2-40B4-BE49-F238E27FC236}">
                <a16:creationId xmlns:a16="http://schemas.microsoft.com/office/drawing/2014/main" id="{7246BBDC-C038-452B-8E50-9CDB807E95AE}"/>
              </a:ext>
            </a:extLst>
          </p:cNvPr>
          <p:cNvSpPr>
            <a:spLocks noGrp="1"/>
          </p:cNvSpPr>
          <p:nvPr>
            <p:ph idx="1"/>
          </p:nvPr>
        </p:nvSpPr>
        <p:spPr>
          <a:xfrm>
            <a:off x="1641279" y="2360428"/>
            <a:ext cx="8909437" cy="3423683"/>
          </a:xfrm>
        </p:spPr>
        <p:txBody>
          <a:bodyPr>
            <a:normAutofit/>
          </a:bodyPr>
          <a:lstStyle/>
          <a:p>
            <a:r>
              <a:rPr lang="en-US" dirty="0"/>
              <a:t>Legal professionals must understand the functionality, limitations, and risks of generative AI before use.</a:t>
            </a:r>
          </a:p>
          <a:p>
            <a:endParaRPr lang="en-US" dirty="0"/>
          </a:p>
          <a:p>
            <a:r>
              <a:rPr lang="en-US" dirty="0"/>
              <a:t>Legal professionals must be aware that generative AI-generated results are not a substitute for the legal professional’s judgment.</a:t>
            </a:r>
          </a:p>
        </p:txBody>
      </p:sp>
    </p:spTree>
    <p:extLst>
      <p:ext uri="{BB962C8B-B14F-4D97-AF65-F5344CB8AC3E}">
        <p14:creationId xmlns:p14="http://schemas.microsoft.com/office/powerpoint/2010/main" val="16231724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background with black text&#10;&#10;Description automatically generated">
            <a:extLst>
              <a:ext uri="{FF2B5EF4-FFF2-40B4-BE49-F238E27FC236}">
                <a16:creationId xmlns:a16="http://schemas.microsoft.com/office/drawing/2014/main" id="{94FB4328-A0DD-4774-8A32-3DDABA7329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8" cy="6858000"/>
          </a:xfrm>
          <a:prstGeom prst="rect">
            <a:avLst/>
          </a:prstGeom>
        </p:spPr>
      </p:pic>
      <p:sp>
        <p:nvSpPr>
          <p:cNvPr id="2" name="Title 1">
            <a:extLst>
              <a:ext uri="{FF2B5EF4-FFF2-40B4-BE49-F238E27FC236}">
                <a16:creationId xmlns:a16="http://schemas.microsoft.com/office/drawing/2014/main" id="{07A747D4-9483-4DE3-B32A-4ED52A3783DA}"/>
              </a:ext>
            </a:extLst>
          </p:cNvPr>
          <p:cNvSpPr>
            <a:spLocks noGrp="1"/>
          </p:cNvSpPr>
          <p:nvPr>
            <p:ph type="title"/>
          </p:nvPr>
        </p:nvSpPr>
        <p:spPr>
          <a:xfrm>
            <a:off x="838197" y="610292"/>
            <a:ext cx="10515600" cy="1282303"/>
          </a:xfrm>
        </p:spPr>
        <p:txBody>
          <a:bodyPr>
            <a:normAutofit/>
          </a:bodyPr>
          <a:lstStyle/>
          <a:p>
            <a:pPr algn="ctr"/>
            <a:r>
              <a:rPr lang="en-US" dirty="0"/>
              <a:t>Considerations When Using AI</a:t>
            </a:r>
            <a:br>
              <a:rPr lang="en-US" dirty="0"/>
            </a:br>
            <a:r>
              <a:rPr lang="en-US" sz="3200" dirty="0"/>
              <a:t>Duty to Supervise Lawyers and Nonlawyers</a:t>
            </a:r>
            <a:endParaRPr lang="en-US" dirty="0"/>
          </a:p>
        </p:txBody>
      </p:sp>
      <p:sp>
        <p:nvSpPr>
          <p:cNvPr id="5" name="Content Placeholder 4">
            <a:extLst>
              <a:ext uri="{FF2B5EF4-FFF2-40B4-BE49-F238E27FC236}">
                <a16:creationId xmlns:a16="http://schemas.microsoft.com/office/drawing/2014/main" id="{7246BBDC-C038-452B-8E50-9CDB807E95AE}"/>
              </a:ext>
            </a:extLst>
          </p:cNvPr>
          <p:cNvSpPr>
            <a:spLocks noGrp="1"/>
          </p:cNvSpPr>
          <p:nvPr>
            <p:ph idx="1"/>
          </p:nvPr>
        </p:nvSpPr>
        <p:spPr>
          <a:xfrm>
            <a:off x="1382233" y="2243469"/>
            <a:ext cx="9579934" cy="4004239"/>
          </a:xfrm>
        </p:spPr>
        <p:txBody>
          <a:bodyPr>
            <a:normAutofit fontScale="92500" lnSpcReduction="10000"/>
          </a:bodyPr>
          <a:lstStyle/>
          <a:p>
            <a:r>
              <a:rPr lang="en-US" dirty="0"/>
              <a:t>Law firms, legal service organizations, in-house legal departments, and government legal professionals should establish clear AI policies, conduct training, and monitor generative AI usage among attorneys and support staff. Supervisory legal professionals should ensure firm/department-wide compliance with such generative AI usage policies.</a:t>
            </a:r>
          </a:p>
          <a:p>
            <a:endParaRPr lang="en-US" dirty="0"/>
          </a:p>
          <a:p>
            <a:r>
              <a:rPr lang="en-US" dirty="0"/>
              <a:t>Supervised legal professionals should not use generative AI in a way that violates legal professional responsibilities, even if directed by a supervising attorney.</a:t>
            </a:r>
          </a:p>
        </p:txBody>
      </p:sp>
    </p:spTree>
    <p:extLst>
      <p:ext uri="{BB962C8B-B14F-4D97-AF65-F5344CB8AC3E}">
        <p14:creationId xmlns:p14="http://schemas.microsoft.com/office/powerpoint/2010/main" val="14183809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background with black text&#10;&#10;Description automatically generated">
            <a:extLst>
              <a:ext uri="{FF2B5EF4-FFF2-40B4-BE49-F238E27FC236}">
                <a16:creationId xmlns:a16="http://schemas.microsoft.com/office/drawing/2014/main" id="{94FB4328-A0DD-4774-8A32-3DDABA7329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8" cy="6858000"/>
          </a:xfrm>
          <a:prstGeom prst="rect">
            <a:avLst/>
          </a:prstGeom>
        </p:spPr>
      </p:pic>
      <p:sp>
        <p:nvSpPr>
          <p:cNvPr id="2" name="Title 1">
            <a:extLst>
              <a:ext uri="{FF2B5EF4-FFF2-40B4-BE49-F238E27FC236}">
                <a16:creationId xmlns:a16="http://schemas.microsoft.com/office/drawing/2014/main" id="{07A747D4-9483-4DE3-B32A-4ED52A3783DA}"/>
              </a:ext>
            </a:extLst>
          </p:cNvPr>
          <p:cNvSpPr>
            <a:spLocks noGrp="1"/>
          </p:cNvSpPr>
          <p:nvPr>
            <p:ph type="title"/>
          </p:nvPr>
        </p:nvSpPr>
        <p:spPr>
          <a:xfrm>
            <a:off x="838197" y="504909"/>
            <a:ext cx="10515600" cy="1324833"/>
          </a:xfrm>
        </p:spPr>
        <p:txBody>
          <a:bodyPr>
            <a:normAutofit/>
          </a:bodyPr>
          <a:lstStyle/>
          <a:p>
            <a:pPr algn="ctr"/>
            <a:r>
              <a:rPr lang="en-US" dirty="0"/>
              <a:t>Considerations When Using AI</a:t>
            </a:r>
            <a:br>
              <a:rPr lang="en-US" dirty="0"/>
            </a:br>
            <a:r>
              <a:rPr lang="en-US" sz="3100" dirty="0"/>
              <a:t>Communication Regarding Generative AI Use</a:t>
            </a:r>
            <a:endParaRPr lang="en-US" dirty="0"/>
          </a:p>
        </p:txBody>
      </p:sp>
      <p:sp>
        <p:nvSpPr>
          <p:cNvPr id="5" name="Content Placeholder 4">
            <a:extLst>
              <a:ext uri="{FF2B5EF4-FFF2-40B4-BE49-F238E27FC236}">
                <a16:creationId xmlns:a16="http://schemas.microsoft.com/office/drawing/2014/main" id="{7246BBDC-C038-452B-8E50-9CDB807E95AE}"/>
              </a:ext>
            </a:extLst>
          </p:cNvPr>
          <p:cNvSpPr>
            <a:spLocks noGrp="1"/>
          </p:cNvSpPr>
          <p:nvPr>
            <p:ph idx="1"/>
          </p:nvPr>
        </p:nvSpPr>
        <p:spPr>
          <a:xfrm>
            <a:off x="1641279" y="2232837"/>
            <a:ext cx="8909437" cy="4120254"/>
          </a:xfrm>
        </p:spPr>
        <p:txBody>
          <a:bodyPr>
            <a:normAutofit/>
          </a:bodyPr>
          <a:lstStyle/>
          <a:p>
            <a:r>
              <a:rPr lang="en-US" dirty="0"/>
              <a:t>If utilizing generative AI to record a client interaction, a legal professional must clearly inform and obtain consent from clients whenever the meeting will be recorded and how generative AI will process the recording.</a:t>
            </a:r>
          </a:p>
          <a:p>
            <a:endParaRPr lang="en-US" dirty="0"/>
          </a:p>
          <a:p>
            <a:r>
              <a:rPr lang="en-US" dirty="0"/>
              <a:t>A legal professional should review any client instructions or contractual restrictions that may limit generative AI usage.</a:t>
            </a:r>
          </a:p>
        </p:txBody>
      </p:sp>
    </p:spTree>
    <p:extLst>
      <p:ext uri="{BB962C8B-B14F-4D97-AF65-F5344CB8AC3E}">
        <p14:creationId xmlns:p14="http://schemas.microsoft.com/office/powerpoint/2010/main" val="36622761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background with black text&#10;&#10;Description automatically generated">
            <a:extLst>
              <a:ext uri="{FF2B5EF4-FFF2-40B4-BE49-F238E27FC236}">
                <a16:creationId xmlns:a16="http://schemas.microsoft.com/office/drawing/2014/main" id="{94FB4328-A0DD-4774-8A32-3DDABA7329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8" cy="6858000"/>
          </a:xfrm>
          <a:prstGeom prst="rect">
            <a:avLst/>
          </a:prstGeom>
        </p:spPr>
      </p:pic>
      <p:sp>
        <p:nvSpPr>
          <p:cNvPr id="2" name="Title 1">
            <a:extLst>
              <a:ext uri="{FF2B5EF4-FFF2-40B4-BE49-F238E27FC236}">
                <a16:creationId xmlns:a16="http://schemas.microsoft.com/office/drawing/2014/main" id="{07A747D4-9483-4DE3-B32A-4ED52A3783DA}"/>
              </a:ext>
            </a:extLst>
          </p:cNvPr>
          <p:cNvSpPr>
            <a:spLocks noGrp="1"/>
          </p:cNvSpPr>
          <p:nvPr>
            <p:ph type="title"/>
          </p:nvPr>
        </p:nvSpPr>
        <p:spPr>
          <a:xfrm>
            <a:off x="838198" y="745464"/>
            <a:ext cx="10515600" cy="1325563"/>
          </a:xfrm>
        </p:spPr>
        <p:txBody>
          <a:bodyPr/>
          <a:lstStyle/>
          <a:p>
            <a:pPr algn="ctr"/>
            <a:r>
              <a:rPr lang="en-US" dirty="0"/>
              <a:t>Considerations When Using AI</a:t>
            </a:r>
            <a:br>
              <a:rPr lang="en-US" dirty="0"/>
            </a:br>
            <a:r>
              <a:rPr lang="en-US" sz="3600" dirty="0"/>
              <a:t>Meritorious Claims</a:t>
            </a:r>
            <a:endParaRPr lang="en-US" dirty="0"/>
          </a:p>
        </p:txBody>
      </p:sp>
      <p:sp>
        <p:nvSpPr>
          <p:cNvPr id="5" name="Content Placeholder 4">
            <a:extLst>
              <a:ext uri="{FF2B5EF4-FFF2-40B4-BE49-F238E27FC236}">
                <a16:creationId xmlns:a16="http://schemas.microsoft.com/office/drawing/2014/main" id="{7246BBDC-C038-452B-8E50-9CDB807E95AE}"/>
              </a:ext>
            </a:extLst>
          </p:cNvPr>
          <p:cNvSpPr>
            <a:spLocks noGrp="1"/>
          </p:cNvSpPr>
          <p:nvPr>
            <p:ph idx="1"/>
          </p:nvPr>
        </p:nvSpPr>
        <p:spPr>
          <a:xfrm>
            <a:off x="1556656" y="2587534"/>
            <a:ext cx="9797141" cy="3181895"/>
          </a:xfrm>
        </p:spPr>
        <p:txBody>
          <a:bodyPr>
            <a:normAutofit/>
          </a:bodyPr>
          <a:lstStyle/>
          <a:p>
            <a:r>
              <a:rPr lang="en-US" dirty="0"/>
              <a:t>ER 3.1.     Meritorious Claims and Contentions</a:t>
            </a:r>
          </a:p>
          <a:p>
            <a:endParaRPr lang="en-US" dirty="0"/>
          </a:p>
          <a:p>
            <a:r>
              <a:rPr lang="en-US" dirty="0"/>
              <a:t>A lawyer shall not bring or defend a proceeding, or assert or controvert an issue therein, unless there is a good faith basis in law and fact for doing so that is not frivolous . . .</a:t>
            </a:r>
          </a:p>
        </p:txBody>
      </p:sp>
    </p:spTree>
    <p:extLst>
      <p:ext uri="{BB962C8B-B14F-4D97-AF65-F5344CB8AC3E}">
        <p14:creationId xmlns:p14="http://schemas.microsoft.com/office/powerpoint/2010/main" val="27901532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background with black text&#10;&#10;Description automatically generated">
            <a:extLst>
              <a:ext uri="{FF2B5EF4-FFF2-40B4-BE49-F238E27FC236}">
                <a16:creationId xmlns:a16="http://schemas.microsoft.com/office/drawing/2014/main" id="{94FB4328-A0DD-4774-8A32-3DDABA7329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8" cy="6858000"/>
          </a:xfrm>
          <a:prstGeom prst="rect">
            <a:avLst/>
          </a:prstGeom>
        </p:spPr>
      </p:pic>
      <p:sp>
        <p:nvSpPr>
          <p:cNvPr id="2" name="Title 1">
            <a:extLst>
              <a:ext uri="{FF2B5EF4-FFF2-40B4-BE49-F238E27FC236}">
                <a16:creationId xmlns:a16="http://schemas.microsoft.com/office/drawing/2014/main" id="{07A747D4-9483-4DE3-B32A-4ED52A3783DA}"/>
              </a:ext>
            </a:extLst>
          </p:cNvPr>
          <p:cNvSpPr>
            <a:spLocks noGrp="1"/>
          </p:cNvSpPr>
          <p:nvPr>
            <p:ph type="title"/>
          </p:nvPr>
        </p:nvSpPr>
        <p:spPr>
          <a:xfrm>
            <a:off x="838197" y="610293"/>
            <a:ext cx="10515600" cy="828894"/>
          </a:xfrm>
        </p:spPr>
        <p:txBody>
          <a:bodyPr>
            <a:normAutofit fontScale="90000"/>
          </a:bodyPr>
          <a:lstStyle/>
          <a:p>
            <a:pPr algn="ctr"/>
            <a:r>
              <a:rPr lang="en-US" dirty="0"/>
              <a:t>Considerations When Using AI</a:t>
            </a:r>
            <a:br>
              <a:rPr lang="en-US" dirty="0"/>
            </a:br>
            <a:r>
              <a:rPr lang="en-US" sz="3600" dirty="0"/>
              <a:t>Candor to the Tribunal</a:t>
            </a:r>
            <a:endParaRPr lang="en-US" dirty="0"/>
          </a:p>
        </p:txBody>
      </p:sp>
      <p:sp>
        <p:nvSpPr>
          <p:cNvPr id="5" name="Content Placeholder 4">
            <a:extLst>
              <a:ext uri="{FF2B5EF4-FFF2-40B4-BE49-F238E27FC236}">
                <a16:creationId xmlns:a16="http://schemas.microsoft.com/office/drawing/2014/main" id="{7246BBDC-C038-452B-8E50-9CDB807E95AE}"/>
              </a:ext>
            </a:extLst>
          </p:cNvPr>
          <p:cNvSpPr>
            <a:spLocks noGrp="1"/>
          </p:cNvSpPr>
          <p:nvPr>
            <p:ph idx="1"/>
          </p:nvPr>
        </p:nvSpPr>
        <p:spPr>
          <a:xfrm>
            <a:off x="1641279" y="2049480"/>
            <a:ext cx="8909437" cy="4303611"/>
          </a:xfrm>
        </p:spPr>
        <p:txBody>
          <a:bodyPr>
            <a:normAutofit/>
          </a:bodyPr>
          <a:lstStyle/>
          <a:p>
            <a:r>
              <a:rPr lang="en-US" dirty="0"/>
              <a:t>Legal professionals must independently verify all generative AI-generated citations, arguments, and factual statements before submitting them to a court or administrative body.</a:t>
            </a:r>
          </a:p>
          <a:p>
            <a:endParaRPr lang="en-US" dirty="0"/>
          </a:p>
          <a:p>
            <a:r>
              <a:rPr lang="en-US" dirty="0"/>
              <a:t>Any jurisdiction-specific rules on generative AI disclosure should be reviewed before using generative AI in legal pleadings or filings.</a:t>
            </a:r>
          </a:p>
        </p:txBody>
      </p:sp>
    </p:spTree>
    <p:extLst>
      <p:ext uri="{BB962C8B-B14F-4D97-AF65-F5344CB8AC3E}">
        <p14:creationId xmlns:p14="http://schemas.microsoft.com/office/powerpoint/2010/main" val="29101290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background with black text&#10;&#10;Description automatically generated">
            <a:extLst>
              <a:ext uri="{FF2B5EF4-FFF2-40B4-BE49-F238E27FC236}">
                <a16:creationId xmlns:a16="http://schemas.microsoft.com/office/drawing/2014/main" id="{94FB4328-A0DD-4774-8A32-3DDABA7329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8" cy="6858000"/>
          </a:xfrm>
          <a:prstGeom prst="rect">
            <a:avLst/>
          </a:prstGeom>
        </p:spPr>
      </p:pic>
      <p:sp>
        <p:nvSpPr>
          <p:cNvPr id="2" name="Title 1">
            <a:extLst>
              <a:ext uri="{FF2B5EF4-FFF2-40B4-BE49-F238E27FC236}">
                <a16:creationId xmlns:a16="http://schemas.microsoft.com/office/drawing/2014/main" id="{07A747D4-9483-4DE3-B32A-4ED52A3783DA}"/>
              </a:ext>
            </a:extLst>
          </p:cNvPr>
          <p:cNvSpPr>
            <a:spLocks noGrp="1"/>
          </p:cNvSpPr>
          <p:nvPr>
            <p:ph type="title"/>
          </p:nvPr>
        </p:nvSpPr>
        <p:spPr>
          <a:xfrm>
            <a:off x="838196" y="443370"/>
            <a:ext cx="10515600" cy="1420526"/>
          </a:xfrm>
        </p:spPr>
        <p:txBody>
          <a:bodyPr>
            <a:normAutofit fontScale="90000"/>
          </a:bodyPr>
          <a:lstStyle/>
          <a:p>
            <a:pPr algn="ctr"/>
            <a:r>
              <a:rPr lang="en-US" dirty="0"/>
              <a:t>Considerations When Using AI</a:t>
            </a:r>
            <a:br>
              <a:rPr lang="en-US" dirty="0"/>
            </a:br>
            <a:r>
              <a:rPr lang="en-US" sz="3100" dirty="0"/>
              <a:t>Prohibition on Discrimination, Harassment, and Retaliation</a:t>
            </a:r>
            <a:endParaRPr lang="en-US" dirty="0"/>
          </a:p>
        </p:txBody>
      </p:sp>
      <p:sp>
        <p:nvSpPr>
          <p:cNvPr id="5" name="Content Placeholder 4">
            <a:extLst>
              <a:ext uri="{FF2B5EF4-FFF2-40B4-BE49-F238E27FC236}">
                <a16:creationId xmlns:a16="http://schemas.microsoft.com/office/drawing/2014/main" id="{7246BBDC-C038-452B-8E50-9CDB807E95AE}"/>
              </a:ext>
            </a:extLst>
          </p:cNvPr>
          <p:cNvSpPr>
            <a:spLocks noGrp="1"/>
          </p:cNvSpPr>
          <p:nvPr>
            <p:ph idx="1"/>
          </p:nvPr>
        </p:nvSpPr>
        <p:spPr>
          <a:xfrm>
            <a:off x="1641278" y="2307266"/>
            <a:ext cx="8909437" cy="3646967"/>
          </a:xfrm>
        </p:spPr>
        <p:txBody>
          <a:bodyPr>
            <a:normAutofit/>
          </a:bodyPr>
          <a:lstStyle/>
          <a:p>
            <a:r>
              <a:rPr lang="en-US" dirty="0"/>
              <a:t>Legal professionals should continuously educate themselves on generative AI bias and its ethical implications.</a:t>
            </a:r>
          </a:p>
          <a:p>
            <a:endParaRPr lang="en-US" dirty="0"/>
          </a:p>
          <a:p>
            <a:r>
              <a:rPr lang="en-US" dirty="0"/>
              <a:t>Law firms, legal service organizations, in-house legal departments, and government legal professionals should implement mechanisms to detect and mitigate generative AI bias in legal practice.</a:t>
            </a:r>
          </a:p>
          <a:p>
            <a:pPr marL="0" indent="0">
              <a:buNone/>
            </a:pPr>
            <a:endParaRPr lang="en-US" dirty="0"/>
          </a:p>
        </p:txBody>
      </p:sp>
    </p:spTree>
    <p:extLst>
      <p:ext uri="{BB962C8B-B14F-4D97-AF65-F5344CB8AC3E}">
        <p14:creationId xmlns:p14="http://schemas.microsoft.com/office/powerpoint/2010/main" val="18115324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background with black text&#10;&#10;Description automatically generated">
            <a:extLst>
              <a:ext uri="{FF2B5EF4-FFF2-40B4-BE49-F238E27FC236}">
                <a16:creationId xmlns:a16="http://schemas.microsoft.com/office/drawing/2014/main" id="{94FB4328-A0DD-4774-8A32-3DDABA7329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8" cy="6858000"/>
          </a:xfrm>
          <a:prstGeom prst="rect">
            <a:avLst/>
          </a:prstGeom>
        </p:spPr>
      </p:pic>
      <p:sp>
        <p:nvSpPr>
          <p:cNvPr id="2" name="Title 1">
            <a:extLst>
              <a:ext uri="{FF2B5EF4-FFF2-40B4-BE49-F238E27FC236}">
                <a16:creationId xmlns:a16="http://schemas.microsoft.com/office/drawing/2014/main" id="{07A747D4-9483-4DE3-B32A-4ED52A3783DA}"/>
              </a:ext>
            </a:extLst>
          </p:cNvPr>
          <p:cNvSpPr>
            <a:spLocks noGrp="1"/>
          </p:cNvSpPr>
          <p:nvPr>
            <p:ph type="title"/>
          </p:nvPr>
        </p:nvSpPr>
        <p:spPr>
          <a:xfrm>
            <a:off x="838200" y="621128"/>
            <a:ext cx="10515600" cy="1228937"/>
          </a:xfrm>
        </p:spPr>
        <p:txBody>
          <a:bodyPr>
            <a:normAutofit/>
          </a:bodyPr>
          <a:lstStyle/>
          <a:p>
            <a:pPr algn="ctr"/>
            <a:r>
              <a:rPr lang="en-US" dirty="0"/>
              <a:t>Myths About the AI</a:t>
            </a:r>
          </a:p>
        </p:txBody>
      </p:sp>
      <p:sp>
        <p:nvSpPr>
          <p:cNvPr id="5" name="Content Placeholder 4">
            <a:extLst>
              <a:ext uri="{FF2B5EF4-FFF2-40B4-BE49-F238E27FC236}">
                <a16:creationId xmlns:a16="http://schemas.microsoft.com/office/drawing/2014/main" id="{7246BBDC-C038-452B-8E50-9CDB807E95AE}"/>
              </a:ext>
            </a:extLst>
          </p:cNvPr>
          <p:cNvSpPr>
            <a:spLocks noGrp="1"/>
          </p:cNvSpPr>
          <p:nvPr>
            <p:ph idx="1"/>
          </p:nvPr>
        </p:nvSpPr>
        <p:spPr>
          <a:xfrm>
            <a:off x="1273629" y="2254103"/>
            <a:ext cx="10080171" cy="2753834"/>
          </a:xfrm>
        </p:spPr>
        <p:txBody>
          <a:bodyPr>
            <a:normAutofit/>
          </a:bodyPr>
          <a:lstStyle/>
          <a:p>
            <a:r>
              <a:rPr lang="en-US" i="1" dirty="0"/>
              <a:t>AI Thinks Like Humans</a:t>
            </a:r>
          </a:p>
          <a:p>
            <a:pPr lvl="1"/>
            <a:endParaRPr lang="en-US" dirty="0"/>
          </a:p>
          <a:p>
            <a:pPr marL="457200" lvl="1" indent="0">
              <a:buNone/>
            </a:pPr>
            <a:r>
              <a:rPr lang="en-US" dirty="0"/>
              <a:t>The Reality: </a:t>
            </a:r>
          </a:p>
          <a:p>
            <a:pPr lvl="1"/>
            <a:r>
              <a:rPr lang="en-US" dirty="0"/>
              <a:t>AI does not think, feel, or understand. </a:t>
            </a:r>
          </a:p>
          <a:p>
            <a:pPr lvl="1"/>
            <a:r>
              <a:rPr lang="en-US" dirty="0"/>
              <a:t>It processes data and identifies patterns using statistical models. </a:t>
            </a:r>
          </a:p>
        </p:txBody>
      </p:sp>
    </p:spTree>
    <p:extLst>
      <p:ext uri="{BB962C8B-B14F-4D97-AF65-F5344CB8AC3E}">
        <p14:creationId xmlns:p14="http://schemas.microsoft.com/office/powerpoint/2010/main" val="20256690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background with black text&#10;&#10;Description automatically generated">
            <a:extLst>
              <a:ext uri="{FF2B5EF4-FFF2-40B4-BE49-F238E27FC236}">
                <a16:creationId xmlns:a16="http://schemas.microsoft.com/office/drawing/2014/main" id="{94FB4328-A0DD-4774-8A32-3DDABA7329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8" cy="6858000"/>
          </a:xfrm>
          <a:prstGeom prst="rect">
            <a:avLst/>
          </a:prstGeom>
        </p:spPr>
      </p:pic>
      <p:sp>
        <p:nvSpPr>
          <p:cNvPr id="2" name="Title 1">
            <a:extLst>
              <a:ext uri="{FF2B5EF4-FFF2-40B4-BE49-F238E27FC236}">
                <a16:creationId xmlns:a16="http://schemas.microsoft.com/office/drawing/2014/main" id="{07A747D4-9483-4DE3-B32A-4ED52A3783DA}"/>
              </a:ext>
            </a:extLst>
          </p:cNvPr>
          <p:cNvSpPr>
            <a:spLocks noGrp="1"/>
          </p:cNvSpPr>
          <p:nvPr>
            <p:ph type="title"/>
          </p:nvPr>
        </p:nvSpPr>
        <p:spPr>
          <a:xfrm>
            <a:off x="838200" y="621128"/>
            <a:ext cx="10515600" cy="1250202"/>
          </a:xfrm>
        </p:spPr>
        <p:txBody>
          <a:bodyPr>
            <a:normAutofit/>
          </a:bodyPr>
          <a:lstStyle/>
          <a:p>
            <a:pPr algn="ctr"/>
            <a:r>
              <a:rPr lang="en-US" dirty="0"/>
              <a:t>Myths About the AI</a:t>
            </a:r>
          </a:p>
        </p:txBody>
      </p:sp>
      <p:sp>
        <p:nvSpPr>
          <p:cNvPr id="5" name="Content Placeholder 4">
            <a:extLst>
              <a:ext uri="{FF2B5EF4-FFF2-40B4-BE49-F238E27FC236}">
                <a16:creationId xmlns:a16="http://schemas.microsoft.com/office/drawing/2014/main" id="{7246BBDC-C038-452B-8E50-9CDB807E95AE}"/>
              </a:ext>
            </a:extLst>
          </p:cNvPr>
          <p:cNvSpPr>
            <a:spLocks noGrp="1"/>
          </p:cNvSpPr>
          <p:nvPr>
            <p:ph idx="1"/>
          </p:nvPr>
        </p:nvSpPr>
        <p:spPr>
          <a:xfrm>
            <a:off x="1273629" y="2134489"/>
            <a:ext cx="10080171" cy="4295779"/>
          </a:xfrm>
        </p:spPr>
        <p:txBody>
          <a:bodyPr>
            <a:normAutofit/>
          </a:bodyPr>
          <a:lstStyle/>
          <a:p>
            <a:r>
              <a:rPr lang="en-US" i="1" dirty="0"/>
              <a:t>AI Is Objective and Unbiased</a:t>
            </a:r>
          </a:p>
          <a:p>
            <a:pPr lvl="1"/>
            <a:endParaRPr lang="en-US" dirty="0"/>
          </a:p>
          <a:p>
            <a:pPr marL="457200" lvl="1" indent="0">
              <a:buNone/>
            </a:pPr>
            <a:r>
              <a:rPr lang="en-US" dirty="0"/>
              <a:t>The Reality: </a:t>
            </a:r>
          </a:p>
          <a:p>
            <a:pPr lvl="1"/>
            <a:endParaRPr lang="en-US" dirty="0"/>
          </a:p>
          <a:p>
            <a:pPr lvl="1"/>
            <a:r>
              <a:rPr lang="en-US" dirty="0"/>
              <a:t>AI systems are only as unbiased as the data they are trained on—and that data often reflects human biases. </a:t>
            </a:r>
          </a:p>
          <a:p>
            <a:pPr lvl="1"/>
            <a:endParaRPr lang="en-US" dirty="0"/>
          </a:p>
          <a:p>
            <a:pPr lvl="1"/>
            <a:r>
              <a:rPr lang="en-US" dirty="0"/>
              <a:t>AI can amplify existing inequalities.</a:t>
            </a:r>
          </a:p>
        </p:txBody>
      </p:sp>
    </p:spTree>
    <p:extLst>
      <p:ext uri="{BB962C8B-B14F-4D97-AF65-F5344CB8AC3E}">
        <p14:creationId xmlns:p14="http://schemas.microsoft.com/office/powerpoint/2010/main" val="21770427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60C687F-7D5A-4DEE-B908-8ADF6D44D42E}"/>
              </a:ext>
            </a:extLst>
          </p:cNvPr>
          <p:cNvSpPr txBox="1"/>
          <p:nvPr/>
        </p:nvSpPr>
        <p:spPr>
          <a:xfrm>
            <a:off x="466722" y="586855"/>
            <a:ext cx="3201366" cy="3387497"/>
          </a:xfrm>
          <a:prstGeom prst="rect">
            <a:avLst/>
          </a:prstGeom>
        </p:spPr>
        <p:txBody>
          <a:bodyPr vert="horz" lIns="91440" tIns="45720" rIns="91440" bIns="45720" rtlCol="0" anchor="b">
            <a:normAutofit/>
          </a:bodyPr>
          <a:lstStyle/>
          <a:p>
            <a:pPr marL="0" marR="0" lvl="0" indent="0" algn="r" fontAlgn="auto">
              <a:lnSpc>
                <a:spcPct val="90000"/>
              </a:lnSpc>
              <a:spcBef>
                <a:spcPct val="0"/>
              </a:spcBef>
              <a:spcAft>
                <a:spcPts val="600"/>
              </a:spcAft>
              <a:buClrTx/>
              <a:buSzTx/>
              <a:tabLst/>
              <a:defRPr/>
            </a:pPr>
            <a:r>
              <a:rPr lang="en-US" sz="4000" kern="1200" dirty="0">
                <a:solidFill>
                  <a:srgbClr val="FFFFFF"/>
                </a:solidFill>
                <a:latin typeface="+mj-lt"/>
                <a:ea typeface="+mj-ea"/>
                <a:cs typeface="+mj-cs"/>
              </a:rPr>
              <a:t>Document Management Systems </a:t>
            </a:r>
            <a:endParaRPr kumimoji="0" lang="en-US" sz="4000" b="0" i="0" u="none" strike="noStrike" kern="1200" cap="none" spc="0" normalizeH="0" baseline="0" noProof="0" dirty="0">
              <a:ln>
                <a:noFill/>
              </a:ln>
              <a:solidFill>
                <a:srgbClr val="FFFFFF"/>
              </a:solidFill>
              <a:effectLst/>
              <a:uLnTx/>
              <a:uFillTx/>
              <a:latin typeface="+mj-lt"/>
              <a:ea typeface="+mj-ea"/>
              <a:cs typeface="+mj-cs"/>
            </a:endParaRPr>
          </a:p>
        </p:txBody>
      </p:sp>
      <p:sp>
        <p:nvSpPr>
          <p:cNvPr id="5" name="TextBox 4">
            <a:extLst>
              <a:ext uri="{FF2B5EF4-FFF2-40B4-BE49-F238E27FC236}">
                <a16:creationId xmlns:a16="http://schemas.microsoft.com/office/drawing/2014/main" id="{8A6DB07B-3D97-49CA-8EE3-B18A7BAFBBE4}"/>
              </a:ext>
            </a:extLst>
          </p:cNvPr>
          <p:cNvSpPr txBox="1"/>
          <p:nvPr/>
        </p:nvSpPr>
        <p:spPr>
          <a:xfrm>
            <a:off x="4581727" y="649480"/>
            <a:ext cx="5933873" cy="5546047"/>
          </a:xfrm>
          <a:prstGeom prst="rect">
            <a:avLst/>
          </a:prstGeom>
        </p:spPr>
        <p:txBody>
          <a:bodyPr vert="horz" lIns="91440" tIns="45720" rIns="91440" bIns="45720" rtlCol="0" anchor="ctr">
            <a:normAutofit/>
          </a:bodyPr>
          <a:lstStyle/>
          <a:p>
            <a:pPr>
              <a:lnSpc>
                <a:spcPct val="90000"/>
              </a:lnSpc>
              <a:spcAft>
                <a:spcPts val="600"/>
              </a:spcAft>
            </a:pPr>
            <a:r>
              <a:rPr lang="en-US" sz="2400" dirty="0"/>
              <a:t>Officewide Implementation </a:t>
            </a:r>
          </a:p>
          <a:p>
            <a:pPr indent="-228600">
              <a:lnSpc>
                <a:spcPct val="90000"/>
              </a:lnSpc>
              <a:spcAft>
                <a:spcPts val="600"/>
              </a:spcAft>
              <a:buFont typeface="Arial" panose="020B0604020202020204" pitchFamily="34" charset="0"/>
              <a:buChar char="•"/>
            </a:pPr>
            <a:endParaRPr lang="en-US" dirty="0"/>
          </a:p>
          <a:p>
            <a:pPr>
              <a:lnSpc>
                <a:spcPct val="90000"/>
              </a:lnSpc>
              <a:spcAft>
                <a:spcPts val="600"/>
              </a:spcAft>
            </a:pPr>
            <a:r>
              <a:rPr lang="en-US" sz="2400" dirty="0"/>
              <a:t>Firewall from non-ICWA attorneys</a:t>
            </a:r>
            <a:r>
              <a:rPr lang="en-US" dirty="0"/>
              <a:t> </a:t>
            </a:r>
          </a:p>
          <a:p>
            <a:pPr lvl="1">
              <a:lnSpc>
                <a:spcPct val="90000"/>
              </a:lnSpc>
              <a:spcAft>
                <a:spcPts val="600"/>
              </a:spcAft>
            </a:pPr>
            <a:endParaRPr lang="en-US" sz="2400" dirty="0"/>
          </a:p>
          <a:p>
            <a:pPr lvl="1">
              <a:lnSpc>
                <a:spcPct val="90000"/>
              </a:lnSpc>
              <a:spcAft>
                <a:spcPts val="600"/>
              </a:spcAft>
            </a:pPr>
            <a:r>
              <a:rPr lang="en-US" sz="2400" dirty="0"/>
              <a:t>ER 1.6.     Confidentiality of Information</a:t>
            </a:r>
          </a:p>
          <a:p>
            <a:pPr lvl="1">
              <a:lnSpc>
                <a:spcPct val="90000"/>
              </a:lnSpc>
              <a:spcAft>
                <a:spcPts val="600"/>
              </a:spcAft>
            </a:pPr>
            <a:endParaRPr lang="en-US" sz="2400" dirty="0"/>
          </a:p>
          <a:p>
            <a:pPr lvl="1">
              <a:lnSpc>
                <a:spcPct val="90000"/>
              </a:lnSpc>
              <a:spcAft>
                <a:spcPts val="600"/>
              </a:spcAft>
            </a:pPr>
            <a:r>
              <a:rPr lang="en-US" sz="2400" dirty="0"/>
              <a:t>(a) A lawyer shall not reveal information relating to the representation of a client unless the client gives informed consent, the disclosure is impliedly authorized in order to carry out the representation or the disclosure is permitted .  .  . </a:t>
            </a:r>
          </a:p>
          <a:p>
            <a:pPr indent="-228600">
              <a:lnSpc>
                <a:spcPct val="90000"/>
              </a:lnSpc>
              <a:spcAft>
                <a:spcPts val="600"/>
              </a:spcAft>
              <a:buFont typeface="Arial" panose="020B0604020202020204" pitchFamily="34" charset="0"/>
              <a:buChar char="•"/>
            </a:pPr>
            <a:endParaRPr lang="en-US" sz="1700" dirty="0"/>
          </a:p>
        </p:txBody>
      </p:sp>
      <p:pic>
        <p:nvPicPr>
          <p:cNvPr id="3" name="Picture 2">
            <a:extLst>
              <a:ext uri="{FF2B5EF4-FFF2-40B4-BE49-F238E27FC236}">
                <a16:creationId xmlns:a16="http://schemas.microsoft.com/office/drawing/2014/main" id="{AB0F84C3-882F-4B81-ABDC-5687BFA34244}"/>
              </a:ext>
            </a:extLst>
          </p:cNvPr>
          <p:cNvPicPr>
            <a:picLocks noChangeAspect="1"/>
          </p:cNvPicPr>
          <p:nvPr/>
        </p:nvPicPr>
        <p:blipFill>
          <a:blip r:embed="rId3"/>
          <a:srcRect r="100"/>
          <a:stretch/>
        </p:blipFill>
        <p:spPr>
          <a:xfrm>
            <a:off x="8109502" y="2418001"/>
            <a:ext cx="3615776" cy="2033876"/>
          </a:xfrm>
          <a:prstGeom prst="rect">
            <a:avLst/>
          </a:prstGeom>
        </p:spPr>
      </p:pic>
    </p:spTree>
    <p:extLst>
      <p:ext uri="{BB962C8B-B14F-4D97-AF65-F5344CB8AC3E}">
        <p14:creationId xmlns:p14="http://schemas.microsoft.com/office/powerpoint/2010/main" val="2225463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A747D4-9483-4DE3-B32A-4ED52A3783DA}"/>
              </a:ext>
            </a:extLst>
          </p:cNvPr>
          <p:cNvSpPr>
            <a:spLocks noGrp="1"/>
          </p:cNvSpPr>
          <p:nvPr>
            <p:ph type="title"/>
          </p:nvPr>
        </p:nvSpPr>
        <p:spPr>
          <a:xfrm>
            <a:off x="572493" y="238539"/>
            <a:ext cx="11018520" cy="1434415"/>
          </a:xfrm>
        </p:spPr>
        <p:txBody>
          <a:bodyPr anchor="b">
            <a:normAutofit/>
          </a:bodyPr>
          <a:lstStyle/>
          <a:p>
            <a:r>
              <a:rPr lang="en-US" sz="5400"/>
              <a:t>Confidentiality of Information</a:t>
            </a:r>
          </a:p>
        </p:txBody>
      </p:sp>
      <p:sp>
        <p:nvSpPr>
          <p:cNvPr id="1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05FE893D-4BD5-42DC-9151-ACE573B8F24E}"/>
              </a:ext>
            </a:extLst>
          </p:cNvPr>
          <p:cNvSpPr>
            <a:spLocks noGrp="1"/>
          </p:cNvSpPr>
          <p:nvPr>
            <p:ph idx="1"/>
          </p:nvPr>
        </p:nvSpPr>
        <p:spPr>
          <a:xfrm>
            <a:off x="572493" y="2071316"/>
            <a:ext cx="6713552" cy="4119172"/>
          </a:xfrm>
        </p:spPr>
        <p:txBody>
          <a:bodyPr anchor="t">
            <a:normAutofit/>
          </a:bodyPr>
          <a:lstStyle/>
          <a:p>
            <a:pPr marL="0" indent="0">
              <a:buNone/>
            </a:pPr>
            <a:r>
              <a:rPr lang="en-US" sz="2000"/>
              <a:t>ER 1.6 Confidentiality</a:t>
            </a:r>
          </a:p>
          <a:p>
            <a:pPr marL="0" indent="0">
              <a:buNone/>
            </a:pPr>
            <a:endParaRPr lang="en-US" sz="2000"/>
          </a:p>
          <a:p>
            <a:pPr marL="0" indent="0">
              <a:buNone/>
            </a:pPr>
            <a:r>
              <a:rPr lang="en-US" sz="2000"/>
              <a:t>A lawyer shall not reveal information relating to the representation of a client . . . </a:t>
            </a:r>
          </a:p>
          <a:p>
            <a:pPr marL="0" indent="0">
              <a:buNone/>
            </a:pPr>
            <a:endParaRPr lang="en-US" sz="2000"/>
          </a:p>
          <a:p>
            <a:pPr marL="0" indent="0">
              <a:buNone/>
            </a:pPr>
            <a:r>
              <a:rPr lang="en-US" sz="2000"/>
              <a:t>Unless the client gives informed consent, the disclosure is impliedly authorized in order to carry out the representation . . .</a:t>
            </a:r>
          </a:p>
          <a:p>
            <a:pPr marL="0" indent="0">
              <a:buNone/>
            </a:pPr>
            <a:endParaRPr lang="en-US" sz="2000"/>
          </a:p>
          <a:p>
            <a:pPr marL="0" indent="0">
              <a:buNone/>
            </a:pPr>
            <a:r>
              <a:rPr lang="en-US" sz="2000"/>
              <a:t>Or the disclosure is permitted or required by paragraphs (b), (c) or (d), or ER 3.3(a)(3).</a:t>
            </a:r>
          </a:p>
        </p:txBody>
      </p:sp>
      <p:pic>
        <p:nvPicPr>
          <p:cNvPr id="4" name="Picture 3" descr="A white background with black text&#10;&#10;Description automatically generated">
            <a:extLst>
              <a:ext uri="{FF2B5EF4-FFF2-40B4-BE49-F238E27FC236}">
                <a16:creationId xmlns:a16="http://schemas.microsoft.com/office/drawing/2014/main" id="{94FB4328-A0DD-4774-8A32-3DDABA732986}"/>
              </a:ext>
            </a:extLst>
          </p:cNvPr>
          <p:cNvPicPr>
            <a:picLocks noChangeAspect="1"/>
          </p:cNvPicPr>
          <p:nvPr/>
        </p:nvPicPr>
        <p:blipFill>
          <a:blip r:embed="rId3">
            <a:extLst>
              <a:ext uri="{28A0092B-C50C-407E-A947-70E740481C1C}">
                <a14:useLocalDpi xmlns:a14="http://schemas.microsoft.com/office/drawing/2010/main" val="0"/>
              </a:ext>
            </a:extLst>
          </a:blip>
          <a:srcRect r="45885" b="2"/>
          <a:stretch>
            <a:fillRect/>
          </a:stretch>
        </p:blipFill>
        <p:spPr>
          <a:xfrm>
            <a:off x="7675658" y="2093976"/>
            <a:ext cx="3941064" cy="4096512"/>
          </a:xfrm>
          <a:prstGeom prst="rect">
            <a:avLst/>
          </a:prstGeom>
        </p:spPr>
      </p:pic>
    </p:spTree>
    <p:extLst>
      <p:ext uri="{BB962C8B-B14F-4D97-AF65-F5344CB8AC3E}">
        <p14:creationId xmlns:p14="http://schemas.microsoft.com/office/powerpoint/2010/main" val="2039155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60C687F-7D5A-4DEE-B908-8ADF6D44D42E}"/>
              </a:ext>
            </a:extLst>
          </p:cNvPr>
          <p:cNvSpPr txBox="1"/>
          <p:nvPr/>
        </p:nvSpPr>
        <p:spPr>
          <a:xfrm>
            <a:off x="466722" y="586855"/>
            <a:ext cx="3201366" cy="3387497"/>
          </a:xfrm>
          <a:prstGeom prst="rect">
            <a:avLst/>
          </a:prstGeom>
        </p:spPr>
        <p:txBody>
          <a:bodyPr vert="horz" lIns="91440" tIns="45720" rIns="91440" bIns="45720" rtlCol="0" anchor="b">
            <a:normAutofit/>
          </a:bodyPr>
          <a:lstStyle/>
          <a:p>
            <a:pPr marL="0" marR="0" lvl="0" indent="0" algn="r" fontAlgn="auto">
              <a:lnSpc>
                <a:spcPct val="90000"/>
              </a:lnSpc>
              <a:spcBef>
                <a:spcPct val="0"/>
              </a:spcBef>
              <a:spcAft>
                <a:spcPts val="600"/>
              </a:spcAft>
              <a:buClrTx/>
              <a:buSzTx/>
              <a:tabLst/>
              <a:defRPr/>
            </a:pPr>
            <a:r>
              <a:rPr lang="en-US" sz="4000" kern="1200" dirty="0">
                <a:solidFill>
                  <a:srgbClr val="FFFFFF"/>
                </a:solidFill>
                <a:latin typeface="+mj-lt"/>
                <a:ea typeface="+mj-ea"/>
                <a:cs typeface="+mj-cs"/>
              </a:rPr>
              <a:t>Document Management Systems </a:t>
            </a:r>
            <a:endParaRPr kumimoji="0" lang="en-US" sz="4000" b="0" i="0" u="none" strike="noStrike" kern="1200" cap="none" spc="0" normalizeH="0" baseline="0" noProof="0" dirty="0">
              <a:ln>
                <a:noFill/>
              </a:ln>
              <a:solidFill>
                <a:srgbClr val="FFFFFF"/>
              </a:solidFill>
              <a:effectLst/>
              <a:uLnTx/>
              <a:uFillTx/>
              <a:latin typeface="+mj-lt"/>
              <a:ea typeface="+mj-ea"/>
              <a:cs typeface="+mj-cs"/>
            </a:endParaRPr>
          </a:p>
        </p:txBody>
      </p:sp>
      <p:sp>
        <p:nvSpPr>
          <p:cNvPr id="5" name="TextBox 4">
            <a:extLst>
              <a:ext uri="{FF2B5EF4-FFF2-40B4-BE49-F238E27FC236}">
                <a16:creationId xmlns:a16="http://schemas.microsoft.com/office/drawing/2014/main" id="{8A6DB07B-3D97-49CA-8EE3-B18A7BAFBBE4}"/>
              </a:ext>
            </a:extLst>
          </p:cNvPr>
          <p:cNvSpPr txBox="1"/>
          <p:nvPr/>
        </p:nvSpPr>
        <p:spPr>
          <a:xfrm>
            <a:off x="4581727" y="649480"/>
            <a:ext cx="5900622" cy="5546047"/>
          </a:xfrm>
          <a:prstGeom prst="rect">
            <a:avLst/>
          </a:prstGeom>
        </p:spPr>
        <p:txBody>
          <a:bodyPr vert="horz" lIns="91440" tIns="45720" rIns="91440" bIns="45720" rtlCol="0" anchor="ctr">
            <a:normAutofit/>
          </a:bodyPr>
          <a:lstStyle/>
          <a:p>
            <a:pPr>
              <a:lnSpc>
                <a:spcPct val="90000"/>
              </a:lnSpc>
              <a:spcAft>
                <a:spcPts val="600"/>
              </a:spcAft>
            </a:pPr>
            <a:r>
              <a:rPr lang="en-US" sz="2800" dirty="0"/>
              <a:t>Firewall from non-ICWA attorneys </a:t>
            </a:r>
          </a:p>
          <a:p>
            <a:pPr indent="-228600">
              <a:lnSpc>
                <a:spcPct val="90000"/>
              </a:lnSpc>
              <a:spcAft>
                <a:spcPts val="600"/>
              </a:spcAft>
              <a:buFont typeface="Arial" panose="020B0604020202020204" pitchFamily="34" charset="0"/>
              <a:buChar char="•"/>
            </a:pPr>
            <a:endParaRPr lang="en-US" sz="2400" dirty="0"/>
          </a:p>
          <a:p>
            <a:pPr lvl="1">
              <a:lnSpc>
                <a:spcPct val="90000"/>
              </a:lnSpc>
              <a:spcAft>
                <a:spcPts val="600"/>
              </a:spcAft>
            </a:pPr>
            <a:r>
              <a:rPr lang="en-US" sz="2400" dirty="0"/>
              <a:t>ER 1.10.   Imputation of Conflicts of Interest</a:t>
            </a:r>
          </a:p>
          <a:p>
            <a:pPr lvl="1">
              <a:lnSpc>
                <a:spcPct val="90000"/>
              </a:lnSpc>
              <a:spcAft>
                <a:spcPts val="600"/>
              </a:spcAft>
            </a:pPr>
            <a:endParaRPr lang="en-US" sz="2400" dirty="0"/>
          </a:p>
          <a:p>
            <a:pPr lvl="1">
              <a:lnSpc>
                <a:spcPct val="90000"/>
              </a:lnSpc>
              <a:spcAft>
                <a:spcPts val="600"/>
              </a:spcAft>
            </a:pPr>
            <a:r>
              <a:rPr lang="en-US" sz="2400" dirty="0"/>
              <a:t>(a) While lawyers and nonlawyers are associated in a firm, none of them shall knowingly represent a client on legal or nonlegal matters when any one of them practicing alone would be prohibited from doing so . . .</a:t>
            </a:r>
          </a:p>
          <a:p>
            <a:pPr indent="-228600">
              <a:lnSpc>
                <a:spcPct val="90000"/>
              </a:lnSpc>
              <a:spcAft>
                <a:spcPts val="600"/>
              </a:spcAft>
              <a:buFont typeface="Arial" panose="020B0604020202020204" pitchFamily="34" charset="0"/>
              <a:buChar char="•"/>
            </a:pPr>
            <a:endParaRPr lang="en-US" sz="2000" dirty="0"/>
          </a:p>
        </p:txBody>
      </p:sp>
      <p:pic>
        <p:nvPicPr>
          <p:cNvPr id="3" name="Picture 2">
            <a:extLst>
              <a:ext uri="{FF2B5EF4-FFF2-40B4-BE49-F238E27FC236}">
                <a16:creationId xmlns:a16="http://schemas.microsoft.com/office/drawing/2014/main" id="{AB0F84C3-882F-4B81-ABDC-5687BFA34244}"/>
              </a:ext>
            </a:extLst>
          </p:cNvPr>
          <p:cNvPicPr>
            <a:picLocks noChangeAspect="1"/>
          </p:cNvPicPr>
          <p:nvPr/>
        </p:nvPicPr>
        <p:blipFill>
          <a:blip r:embed="rId3"/>
          <a:srcRect r="100"/>
          <a:stretch/>
        </p:blipFill>
        <p:spPr>
          <a:xfrm>
            <a:off x="8109502" y="2418001"/>
            <a:ext cx="3615776" cy="2033876"/>
          </a:xfrm>
          <a:prstGeom prst="rect">
            <a:avLst/>
          </a:prstGeom>
        </p:spPr>
      </p:pic>
    </p:spTree>
    <p:extLst>
      <p:ext uri="{BB962C8B-B14F-4D97-AF65-F5344CB8AC3E}">
        <p14:creationId xmlns:p14="http://schemas.microsoft.com/office/powerpoint/2010/main" val="34453209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60C687F-7D5A-4DEE-B908-8ADF6D44D42E}"/>
              </a:ext>
            </a:extLst>
          </p:cNvPr>
          <p:cNvSpPr txBox="1"/>
          <p:nvPr/>
        </p:nvSpPr>
        <p:spPr>
          <a:xfrm>
            <a:off x="466722" y="586855"/>
            <a:ext cx="3201366" cy="3387497"/>
          </a:xfrm>
          <a:prstGeom prst="rect">
            <a:avLst/>
          </a:prstGeom>
        </p:spPr>
        <p:txBody>
          <a:bodyPr vert="horz" lIns="91440" tIns="45720" rIns="91440" bIns="45720" rtlCol="0" anchor="b">
            <a:normAutofit/>
          </a:bodyPr>
          <a:lstStyle/>
          <a:p>
            <a:pPr marL="0" marR="0" lvl="0" indent="0" algn="r" fontAlgn="auto">
              <a:lnSpc>
                <a:spcPct val="90000"/>
              </a:lnSpc>
              <a:spcBef>
                <a:spcPct val="0"/>
              </a:spcBef>
              <a:spcAft>
                <a:spcPts val="600"/>
              </a:spcAft>
              <a:buClrTx/>
              <a:buSzTx/>
              <a:tabLst/>
              <a:defRPr/>
            </a:pPr>
            <a:r>
              <a:rPr lang="en-US" sz="4000" kern="1200" dirty="0">
                <a:solidFill>
                  <a:srgbClr val="FFFFFF"/>
                </a:solidFill>
                <a:latin typeface="+mj-lt"/>
                <a:ea typeface="+mj-ea"/>
                <a:cs typeface="+mj-cs"/>
              </a:rPr>
              <a:t>Document Management Systems </a:t>
            </a:r>
            <a:endParaRPr kumimoji="0" lang="en-US" sz="4000" b="0" i="0" u="none" strike="noStrike" kern="1200" cap="none" spc="0" normalizeH="0" baseline="0" noProof="0" dirty="0">
              <a:ln>
                <a:noFill/>
              </a:ln>
              <a:solidFill>
                <a:srgbClr val="FFFFFF"/>
              </a:solidFill>
              <a:effectLst/>
              <a:uLnTx/>
              <a:uFillTx/>
              <a:latin typeface="+mj-lt"/>
              <a:ea typeface="+mj-ea"/>
              <a:cs typeface="+mj-cs"/>
            </a:endParaRPr>
          </a:p>
        </p:txBody>
      </p:sp>
      <p:sp>
        <p:nvSpPr>
          <p:cNvPr id="5" name="TextBox 4">
            <a:extLst>
              <a:ext uri="{FF2B5EF4-FFF2-40B4-BE49-F238E27FC236}">
                <a16:creationId xmlns:a16="http://schemas.microsoft.com/office/drawing/2014/main" id="{8A6DB07B-3D97-49CA-8EE3-B18A7BAFBBE4}"/>
              </a:ext>
            </a:extLst>
          </p:cNvPr>
          <p:cNvSpPr txBox="1"/>
          <p:nvPr/>
        </p:nvSpPr>
        <p:spPr>
          <a:xfrm>
            <a:off x="4581727" y="649481"/>
            <a:ext cx="6777935" cy="4957526"/>
          </a:xfrm>
          <a:prstGeom prst="rect">
            <a:avLst/>
          </a:prstGeom>
        </p:spPr>
        <p:txBody>
          <a:bodyPr vert="horz" lIns="91440" tIns="45720" rIns="91440" bIns="45720" rtlCol="0" anchor="ctr">
            <a:normAutofit/>
          </a:bodyPr>
          <a:lstStyle/>
          <a:p>
            <a:pPr>
              <a:lnSpc>
                <a:spcPct val="90000"/>
              </a:lnSpc>
              <a:spcAft>
                <a:spcPts val="600"/>
              </a:spcAft>
            </a:pPr>
            <a:r>
              <a:rPr lang="en-US" sz="2800" dirty="0"/>
              <a:t>Firewall within ICWA team from conflicted attorneys </a:t>
            </a:r>
            <a:r>
              <a:rPr lang="en-US" sz="2400" dirty="0"/>
              <a:t> </a:t>
            </a:r>
          </a:p>
          <a:p>
            <a:pPr indent="-228600">
              <a:lnSpc>
                <a:spcPct val="90000"/>
              </a:lnSpc>
              <a:spcAft>
                <a:spcPts val="600"/>
              </a:spcAft>
              <a:buFont typeface="Arial" panose="020B0604020202020204" pitchFamily="34" charset="0"/>
              <a:buChar char="•"/>
            </a:pPr>
            <a:endParaRPr lang="en-US" sz="2400" dirty="0"/>
          </a:p>
          <a:p>
            <a:pPr>
              <a:lnSpc>
                <a:spcPct val="90000"/>
              </a:lnSpc>
              <a:spcAft>
                <a:spcPts val="600"/>
              </a:spcAft>
            </a:pPr>
            <a:r>
              <a:rPr lang="en-US" sz="2400" dirty="0"/>
              <a:t>ER 1.7     Conflict of Interest:  Current Clients </a:t>
            </a:r>
          </a:p>
          <a:p>
            <a:pPr lvl="1">
              <a:lnSpc>
                <a:spcPct val="90000"/>
              </a:lnSpc>
              <a:spcAft>
                <a:spcPts val="600"/>
              </a:spcAft>
            </a:pPr>
            <a:r>
              <a:rPr lang="en-US" sz="2400" dirty="0"/>
              <a:t>(a) Except as provided in paragraph (b), a lawyer shall not represent a client if the representation involves a concurrent conflict of interest. A concurrent conflict of interest exists if:</a:t>
            </a:r>
          </a:p>
          <a:p>
            <a:pPr lvl="1">
              <a:lnSpc>
                <a:spcPct val="90000"/>
              </a:lnSpc>
              <a:spcAft>
                <a:spcPts val="600"/>
              </a:spcAft>
            </a:pPr>
            <a:endParaRPr lang="en-US" sz="2400" dirty="0"/>
          </a:p>
          <a:p>
            <a:pPr lvl="1">
              <a:lnSpc>
                <a:spcPct val="90000"/>
              </a:lnSpc>
              <a:spcAft>
                <a:spcPts val="600"/>
              </a:spcAft>
            </a:pPr>
            <a:r>
              <a:rPr lang="en-US" sz="2400" dirty="0"/>
              <a:t>(1) the representation of one client will be directly adverse to another client; </a:t>
            </a:r>
          </a:p>
        </p:txBody>
      </p:sp>
      <p:pic>
        <p:nvPicPr>
          <p:cNvPr id="3" name="Picture 2">
            <a:extLst>
              <a:ext uri="{FF2B5EF4-FFF2-40B4-BE49-F238E27FC236}">
                <a16:creationId xmlns:a16="http://schemas.microsoft.com/office/drawing/2014/main" id="{AB0F84C3-882F-4B81-ABDC-5687BFA34244}"/>
              </a:ext>
            </a:extLst>
          </p:cNvPr>
          <p:cNvPicPr>
            <a:picLocks noChangeAspect="1"/>
          </p:cNvPicPr>
          <p:nvPr/>
        </p:nvPicPr>
        <p:blipFill>
          <a:blip r:embed="rId3"/>
          <a:stretch>
            <a:fillRect/>
          </a:stretch>
        </p:blipFill>
        <p:spPr>
          <a:xfrm>
            <a:off x="8109502" y="2419018"/>
            <a:ext cx="3615776" cy="2031842"/>
          </a:xfrm>
          <a:prstGeom prst="rect">
            <a:avLst/>
          </a:prstGeom>
        </p:spPr>
      </p:pic>
    </p:spTree>
    <p:extLst>
      <p:ext uri="{BB962C8B-B14F-4D97-AF65-F5344CB8AC3E}">
        <p14:creationId xmlns:p14="http://schemas.microsoft.com/office/powerpoint/2010/main" val="34612522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0F84C3-882F-4B81-ABDC-5687BFA34244}"/>
              </a:ext>
            </a:extLst>
          </p:cNvPr>
          <p:cNvPicPr>
            <a:picLocks noChangeAspect="1"/>
          </p:cNvPicPr>
          <p:nvPr/>
        </p:nvPicPr>
        <p:blipFill>
          <a:blip r:embed="rId3"/>
          <a:stretch>
            <a:fillRect/>
          </a:stretch>
        </p:blipFill>
        <p:spPr>
          <a:xfrm>
            <a:off x="8109502" y="2419018"/>
            <a:ext cx="3615776" cy="2031842"/>
          </a:xfrm>
          <a:prstGeom prst="rect">
            <a:avLst/>
          </a:prstGeom>
        </p:spPr>
      </p:pic>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60C687F-7D5A-4DEE-B908-8ADF6D44D42E}"/>
              </a:ext>
            </a:extLst>
          </p:cNvPr>
          <p:cNvSpPr txBox="1"/>
          <p:nvPr/>
        </p:nvSpPr>
        <p:spPr>
          <a:xfrm>
            <a:off x="466722" y="586855"/>
            <a:ext cx="3201366" cy="3387497"/>
          </a:xfrm>
          <a:prstGeom prst="rect">
            <a:avLst/>
          </a:prstGeom>
        </p:spPr>
        <p:txBody>
          <a:bodyPr vert="horz" lIns="91440" tIns="45720" rIns="91440" bIns="45720" rtlCol="0" anchor="b">
            <a:normAutofit/>
          </a:bodyPr>
          <a:lstStyle/>
          <a:p>
            <a:pPr marL="0" marR="0" lvl="0" indent="0" algn="r" fontAlgn="auto">
              <a:lnSpc>
                <a:spcPct val="90000"/>
              </a:lnSpc>
              <a:spcBef>
                <a:spcPct val="0"/>
              </a:spcBef>
              <a:spcAft>
                <a:spcPts val="600"/>
              </a:spcAft>
              <a:buClrTx/>
              <a:buSzTx/>
              <a:tabLst/>
              <a:defRPr/>
            </a:pPr>
            <a:r>
              <a:rPr lang="en-US" sz="4000" kern="1200" dirty="0">
                <a:solidFill>
                  <a:srgbClr val="FFFFFF"/>
                </a:solidFill>
                <a:latin typeface="+mj-lt"/>
                <a:ea typeface="+mj-ea"/>
                <a:cs typeface="+mj-cs"/>
              </a:rPr>
              <a:t>Document Management Systems </a:t>
            </a:r>
            <a:endParaRPr kumimoji="0" lang="en-US" sz="4000" b="0" i="0" u="none" strike="noStrike" kern="1200" cap="none" spc="0" normalizeH="0" baseline="0" noProof="0" dirty="0">
              <a:ln>
                <a:noFill/>
              </a:ln>
              <a:solidFill>
                <a:srgbClr val="FFFFFF"/>
              </a:solidFill>
              <a:effectLst/>
              <a:uLnTx/>
              <a:uFillTx/>
              <a:latin typeface="+mj-lt"/>
              <a:ea typeface="+mj-ea"/>
              <a:cs typeface="+mj-cs"/>
            </a:endParaRPr>
          </a:p>
        </p:txBody>
      </p:sp>
      <p:sp>
        <p:nvSpPr>
          <p:cNvPr id="5" name="TextBox 4">
            <a:extLst>
              <a:ext uri="{FF2B5EF4-FFF2-40B4-BE49-F238E27FC236}">
                <a16:creationId xmlns:a16="http://schemas.microsoft.com/office/drawing/2014/main" id="{8A6DB07B-3D97-49CA-8EE3-B18A7BAFBBE4}"/>
              </a:ext>
            </a:extLst>
          </p:cNvPr>
          <p:cNvSpPr txBox="1"/>
          <p:nvPr/>
        </p:nvSpPr>
        <p:spPr>
          <a:xfrm>
            <a:off x="4581727" y="649480"/>
            <a:ext cx="6777935" cy="4687291"/>
          </a:xfrm>
          <a:prstGeom prst="rect">
            <a:avLst/>
          </a:prstGeom>
        </p:spPr>
        <p:txBody>
          <a:bodyPr vert="horz" lIns="91440" tIns="45720" rIns="91440" bIns="45720" rtlCol="0" anchor="ctr">
            <a:normAutofit/>
          </a:bodyPr>
          <a:lstStyle/>
          <a:p>
            <a:pPr algn="ctr">
              <a:lnSpc>
                <a:spcPct val="90000"/>
              </a:lnSpc>
              <a:spcAft>
                <a:spcPts val="600"/>
              </a:spcAft>
            </a:pPr>
            <a:r>
              <a:rPr lang="en-US" sz="2800" u="sng" dirty="0"/>
              <a:t>Data hygiene</a:t>
            </a:r>
          </a:p>
          <a:p>
            <a:pPr>
              <a:lnSpc>
                <a:spcPct val="90000"/>
              </a:lnSpc>
              <a:spcAft>
                <a:spcPts val="600"/>
              </a:spcAft>
            </a:pPr>
            <a:endParaRPr lang="en-US" sz="2800" dirty="0"/>
          </a:p>
          <a:p>
            <a:pPr>
              <a:lnSpc>
                <a:spcPct val="90000"/>
              </a:lnSpc>
              <a:spcAft>
                <a:spcPts val="600"/>
              </a:spcAft>
            </a:pPr>
            <a:r>
              <a:rPr lang="en-US" sz="2400" dirty="0"/>
              <a:t>Removing access when employees leave   </a:t>
            </a:r>
          </a:p>
          <a:p>
            <a:pPr>
              <a:lnSpc>
                <a:spcPct val="90000"/>
              </a:lnSpc>
              <a:spcAft>
                <a:spcPts val="600"/>
              </a:spcAft>
            </a:pPr>
            <a:r>
              <a:rPr lang="en-US" sz="2400" dirty="0"/>
              <a:t>	Remove permissions to digital files</a:t>
            </a:r>
          </a:p>
          <a:p>
            <a:pPr>
              <a:lnSpc>
                <a:spcPct val="90000"/>
              </a:lnSpc>
              <a:spcAft>
                <a:spcPts val="600"/>
              </a:spcAft>
            </a:pPr>
            <a:r>
              <a:rPr lang="en-US" sz="2400" dirty="0"/>
              <a:t>	Obtain all documents</a:t>
            </a:r>
          </a:p>
          <a:p>
            <a:pPr>
              <a:lnSpc>
                <a:spcPct val="90000"/>
              </a:lnSpc>
              <a:spcAft>
                <a:spcPts val="600"/>
              </a:spcAft>
            </a:pPr>
            <a:r>
              <a:rPr lang="en-US" sz="2400" dirty="0"/>
              <a:t>	Collect badges and keys</a:t>
            </a:r>
          </a:p>
        </p:txBody>
      </p:sp>
    </p:spTree>
    <p:extLst>
      <p:ext uri="{BB962C8B-B14F-4D97-AF65-F5344CB8AC3E}">
        <p14:creationId xmlns:p14="http://schemas.microsoft.com/office/powerpoint/2010/main" val="6013524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28" y="2708920"/>
            <a:ext cx="5134272" cy="2302918"/>
          </a:xfrm>
        </p:spPr>
        <p:txBody>
          <a:bodyPr>
            <a:noAutofit/>
          </a:bodyPr>
          <a:lstStyle/>
          <a:p>
            <a:br>
              <a:rPr lang="en-US" sz="4000" b="1" dirty="0"/>
            </a:br>
            <a:br>
              <a:rPr lang="en-US" sz="4000" b="1" dirty="0"/>
            </a:br>
            <a:r>
              <a:rPr lang="en-US" sz="4000" b="1" dirty="0" err="1"/>
              <a:t>Chioku</a:t>
            </a:r>
            <a:r>
              <a:rPr lang="en-US" sz="4000" b="1" dirty="0"/>
              <a:t> </a:t>
            </a:r>
            <a:r>
              <a:rPr lang="en-US" sz="4000" b="1" dirty="0" err="1"/>
              <a:t>Utesia</a:t>
            </a:r>
            <a:r>
              <a:rPr lang="en-US" sz="4000" b="1" dirty="0"/>
              <a:t> (Thank You)</a:t>
            </a:r>
          </a:p>
        </p:txBody>
      </p:sp>
      <p:pic>
        <p:nvPicPr>
          <p:cNvPr id="7" name="Content Placeholder 6">
            <a:extLst>
              <a:ext uri="{FF2B5EF4-FFF2-40B4-BE49-F238E27FC236}">
                <a16:creationId xmlns:a16="http://schemas.microsoft.com/office/drawing/2014/main" id="{8C6AABA8-00C6-4EE9-95E6-52CF2B9CFBA7}"/>
              </a:ext>
            </a:extLst>
          </p:cNvPr>
          <p:cNvPicPr>
            <a:picLocks noGrp="1" noChangeAspect="1"/>
          </p:cNvPicPr>
          <p:nvPr>
            <p:ph idx="1"/>
          </p:nvPr>
        </p:nvPicPr>
        <p:blipFill>
          <a:blip r:embed="rId3"/>
          <a:stretch>
            <a:fillRect/>
          </a:stretch>
        </p:blipFill>
        <p:spPr>
          <a:xfrm>
            <a:off x="5181601" y="0"/>
            <a:ext cx="7008813" cy="5690314"/>
          </a:xfrm>
          <a:prstGeom prst="rect">
            <a:avLst/>
          </a:prstGeom>
        </p:spPr>
      </p:pic>
      <p:sp>
        <p:nvSpPr>
          <p:cNvPr id="10" name="TextBox 9">
            <a:extLst>
              <a:ext uri="{FF2B5EF4-FFF2-40B4-BE49-F238E27FC236}">
                <a16:creationId xmlns:a16="http://schemas.microsoft.com/office/drawing/2014/main" id="{85AEAA39-485F-4535-B9B8-420CD8D20583}"/>
              </a:ext>
            </a:extLst>
          </p:cNvPr>
          <p:cNvSpPr txBox="1"/>
          <p:nvPr/>
        </p:nvSpPr>
        <p:spPr>
          <a:xfrm>
            <a:off x="5015881" y="5476626"/>
            <a:ext cx="7628285" cy="1200329"/>
          </a:xfrm>
          <a:prstGeom prst="rect">
            <a:avLst/>
          </a:prstGeom>
          <a:noFill/>
        </p:spPr>
        <p:txBody>
          <a:bodyPr wrap="square">
            <a:spAutoFit/>
          </a:bodyPr>
          <a:lstStyle/>
          <a:p>
            <a:pPr defTabSz="1218987"/>
            <a:r>
              <a:rPr lang="en-US" sz="2400" dirty="0">
                <a:solidFill>
                  <a:prstClr val="white"/>
                </a:solidFill>
                <a:latin typeface="Century Gothic"/>
              </a:rPr>
              <a:t>Legal Advice:  If you have questions, trust the desert, tell it your problems. Have patience and the answers will help your mind and your soul.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A747D4-9483-4DE3-B32A-4ED52A3783DA}"/>
              </a:ext>
            </a:extLst>
          </p:cNvPr>
          <p:cNvSpPr>
            <a:spLocks noGrp="1"/>
          </p:cNvSpPr>
          <p:nvPr>
            <p:ph type="title"/>
          </p:nvPr>
        </p:nvSpPr>
        <p:spPr>
          <a:xfrm>
            <a:off x="572493" y="238539"/>
            <a:ext cx="11018520" cy="1434415"/>
          </a:xfrm>
        </p:spPr>
        <p:txBody>
          <a:bodyPr anchor="b">
            <a:normAutofit/>
          </a:bodyPr>
          <a:lstStyle/>
          <a:p>
            <a:r>
              <a:rPr lang="en-US" sz="5400" dirty="0"/>
              <a:t>Competence &amp; Diligence</a:t>
            </a:r>
          </a:p>
        </p:txBody>
      </p:sp>
      <p:sp>
        <p:nvSpPr>
          <p:cNvPr id="1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05FE893D-4BD5-42DC-9151-ACE573B8F24E}"/>
              </a:ext>
            </a:extLst>
          </p:cNvPr>
          <p:cNvSpPr>
            <a:spLocks noGrp="1"/>
          </p:cNvSpPr>
          <p:nvPr>
            <p:ph idx="1"/>
          </p:nvPr>
        </p:nvSpPr>
        <p:spPr>
          <a:xfrm>
            <a:off x="572493" y="2071316"/>
            <a:ext cx="8903042" cy="4119172"/>
          </a:xfrm>
        </p:spPr>
        <p:txBody>
          <a:bodyPr anchor="t">
            <a:normAutofit/>
          </a:bodyPr>
          <a:lstStyle/>
          <a:p>
            <a:pPr marL="0" indent="0">
              <a:buNone/>
            </a:pPr>
            <a:r>
              <a:rPr lang="en-US" sz="2000" dirty="0"/>
              <a:t>ER 1.1.     Competence</a:t>
            </a:r>
          </a:p>
          <a:p>
            <a:r>
              <a:rPr lang="en-US" sz="2000" dirty="0"/>
              <a:t>A lawyer shall provide competent representation to a client.  Competent representation requires the legal knowledge, skill, thoroughness and preparation reasonably necessary for the representation.</a:t>
            </a:r>
          </a:p>
          <a:p>
            <a:endParaRPr lang="en-US" sz="2000" dirty="0"/>
          </a:p>
          <a:p>
            <a:pPr marL="0" indent="0">
              <a:buNone/>
            </a:pPr>
            <a:r>
              <a:rPr lang="en-US" sz="2000" dirty="0"/>
              <a:t>ER 1.3.     Diligence</a:t>
            </a:r>
          </a:p>
          <a:p>
            <a:r>
              <a:rPr lang="en-US" sz="2000" dirty="0"/>
              <a:t>A lawyer shall act with reasonable diligence and promptness in representing a client. </a:t>
            </a:r>
          </a:p>
        </p:txBody>
      </p:sp>
      <p:pic>
        <p:nvPicPr>
          <p:cNvPr id="4" name="Picture 3" descr="A white background with black text&#10;&#10;Description automatically generated">
            <a:extLst>
              <a:ext uri="{FF2B5EF4-FFF2-40B4-BE49-F238E27FC236}">
                <a16:creationId xmlns:a16="http://schemas.microsoft.com/office/drawing/2014/main" id="{94FB4328-A0DD-4774-8A32-3DDABA732986}"/>
              </a:ext>
            </a:extLst>
          </p:cNvPr>
          <p:cNvPicPr>
            <a:picLocks noChangeAspect="1"/>
          </p:cNvPicPr>
          <p:nvPr/>
        </p:nvPicPr>
        <p:blipFill>
          <a:blip r:embed="rId3">
            <a:extLst>
              <a:ext uri="{28A0092B-C50C-407E-A947-70E740481C1C}">
                <a14:useLocalDpi xmlns:a14="http://schemas.microsoft.com/office/drawing/2010/main" val="0"/>
              </a:ext>
            </a:extLst>
          </a:blip>
          <a:srcRect r="45885" b="2"/>
          <a:stretch>
            <a:fillRect/>
          </a:stretch>
        </p:blipFill>
        <p:spPr>
          <a:xfrm>
            <a:off x="10047766" y="2093976"/>
            <a:ext cx="1568955" cy="4096512"/>
          </a:xfrm>
          <a:prstGeom prst="rect">
            <a:avLst/>
          </a:prstGeom>
        </p:spPr>
      </p:pic>
    </p:spTree>
    <p:extLst>
      <p:ext uri="{BB962C8B-B14F-4D97-AF65-F5344CB8AC3E}">
        <p14:creationId xmlns:p14="http://schemas.microsoft.com/office/powerpoint/2010/main" val="2627861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A747D4-9483-4DE3-B32A-4ED52A3783DA}"/>
              </a:ext>
            </a:extLst>
          </p:cNvPr>
          <p:cNvSpPr>
            <a:spLocks noGrp="1"/>
          </p:cNvSpPr>
          <p:nvPr>
            <p:ph type="title"/>
          </p:nvPr>
        </p:nvSpPr>
        <p:spPr>
          <a:xfrm>
            <a:off x="572493" y="238539"/>
            <a:ext cx="11018520" cy="1434415"/>
          </a:xfrm>
        </p:spPr>
        <p:txBody>
          <a:bodyPr anchor="b">
            <a:normAutofit/>
          </a:bodyPr>
          <a:lstStyle/>
          <a:p>
            <a:r>
              <a:rPr lang="en-US" sz="5400"/>
              <a:t>ER 1.13. Organization as Client </a:t>
            </a:r>
          </a:p>
        </p:txBody>
      </p:sp>
      <p:sp>
        <p:nvSpPr>
          <p:cNvPr id="1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05FE893D-4BD5-42DC-9151-ACE573B8F24E}"/>
              </a:ext>
            </a:extLst>
          </p:cNvPr>
          <p:cNvSpPr>
            <a:spLocks noGrp="1"/>
          </p:cNvSpPr>
          <p:nvPr>
            <p:ph idx="1"/>
          </p:nvPr>
        </p:nvSpPr>
        <p:spPr>
          <a:xfrm>
            <a:off x="572493" y="2071316"/>
            <a:ext cx="7678372" cy="4119172"/>
          </a:xfrm>
        </p:spPr>
        <p:txBody>
          <a:bodyPr anchor="t">
            <a:normAutofit/>
          </a:bodyPr>
          <a:lstStyle/>
          <a:p>
            <a:pPr>
              <a:lnSpc>
                <a:spcPct val="150000"/>
              </a:lnSpc>
              <a:buFont typeface="Wingdings" panose="05000000000000000000" pitchFamily="2" charset="2"/>
              <a:buChar char="Ø"/>
            </a:pPr>
            <a:r>
              <a:rPr lang="en-US" dirty="0"/>
              <a:t>A lawyer represents the organization</a:t>
            </a:r>
          </a:p>
          <a:p>
            <a:pPr>
              <a:lnSpc>
                <a:spcPct val="150000"/>
              </a:lnSpc>
              <a:buFont typeface="Wingdings" panose="05000000000000000000" pitchFamily="2" charset="2"/>
              <a:buChar char="Ø"/>
            </a:pPr>
            <a:r>
              <a:rPr lang="en-US" dirty="0"/>
              <a:t>Acts in the best interest of the organization</a:t>
            </a:r>
          </a:p>
          <a:p>
            <a:pPr>
              <a:lnSpc>
                <a:spcPct val="150000"/>
              </a:lnSpc>
              <a:buFont typeface="Wingdings" panose="05000000000000000000" pitchFamily="2" charset="2"/>
              <a:buChar char="Ø"/>
            </a:pPr>
            <a:r>
              <a:rPr lang="en-US" dirty="0"/>
              <a:t>Explains the identity of the client</a:t>
            </a:r>
          </a:p>
          <a:p>
            <a:pPr>
              <a:lnSpc>
                <a:spcPct val="150000"/>
              </a:lnSpc>
              <a:buFont typeface="Wingdings" panose="05000000000000000000" pitchFamily="2" charset="2"/>
              <a:buChar char="Ø"/>
            </a:pPr>
            <a:r>
              <a:rPr lang="en-US" dirty="0"/>
              <a:t>Can represent members of the organization</a:t>
            </a:r>
          </a:p>
        </p:txBody>
      </p:sp>
      <p:pic>
        <p:nvPicPr>
          <p:cNvPr id="4" name="Picture 3" descr="A white background with black text&#10;&#10;Description automatically generated">
            <a:extLst>
              <a:ext uri="{FF2B5EF4-FFF2-40B4-BE49-F238E27FC236}">
                <a16:creationId xmlns:a16="http://schemas.microsoft.com/office/drawing/2014/main" id="{109BBC56-1B88-47A3-88EE-F7EEC3E2D631}"/>
              </a:ext>
            </a:extLst>
          </p:cNvPr>
          <p:cNvPicPr>
            <a:picLocks noChangeAspect="1"/>
          </p:cNvPicPr>
          <p:nvPr/>
        </p:nvPicPr>
        <p:blipFill>
          <a:blip r:embed="rId3">
            <a:extLst>
              <a:ext uri="{28A0092B-C50C-407E-A947-70E740481C1C}">
                <a14:useLocalDpi xmlns:a14="http://schemas.microsoft.com/office/drawing/2010/main" val="0"/>
              </a:ext>
            </a:extLst>
          </a:blip>
          <a:srcRect r="45885" b="2"/>
          <a:stretch>
            <a:fillRect/>
          </a:stretch>
        </p:blipFill>
        <p:spPr>
          <a:xfrm>
            <a:off x="8559208" y="2093976"/>
            <a:ext cx="3057513" cy="4096512"/>
          </a:xfrm>
          <a:prstGeom prst="rect">
            <a:avLst/>
          </a:prstGeom>
        </p:spPr>
      </p:pic>
    </p:spTree>
    <p:extLst>
      <p:ext uri="{BB962C8B-B14F-4D97-AF65-F5344CB8AC3E}">
        <p14:creationId xmlns:p14="http://schemas.microsoft.com/office/powerpoint/2010/main" val="676551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A747D4-9483-4DE3-B32A-4ED52A3783DA}"/>
              </a:ext>
            </a:extLst>
          </p:cNvPr>
          <p:cNvSpPr>
            <a:spLocks noGrp="1"/>
          </p:cNvSpPr>
          <p:nvPr>
            <p:ph type="title"/>
          </p:nvPr>
        </p:nvSpPr>
        <p:spPr>
          <a:xfrm>
            <a:off x="572493" y="238539"/>
            <a:ext cx="11018520" cy="1434415"/>
          </a:xfrm>
        </p:spPr>
        <p:txBody>
          <a:bodyPr anchor="b">
            <a:normAutofit/>
          </a:bodyPr>
          <a:lstStyle/>
          <a:p>
            <a:pPr marL="0" indent="0">
              <a:buNone/>
            </a:pPr>
            <a:r>
              <a:rPr lang="en-US" sz="5400" dirty="0"/>
              <a:t>ER 1.13 Organization as Client</a:t>
            </a:r>
          </a:p>
        </p:txBody>
      </p:sp>
      <p:sp>
        <p:nvSpPr>
          <p:cNvPr id="1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05FE893D-4BD5-42DC-9151-ACE573B8F24E}"/>
              </a:ext>
            </a:extLst>
          </p:cNvPr>
          <p:cNvSpPr>
            <a:spLocks noGrp="1"/>
          </p:cNvSpPr>
          <p:nvPr>
            <p:ph idx="1"/>
          </p:nvPr>
        </p:nvSpPr>
        <p:spPr>
          <a:xfrm>
            <a:off x="572492" y="2071316"/>
            <a:ext cx="9868679" cy="4119172"/>
          </a:xfrm>
        </p:spPr>
        <p:txBody>
          <a:bodyPr anchor="t">
            <a:normAutofit/>
          </a:bodyPr>
          <a:lstStyle/>
          <a:p>
            <a:pPr marL="0" indent="0">
              <a:buNone/>
            </a:pPr>
            <a:r>
              <a:rPr lang="en-US" sz="2400" dirty="0"/>
              <a:t>(f) In dealing with an organization's directors, officers, employees, members, shareholders or other constituents, </a:t>
            </a:r>
            <a:r>
              <a:rPr lang="en-US" sz="2400" b="1" dirty="0"/>
              <a:t>a lawyer shall explain the identity of the client </a:t>
            </a:r>
            <a:r>
              <a:rPr lang="en-US" sz="2400" dirty="0"/>
              <a:t>. . .</a:t>
            </a:r>
          </a:p>
          <a:p>
            <a:endParaRPr lang="en-US" sz="1800" dirty="0"/>
          </a:p>
          <a:p>
            <a:pPr marL="0" indent="0">
              <a:buNone/>
            </a:pPr>
            <a:r>
              <a:rPr lang="en-US" sz="2400" dirty="0"/>
              <a:t>. . . when the lawyer knows or reasonably should know that the organization's interests are adverse to those of the constituents with whom the lawyer is dealing.</a:t>
            </a:r>
          </a:p>
          <a:p>
            <a:pPr marL="0" indent="0">
              <a:buNone/>
            </a:pPr>
            <a:endParaRPr lang="en-US" sz="2200" i="1" u="sng" dirty="0"/>
          </a:p>
        </p:txBody>
      </p:sp>
      <p:pic>
        <p:nvPicPr>
          <p:cNvPr id="3" name="Picture 2">
            <a:extLst>
              <a:ext uri="{FF2B5EF4-FFF2-40B4-BE49-F238E27FC236}">
                <a16:creationId xmlns:a16="http://schemas.microsoft.com/office/drawing/2014/main" id="{816C0EEF-58F9-4DB0-9A06-55358F70F1C0}"/>
              </a:ext>
            </a:extLst>
          </p:cNvPr>
          <p:cNvPicPr>
            <a:picLocks noChangeAspect="1"/>
          </p:cNvPicPr>
          <p:nvPr/>
        </p:nvPicPr>
        <p:blipFill rotWithShape="1">
          <a:blip r:embed="rId3"/>
          <a:srcRect l="85755" r="2" b="2"/>
          <a:stretch/>
        </p:blipFill>
        <p:spPr>
          <a:xfrm>
            <a:off x="10579394" y="2093976"/>
            <a:ext cx="1037327" cy="4096512"/>
          </a:xfrm>
          <a:prstGeom prst="rect">
            <a:avLst/>
          </a:prstGeom>
        </p:spPr>
      </p:pic>
    </p:spTree>
    <p:extLst>
      <p:ext uri="{BB962C8B-B14F-4D97-AF65-F5344CB8AC3E}">
        <p14:creationId xmlns:p14="http://schemas.microsoft.com/office/powerpoint/2010/main" val="950270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A747D4-9483-4DE3-B32A-4ED52A3783DA}"/>
              </a:ext>
            </a:extLst>
          </p:cNvPr>
          <p:cNvSpPr>
            <a:spLocks noGrp="1"/>
          </p:cNvSpPr>
          <p:nvPr>
            <p:ph type="title"/>
          </p:nvPr>
        </p:nvSpPr>
        <p:spPr>
          <a:xfrm>
            <a:off x="572493" y="238539"/>
            <a:ext cx="11018520" cy="1434415"/>
          </a:xfrm>
        </p:spPr>
        <p:txBody>
          <a:bodyPr anchor="b">
            <a:normAutofit/>
          </a:bodyPr>
          <a:lstStyle/>
          <a:p>
            <a:r>
              <a:rPr lang="en-US" sz="5400"/>
              <a:t>Scope of Representation</a:t>
            </a:r>
          </a:p>
        </p:txBody>
      </p:sp>
      <p:sp>
        <p:nvSpPr>
          <p:cNvPr id="14"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05FE893D-4BD5-42DC-9151-ACE573B8F24E}"/>
              </a:ext>
            </a:extLst>
          </p:cNvPr>
          <p:cNvSpPr>
            <a:spLocks noGrp="1"/>
          </p:cNvSpPr>
          <p:nvPr>
            <p:ph idx="1"/>
          </p:nvPr>
        </p:nvSpPr>
        <p:spPr>
          <a:xfrm>
            <a:off x="572493" y="2071316"/>
            <a:ext cx="6713552" cy="4119172"/>
          </a:xfrm>
        </p:spPr>
        <p:txBody>
          <a:bodyPr anchor="t">
            <a:normAutofit/>
          </a:bodyPr>
          <a:lstStyle/>
          <a:p>
            <a:pPr marL="0" indent="0">
              <a:buNone/>
            </a:pPr>
            <a:r>
              <a:rPr lang="en-US" sz="2000"/>
              <a:t>ER 1.2 Scope</a:t>
            </a:r>
            <a:br>
              <a:rPr lang="en-US" sz="2000"/>
            </a:br>
            <a:endParaRPr lang="en-US" sz="2000"/>
          </a:p>
          <a:p>
            <a:pPr marL="0" indent="0">
              <a:buNone/>
            </a:pPr>
            <a:r>
              <a:rPr lang="en-US" sz="2000"/>
              <a:t>A lawyer shall abide by a client's decisions concerning the objectives of representation and, . . . shall consult with the client as to the means by which they are to be pursued.  </a:t>
            </a:r>
          </a:p>
          <a:p>
            <a:pPr marL="0" indent="0">
              <a:buNone/>
            </a:pPr>
            <a:endParaRPr lang="en-US" sz="2000"/>
          </a:p>
          <a:p>
            <a:pPr marL="0" indent="0">
              <a:buNone/>
            </a:pPr>
            <a:r>
              <a:rPr lang="en-US" sz="2000"/>
              <a:t>A lawyer may take such action on behalf of the client as is impliedly authorized to carry out the representation.  </a:t>
            </a:r>
          </a:p>
          <a:p>
            <a:pPr marL="0" indent="0">
              <a:buNone/>
            </a:pPr>
            <a:endParaRPr lang="en-US" sz="2000"/>
          </a:p>
          <a:p>
            <a:pPr marL="0" indent="0">
              <a:buNone/>
            </a:pPr>
            <a:r>
              <a:rPr lang="en-US" sz="2000"/>
              <a:t>A lawyer shall abide by a client's decision whether to settle a matter.</a:t>
            </a:r>
          </a:p>
        </p:txBody>
      </p:sp>
      <p:pic>
        <p:nvPicPr>
          <p:cNvPr id="7" name="Picture 6">
            <a:extLst>
              <a:ext uri="{FF2B5EF4-FFF2-40B4-BE49-F238E27FC236}">
                <a16:creationId xmlns:a16="http://schemas.microsoft.com/office/drawing/2014/main" id="{52CB13AF-BA1A-4B83-B7EA-67D2C127B255}"/>
              </a:ext>
            </a:extLst>
          </p:cNvPr>
          <p:cNvPicPr>
            <a:picLocks noChangeAspect="1"/>
          </p:cNvPicPr>
          <p:nvPr/>
        </p:nvPicPr>
        <p:blipFill>
          <a:blip r:embed="rId3"/>
          <a:srcRect r="45885" b="2"/>
          <a:stretch>
            <a:fillRect/>
          </a:stretch>
        </p:blipFill>
        <p:spPr>
          <a:xfrm>
            <a:off x="7675658" y="2093976"/>
            <a:ext cx="3941064" cy="4096512"/>
          </a:xfrm>
          <a:prstGeom prst="rect">
            <a:avLst/>
          </a:prstGeom>
        </p:spPr>
      </p:pic>
    </p:spTree>
    <p:extLst>
      <p:ext uri="{BB962C8B-B14F-4D97-AF65-F5344CB8AC3E}">
        <p14:creationId xmlns:p14="http://schemas.microsoft.com/office/powerpoint/2010/main" val="1907449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A747D4-9483-4DE3-B32A-4ED52A3783DA}"/>
              </a:ext>
            </a:extLst>
          </p:cNvPr>
          <p:cNvSpPr>
            <a:spLocks noGrp="1"/>
          </p:cNvSpPr>
          <p:nvPr>
            <p:ph type="title"/>
          </p:nvPr>
        </p:nvSpPr>
        <p:spPr>
          <a:xfrm>
            <a:off x="572493" y="238539"/>
            <a:ext cx="11018520" cy="1434415"/>
          </a:xfrm>
        </p:spPr>
        <p:txBody>
          <a:bodyPr anchor="b">
            <a:normAutofit/>
          </a:bodyPr>
          <a:lstStyle/>
          <a:p>
            <a:pPr marL="0" indent="0">
              <a:buNone/>
            </a:pPr>
            <a:r>
              <a:rPr lang="en-US" sz="5400" dirty="0"/>
              <a:t>Candor</a:t>
            </a:r>
          </a:p>
        </p:txBody>
      </p:sp>
      <p:sp>
        <p:nvSpPr>
          <p:cNvPr id="1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05FE893D-4BD5-42DC-9151-ACE573B8F24E}"/>
              </a:ext>
            </a:extLst>
          </p:cNvPr>
          <p:cNvSpPr>
            <a:spLocks noGrp="1"/>
          </p:cNvSpPr>
          <p:nvPr>
            <p:ph idx="1"/>
          </p:nvPr>
        </p:nvSpPr>
        <p:spPr>
          <a:xfrm>
            <a:off x="572492" y="2071316"/>
            <a:ext cx="9868679" cy="4119172"/>
          </a:xfrm>
        </p:spPr>
        <p:txBody>
          <a:bodyPr anchor="t">
            <a:normAutofit/>
          </a:bodyPr>
          <a:lstStyle/>
          <a:p>
            <a:pPr marL="0" indent="0">
              <a:buNone/>
            </a:pPr>
            <a:r>
              <a:rPr lang="en-US" sz="2400" dirty="0"/>
              <a:t>ER 3.3     Candor Toward the Tribunal</a:t>
            </a:r>
          </a:p>
          <a:p>
            <a:r>
              <a:rPr lang="en-US" sz="2400" dirty="0"/>
              <a:t>(a) A lawyer shall not knowingly:</a:t>
            </a:r>
          </a:p>
          <a:p>
            <a:r>
              <a:rPr lang="en-US" sz="2400" dirty="0"/>
              <a:t>(1) make a false statement of fact or law to a tribunal or fail to correct a false statement of material fact or law previously made to the tribunal by the lawyer;</a:t>
            </a:r>
          </a:p>
          <a:p>
            <a:r>
              <a:rPr lang="en-US" sz="2400" dirty="0"/>
              <a:t>(2) fail to disclose to the tribunal legal authority in the controlling jurisdiction known to the lawyer to be directly adverse to the position of the client and not disclosed by opposing counsel; or</a:t>
            </a:r>
          </a:p>
          <a:p>
            <a:r>
              <a:rPr lang="en-US" sz="2400" dirty="0"/>
              <a:t>(3) offer evidence that the lawyer knows to be false…</a:t>
            </a:r>
          </a:p>
          <a:p>
            <a:pPr marL="0" indent="0">
              <a:buNone/>
            </a:pPr>
            <a:endParaRPr lang="en-US" sz="2200" i="1" u="sng" dirty="0"/>
          </a:p>
        </p:txBody>
      </p:sp>
      <p:pic>
        <p:nvPicPr>
          <p:cNvPr id="3" name="Picture 2">
            <a:extLst>
              <a:ext uri="{FF2B5EF4-FFF2-40B4-BE49-F238E27FC236}">
                <a16:creationId xmlns:a16="http://schemas.microsoft.com/office/drawing/2014/main" id="{816C0EEF-58F9-4DB0-9A06-55358F70F1C0}"/>
              </a:ext>
            </a:extLst>
          </p:cNvPr>
          <p:cNvPicPr>
            <a:picLocks noChangeAspect="1"/>
          </p:cNvPicPr>
          <p:nvPr/>
        </p:nvPicPr>
        <p:blipFill rotWithShape="1">
          <a:blip r:embed="rId3"/>
          <a:srcRect l="85755" r="2" b="2"/>
          <a:stretch/>
        </p:blipFill>
        <p:spPr>
          <a:xfrm>
            <a:off x="10579394" y="2093976"/>
            <a:ext cx="1037327" cy="4096512"/>
          </a:xfrm>
          <a:prstGeom prst="rect">
            <a:avLst/>
          </a:prstGeom>
        </p:spPr>
      </p:pic>
    </p:spTree>
    <p:extLst>
      <p:ext uri="{BB962C8B-B14F-4D97-AF65-F5344CB8AC3E}">
        <p14:creationId xmlns:p14="http://schemas.microsoft.com/office/powerpoint/2010/main" val="1122766334"/>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Pascua Yaqui Colors">
      <a:dk1>
        <a:sysClr val="windowText" lastClr="000000"/>
      </a:dk1>
      <a:lt1>
        <a:sysClr val="window" lastClr="FFFFFF"/>
      </a:lt1>
      <a:dk2>
        <a:srgbClr val="44546A"/>
      </a:dk2>
      <a:lt2>
        <a:srgbClr val="E7E6E6"/>
      </a:lt2>
      <a:accent1>
        <a:srgbClr val="A1D9E9"/>
      </a:accent1>
      <a:accent2>
        <a:srgbClr val="FF0300"/>
      </a:accent2>
      <a:accent3>
        <a:srgbClr val="A5A5A5"/>
      </a:accent3>
      <a:accent4>
        <a:srgbClr val="FFC000"/>
      </a:accent4>
      <a:accent5>
        <a:srgbClr val="5B9BD5"/>
      </a:accent5>
      <a:accent6>
        <a:srgbClr val="70AD47"/>
      </a:accent6>
      <a:hlink>
        <a:srgbClr val="0563C1"/>
      </a:hlink>
      <a:folHlink>
        <a:srgbClr val="954F72"/>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edian">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7316</TotalTime>
  <Words>3911</Words>
  <Application>Microsoft Office PowerPoint</Application>
  <PresentationFormat>Widescreen</PresentationFormat>
  <Paragraphs>395</Paragraphs>
  <Slides>43</Slides>
  <Notes>43</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43</vt:i4>
      </vt:variant>
    </vt:vector>
  </HeadingPairs>
  <TitlesOfParts>
    <vt:vector size="53" baseType="lpstr">
      <vt:lpstr>Arial</vt:lpstr>
      <vt:lpstr>Calibri</vt:lpstr>
      <vt:lpstr>Century Gothic</vt:lpstr>
      <vt:lpstr>Georgia</vt:lpstr>
      <vt:lpstr>Tw Cen MT</vt:lpstr>
      <vt:lpstr>Wingdings</vt:lpstr>
      <vt:lpstr>Wingdings 2</vt:lpstr>
      <vt:lpstr>Office Theme</vt:lpstr>
      <vt:lpstr>Median</vt:lpstr>
      <vt:lpstr>Vapor Trail</vt:lpstr>
      <vt:lpstr>Ethical issues in icwa cases</vt:lpstr>
      <vt:lpstr>Ethics, Bias, and the raise of AI</vt:lpstr>
      <vt:lpstr>Common Ethical Issues &amp; Topics in ICWA Cases</vt:lpstr>
      <vt:lpstr>Confidentiality of Information</vt:lpstr>
      <vt:lpstr>Competence &amp; Diligence</vt:lpstr>
      <vt:lpstr>ER 1.13. Organization as Client </vt:lpstr>
      <vt:lpstr>ER 1.13 Organization as Client</vt:lpstr>
      <vt:lpstr>Scope of Representation</vt:lpstr>
      <vt:lpstr>Candor</vt:lpstr>
      <vt:lpstr>Meritorious Claims and Contentions</vt:lpstr>
      <vt:lpstr>Lawyer Advisor</vt:lpstr>
      <vt:lpstr>Lawyer Advisor</vt:lpstr>
      <vt:lpstr>Lawyer Advisor</vt:lpstr>
      <vt:lpstr>Lawyer Advisor</vt:lpstr>
      <vt:lpstr>Lawyer Advisor</vt:lpstr>
      <vt:lpstr>Duty to Client</vt:lpstr>
      <vt:lpstr>Unauthorized Practice of Law</vt:lpstr>
      <vt:lpstr>Unauthorized Practice of Law</vt:lpstr>
      <vt:lpstr>Cultural Competency and Bias</vt:lpstr>
      <vt:lpstr>Cultural Competency and Bias</vt:lpstr>
      <vt:lpstr>Bias</vt:lpstr>
      <vt:lpstr>Bias</vt:lpstr>
      <vt:lpstr>Cultural Education</vt:lpstr>
      <vt:lpstr>The Illusory Truth Effect</vt:lpstr>
      <vt:lpstr>Ethical Considerations When Using AI in the Practice of Law</vt:lpstr>
      <vt:lpstr>What is AI?</vt:lpstr>
      <vt:lpstr>AI Models Explained</vt:lpstr>
      <vt:lpstr>AI Model Types</vt:lpstr>
      <vt:lpstr>AI Datasets Explained</vt:lpstr>
      <vt:lpstr>Considerations When Using AI Duty of Confidentiality</vt:lpstr>
      <vt:lpstr>Considerations When Using AI Competence and Diligence</vt:lpstr>
      <vt:lpstr>Considerations When Using AI Duty to Supervise Lawyers and Nonlawyers</vt:lpstr>
      <vt:lpstr>Considerations When Using AI Communication Regarding Generative AI Use</vt:lpstr>
      <vt:lpstr>Considerations When Using AI Meritorious Claims</vt:lpstr>
      <vt:lpstr>Considerations When Using AI Candor to the Tribunal</vt:lpstr>
      <vt:lpstr>Considerations When Using AI Prohibition on Discrimination, Harassment, and Retaliation</vt:lpstr>
      <vt:lpstr>Myths About the AI</vt:lpstr>
      <vt:lpstr>Myths About the AI</vt:lpstr>
      <vt:lpstr>PowerPoint Presentation</vt:lpstr>
      <vt:lpstr>PowerPoint Presentation</vt:lpstr>
      <vt:lpstr>PowerPoint Presentation</vt:lpstr>
      <vt:lpstr>PowerPoint Presentation</vt:lpstr>
      <vt:lpstr>  Chioku Utesia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Domingo DeGrazia</dc:creator>
  <cp:lastModifiedBy>Domingo DeGrazia</cp:lastModifiedBy>
  <cp:revision>10</cp:revision>
  <dcterms:created xsi:type="dcterms:W3CDTF">2024-04-11T18:22:08Z</dcterms:created>
  <dcterms:modified xsi:type="dcterms:W3CDTF">2025-08-10T23:11:38Z</dcterms:modified>
</cp:coreProperties>
</file>