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9.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4" r:id="rId2"/>
  </p:sldMasterIdLst>
  <p:notesMasterIdLst>
    <p:notesMasterId r:id="rId35"/>
  </p:notesMasterIdLst>
  <p:sldIdLst>
    <p:sldId id="474" r:id="rId3"/>
    <p:sldId id="792" r:id="rId4"/>
    <p:sldId id="790" r:id="rId5"/>
    <p:sldId id="818" r:id="rId6"/>
    <p:sldId id="937" r:id="rId7"/>
    <p:sldId id="770" r:id="rId8"/>
    <p:sldId id="809" r:id="rId9"/>
    <p:sldId id="810" r:id="rId10"/>
    <p:sldId id="751" r:id="rId11"/>
    <p:sldId id="768" r:id="rId12"/>
    <p:sldId id="805" r:id="rId13"/>
    <p:sldId id="769" r:id="rId14"/>
    <p:sldId id="926" r:id="rId15"/>
    <p:sldId id="855" r:id="rId16"/>
    <p:sldId id="932" r:id="rId17"/>
    <p:sldId id="928" r:id="rId18"/>
    <p:sldId id="919" r:id="rId19"/>
    <p:sldId id="845" r:id="rId20"/>
    <p:sldId id="846" r:id="rId21"/>
    <p:sldId id="880" r:id="rId22"/>
    <p:sldId id="865" r:id="rId23"/>
    <p:sldId id="927" r:id="rId24"/>
    <p:sldId id="847" r:id="rId25"/>
    <p:sldId id="793" r:id="rId26"/>
    <p:sldId id="762" r:id="rId27"/>
    <p:sldId id="801" r:id="rId28"/>
    <p:sldId id="802" r:id="rId29"/>
    <p:sldId id="806" r:id="rId30"/>
    <p:sldId id="808" r:id="rId31"/>
    <p:sldId id="797" r:id="rId32"/>
    <p:sldId id="729" r:id="rId33"/>
    <p:sldId id="782" r:id="rId3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92" autoAdjust="0"/>
    <p:restoredTop sz="76965" autoAdjust="0"/>
  </p:normalViewPr>
  <p:slideViewPr>
    <p:cSldViewPr snapToGrid="0">
      <p:cViewPr varScale="1">
        <p:scale>
          <a:sx n="96" d="100"/>
          <a:sy n="96" d="100"/>
        </p:scale>
        <p:origin x="1421" y="67"/>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93" d="100"/>
          <a:sy n="93" d="100"/>
        </p:scale>
        <p:origin x="4051" y="8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mingo" userId="640d239a-f5f3-4847-904d-1a1745fbe542" providerId="ADAL" clId="{E7EF043C-AAA2-4FEF-9E16-DFAE4F80B9C5}"/>
    <pc:docChg chg="delSld modSld">
      <pc:chgData name="Domingo" userId="640d239a-f5f3-4847-904d-1a1745fbe542" providerId="ADAL" clId="{E7EF043C-AAA2-4FEF-9E16-DFAE4F80B9C5}" dt="2025-08-11T21:05:21.718" v="14" actId="6549"/>
      <pc:docMkLst>
        <pc:docMk/>
      </pc:docMkLst>
      <pc:sldChg chg="modNotesTx">
        <pc:chgData name="Domingo" userId="640d239a-f5f3-4847-904d-1a1745fbe542" providerId="ADAL" clId="{E7EF043C-AAA2-4FEF-9E16-DFAE4F80B9C5}" dt="2025-08-11T21:05:21.718" v="14" actId="6549"/>
        <pc:sldMkLst>
          <pc:docMk/>
          <pc:sldMk cId="3555642520" sldId="729"/>
        </pc:sldMkLst>
      </pc:sldChg>
      <pc:sldChg chg="modNotesTx">
        <pc:chgData name="Domingo" userId="640d239a-f5f3-4847-904d-1a1745fbe542" providerId="ADAL" clId="{E7EF043C-AAA2-4FEF-9E16-DFAE4F80B9C5}" dt="2025-08-11T21:03:53.661" v="4" actId="6549"/>
        <pc:sldMkLst>
          <pc:docMk/>
          <pc:sldMk cId="1583716070" sldId="751"/>
        </pc:sldMkLst>
      </pc:sldChg>
      <pc:sldChg chg="del">
        <pc:chgData name="Domingo" userId="640d239a-f5f3-4847-904d-1a1745fbe542" providerId="ADAL" clId="{E7EF043C-AAA2-4FEF-9E16-DFAE4F80B9C5}" dt="2025-08-11T21:03:30.454" v="0" actId="2696"/>
        <pc:sldMkLst>
          <pc:docMk/>
          <pc:sldMk cId="4147368511" sldId="759"/>
        </pc:sldMkLst>
      </pc:sldChg>
      <pc:sldChg chg="modNotesTx">
        <pc:chgData name="Domingo" userId="640d239a-f5f3-4847-904d-1a1745fbe542" providerId="ADAL" clId="{E7EF043C-AAA2-4FEF-9E16-DFAE4F80B9C5}" dt="2025-08-11T21:04:32.202" v="8" actId="6549"/>
        <pc:sldMkLst>
          <pc:docMk/>
          <pc:sldMk cId="3404797043" sldId="762"/>
        </pc:sldMkLst>
      </pc:sldChg>
      <pc:sldChg chg="del">
        <pc:chgData name="Domingo" userId="640d239a-f5f3-4847-904d-1a1745fbe542" providerId="ADAL" clId="{E7EF043C-AAA2-4FEF-9E16-DFAE4F80B9C5}" dt="2025-08-11T21:03:30.454" v="0" actId="2696"/>
        <pc:sldMkLst>
          <pc:docMk/>
          <pc:sldMk cId="71592277" sldId="764"/>
        </pc:sldMkLst>
      </pc:sldChg>
      <pc:sldChg chg="modNotesTx">
        <pc:chgData name="Domingo" userId="640d239a-f5f3-4847-904d-1a1745fbe542" providerId="ADAL" clId="{E7EF043C-AAA2-4FEF-9E16-DFAE4F80B9C5}" dt="2025-08-11T21:03:57.402" v="5" actId="6549"/>
        <pc:sldMkLst>
          <pc:docMk/>
          <pc:sldMk cId="2726779986" sldId="768"/>
        </pc:sldMkLst>
      </pc:sldChg>
      <pc:sldChg chg="modNotesTx">
        <pc:chgData name="Domingo" userId="640d239a-f5f3-4847-904d-1a1745fbe542" providerId="ADAL" clId="{E7EF043C-AAA2-4FEF-9E16-DFAE4F80B9C5}" dt="2025-08-11T21:04:06.175" v="7" actId="6549"/>
        <pc:sldMkLst>
          <pc:docMk/>
          <pc:sldMk cId="1675852071" sldId="769"/>
        </pc:sldMkLst>
      </pc:sldChg>
      <pc:sldChg chg="modNotesTx">
        <pc:chgData name="Domingo" userId="640d239a-f5f3-4847-904d-1a1745fbe542" providerId="ADAL" clId="{E7EF043C-AAA2-4FEF-9E16-DFAE4F80B9C5}" dt="2025-08-11T21:03:40.247" v="1" actId="6549"/>
        <pc:sldMkLst>
          <pc:docMk/>
          <pc:sldMk cId="2798222173" sldId="770"/>
        </pc:sldMkLst>
      </pc:sldChg>
      <pc:sldChg chg="del">
        <pc:chgData name="Domingo" userId="640d239a-f5f3-4847-904d-1a1745fbe542" providerId="ADAL" clId="{E7EF043C-AAA2-4FEF-9E16-DFAE4F80B9C5}" dt="2025-08-11T21:03:30.454" v="0" actId="2696"/>
        <pc:sldMkLst>
          <pc:docMk/>
          <pc:sldMk cId="3486234433" sldId="783"/>
        </pc:sldMkLst>
      </pc:sldChg>
      <pc:sldChg chg="modNotesTx">
        <pc:chgData name="Domingo" userId="640d239a-f5f3-4847-904d-1a1745fbe542" providerId="ADAL" clId="{E7EF043C-AAA2-4FEF-9E16-DFAE4F80B9C5}" dt="2025-08-11T21:05:07.587" v="13" actId="6549"/>
        <pc:sldMkLst>
          <pc:docMk/>
          <pc:sldMk cId="4203311009" sldId="797"/>
        </pc:sldMkLst>
      </pc:sldChg>
      <pc:sldChg chg="modNotesTx">
        <pc:chgData name="Domingo" userId="640d239a-f5f3-4847-904d-1a1745fbe542" providerId="ADAL" clId="{E7EF043C-AAA2-4FEF-9E16-DFAE4F80B9C5}" dt="2025-08-11T21:04:40.691" v="9" actId="6549"/>
        <pc:sldMkLst>
          <pc:docMk/>
          <pc:sldMk cId="2407445045" sldId="801"/>
        </pc:sldMkLst>
      </pc:sldChg>
      <pc:sldChg chg="modNotesTx">
        <pc:chgData name="Domingo" userId="640d239a-f5f3-4847-904d-1a1745fbe542" providerId="ADAL" clId="{E7EF043C-AAA2-4FEF-9E16-DFAE4F80B9C5}" dt="2025-08-11T21:04:44.847" v="10" actId="6549"/>
        <pc:sldMkLst>
          <pc:docMk/>
          <pc:sldMk cId="3182980448" sldId="802"/>
        </pc:sldMkLst>
      </pc:sldChg>
      <pc:sldChg chg="modNotesTx">
        <pc:chgData name="Domingo" userId="640d239a-f5f3-4847-904d-1a1745fbe542" providerId="ADAL" clId="{E7EF043C-AAA2-4FEF-9E16-DFAE4F80B9C5}" dt="2025-08-11T21:04:01.657" v="6" actId="6549"/>
        <pc:sldMkLst>
          <pc:docMk/>
          <pc:sldMk cId="2758035538" sldId="805"/>
        </pc:sldMkLst>
      </pc:sldChg>
      <pc:sldChg chg="modNotesTx">
        <pc:chgData name="Domingo" userId="640d239a-f5f3-4847-904d-1a1745fbe542" providerId="ADAL" clId="{E7EF043C-AAA2-4FEF-9E16-DFAE4F80B9C5}" dt="2025-08-11T21:04:52.436" v="11" actId="6549"/>
        <pc:sldMkLst>
          <pc:docMk/>
          <pc:sldMk cId="3906297010" sldId="806"/>
        </pc:sldMkLst>
      </pc:sldChg>
      <pc:sldChg chg="modNotesTx">
        <pc:chgData name="Domingo" userId="640d239a-f5f3-4847-904d-1a1745fbe542" providerId="ADAL" clId="{E7EF043C-AAA2-4FEF-9E16-DFAE4F80B9C5}" dt="2025-08-11T21:04:58.116" v="12" actId="6549"/>
        <pc:sldMkLst>
          <pc:docMk/>
          <pc:sldMk cId="671795136" sldId="808"/>
        </pc:sldMkLst>
      </pc:sldChg>
      <pc:sldChg chg="modNotesTx">
        <pc:chgData name="Domingo" userId="640d239a-f5f3-4847-904d-1a1745fbe542" providerId="ADAL" clId="{E7EF043C-AAA2-4FEF-9E16-DFAE4F80B9C5}" dt="2025-08-11T21:03:45.432" v="2" actId="6549"/>
        <pc:sldMkLst>
          <pc:docMk/>
          <pc:sldMk cId="1029725155" sldId="809"/>
        </pc:sldMkLst>
      </pc:sldChg>
      <pc:sldChg chg="modNotesTx">
        <pc:chgData name="Domingo" userId="640d239a-f5f3-4847-904d-1a1745fbe542" providerId="ADAL" clId="{E7EF043C-AAA2-4FEF-9E16-DFAE4F80B9C5}" dt="2025-08-11T21:03:49.056" v="3" actId="6549"/>
        <pc:sldMkLst>
          <pc:docMk/>
          <pc:sldMk cId="111098037" sldId="810"/>
        </pc:sldMkLst>
      </pc:sldChg>
    </pc:docChg>
  </pc:docChgLst>
</pc:chgInfo>
</file>

<file path=ppt/diagrams/_rels/data12.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sv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s>
</file>

<file path=ppt/diagrams/_rels/data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ata4.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diagrams/_rels/data8.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diagrams/_rels/drawing12.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sv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s>
</file>

<file path=ppt/diagrams/_rels/drawing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4.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diagrams/_rels/drawing8.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36F089-6542-469D-8C45-882EC54B72DE}" type="doc">
      <dgm:prSet loTypeId="urn:microsoft.com/office/officeart/2016/7/layout/RepeatingBendingProcessNew" loCatId="process" qsTypeId="urn:microsoft.com/office/officeart/2005/8/quickstyle/simple1" qsCatId="simple" csTypeId="urn:microsoft.com/office/officeart/2005/8/colors/accent1_2" csCatId="accent1" phldr="1"/>
      <dgm:spPr/>
      <dgm:t>
        <a:bodyPr/>
        <a:lstStyle/>
        <a:p>
          <a:endParaRPr lang="en-US"/>
        </a:p>
      </dgm:t>
    </dgm:pt>
    <dgm:pt modelId="{EB74E53B-7C02-410C-8042-D210CCD69ED4}">
      <dgm:prSet/>
      <dgm:spPr/>
      <dgm:t>
        <a:bodyPr/>
        <a:lstStyle/>
        <a:p>
          <a:r>
            <a:rPr lang="en-US"/>
            <a:t>Pascua Yaqui ICWA History</a:t>
          </a:r>
        </a:p>
      </dgm:t>
    </dgm:pt>
    <dgm:pt modelId="{F16B1DCC-9B8D-4E92-97CB-15CE0F048B26}" type="parTrans" cxnId="{7391B6E5-B716-43C8-AFAC-F4B15F49B380}">
      <dgm:prSet/>
      <dgm:spPr/>
      <dgm:t>
        <a:bodyPr/>
        <a:lstStyle/>
        <a:p>
          <a:endParaRPr lang="en-US"/>
        </a:p>
      </dgm:t>
    </dgm:pt>
    <dgm:pt modelId="{1345A74F-564B-426C-979E-C047EE790265}" type="sibTrans" cxnId="{7391B6E5-B716-43C8-AFAC-F4B15F49B380}">
      <dgm:prSet/>
      <dgm:spPr/>
      <dgm:t>
        <a:bodyPr/>
        <a:lstStyle/>
        <a:p>
          <a:endParaRPr lang="en-US"/>
        </a:p>
      </dgm:t>
    </dgm:pt>
    <dgm:pt modelId="{79FE5EBA-6A11-401C-962F-65E2520A5F0B}">
      <dgm:prSet/>
      <dgm:spPr/>
      <dgm:t>
        <a:bodyPr/>
        <a:lstStyle/>
        <a:p>
          <a:r>
            <a:rPr lang="en-US"/>
            <a:t>The Role of Tribal Leadership</a:t>
          </a:r>
        </a:p>
      </dgm:t>
    </dgm:pt>
    <dgm:pt modelId="{888E8997-FA90-4F65-A2C2-C31289522DA0}" type="parTrans" cxnId="{32CFAC3A-4CA6-4ACF-A22D-8115DBE8DDD6}">
      <dgm:prSet/>
      <dgm:spPr/>
      <dgm:t>
        <a:bodyPr/>
        <a:lstStyle/>
        <a:p>
          <a:endParaRPr lang="en-US"/>
        </a:p>
      </dgm:t>
    </dgm:pt>
    <dgm:pt modelId="{0D854AA1-422E-47B6-8D05-F63C28E686F6}" type="sibTrans" cxnId="{32CFAC3A-4CA6-4ACF-A22D-8115DBE8DDD6}">
      <dgm:prSet/>
      <dgm:spPr/>
      <dgm:t>
        <a:bodyPr/>
        <a:lstStyle/>
        <a:p>
          <a:endParaRPr lang="en-US"/>
        </a:p>
      </dgm:t>
    </dgm:pt>
    <dgm:pt modelId="{37CDA936-C83D-43E7-9159-A80611234206}">
      <dgm:prSet/>
      <dgm:spPr/>
      <dgm:t>
        <a:bodyPr/>
        <a:lstStyle/>
        <a:p>
          <a:r>
            <a:rPr lang="en-US"/>
            <a:t>Key Tribal Departments</a:t>
          </a:r>
        </a:p>
      </dgm:t>
    </dgm:pt>
    <dgm:pt modelId="{43962C01-6CFE-45A2-98D9-3EC23E5C548F}" type="parTrans" cxnId="{C2C1BD57-CCA2-4FF2-A15A-DB1C9086495A}">
      <dgm:prSet/>
      <dgm:spPr/>
      <dgm:t>
        <a:bodyPr/>
        <a:lstStyle/>
        <a:p>
          <a:endParaRPr lang="en-US"/>
        </a:p>
      </dgm:t>
    </dgm:pt>
    <dgm:pt modelId="{DC38F757-95FF-4819-84F4-DEA709DBC7A2}" type="sibTrans" cxnId="{C2C1BD57-CCA2-4FF2-A15A-DB1C9086495A}">
      <dgm:prSet/>
      <dgm:spPr/>
      <dgm:t>
        <a:bodyPr/>
        <a:lstStyle/>
        <a:p>
          <a:endParaRPr lang="en-US"/>
        </a:p>
      </dgm:t>
    </dgm:pt>
    <dgm:pt modelId="{E7439D54-CE68-468B-8405-F44E9E2D2586}">
      <dgm:prSet/>
      <dgm:spPr/>
      <dgm:t>
        <a:bodyPr/>
        <a:lstStyle/>
        <a:p>
          <a:r>
            <a:rPr lang="en-US"/>
            <a:t>Record Keeping and File Management</a:t>
          </a:r>
        </a:p>
      </dgm:t>
    </dgm:pt>
    <dgm:pt modelId="{9554BB34-07D7-4C7E-A247-9ECD6E4DED0A}" type="parTrans" cxnId="{B9B8F98E-F9AC-4F88-8DE9-80D03B722757}">
      <dgm:prSet/>
      <dgm:spPr/>
      <dgm:t>
        <a:bodyPr/>
        <a:lstStyle/>
        <a:p>
          <a:endParaRPr lang="en-US"/>
        </a:p>
      </dgm:t>
    </dgm:pt>
    <dgm:pt modelId="{602FF629-DDCF-4B45-B4D8-B2D8655A1A3E}" type="sibTrans" cxnId="{B9B8F98E-F9AC-4F88-8DE9-80D03B722757}">
      <dgm:prSet/>
      <dgm:spPr/>
      <dgm:t>
        <a:bodyPr/>
        <a:lstStyle/>
        <a:p>
          <a:endParaRPr lang="en-US"/>
        </a:p>
      </dgm:t>
    </dgm:pt>
    <dgm:pt modelId="{95DEBD78-A821-45DD-8CB0-62A008ED7A96}">
      <dgm:prSet/>
      <dgm:spPr/>
      <dgm:t>
        <a:bodyPr/>
        <a:lstStyle/>
        <a:p>
          <a:r>
            <a:rPr lang="en-US"/>
            <a:t>Data Aggregation &amp; AI</a:t>
          </a:r>
        </a:p>
      </dgm:t>
    </dgm:pt>
    <dgm:pt modelId="{185C39D3-FF70-4D0D-AAE5-4D055FAF5195}" type="parTrans" cxnId="{E4EBF937-30E8-4B71-8470-6A99BCFEAB67}">
      <dgm:prSet/>
      <dgm:spPr/>
      <dgm:t>
        <a:bodyPr/>
        <a:lstStyle/>
        <a:p>
          <a:endParaRPr lang="en-US"/>
        </a:p>
      </dgm:t>
    </dgm:pt>
    <dgm:pt modelId="{8F64D10E-1056-40D9-A8E4-9B77C18A0239}" type="sibTrans" cxnId="{E4EBF937-30E8-4B71-8470-6A99BCFEAB67}">
      <dgm:prSet/>
      <dgm:spPr/>
      <dgm:t>
        <a:bodyPr/>
        <a:lstStyle/>
        <a:p>
          <a:endParaRPr lang="en-US"/>
        </a:p>
      </dgm:t>
    </dgm:pt>
    <dgm:pt modelId="{08877DFF-4D22-4F57-B399-2880323F4C2B}">
      <dgm:prSet/>
      <dgm:spPr/>
      <dgm:t>
        <a:bodyPr/>
        <a:lstStyle/>
        <a:p>
          <a:r>
            <a:rPr lang="en-US" dirty="0"/>
            <a:t>Next Steps In Protecting ICWA</a:t>
          </a:r>
        </a:p>
      </dgm:t>
    </dgm:pt>
    <dgm:pt modelId="{5240A334-6AB5-4A39-A668-A882A321AE70}" type="parTrans" cxnId="{B862654D-32B7-443B-8CEE-9C223F40C8C4}">
      <dgm:prSet/>
      <dgm:spPr/>
      <dgm:t>
        <a:bodyPr/>
        <a:lstStyle/>
        <a:p>
          <a:endParaRPr lang="en-US"/>
        </a:p>
      </dgm:t>
    </dgm:pt>
    <dgm:pt modelId="{7D86367C-DAB3-44BD-B275-434B8739B335}" type="sibTrans" cxnId="{B862654D-32B7-443B-8CEE-9C223F40C8C4}">
      <dgm:prSet/>
      <dgm:spPr/>
      <dgm:t>
        <a:bodyPr/>
        <a:lstStyle/>
        <a:p>
          <a:endParaRPr lang="en-US"/>
        </a:p>
      </dgm:t>
    </dgm:pt>
    <dgm:pt modelId="{A4F1F861-BC3F-4BA3-A06F-20AE3C41DA4D}" type="pres">
      <dgm:prSet presAssocID="{9B36F089-6542-469D-8C45-882EC54B72DE}" presName="Name0" presStyleCnt="0">
        <dgm:presLayoutVars>
          <dgm:dir/>
          <dgm:resizeHandles val="exact"/>
        </dgm:presLayoutVars>
      </dgm:prSet>
      <dgm:spPr/>
    </dgm:pt>
    <dgm:pt modelId="{5F101156-8514-4816-90EA-558CF5AAAC68}" type="pres">
      <dgm:prSet presAssocID="{EB74E53B-7C02-410C-8042-D210CCD69ED4}" presName="node" presStyleLbl="node1" presStyleIdx="0" presStyleCnt="6">
        <dgm:presLayoutVars>
          <dgm:bulletEnabled val="1"/>
        </dgm:presLayoutVars>
      </dgm:prSet>
      <dgm:spPr/>
    </dgm:pt>
    <dgm:pt modelId="{158D9318-7E94-49B5-B18A-89C04E7367E1}" type="pres">
      <dgm:prSet presAssocID="{1345A74F-564B-426C-979E-C047EE790265}" presName="sibTrans" presStyleLbl="sibTrans1D1" presStyleIdx="0" presStyleCnt="5"/>
      <dgm:spPr/>
    </dgm:pt>
    <dgm:pt modelId="{16A74DFA-CA76-4CCF-B3A4-4E742F8B047E}" type="pres">
      <dgm:prSet presAssocID="{1345A74F-564B-426C-979E-C047EE790265}" presName="connectorText" presStyleLbl="sibTrans1D1" presStyleIdx="0" presStyleCnt="5"/>
      <dgm:spPr/>
    </dgm:pt>
    <dgm:pt modelId="{784960F3-ADD0-46BA-9507-789D72EC76E1}" type="pres">
      <dgm:prSet presAssocID="{79FE5EBA-6A11-401C-962F-65E2520A5F0B}" presName="node" presStyleLbl="node1" presStyleIdx="1" presStyleCnt="6">
        <dgm:presLayoutVars>
          <dgm:bulletEnabled val="1"/>
        </dgm:presLayoutVars>
      </dgm:prSet>
      <dgm:spPr/>
    </dgm:pt>
    <dgm:pt modelId="{EFE9D71B-87C4-41EF-95BF-D513AEE1F9F8}" type="pres">
      <dgm:prSet presAssocID="{0D854AA1-422E-47B6-8D05-F63C28E686F6}" presName="sibTrans" presStyleLbl="sibTrans1D1" presStyleIdx="1" presStyleCnt="5"/>
      <dgm:spPr/>
    </dgm:pt>
    <dgm:pt modelId="{79E78BDB-AB9A-494A-9ED2-8E97D2246D81}" type="pres">
      <dgm:prSet presAssocID="{0D854AA1-422E-47B6-8D05-F63C28E686F6}" presName="connectorText" presStyleLbl="sibTrans1D1" presStyleIdx="1" presStyleCnt="5"/>
      <dgm:spPr/>
    </dgm:pt>
    <dgm:pt modelId="{237307FE-32F1-49F0-93B9-023D0E2329FC}" type="pres">
      <dgm:prSet presAssocID="{37CDA936-C83D-43E7-9159-A80611234206}" presName="node" presStyleLbl="node1" presStyleIdx="2" presStyleCnt="6">
        <dgm:presLayoutVars>
          <dgm:bulletEnabled val="1"/>
        </dgm:presLayoutVars>
      </dgm:prSet>
      <dgm:spPr/>
    </dgm:pt>
    <dgm:pt modelId="{7B3EC770-3241-4239-81C6-C9551E36A6EA}" type="pres">
      <dgm:prSet presAssocID="{DC38F757-95FF-4819-84F4-DEA709DBC7A2}" presName="sibTrans" presStyleLbl="sibTrans1D1" presStyleIdx="2" presStyleCnt="5"/>
      <dgm:spPr/>
    </dgm:pt>
    <dgm:pt modelId="{ED04D4DC-6FF0-4891-A295-EEE2057B52D3}" type="pres">
      <dgm:prSet presAssocID="{DC38F757-95FF-4819-84F4-DEA709DBC7A2}" presName="connectorText" presStyleLbl="sibTrans1D1" presStyleIdx="2" presStyleCnt="5"/>
      <dgm:spPr/>
    </dgm:pt>
    <dgm:pt modelId="{925C49C5-4CC6-49A4-91C5-186ED0A1ED8B}" type="pres">
      <dgm:prSet presAssocID="{E7439D54-CE68-468B-8405-F44E9E2D2586}" presName="node" presStyleLbl="node1" presStyleIdx="3" presStyleCnt="6">
        <dgm:presLayoutVars>
          <dgm:bulletEnabled val="1"/>
        </dgm:presLayoutVars>
      </dgm:prSet>
      <dgm:spPr/>
    </dgm:pt>
    <dgm:pt modelId="{E7F69D36-74F7-41AA-BE09-D31CEBB266D9}" type="pres">
      <dgm:prSet presAssocID="{602FF629-DDCF-4B45-B4D8-B2D8655A1A3E}" presName="sibTrans" presStyleLbl="sibTrans1D1" presStyleIdx="3" presStyleCnt="5"/>
      <dgm:spPr/>
    </dgm:pt>
    <dgm:pt modelId="{1FAE0B63-909D-4386-8C79-21B5318EB98C}" type="pres">
      <dgm:prSet presAssocID="{602FF629-DDCF-4B45-B4D8-B2D8655A1A3E}" presName="connectorText" presStyleLbl="sibTrans1D1" presStyleIdx="3" presStyleCnt="5"/>
      <dgm:spPr/>
    </dgm:pt>
    <dgm:pt modelId="{6EBB74B3-3266-466F-9DD4-83BE113EF711}" type="pres">
      <dgm:prSet presAssocID="{95DEBD78-A821-45DD-8CB0-62A008ED7A96}" presName="node" presStyleLbl="node1" presStyleIdx="4" presStyleCnt="6">
        <dgm:presLayoutVars>
          <dgm:bulletEnabled val="1"/>
        </dgm:presLayoutVars>
      </dgm:prSet>
      <dgm:spPr/>
    </dgm:pt>
    <dgm:pt modelId="{28EE778A-E1D0-48CA-9B4B-D927368897E3}" type="pres">
      <dgm:prSet presAssocID="{8F64D10E-1056-40D9-A8E4-9B77C18A0239}" presName="sibTrans" presStyleLbl="sibTrans1D1" presStyleIdx="4" presStyleCnt="5"/>
      <dgm:spPr/>
    </dgm:pt>
    <dgm:pt modelId="{AAD7724C-6328-4E22-8592-D01D392E83FB}" type="pres">
      <dgm:prSet presAssocID="{8F64D10E-1056-40D9-A8E4-9B77C18A0239}" presName="connectorText" presStyleLbl="sibTrans1D1" presStyleIdx="4" presStyleCnt="5"/>
      <dgm:spPr/>
    </dgm:pt>
    <dgm:pt modelId="{EF8FBD98-2FA2-4C5F-AFC9-97EBB4EAAEA2}" type="pres">
      <dgm:prSet presAssocID="{08877DFF-4D22-4F57-B399-2880323F4C2B}" presName="node" presStyleLbl="node1" presStyleIdx="5" presStyleCnt="6">
        <dgm:presLayoutVars>
          <dgm:bulletEnabled val="1"/>
        </dgm:presLayoutVars>
      </dgm:prSet>
      <dgm:spPr/>
    </dgm:pt>
  </dgm:ptLst>
  <dgm:cxnLst>
    <dgm:cxn modelId="{9FD0AD02-76E5-4ECA-852C-524D817392E7}" type="presOf" srcId="{1345A74F-564B-426C-979E-C047EE790265}" destId="{158D9318-7E94-49B5-B18A-89C04E7367E1}" srcOrd="0" destOrd="0" presId="urn:microsoft.com/office/officeart/2016/7/layout/RepeatingBendingProcessNew"/>
    <dgm:cxn modelId="{C954DA05-9A8D-43BA-9B32-669E3E54728F}" type="presOf" srcId="{8F64D10E-1056-40D9-A8E4-9B77C18A0239}" destId="{28EE778A-E1D0-48CA-9B4B-D927368897E3}" srcOrd="0" destOrd="0" presId="urn:microsoft.com/office/officeart/2016/7/layout/RepeatingBendingProcessNew"/>
    <dgm:cxn modelId="{10CC3817-6FAA-40AD-937C-70AD0ED10444}" type="presOf" srcId="{1345A74F-564B-426C-979E-C047EE790265}" destId="{16A74DFA-CA76-4CCF-B3A4-4E742F8B047E}" srcOrd="1" destOrd="0" presId="urn:microsoft.com/office/officeart/2016/7/layout/RepeatingBendingProcessNew"/>
    <dgm:cxn modelId="{AE321B20-89EE-4A2D-8DF7-B3D34B410524}" type="presOf" srcId="{95DEBD78-A821-45DD-8CB0-62A008ED7A96}" destId="{6EBB74B3-3266-466F-9DD4-83BE113EF711}" srcOrd="0" destOrd="0" presId="urn:microsoft.com/office/officeart/2016/7/layout/RepeatingBendingProcessNew"/>
    <dgm:cxn modelId="{633A0036-07AA-4409-9E9B-881EE94EC4C0}" type="presOf" srcId="{0D854AA1-422E-47B6-8D05-F63C28E686F6}" destId="{79E78BDB-AB9A-494A-9ED2-8E97D2246D81}" srcOrd="1" destOrd="0" presId="urn:microsoft.com/office/officeart/2016/7/layout/RepeatingBendingProcessNew"/>
    <dgm:cxn modelId="{E4EBF937-30E8-4B71-8470-6A99BCFEAB67}" srcId="{9B36F089-6542-469D-8C45-882EC54B72DE}" destId="{95DEBD78-A821-45DD-8CB0-62A008ED7A96}" srcOrd="4" destOrd="0" parTransId="{185C39D3-FF70-4D0D-AAE5-4D055FAF5195}" sibTransId="{8F64D10E-1056-40D9-A8E4-9B77C18A0239}"/>
    <dgm:cxn modelId="{32CFAC3A-4CA6-4ACF-A22D-8115DBE8DDD6}" srcId="{9B36F089-6542-469D-8C45-882EC54B72DE}" destId="{79FE5EBA-6A11-401C-962F-65E2520A5F0B}" srcOrd="1" destOrd="0" parTransId="{888E8997-FA90-4F65-A2C2-C31289522DA0}" sibTransId="{0D854AA1-422E-47B6-8D05-F63C28E686F6}"/>
    <dgm:cxn modelId="{B862654D-32B7-443B-8CEE-9C223F40C8C4}" srcId="{9B36F089-6542-469D-8C45-882EC54B72DE}" destId="{08877DFF-4D22-4F57-B399-2880323F4C2B}" srcOrd="5" destOrd="0" parTransId="{5240A334-6AB5-4A39-A668-A882A321AE70}" sibTransId="{7D86367C-DAB3-44BD-B275-434B8739B335}"/>
    <dgm:cxn modelId="{8912F070-0C12-4847-9EBF-398EF8237607}" type="presOf" srcId="{602FF629-DDCF-4B45-B4D8-B2D8655A1A3E}" destId="{E7F69D36-74F7-41AA-BE09-D31CEBB266D9}" srcOrd="0" destOrd="0" presId="urn:microsoft.com/office/officeart/2016/7/layout/RepeatingBendingProcessNew"/>
    <dgm:cxn modelId="{C2C1BD57-CCA2-4FF2-A15A-DB1C9086495A}" srcId="{9B36F089-6542-469D-8C45-882EC54B72DE}" destId="{37CDA936-C83D-43E7-9159-A80611234206}" srcOrd="2" destOrd="0" parTransId="{43962C01-6CFE-45A2-98D9-3EC23E5C548F}" sibTransId="{DC38F757-95FF-4819-84F4-DEA709DBC7A2}"/>
    <dgm:cxn modelId="{0D54B77B-C123-404F-89E0-E548C26FB6A5}" type="presOf" srcId="{DC38F757-95FF-4819-84F4-DEA709DBC7A2}" destId="{ED04D4DC-6FF0-4891-A295-EEE2057B52D3}" srcOrd="1" destOrd="0" presId="urn:microsoft.com/office/officeart/2016/7/layout/RepeatingBendingProcessNew"/>
    <dgm:cxn modelId="{53D3327C-09FE-428A-82A3-9F41D536CBCE}" type="presOf" srcId="{08877DFF-4D22-4F57-B399-2880323F4C2B}" destId="{EF8FBD98-2FA2-4C5F-AFC9-97EBB4EAAEA2}" srcOrd="0" destOrd="0" presId="urn:microsoft.com/office/officeart/2016/7/layout/RepeatingBendingProcessNew"/>
    <dgm:cxn modelId="{B9B8F98E-F9AC-4F88-8DE9-80D03B722757}" srcId="{9B36F089-6542-469D-8C45-882EC54B72DE}" destId="{E7439D54-CE68-468B-8405-F44E9E2D2586}" srcOrd="3" destOrd="0" parTransId="{9554BB34-07D7-4C7E-A247-9ECD6E4DED0A}" sibTransId="{602FF629-DDCF-4B45-B4D8-B2D8655A1A3E}"/>
    <dgm:cxn modelId="{BAF2229C-F242-418D-B44A-A8897966E065}" type="presOf" srcId="{0D854AA1-422E-47B6-8D05-F63C28E686F6}" destId="{EFE9D71B-87C4-41EF-95BF-D513AEE1F9F8}" srcOrd="0" destOrd="0" presId="urn:microsoft.com/office/officeart/2016/7/layout/RepeatingBendingProcessNew"/>
    <dgm:cxn modelId="{0F0DCA9E-5AD3-4AF5-9E8D-5A5F0881B1CF}" type="presOf" srcId="{79FE5EBA-6A11-401C-962F-65E2520A5F0B}" destId="{784960F3-ADD0-46BA-9507-789D72EC76E1}" srcOrd="0" destOrd="0" presId="urn:microsoft.com/office/officeart/2016/7/layout/RepeatingBendingProcessNew"/>
    <dgm:cxn modelId="{D5D002A0-E599-443C-85B8-F1D38BB9D23F}" type="presOf" srcId="{DC38F757-95FF-4819-84F4-DEA709DBC7A2}" destId="{7B3EC770-3241-4239-81C6-C9551E36A6EA}" srcOrd="0" destOrd="0" presId="urn:microsoft.com/office/officeart/2016/7/layout/RepeatingBendingProcessNew"/>
    <dgm:cxn modelId="{A4EA96AD-112F-46C9-A1BB-C61E8EAFD180}" type="presOf" srcId="{8F64D10E-1056-40D9-A8E4-9B77C18A0239}" destId="{AAD7724C-6328-4E22-8592-D01D392E83FB}" srcOrd="1" destOrd="0" presId="urn:microsoft.com/office/officeart/2016/7/layout/RepeatingBendingProcessNew"/>
    <dgm:cxn modelId="{586175B6-2A86-47F0-9465-A0E5ED7790CF}" type="presOf" srcId="{E7439D54-CE68-468B-8405-F44E9E2D2586}" destId="{925C49C5-4CC6-49A4-91C5-186ED0A1ED8B}" srcOrd="0" destOrd="0" presId="urn:microsoft.com/office/officeart/2016/7/layout/RepeatingBendingProcessNew"/>
    <dgm:cxn modelId="{4A029BCB-AA3E-4885-8928-BBF7BEDEE0DC}" type="presOf" srcId="{EB74E53B-7C02-410C-8042-D210CCD69ED4}" destId="{5F101156-8514-4816-90EA-558CF5AAAC68}" srcOrd="0" destOrd="0" presId="urn:microsoft.com/office/officeart/2016/7/layout/RepeatingBendingProcessNew"/>
    <dgm:cxn modelId="{23CED5D3-4D6C-42A8-B0A1-560D26740A8C}" type="presOf" srcId="{9B36F089-6542-469D-8C45-882EC54B72DE}" destId="{A4F1F861-BC3F-4BA3-A06F-20AE3C41DA4D}" srcOrd="0" destOrd="0" presId="urn:microsoft.com/office/officeart/2016/7/layout/RepeatingBendingProcessNew"/>
    <dgm:cxn modelId="{7391B6E5-B716-43C8-AFAC-F4B15F49B380}" srcId="{9B36F089-6542-469D-8C45-882EC54B72DE}" destId="{EB74E53B-7C02-410C-8042-D210CCD69ED4}" srcOrd="0" destOrd="0" parTransId="{F16B1DCC-9B8D-4E92-97CB-15CE0F048B26}" sibTransId="{1345A74F-564B-426C-979E-C047EE790265}"/>
    <dgm:cxn modelId="{4923CBEA-A2CC-4C81-BD58-AAD5A7F1DA3E}" type="presOf" srcId="{602FF629-DDCF-4B45-B4D8-B2D8655A1A3E}" destId="{1FAE0B63-909D-4386-8C79-21B5318EB98C}" srcOrd="1" destOrd="0" presId="urn:microsoft.com/office/officeart/2016/7/layout/RepeatingBendingProcessNew"/>
    <dgm:cxn modelId="{1ED890FF-925A-4CB5-B5F8-A7F3ADD7A3BC}" type="presOf" srcId="{37CDA936-C83D-43E7-9159-A80611234206}" destId="{237307FE-32F1-49F0-93B9-023D0E2329FC}" srcOrd="0" destOrd="0" presId="urn:microsoft.com/office/officeart/2016/7/layout/RepeatingBendingProcessNew"/>
    <dgm:cxn modelId="{1AFDE639-4BB4-4545-9AF2-8CDA8769794D}" type="presParOf" srcId="{A4F1F861-BC3F-4BA3-A06F-20AE3C41DA4D}" destId="{5F101156-8514-4816-90EA-558CF5AAAC68}" srcOrd="0" destOrd="0" presId="urn:microsoft.com/office/officeart/2016/7/layout/RepeatingBendingProcessNew"/>
    <dgm:cxn modelId="{3BDC7D70-91E3-4130-BF9A-A286884C2F1F}" type="presParOf" srcId="{A4F1F861-BC3F-4BA3-A06F-20AE3C41DA4D}" destId="{158D9318-7E94-49B5-B18A-89C04E7367E1}" srcOrd="1" destOrd="0" presId="urn:microsoft.com/office/officeart/2016/7/layout/RepeatingBendingProcessNew"/>
    <dgm:cxn modelId="{8397BD25-652C-4935-9055-C655F5EE17BC}" type="presParOf" srcId="{158D9318-7E94-49B5-B18A-89C04E7367E1}" destId="{16A74DFA-CA76-4CCF-B3A4-4E742F8B047E}" srcOrd="0" destOrd="0" presId="urn:microsoft.com/office/officeart/2016/7/layout/RepeatingBendingProcessNew"/>
    <dgm:cxn modelId="{C48BB141-9DB4-4895-AFC4-000756F17B83}" type="presParOf" srcId="{A4F1F861-BC3F-4BA3-A06F-20AE3C41DA4D}" destId="{784960F3-ADD0-46BA-9507-789D72EC76E1}" srcOrd="2" destOrd="0" presId="urn:microsoft.com/office/officeart/2016/7/layout/RepeatingBendingProcessNew"/>
    <dgm:cxn modelId="{483B88C5-609D-40B6-870A-55FBCF439656}" type="presParOf" srcId="{A4F1F861-BC3F-4BA3-A06F-20AE3C41DA4D}" destId="{EFE9D71B-87C4-41EF-95BF-D513AEE1F9F8}" srcOrd="3" destOrd="0" presId="urn:microsoft.com/office/officeart/2016/7/layout/RepeatingBendingProcessNew"/>
    <dgm:cxn modelId="{6853FAA1-20E7-468F-BD7D-6FBB27123ADB}" type="presParOf" srcId="{EFE9D71B-87C4-41EF-95BF-D513AEE1F9F8}" destId="{79E78BDB-AB9A-494A-9ED2-8E97D2246D81}" srcOrd="0" destOrd="0" presId="urn:microsoft.com/office/officeart/2016/7/layout/RepeatingBendingProcessNew"/>
    <dgm:cxn modelId="{E416DD06-00DD-40BD-A405-077B297FF8ED}" type="presParOf" srcId="{A4F1F861-BC3F-4BA3-A06F-20AE3C41DA4D}" destId="{237307FE-32F1-49F0-93B9-023D0E2329FC}" srcOrd="4" destOrd="0" presId="urn:microsoft.com/office/officeart/2016/7/layout/RepeatingBendingProcessNew"/>
    <dgm:cxn modelId="{7AA5DD7D-C0EF-4C8E-8889-2233D3D2F906}" type="presParOf" srcId="{A4F1F861-BC3F-4BA3-A06F-20AE3C41DA4D}" destId="{7B3EC770-3241-4239-81C6-C9551E36A6EA}" srcOrd="5" destOrd="0" presId="urn:microsoft.com/office/officeart/2016/7/layout/RepeatingBendingProcessNew"/>
    <dgm:cxn modelId="{88A70904-0813-4670-8B6E-3029BC505A3B}" type="presParOf" srcId="{7B3EC770-3241-4239-81C6-C9551E36A6EA}" destId="{ED04D4DC-6FF0-4891-A295-EEE2057B52D3}" srcOrd="0" destOrd="0" presId="urn:microsoft.com/office/officeart/2016/7/layout/RepeatingBendingProcessNew"/>
    <dgm:cxn modelId="{5C7726E0-666D-43B4-A628-D2D8945535D5}" type="presParOf" srcId="{A4F1F861-BC3F-4BA3-A06F-20AE3C41DA4D}" destId="{925C49C5-4CC6-49A4-91C5-186ED0A1ED8B}" srcOrd="6" destOrd="0" presId="urn:microsoft.com/office/officeart/2016/7/layout/RepeatingBendingProcessNew"/>
    <dgm:cxn modelId="{74CCD6A3-ABEB-4205-877C-057F85CED5C9}" type="presParOf" srcId="{A4F1F861-BC3F-4BA3-A06F-20AE3C41DA4D}" destId="{E7F69D36-74F7-41AA-BE09-D31CEBB266D9}" srcOrd="7" destOrd="0" presId="urn:microsoft.com/office/officeart/2016/7/layout/RepeatingBendingProcessNew"/>
    <dgm:cxn modelId="{CB341284-835A-4B37-A79E-5AE14A568E5A}" type="presParOf" srcId="{E7F69D36-74F7-41AA-BE09-D31CEBB266D9}" destId="{1FAE0B63-909D-4386-8C79-21B5318EB98C}" srcOrd="0" destOrd="0" presId="urn:microsoft.com/office/officeart/2016/7/layout/RepeatingBendingProcessNew"/>
    <dgm:cxn modelId="{74CA3364-B509-4CCA-9929-A2D2631D6394}" type="presParOf" srcId="{A4F1F861-BC3F-4BA3-A06F-20AE3C41DA4D}" destId="{6EBB74B3-3266-466F-9DD4-83BE113EF711}" srcOrd="8" destOrd="0" presId="urn:microsoft.com/office/officeart/2016/7/layout/RepeatingBendingProcessNew"/>
    <dgm:cxn modelId="{135D2174-970D-4148-91D9-9041049B685E}" type="presParOf" srcId="{A4F1F861-BC3F-4BA3-A06F-20AE3C41DA4D}" destId="{28EE778A-E1D0-48CA-9B4B-D927368897E3}" srcOrd="9" destOrd="0" presId="urn:microsoft.com/office/officeart/2016/7/layout/RepeatingBendingProcessNew"/>
    <dgm:cxn modelId="{6C9F679F-531F-4A98-B04A-3C4C0A4114A0}" type="presParOf" srcId="{28EE778A-E1D0-48CA-9B4B-D927368897E3}" destId="{AAD7724C-6328-4E22-8592-D01D392E83FB}" srcOrd="0" destOrd="0" presId="urn:microsoft.com/office/officeart/2016/7/layout/RepeatingBendingProcessNew"/>
    <dgm:cxn modelId="{F65E60D0-CED7-4A35-9ADF-C18918E8AEB2}" type="presParOf" srcId="{A4F1F861-BC3F-4BA3-A06F-20AE3C41DA4D}" destId="{EF8FBD98-2FA2-4C5F-AFC9-97EBB4EAAEA2}" srcOrd="10"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80770FC-3A62-4338-B90E-F2DFCB398A6B}" type="doc">
      <dgm:prSet loTypeId="urn:microsoft.com/office/officeart/2005/8/layout/radial6" loCatId="cycle" qsTypeId="urn:microsoft.com/office/officeart/2005/8/quickstyle/simple1" qsCatId="simple" csTypeId="urn:microsoft.com/office/officeart/2005/8/colors/accent6_2" csCatId="accent6" phldr="1"/>
      <dgm:spPr/>
      <dgm:t>
        <a:bodyPr/>
        <a:lstStyle/>
        <a:p>
          <a:endParaRPr lang="en-US"/>
        </a:p>
      </dgm:t>
    </dgm:pt>
    <dgm:pt modelId="{EC8CEAF5-8C33-4468-8CA3-4005CD25F53E}">
      <dgm:prSet/>
      <dgm:spPr/>
      <dgm:t>
        <a:bodyPr/>
        <a:lstStyle/>
        <a:p>
          <a:r>
            <a:rPr lang="en-US"/>
            <a:t>Tribal Council</a:t>
          </a:r>
        </a:p>
      </dgm:t>
    </dgm:pt>
    <dgm:pt modelId="{56A6CCA1-1DAF-4566-B319-6B3836640EBC}" type="parTrans" cxnId="{24C8B4BD-C5F5-48ED-8EA9-64A14EDEEFC1}">
      <dgm:prSet/>
      <dgm:spPr/>
      <dgm:t>
        <a:bodyPr/>
        <a:lstStyle/>
        <a:p>
          <a:endParaRPr lang="en-US"/>
        </a:p>
      </dgm:t>
    </dgm:pt>
    <dgm:pt modelId="{E6DE8FDB-8E9B-4708-A04D-4146CAC599DB}" type="sibTrans" cxnId="{24C8B4BD-C5F5-48ED-8EA9-64A14EDEEFC1}">
      <dgm:prSet/>
      <dgm:spPr/>
      <dgm:t>
        <a:bodyPr/>
        <a:lstStyle/>
        <a:p>
          <a:endParaRPr lang="en-US"/>
        </a:p>
      </dgm:t>
    </dgm:pt>
    <dgm:pt modelId="{4EFF5D89-37D2-4BC2-9993-F83302A88711}">
      <dgm:prSet/>
      <dgm:spPr/>
      <dgm:t>
        <a:bodyPr/>
        <a:lstStyle/>
        <a:p>
          <a:r>
            <a:rPr lang="en-US"/>
            <a:t>Community</a:t>
          </a:r>
        </a:p>
      </dgm:t>
    </dgm:pt>
    <dgm:pt modelId="{070A0EFA-72A7-4842-81FC-66A0A6D7E9C5}" type="parTrans" cxnId="{3BCD99FB-BBA3-49B2-BF8C-24DF5B34220B}">
      <dgm:prSet/>
      <dgm:spPr/>
      <dgm:t>
        <a:bodyPr/>
        <a:lstStyle/>
        <a:p>
          <a:endParaRPr lang="en-US"/>
        </a:p>
      </dgm:t>
    </dgm:pt>
    <dgm:pt modelId="{D815C061-9AA4-4BDC-9057-6ABB994F0AB9}" type="sibTrans" cxnId="{3BCD99FB-BBA3-49B2-BF8C-24DF5B34220B}">
      <dgm:prSet/>
      <dgm:spPr/>
      <dgm:t>
        <a:bodyPr/>
        <a:lstStyle/>
        <a:p>
          <a:endParaRPr lang="en-US"/>
        </a:p>
      </dgm:t>
    </dgm:pt>
    <dgm:pt modelId="{668A0649-84BC-480D-B336-9870504AA59D}">
      <dgm:prSet/>
      <dgm:spPr/>
      <dgm:t>
        <a:bodyPr/>
        <a:lstStyle/>
        <a:p>
          <a:r>
            <a:rPr lang="en-US"/>
            <a:t>Tribal Culture</a:t>
          </a:r>
        </a:p>
      </dgm:t>
    </dgm:pt>
    <dgm:pt modelId="{E90092CC-D631-4499-9A8A-4B8A8D449BDA}" type="parTrans" cxnId="{B0AF1179-7B63-4B55-A36A-8C6BA6F17209}">
      <dgm:prSet/>
      <dgm:spPr/>
      <dgm:t>
        <a:bodyPr/>
        <a:lstStyle/>
        <a:p>
          <a:endParaRPr lang="en-US"/>
        </a:p>
      </dgm:t>
    </dgm:pt>
    <dgm:pt modelId="{874291CA-12ED-4DAD-8EA3-3B03E59445DE}" type="sibTrans" cxnId="{B0AF1179-7B63-4B55-A36A-8C6BA6F17209}">
      <dgm:prSet/>
      <dgm:spPr/>
      <dgm:t>
        <a:bodyPr/>
        <a:lstStyle/>
        <a:p>
          <a:endParaRPr lang="en-US"/>
        </a:p>
      </dgm:t>
    </dgm:pt>
    <dgm:pt modelId="{05DA8AB9-5821-4A4B-A753-7B59442CC616}">
      <dgm:prSet/>
      <dgm:spPr/>
      <dgm:t>
        <a:bodyPr/>
        <a:lstStyle/>
        <a:p>
          <a:r>
            <a:rPr lang="en-US"/>
            <a:t>Tribal Court</a:t>
          </a:r>
        </a:p>
      </dgm:t>
    </dgm:pt>
    <dgm:pt modelId="{CAE914A2-67D8-4086-993F-4536E9A8BEA6}" type="parTrans" cxnId="{C2AB4FF1-37C3-459F-BAB3-28ECF0FF60C6}">
      <dgm:prSet/>
      <dgm:spPr/>
      <dgm:t>
        <a:bodyPr/>
        <a:lstStyle/>
        <a:p>
          <a:endParaRPr lang="en-US"/>
        </a:p>
      </dgm:t>
    </dgm:pt>
    <dgm:pt modelId="{B45369CB-2468-4C61-B753-DC5E6B2707DA}" type="sibTrans" cxnId="{C2AB4FF1-37C3-459F-BAB3-28ECF0FF60C6}">
      <dgm:prSet/>
      <dgm:spPr/>
      <dgm:t>
        <a:bodyPr/>
        <a:lstStyle/>
        <a:p>
          <a:endParaRPr lang="en-US"/>
        </a:p>
      </dgm:t>
    </dgm:pt>
    <dgm:pt modelId="{75E92CF6-CC58-4241-A40F-A126F53A5C06}">
      <dgm:prSet/>
      <dgm:spPr/>
      <dgm:t>
        <a:bodyPr/>
        <a:lstStyle/>
        <a:p>
          <a:r>
            <a:rPr lang="en-US"/>
            <a:t>Tribal Health</a:t>
          </a:r>
        </a:p>
      </dgm:t>
    </dgm:pt>
    <dgm:pt modelId="{715CF201-73AB-4540-BE47-540A046E0C6B}" type="parTrans" cxnId="{D42F9623-1778-4EB2-93B4-4E29C3F1C6FA}">
      <dgm:prSet/>
      <dgm:spPr/>
      <dgm:t>
        <a:bodyPr/>
        <a:lstStyle/>
        <a:p>
          <a:endParaRPr lang="en-US"/>
        </a:p>
      </dgm:t>
    </dgm:pt>
    <dgm:pt modelId="{DB350D76-B3B8-4DD9-B33E-C1155419668C}" type="sibTrans" cxnId="{D42F9623-1778-4EB2-93B4-4E29C3F1C6FA}">
      <dgm:prSet/>
      <dgm:spPr/>
      <dgm:t>
        <a:bodyPr/>
        <a:lstStyle/>
        <a:p>
          <a:endParaRPr lang="en-US"/>
        </a:p>
      </dgm:t>
    </dgm:pt>
    <dgm:pt modelId="{40BE2B4C-C87B-4EDA-8889-6EC98E558DCD}" type="pres">
      <dgm:prSet presAssocID="{780770FC-3A62-4338-B90E-F2DFCB398A6B}" presName="Name0" presStyleCnt="0">
        <dgm:presLayoutVars>
          <dgm:chMax val="1"/>
          <dgm:dir/>
          <dgm:animLvl val="ctr"/>
          <dgm:resizeHandles val="exact"/>
        </dgm:presLayoutVars>
      </dgm:prSet>
      <dgm:spPr/>
    </dgm:pt>
    <dgm:pt modelId="{4AE09B51-377E-454F-9A0D-F336F4EBD1FB}" type="pres">
      <dgm:prSet presAssocID="{EC8CEAF5-8C33-4468-8CA3-4005CD25F53E}" presName="centerShape" presStyleLbl="node0" presStyleIdx="0" presStyleCnt="1"/>
      <dgm:spPr/>
    </dgm:pt>
    <dgm:pt modelId="{75E8FE9F-6A68-4ABC-9DDC-402839EA298C}" type="pres">
      <dgm:prSet presAssocID="{4EFF5D89-37D2-4BC2-9993-F83302A88711}" presName="node" presStyleLbl="node1" presStyleIdx="0" presStyleCnt="4">
        <dgm:presLayoutVars>
          <dgm:bulletEnabled val="1"/>
        </dgm:presLayoutVars>
      </dgm:prSet>
      <dgm:spPr/>
    </dgm:pt>
    <dgm:pt modelId="{D38762B8-E2C9-441B-A74B-6A4005038E56}" type="pres">
      <dgm:prSet presAssocID="{4EFF5D89-37D2-4BC2-9993-F83302A88711}" presName="dummy" presStyleCnt="0"/>
      <dgm:spPr/>
    </dgm:pt>
    <dgm:pt modelId="{FE3E2049-2CCC-4B7B-8DFC-6EBE0FD39D99}" type="pres">
      <dgm:prSet presAssocID="{D815C061-9AA4-4BDC-9057-6ABB994F0AB9}" presName="sibTrans" presStyleLbl="sibTrans2D1" presStyleIdx="0" presStyleCnt="4"/>
      <dgm:spPr/>
    </dgm:pt>
    <dgm:pt modelId="{031D3DD9-435C-4458-A942-3417B648745D}" type="pres">
      <dgm:prSet presAssocID="{668A0649-84BC-480D-B336-9870504AA59D}" presName="node" presStyleLbl="node1" presStyleIdx="1" presStyleCnt="4">
        <dgm:presLayoutVars>
          <dgm:bulletEnabled val="1"/>
        </dgm:presLayoutVars>
      </dgm:prSet>
      <dgm:spPr/>
    </dgm:pt>
    <dgm:pt modelId="{B40A7AC0-7252-4431-8271-F97970E6CB83}" type="pres">
      <dgm:prSet presAssocID="{668A0649-84BC-480D-B336-9870504AA59D}" presName="dummy" presStyleCnt="0"/>
      <dgm:spPr/>
    </dgm:pt>
    <dgm:pt modelId="{66F01420-9A52-4629-837B-8600D020DF06}" type="pres">
      <dgm:prSet presAssocID="{874291CA-12ED-4DAD-8EA3-3B03E59445DE}" presName="sibTrans" presStyleLbl="sibTrans2D1" presStyleIdx="1" presStyleCnt="4"/>
      <dgm:spPr/>
    </dgm:pt>
    <dgm:pt modelId="{3D5686E9-6B20-441E-9BB3-A769FEF2DCF5}" type="pres">
      <dgm:prSet presAssocID="{05DA8AB9-5821-4A4B-A753-7B59442CC616}" presName="node" presStyleLbl="node1" presStyleIdx="2" presStyleCnt="4">
        <dgm:presLayoutVars>
          <dgm:bulletEnabled val="1"/>
        </dgm:presLayoutVars>
      </dgm:prSet>
      <dgm:spPr/>
    </dgm:pt>
    <dgm:pt modelId="{4EE1AA9D-956A-4B05-920F-D66CA7DDBED9}" type="pres">
      <dgm:prSet presAssocID="{05DA8AB9-5821-4A4B-A753-7B59442CC616}" presName="dummy" presStyleCnt="0"/>
      <dgm:spPr/>
    </dgm:pt>
    <dgm:pt modelId="{99401F8C-D43F-4CAF-9D4D-676B366FED6E}" type="pres">
      <dgm:prSet presAssocID="{B45369CB-2468-4C61-B753-DC5E6B2707DA}" presName="sibTrans" presStyleLbl="sibTrans2D1" presStyleIdx="2" presStyleCnt="4"/>
      <dgm:spPr/>
    </dgm:pt>
    <dgm:pt modelId="{F930E5BE-EAF8-4B49-BBA1-03F43682124C}" type="pres">
      <dgm:prSet presAssocID="{75E92CF6-CC58-4241-A40F-A126F53A5C06}" presName="node" presStyleLbl="node1" presStyleIdx="3" presStyleCnt="4">
        <dgm:presLayoutVars>
          <dgm:bulletEnabled val="1"/>
        </dgm:presLayoutVars>
      </dgm:prSet>
      <dgm:spPr/>
    </dgm:pt>
    <dgm:pt modelId="{4A87FED5-3106-46AE-A5AE-AA01F2F95863}" type="pres">
      <dgm:prSet presAssocID="{75E92CF6-CC58-4241-A40F-A126F53A5C06}" presName="dummy" presStyleCnt="0"/>
      <dgm:spPr/>
    </dgm:pt>
    <dgm:pt modelId="{CDC7448E-43A4-4315-98F2-C6BB3E51CD6E}" type="pres">
      <dgm:prSet presAssocID="{DB350D76-B3B8-4DD9-B33E-C1155419668C}" presName="sibTrans" presStyleLbl="sibTrans2D1" presStyleIdx="3" presStyleCnt="4"/>
      <dgm:spPr/>
    </dgm:pt>
  </dgm:ptLst>
  <dgm:cxnLst>
    <dgm:cxn modelId="{9337FA02-B3DE-4F92-848F-95566B533BD2}" type="presOf" srcId="{780770FC-3A62-4338-B90E-F2DFCB398A6B}" destId="{40BE2B4C-C87B-4EDA-8889-6EC98E558DCD}" srcOrd="0" destOrd="0" presId="urn:microsoft.com/office/officeart/2005/8/layout/radial6"/>
    <dgm:cxn modelId="{317C9D0E-1BA0-429C-8275-9F2866A5D369}" type="presOf" srcId="{DB350D76-B3B8-4DD9-B33E-C1155419668C}" destId="{CDC7448E-43A4-4315-98F2-C6BB3E51CD6E}" srcOrd="0" destOrd="0" presId="urn:microsoft.com/office/officeart/2005/8/layout/radial6"/>
    <dgm:cxn modelId="{D42F9623-1778-4EB2-93B4-4E29C3F1C6FA}" srcId="{EC8CEAF5-8C33-4468-8CA3-4005CD25F53E}" destId="{75E92CF6-CC58-4241-A40F-A126F53A5C06}" srcOrd="3" destOrd="0" parTransId="{715CF201-73AB-4540-BE47-540A046E0C6B}" sibTransId="{DB350D76-B3B8-4DD9-B33E-C1155419668C}"/>
    <dgm:cxn modelId="{4FC3BC5C-E5CC-4234-A64D-B90AF84F0016}" type="presOf" srcId="{B45369CB-2468-4C61-B753-DC5E6B2707DA}" destId="{99401F8C-D43F-4CAF-9D4D-676B366FED6E}" srcOrd="0" destOrd="0" presId="urn:microsoft.com/office/officeart/2005/8/layout/radial6"/>
    <dgm:cxn modelId="{00DDE378-8FE2-4AC2-96F4-213100DE51FF}" type="presOf" srcId="{874291CA-12ED-4DAD-8EA3-3B03E59445DE}" destId="{66F01420-9A52-4629-837B-8600D020DF06}" srcOrd="0" destOrd="0" presId="urn:microsoft.com/office/officeart/2005/8/layout/radial6"/>
    <dgm:cxn modelId="{B0AF1179-7B63-4B55-A36A-8C6BA6F17209}" srcId="{EC8CEAF5-8C33-4468-8CA3-4005CD25F53E}" destId="{668A0649-84BC-480D-B336-9870504AA59D}" srcOrd="1" destOrd="0" parTransId="{E90092CC-D631-4499-9A8A-4B8A8D449BDA}" sibTransId="{874291CA-12ED-4DAD-8EA3-3B03E59445DE}"/>
    <dgm:cxn modelId="{A481F87A-33DF-4B9C-B58E-729680AA2853}" type="presOf" srcId="{668A0649-84BC-480D-B336-9870504AA59D}" destId="{031D3DD9-435C-4458-A942-3417B648745D}" srcOrd="0" destOrd="0" presId="urn:microsoft.com/office/officeart/2005/8/layout/radial6"/>
    <dgm:cxn modelId="{E8BE63A4-4AA5-468B-8533-126888BB2831}" type="presOf" srcId="{4EFF5D89-37D2-4BC2-9993-F83302A88711}" destId="{75E8FE9F-6A68-4ABC-9DDC-402839EA298C}" srcOrd="0" destOrd="0" presId="urn:microsoft.com/office/officeart/2005/8/layout/radial6"/>
    <dgm:cxn modelId="{24C8B4BD-C5F5-48ED-8EA9-64A14EDEEFC1}" srcId="{780770FC-3A62-4338-B90E-F2DFCB398A6B}" destId="{EC8CEAF5-8C33-4468-8CA3-4005CD25F53E}" srcOrd="0" destOrd="0" parTransId="{56A6CCA1-1DAF-4566-B319-6B3836640EBC}" sibTransId="{E6DE8FDB-8E9B-4708-A04D-4146CAC599DB}"/>
    <dgm:cxn modelId="{085030D9-576B-4617-9030-E15F865299B4}" type="presOf" srcId="{D815C061-9AA4-4BDC-9057-6ABB994F0AB9}" destId="{FE3E2049-2CCC-4B7B-8DFC-6EBE0FD39D99}" srcOrd="0" destOrd="0" presId="urn:microsoft.com/office/officeart/2005/8/layout/radial6"/>
    <dgm:cxn modelId="{7C0590DA-D5C5-478E-A396-7142110E164A}" type="presOf" srcId="{05DA8AB9-5821-4A4B-A753-7B59442CC616}" destId="{3D5686E9-6B20-441E-9BB3-A769FEF2DCF5}" srcOrd="0" destOrd="0" presId="urn:microsoft.com/office/officeart/2005/8/layout/radial6"/>
    <dgm:cxn modelId="{BFE014EC-C842-43A8-8745-8503483D4664}" type="presOf" srcId="{EC8CEAF5-8C33-4468-8CA3-4005CD25F53E}" destId="{4AE09B51-377E-454F-9A0D-F336F4EBD1FB}" srcOrd="0" destOrd="0" presId="urn:microsoft.com/office/officeart/2005/8/layout/radial6"/>
    <dgm:cxn modelId="{52B682EC-F709-4033-9935-EFD5F7A15A76}" type="presOf" srcId="{75E92CF6-CC58-4241-A40F-A126F53A5C06}" destId="{F930E5BE-EAF8-4B49-BBA1-03F43682124C}" srcOrd="0" destOrd="0" presId="urn:microsoft.com/office/officeart/2005/8/layout/radial6"/>
    <dgm:cxn modelId="{C2AB4FF1-37C3-459F-BAB3-28ECF0FF60C6}" srcId="{EC8CEAF5-8C33-4468-8CA3-4005CD25F53E}" destId="{05DA8AB9-5821-4A4B-A753-7B59442CC616}" srcOrd="2" destOrd="0" parTransId="{CAE914A2-67D8-4086-993F-4536E9A8BEA6}" sibTransId="{B45369CB-2468-4C61-B753-DC5E6B2707DA}"/>
    <dgm:cxn modelId="{3BCD99FB-BBA3-49B2-BF8C-24DF5B34220B}" srcId="{EC8CEAF5-8C33-4468-8CA3-4005CD25F53E}" destId="{4EFF5D89-37D2-4BC2-9993-F83302A88711}" srcOrd="0" destOrd="0" parTransId="{070A0EFA-72A7-4842-81FC-66A0A6D7E9C5}" sibTransId="{D815C061-9AA4-4BDC-9057-6ABB994F0AB9}"/>
    <dgm:cxn modelId="{FFE1DE31-9279-4164-AFDA-0B78FC4817C8}" type="presParOf" srcId="{40BE2B4C-C87B-4EDA-8889-6EC98E558DCD}" destId="{4AE09B51-377E-454F-9A0D-F336F4EBD1FB}" srcOrd="0" destOrd="0" presId="urn:microsoft.com/office/officeart/2005/8/layout/radial6"/>
    <dgm:cxn modelId="{27D16D98-B58B-4FFC-B038-19EA3EDBB963}" type="presParOf" srcId="{40BE2B4C-C87B-4EDA-8889-6EC98E558DCD}" destId="{75E8FE9F-6A68-4ABC-9DDC-402839EA298C}" srcOrd="1" destOrd="0" presId="urn:microsoft.com/office/officeart/2005/8/layout/radial6"/>
    <dgm:cxn modelId="{9C805F87-C800-4770-B4B4-88C3AC405572}" type="presParOf" srcId="{40BE2B4C-C87B-4EDA-8889-6EC98E558DCD}" destId="{D38762B8-E2C9-441B-A74B-6A4005038E56}" srcOrd="2" destOrd="0" presId="urn:microsoft.com/office/officeart/2005/8/layout/radial6"/>
    <dgm:cxn modelId="{F4E4D094-B47C-4478-B86B-5443249F3C57}" type="presParOf" srcId="{40BE2B4C-C87B-4EDA-8889-6EC98E558DCD}" destId="{FE3E2049-2CCC-4B7B-8DFC-6EBE0FD39D99}" srcOrd="3" destOrd="0" presId="urn:microsoft.com/office/officeart/2005/8/layout/radial6"/>
    <dgm:cxn modelId="{7BE13187-B901-4E84-81C9-1BED8C608B95}" type="presParOf" srcId="{40BE2B4C-C87B-4EDA-8889-6EC98E558DCD}" destId="{031D3DD9-435C-4458-A942-3417B648745D}" srcOrd="4" destOrd="0" presId="urn:microsoft.com/office/officeart/2005/8/layout/radial6"/>
    <dgm:cxn modelId="{83F34B87-9470-4FE4-BB29-4D03FEE0268B}" type="presParOf" srcId="{40BE2B4C-C87B-4EDA-8889-6EC98E558DCD}" destId="{B40A7AC0-7252-4431-8271-F97970E6CB83}" srcOrd="5" destOrd="0" presId="urn:microsoft.com/office/officeart/2005/8/layout/radial6"/>
    <dgm:cxn modelId="{D04E37DE-411B-40FD-874B-8E0BE22B18CC}" type="presParOf" srcId="{40BE2B4C-C87B-4EDA-8889-6EC98E558DCD}" destId="{66F01420-9A52-4629-837B-8600D020DF06}" srcOrd="6" destOrd="0" presId="urn:microsoft.com/office/officeart/2005/8/layout/radial6"/>
    <dgm:cxn modelId="{26356D3A-44C5-4CB2-B5C5-436878C1700F}" type="presParOf" srcId="{40BE2B4C-C87B-4EDA-8889-6EC98E558DCD}" destId="{3D5686E9-6B20-441E-9BB3-A769FEF2DCF5}" srcOrd="7" destOrd="0" presId="urn:microsoft.com/office/officeart/2005/8/layout/radial6"/>
    <dgm:cxn modelId="{34C017DA-9F0E-4707-902C-9C12453B416C}" type="presParOf" srcId="{40BE2B4C-C87B-4EDA-8889-6EC98E558DCD}" destId="{4EE1AA9D-956A-4B05-920F-D66CA7DDBED9}" srcOrd="8" destOrd="0" presId="urn:microsoft.com/office/officeart/2005/8/layout/radial6"/>
    <dgm:cxn modelId="{653CD755-AC71-4A34-B3A8-C45AFBEBADDB}" type="presParOf" srcId="{40BE2B4C-C87B-4EDA-8889-6EC98E558DCD}" destId="{99401F8C-D43F-4CAF-9D4D-676B366FED6E}" srcOrd="9" destOrd="0" presId="urn:microsoft.com/office/officeart/2005/8/layout/radial6"/>
    <dgm:cxn modelId="{2EB0EDB1-0507-4D84-ABDD-2FE46D072308}" type="presParOf" srcId="{40BE2B4C-C87B-4EDA-8889-6EC98E558DCD}" destId="{F930E5BE-EAF8-4B49-BBA1-03F43682124C}" srcOrd="10" destOrd="0" presId="urn:microsoft.com/office/officeart/2005/8/layout/radial6"/>
    <dgm:cxn modelId="{C6CAB073-3942-467A-928D-CA8CB0BA1649}" type="presParOf" srcId="{40BE2B4C-C87B-4EDA-8889-6EC98E558DCD}" destId="{4A87FED5-3106-46AE-A5AE-AA01F2F95863}" srcOrd="11" destOrd="0" presId="urn:microsoft.com/office/officeart/2005/8/layout/radial6"/>
    <dgm:cxn modelId="{D77D36EE-D9A6-413A-9123-84A9F903A694}" type="presParOf" srcId="{40BE2B4C-C87B-4EDA-8889-6EC98E558DCD}" destId="{CDC7448E-43A4-4315-98F2-C6BB3E51CD6E}" srcOrd="12"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A26B154-D162-4C5E-9BE2-D80980315BC6}" type="doc">
      <dgm:prSet loTypeId="urn:microsoft.com/office/officeart/2016/7/layout/HorizontalActionList" loCatId="List" qsTypeId="urn:microsoft.com/office/officeart/2005/8/quickstyle/simple1" qsCatId="simple" csTypeId="urn:microsoft.com/office/officeart/2005/8/colors/accent1_2" csCatId="accent1" phldr="1"/>
      <dgm:spPr/>
      <dgm:t>
        <a:bodyPr/>
        <a:lstStyle/>
        <a:p>
          <a:endParaRPr lang="en-US"/>
        </a:p>
      </dgm:t>
    </dgm:pt>
    <dgm:pt modelId="{B3882CBF-64E0-45ED-8823-DCB8DBA26C97}">
      <dgm:prSet/>
      <dgm:spPr/>
      <dgm:t>
        <a:bodyPr/>
        <a:lstStyle/>
        <a:p>
          <a:r>
            <a:rPr lang="en-US"/>
            <a:t>Report</a:t>
          </a:r>
        </a:p>
      </dgm:t>
    </dgm:pt>
    <dgm:pt modelId="{63C9D27B-AE9A-4814-85C3-7B118BBBC9F4}" type="parTrans" cxnId="{A5D9CFA4-9E20-435B-971D-69898E79D18E}">
      <dgm:prSet/>
      <dgm:spPr/>
      <dgm:t>
        <a:bodyPr/>
        <a:lstStyle/>
        <a:p>
          <a:endParaRPr lang="en-US"/>
        </a:p>
      </dgm:t>
    </dgm:pt>
    <dgm:pt modelId="{752CFF27-BCCE-4211-BEC5-1FE2096A5C00}" type="sibTrans" cxnId="{A5D9CFA4-9E20-435B-971D-69898E79D18E}">
      <dgm:prSet/>
      <dgm:spPr/>
      <dgm:t>
        <a:bodyPr/>
        <a:lstStyle/>
        <a:p>
          <a:endParaRPr lang="en-US"/>
        </a:p>
      </dgm:t>
    </dgm:pt>
    <dgm:pt modelId="{CA47A6E6-BE76-45DE-947D-CBB6A691CB2E}">
      <dgm:prSet/>
      <dgm:spPr/>
      <dgm:t>
        <a:bodyPr/>
        <a:lstStyle/>
        <a:p>
          <a:r>
            <a:rPr lang="en-US" dirty="0"/>
            <a:t>Easily generate internal and external reports: Tribal Council &amp; BIA </a:t>
          </a:r>
        </a:p>
      </dgm:t>
    </dgm:pt>
    <dgm:pt modelId="{3C06A0A8-6474-4A36-A843-276D32836494}" type="parTrans" cxnId="{242A841A-7D64-453F-8CE1-77EC8D0D6573}">
      <dgm:prSet/>
      <dgm:spPr/>
      <dgm:t>
        <a:bodyPr/>
        <a:lstStyle/>
        <a:p>
          <a:endParaRPr lang="en-US"/>
        </a:p>
      </dgm:t>
    </dgm:pt>
    <dgm:pt modelId="{C8CA1B0E-2AA4-4357-9E2B-BD05CFFF168A}" type="sibTrans" cxnId="{242A841A-7D64-453F-8CE1-77EC8D0D6573}">
      <dgm:prSet/>
      <dgm:spPr/>
      <dgm:t>
        <a:bodyPr/>
        <a:lstStyle/>
        <a:p>
          <a:endParaRPr lang="en-US"/>
        </a:p>
      </dgm:t>
    </dgm:pt>
    <dgm:pt modelId="{A0896EE1-FC04-4072-AEA4-6D809389E1C9}">
      <dgm:prSet/>
      <dgm:spPr/>
      <dgm:t>
        <a:bodyPr/>
        <a:lstStyle/>
        <a:p>
          <a:r>
            <a:rPr lang="en-US"/>
            <a:t>Measure</a:t>
          </a:r>
        </a:p>
      </dgm:t>
    </dgm:pt>
    <dgm:pt modelId="{066C5973-F19F-443A-8048-45F412382D09}" type="parTrans" cxnId="{ADCA4F25-9E7E-438C-A15F-59CB57389A82}">
      <dgm:prSet/>
      <dgm:spPr/>
      <dgm:t>
        <a:bodyPr/>
        <a:lstStyle/>
        <a:p>
          <a:endParaRPr lang="en-US"/>
        </a:p>
      </dgm:t>
    </dgm:pt>
    <dgm:pt modelId="{67B242E1-C01A-4C30-AC76-AD032E842366}" type="sibTrans" cxnId="{ADCA4F25-9E7E-438C-A15F-59CB57389A82}">
      <dgm:prSet/>
      <dgm:spPr/>
      <dgm:t>
        <a:bodyPr/>
        <a:lstStyle/>
        <a:p>
          <a:endParaRPr lang="en-US"/>
        </a:p>
      </dgm:t>
    </dgm:pt>
    <dgm:pt modelId="{6CABFD5B-84F0-41AA-A74A-C5B277680FDA}">
      <dgm:prSet/>
      <dgm:spPr/>
      <dgm:t>
        <a:bodyPr/>
        <a:lstStyle/>
        <a:p>
          <a:r>
            <a:rPr lang="en-US" dirty="0"/>
            <a:t>Visualize the performance of your program over time and compare vs state/federal data</a:t>
          </a:r>
        </a:p>
      </dgm:t>
    </dgm:pt>
    <dgm:pt modelId="{C1DCB4D6-7F09-45E3-92F1-EE07E6B7DD0B}" type="parTrans" cxnId="{5C6362D8-9CED-4D0A-A745-BB1EA3B02E03}">
      <dgm:prSet/>
      <dgm:spPr/>
      <dgm:t>
        <a:bodyPr/>
        <a:lstStyle/>
        <a:p>
          <a:endParaRPr lang="en-US"/>
        </a:p>
      </dgm:t>
    </dgm:pt>
    <dgm:pt modelId="{93C13D84-2EE0-4868-8441-16AD9FE9F38C}" type="sibTrans" cxnId="{5C6362D8-9CED-4D0A-A745-BB1EA3B02E03}">
      <dgm:prSet/>
      <dgm:spPr/>
      <dgm:t>
        <a:bodyPr/>
        <a:lstStyle/>
        <a:p>
          <a:endParaRPr lang="en-US"/>
        </a:p>
      </dgm:t>
    </dgm:pt>
    <dgm:pt modelId="{3EB7D5E1-F980-4694-904D-EED43991F29C}">
      <dgm:prSet/>
      <dgm:spPr/>
      <dgm:t>
        <a:bodyPr/>
        <a:lstStyle/>
        <a:p>
          <a:r>
            <a:rPr lang="en-US" dirty="0"/>
            <a:t>Explore</a:t>
          </a:r>
        </a:p>
      </dgm:t>
    </dgm:pt>
    <dgm:pt modelId="{CBC69F6E-E1A6-4C72-A4EB-C17456053CBC}" type="parTrans" cxnId="{87738093-5419-4265-93A8-A6889CEEE662}">
      <dgm:prSet/>
      <dgm:spPr/>
      <dgm:t>
        <a:bodyPr/>
        <a:lstStyle/>
        <a:p>
          <a:endParaRPr lang="en-US"/>
        </a:p>
      </dgm:t>
    </dgm:pt>
    <dgm:pt modelId="{7D2EA9E6-FCEA-4176-B81B-29A4CF4024A6}" type="sibTrans" cxnId="{87738093-5419-4265-93A8-A6889CEEE662}">
      <dgm:prSet/>
      <dgm:spPr/>
      <dgm:t>
        <a:bodyPr/>
        <a:lstStyle/>
        <a:p>
          <a:endParaRPr lang="en-US"/>
        </a:p>
      </dgm:t>
    </dgm:pt>
    <dgm:pt modelId="{A457887E-10F8-44A0-9F21-83C7026BFB03}">
      <dgm:prSet/>
      <dgm:spPr/>
      <dgm:t>
        <a:bodyPr/>
        <a:lstStyle/>
        <a:p>
          <a:r>
            <a:rPr lang="en-US" dirty="0"/>
            <a:t>Determine which issues are most prevalent</a:t>
          </a:r>
        </a:p>
      </dgm:t>
    </dgm:pt>
    <dgm:pt modelId="{A05C3626-3F6B-4AA0-888E-8FF3E75A2738}" type="parTrans" cxnId="{DE047B99-BF66-488F-95DA-30D990B850DB}">
      <dgm:prSet/>
      <dgm:spPr/>
      <dgm:t>
        <a:bodyPr/>
        <a:lstStyle/>
        <a:p>
          <a:endParaRPr lang="en-US"/>
        </a:p>
      </dgm:t>
    </dgm:pt>
    <dgm:pt modelId="{C89392F0-2156-45B7-ADF3-46144758848D}" type="sibTrans" cxnId="{DE047B99-BF66-488F-95DA-30D990B850DB}">
      <dgm:prSet/>
      <dgm:spPr/>
      <dgm:t>
        <a:bodyPr/>
        <a:lstStyle/>
        <a:p>
          <a:endParaRPr lang="en-US"/>
        </a:p>
      </dgm:t>
    </dgm:pt>
    <dgm:pt modelId="{F23CD9B7-6862-4521-92E1-FE734560DC93}">
      <dgm:prSet/>
      <dgm:spPr/>
      <dgm:t>
        <a:bodyPr/>
        <a:lstStyle/>
        <a:p>
          <a:r>
            <a:rPr lang="en-US" dirty="0"/>
            <a:t>Find</a:t>
          </a:r>
        </a:p>
      </dgm:t>
    </dgm:pt>
    <dgm:pt modelId="{A7BF3992-EE25-4B66-9E74-1460491DD9F1}" type="parTrans" cxnId="{1D469E57-1C94-4286-88A1-665E0BFD5C58}">
      <dgm:prSet/>
      <dgm:spPr/>
      <dgm:t>
        <a:bodyPr/>
        <a:lstStyle/>
        <a:p>
          <a:endParaRPr lang="en-US"/>
        </a:p>
      </dgm:t>
    </dgm:pt>
    <dgm:pt modelId="{92401DF4-FA88-443B-ACE3-C79E08F60048}" type="sibTrans" cxnId="{1D469E57-1C94-4286-88A1-665E0BFD5C58}">
      <dgm:prSet/>
      <dgm:spPr/>
      <dgm:t>
        <a:bodyPr/>
        <a:lstStyle/>
        <a:p>
          <a:endParaRPr lang="en-US"/>
        </a:p>
      </dgm:t>
    </dgm:pt>
    <dgm:pt modelId="{F12E74FE-86CD-4445-AF68-50FCD9F80DAA}">
      <dgm:prSet/>
      <dgm:spPr/>
      <dgm:t>
        <a:bodyPr/>
        <a:lstStyle/>
        <a:p>
          <a:r>
            <a:rPr lang="en-US" dirty="0"/>
            <a:t>Find which communities are most in need</a:t>
          </a:r>
        </a:p>
      </dgm:t>
    </dgm:pt>
    <dgm:pt modelId="{13333F45-1168-411A-A320-A10708551CD1}" type="parTrans" cxnId="{683F757E-E2A4-4EC6-93D2-F2AA43942805}">
      <dgm:prSet/>
      <dgm:spPr/>
      <dgm:t>
        <a:bodyPr/>
        <a:lstStyle/>
        <a:p>
          <a:endParaRPr lang="en-US"/>
        </a:p>
      </dgm:t>
    </dgm:pt>
    <dgm:pt modelId="{E0430ABD-CF20-4328-94A6-53800D8A6E14}" type="sibTrans" cxnId="{683F757E-E2A4-4EC6-93D2-F2AA43942805}">
      <dgm:prSet/>
      <dgm:spPr/>
      <dgm:t>
        <a:bodyPr/>
        <a:lstStyle/>
        <a:p>
          <a:endParaRPr lang="en-US"/>
        </a:p>
      </dgm:t>
    </dgm:pt>
    <dgm:pt modelId="{27F4B1DE-041A-4FC1-878B-6C518E069899}">
      <dgm:prSet/>
      <dgm:spPr/>
      <dgm:t>
        <a:bodyPr/>
        <a:lstStyle/>
        <a:p>
          <a:r>
            <a:rPr lang="en-US"/>
            <a:t>Plan</a:t>
          </a:r>
        </a:p>
      </dgm:t>
    </dgm:pt>
    <dgm:pt modelId="{BE3D35E7-123D-4B0D-9D6E-6045299DB21C}" type="parTrans" cxnId="{5E8E97F3-BFFD-4151-96C9-B3FCA9AF623B}">
      <dgm:prSet/>
      <dgm:spPr/>
      <dgm:t>
        <a:bodyPr/>
        <a:lstStyle/>
        <a:p>
          <a:endParaRPr lang="en-US"/>
        </a:p>
      </dgm:t>
    </dgm:pt>
    <dgm:pt modelId="{64B90458-17B5-4C00-B6DD-9D7A84CFF689}" type="sibTrans" cxnId="{5E8E97F3-BFFD-4151-96C9-B3FCA9AF623B}">
      <dgm:prSet/>
      <dgm:spPr/>
      <dgm:t>
        <a:bodyPr/>
        <a:lstStyle/>
        <a:p>
          <a:endParaRPr lang="en-US"/>
        </a:p>
      </dgm:t>
    </dgm:pt>
    <dgm:pt modelId="{EDD3BE4D-A4B1-4914-A62E-F808E9936E94}">
      <dgm:prSet/>
      <dgm:spPr/>
      <dgm:t>
        <a:bodyPr/>
        <a:lstStyle/>
        <a:p>
          <a:r>
            <a:rPr lang="en-US"/>
            <a:t>Plan resources for:</a:t>
          </a:r>
        </a:p>
      </dgm:t>
    </dgm:pt>
    <dgm:pt modelId="{0B7BAE9C-3F41-445E-843F-2F09820C9D26}" type="parTrans" cxnId="{8B736651-ADD0-40C5-AFC3-C0564271E1D2}">
      <dgm:prSet/>
      <dgm:spPr/>
      <dgm:t>
        <a:bodyPr/>
        <a:lstStyle/>
        <a:p>
          <a:endParaRPr lang="en-US"/>
        </a:p>
      </dgm:t>
    </dgm:pt>
    <dgm:pt modelId="{F0C18DF5-CC3C-4B94-867A-AD5D929C4EB5}" type="sibTrans" cxnId="{8B736651-ADD0-40C5-AFC3-C0564271E1D2}">
      <dgm:prSet/>
      <dgm:spPr/>
      <dgm:t>
        <a:bodyPr/>
        <a:lstStyle/>
        <a:p>
          <a:endParaRPr lang="en-US"/>
        </a:p>
      </dgm:t>
    </dgm:pt>
    <dgm:pt modelId="{306904BA-F83D-467F-BE63-144C1EBD19B3}">
      <dgm:prSet/>
      <dgm:spPr/>
      <dgm:t>
        <a:bodyPr/>
        <a:lstStyle/>
        <a:p>
          <a:r>
            <a:rPr lang="en-US" dirty="0"/>
            <a:t>Increases in case numbers</a:t>
          </a:r>
        </a:p>
      </dgm:t>
    </dgm:pt>
    <dgm:pt modelId="{018B9791-0AAC-42BA-8EC8-51386D2175D5}" type="parTrans" cxnId="{A9BC5FB5-8A47-46EB-8DA5-BF3896C1B837}">
      <dgm:prSet/>
      <dgm:spPr/>
      <dgm:t>
        <a:bodyPr/>
        <a:lstStyle/>
        <a:p>
          <a:endParaRPr lang="en-US"/>
        </a:p>
      </dgm:t>
    </dgm:pt>
    <dgm:pt modelId="{BF043475-FE8B-41FC-BAE6-77CC26DAA46B}" type="sibTrans" cxnId="{A9BC5FB5-8A47-46EB-8DA5-BF3896C1B837}">
      <dgm:prSet/>
      <dgm:spPr/>
      <dgm:t>
        <a:bodyPr/>
        <a:lstStyle/>
        <a:p>
          <a:endParaRPr lang="en-US"/>
        </a:p>
      </dgm:t>
    </dgm:pt>
    <dgm:pt modelId="{9776953B-8F15-4439-BE89-BA1429BBC00B}">
      <dgm:prSet/>
      <dgm:spPr/>
      <dgm:t>
        <a:bodyPr/>
        <a:lstStyle/>
        <a:p>
          <a:r>
            <a:rPr lang="en-US"/>
            <a:t>Worker absence</a:t>
          </a:r>
        </a:p>
      </dgm:t>
    </dgm:pt>
    <dgm:pt modelId="{7FDEA75B-CEC8-4BBE-8F5E-944DFB32A223}" type="parTrans" cxnId="{CE10CA05-949A-4DA8-872F-9CF0954FE2B1}">
      <dgm:prSet/>
      <dgm:spPr/>
      <dgm:t>
        <a:bodyPr/>
        <a:lstStyle/>
        <a:p>
          <a:endParaRPr lang="en-US"/>
        </a:p>
      </dgm:t>
    </dgm:pt>
    <dgm:pt modelId="{1F630DEF-4B3E-4DF9-B916-5E7DD933F7DB}" type="sibTrans" cxnId="{CE10CA05-949A-4DA8-872F-9CF0954FE2B1}">
      <dgm:prSet/>
      <dgm:spPr/>
      <dgm:t>
        <a:bodyPr/>
        <a:lstStyle/>
        <a:p>
          <a:endParaRPr lang="en-US"/>
        </a:p>
      </dgm:t>
    </dgm:pt>
    <dgm:pt modelId="{2E706F95-0CE3-4130-83A1-25CDBC159450}">
      <dgm:prSet/>
      <dgm:spPr/>
      <dgm:t>
        <a:bodyPr/>
        <a:lstStyle/>
        <a:p>
          <a:r>
            <a:rPr lang="en-US" dirty="0"/>
            <a:t>Drug epidemic</a:t>
          </a:r>
        </a:p>
      </dgm:t>
    </dgm:pt>
    <dgm:pt modelId="{8B2256DC-56F6-4081-9461-6AF89A61D1F8}" type="parTrans" cxnId="{42410EBC-300B-442D-8DEA-112FD75F35E1}">
      <dgm:prSet/>
      <dgm:spPr/>
      <dgm:t>
        <a:bodyPr/>
        <a:lstStyle/>
        <a:p>
          <a:endParaRPr lang="en-US"/>
        </a:p>
      </dgm:t>
    </dgm:pt>
    <dgm:pt modelId="{BC2DCA0A-CC8C-4542-82E1-9CA20AD44A11}" type="sibTrans" cxnId="{42410EBC-300B-442D-8DEA-112FD75F35E1}">
      <dgm:prSet/>
      <dgm:spPr/>
      <dgm:t>
        <a:bodyPr/>
        <a:lstStyle/>
        <a:p>
          <a:endParaRPr lang="en-US"/>
        </a:p>
      </dgm:t>
    </dgm:pt>
    <dgm:pt modelId="{F7F127A2-6A83-470F-B79D-020706EF2814}">
      <dgm:prSet/>
      <dgm:spPr/>
      <dgm:t>
        <a:bodyPr/>
        <a:lstStyle/>
        <a:p>
          <a:r>
            <a:rPr lang="en-US" dirty="0"/>
            <a:t>Economic recession</a:t>
          </a:r>
        </a:p>
      </dgm:t>
    </dgm:pt>
    <dgm:pt modelId="{6FDFD434-1BEE-4D4A-A9C7-5372CA7653A2}" type="parTrans" cxnId="{52FCF443-68EB-4E29-98AD-03A0746E9338}">
      <dgm:prSet/>
      <dgm:spPr/>
      <dgm:t>
        <a:bodyPr/>
        <a:lstStyle/>
        <a:p>
          <a:endParaRPr lang="en-US"/>
        </a:p>
      </dgm:t>
    </dgm:pt>
    <dgm:pt modelId="{6EDE0C3A-5E35-47CE-916A-38542D986A6D}" type="sibTrans" cxnId="{52FCF443-68EB-4E29-98AD-03A0746E9338}">
      <dgm:prSet/>
      <dgm:spPr/>
      <dgm:t>
        <a:bodyPr/>
        <a:lstStyle/>
        <a:p>
          <a:endParaRPr lang="en-US"/>
        </a:p>
      </dgm:t>
    </dgm:pt>
    <dgm:pt modelId="{04E31B88-E232-4A95-8CF2-939E568B9175}">
      <dgm:prSet/>
      <dgm:spPr/>
      <dgm:t>
        <a:bodyPr/>
        <a:lstStyle/>
        <a:p>
          <a:r>
            <a:rPr lang="en-US" dirty="0"/>
            <a:t>Pandemic</a:t>
          </a:r>
        </a:p>
      </dgm:t>
    </dgm:pt>
    <dgm:pt modelId="{F53BDFE7-D379-4C94-B3EC-14BB1078D928}" type="parTrans" cxnId="{8DD33EF9-6C3F-46BF-85C7-838D13D0BDFD}">
      <dgm:prSet/>
      <dgm:spPr/>
      <dgm:t>
        <a:bodyPr/>
        <a:lstStyle/>
        <a:p>
          <a:endParaRPr lang="en-US"/>
        </a:p>
      </dgm:t>
    </dgm:pt>
    <dgm:pt modelId="{BAB42427-100B-486B-826E-B1681648AEB3}" type="sibTrans" cxnId="{8DD33EF9-6C3F-46BF-85C7-838D13D0BDFD}">
      <dgm:prSet/>
      <dgm:spPr/>
      <dgm:t>
        <a:bodyPr/>
        <a:lstStyle/>
        <a:p>
          <a:endParaRPr lang="en-US"/>
        </a:p>
      </dgm:t>
    </dgm:pt>
    <dgm:pt modelId="{6084E0D7-2D26-4827-A98A-495A5FF102A8}">
      <dgm:prSet/>
      <dgm:spPr/>
      <dgm:t>
        <a:bodyPr/>
        <a:lstStyle/>
        <a:p>
          <a:r>
            <a:rPr lang="en-US" dirty="0"/>
            <a:t>Other</a:t>
          </a:r>
        </a:p>
      </dgm:t>
    </dgm:pt>
    <dgm:pt modelId="{9889B9DC-AEE6-4E8B-A261-9A1B38914CB3}" type="parTrans" cxnId="{101CDFDE-C2CE-4CB9-BA65-39E949E3AD00}">
      <dgm:prSet/>
      <dgm:spPr/>
      <dgm:t>
        <a:bodyPr/>
        <a:lstStyle/>
        <a:p>
          <a:endParaRPr lang="en-US"/>
        </a:p>
      </dgm:t>
    </dgm:pt>
    <dgm:pt modelId="{F6B94401-7DA3-4911-ADB0-D1DD71361675}" type="sibTrans" cxnId="{101CDFDE-C2CE-4CB9-BA65-39E949E3AD00}">
      <dgm:prSet/>
      <dgm:spPr/>
      <dgm:t>
        <a:bodyPr/>
        <a:lstStyle/>
        <a:p>
          <a:endParaRPr lang="en-US"/>
        </a:p>
      </dgm:t>
    </dgm:pt>
    <dgm:pt modelId="{2B811E41-E0BD-4B7F-B462-BCDFA0238DD7}" type="pres">
      <dgm:prSet presAssocID="{5A26B154-D162-4C5E-9BE2-D80980315BC6}" presName="Name0" presStyleCnt="0">
        <dgm:presLayoutVars>
          <dgm:dir/>
          <dgm:animLvl val="lvl"/>
          <dgm:resizeHandles val="exact"/>
        </dgm:presLayoutVars>
      </dgm:prSet>
      <dgm:spPr/>
    </dgm:pt>
    <dgm:pt modelId="{CBAE7094-B51D-4B3B-9138-C45D7746DF42}" type="pres">
      <dgm:prSet presAssocID="{B3882CBF-64E0-45ED-8823-DCB8DBA26C97}" presName="composite" presStyleCnt="0"/>
      <dgm:spPr/>
    </dgm:pt>
    <dgm:pt modelId="{E21392C2-0D65-42D6-9F01-5DA75C4C4155}" type="pres">
      <dgm:prSet presAssocID="{B3882CBF-64E0-45ED-8823-DCB8DBA26C97}" presName="parTx" presStyleLbl="alignNode1" presStyleIdx="0" presStyleCnt="5">
        <dgm:presLayoutVars>
          <dgm:chMax val="0"/>
          <dgm:chPref val="0"/>
        </dgm:presLayoutVars>
      </dgm:prSet>
      <dgm:spPr/>
    </dgm:pt>
    <dgm:pt modelId="{036274D5-662E-4E57-AF3F-5240495DFA33}" type="pres">
      <dgm:prSet presAssocID="{B3882CBF-64E0-45ED-8823-DCB8DBA26C97}" presName="desTx" presStyleLbl="alignAccFollowNode1" presStyleIdx="0" presStyleCnt="5">
        <dgm:presLayoutVars/>
      </dgm:prSet>
      <dgm:spPr/>
    </dgm:pt>
    <dgm:pt modelId="{AE8BB0CF-0596-499D-9583-92DF17C968A7}" type="pres">
      <dgm:prSet presAssocID="{752CFF27-BCCE-4211-BEC5-1FE2096A5C00}" presName="space" presStyleCnt="0"/>
      <dgm:spPr/>
    </dgm:pt>
    <dgm:pt modelId="{3DF7C465-90F2-4FB9-998A-FB99EDD61DD0}" type="pres">
      <dgm:prSet presAssocID="{A0896EE1-FC04-4072-AEA4-6D809389E1C9}" presName="composite" presStyleCnt="0"/>
      <dgm:spPr/>
    </dgm:pt>
    <dgm:pt modelId="{BAADFF75-DA66-47B9-894F-3F6DFB571170}" type="pres">
      <dgm:prSet presAssocID="{A0896EE1-FC04-4072-AEA4-6D809389E1C9}" presName="parTx" presStyleLbl="alignNode1" presStyleIdx="1" presStyleCnt="5">
        <dgm:presLayoutVars>
          <dgm:chMax val="0"/>
          <dgm:chPref val="0"/>
        </dgm:presLayoutVars>
      </dgm:prSet>
      <dgm:spPr/>
    </dgm:pt>
    <dgm:pt modelId="{A91BD193-CD5C-4519-886E-707A819E2C26}" type="pres">
      <dgm:prSet presAssocID="{A0896EE1-FC04-4072-AEA4-6D809389E1C9}" presName="desTx" presStyleLbl="alignAccFollowNode1" presStyleIdx="1" presStyleCnt="5">
        <dgm:presLayoutVars/>
      </dgm:prSet>
      <dgm:spPr/>
    </dgm:pt>
    <dgm:pt modelId="{DA17BF63-F4A4-418D-A381-F3D93D3A6549}" type="pres">
      <dgm:prSet presAssocID="{67B242E1-C01A-4C30-AC76-AD032E842366}" presName="space" presStyleCnt="0"/>
      <dgm:spPr/>
    </dgm:pt>
    <dgm:pt modelId="{11124FB7-F983-4C8E-B647-51673E3E13F6}" type="pres">
      <dgm:prSet presAssocID="{3EB7D5E1-F980-4694-904D-EED43991F29C}" presName="composite" presStyleCnt="0"/>
      <dgm:spPr/>
    </dgm:pt>
    <dgm:pt modelId="{8E5FF9C3-CAA0-4471-8039-D6CE8DEB5040}" type="pres">
      <dgm:prSet presAssocID="{3EB7D5E1-F980-4694-904D-EED43991F29C}" presName="parTx" presStyleLbl="alignNode1" presStyleIdx="2" presStyleCnt="5">
        <dgm:presLayoutVars>
          <dgm:chMax val="0"/>
          <dgm:chPref val="0"/>
        </dgm:presLayoutVars>
      </dgm:prSet>
      <dgm:spPr/>
    </dgm:pt>
    <dgm:pt modelId="{A2E01DAC-0BD8-4E7C-B7F5-1613A13F366E}" type="pres">
      <dgm:prSet presAssocID="{3EB7D5E1-F980-4694-904D-EED43991F29C}" presName="desTx" presStyleLbl="alignAccFollowNode1" presStyleIdx="2" presStyleCnt="5">
        <dgm:presLayoutVars/>
      </dgm:prSet>
      <dgm:spPr/>
    </dgm:pt>
    <dgm:pt modelId="{9B2D43CF-18C5-429E-8613-F74E18AD24E0}" type="pres">
      <dgm:prSet presAssocID="{7D2EA9E6-FCEA-4176-B81B-29A4CF4024A6}" presName="space" presStyleCnt="0"/>
      <dgm:spPr/>
    </dgm:pt>
    <dgm:pt modelId="{DAF0ABFF-DA0F-4A2D-B054-CA1486268937}" type="pres">
      <dgm:prSet presAssocID="{F23CD9B7-6862-4521-92E1-FE734560DC93}" presName="composite" presStyleCnt="0"/>
      <dgm:spPr/>
    </dgm:pt>
    <dgm:pt modelId="{735EA269-BFA9-411A-B52B-1EDE4C29AFFB}" type="pres">
      <dgm:prSet presAssocID="{F23CD9B7-6862-4521-92E1-FE734560DC93}" presName="parTx" presStyleLbl="alignNode1" presStyleIdx="3" presStyleCnt="5">
        <dgm:presLayoutVars>
          <dgm:chMax val="0"/>
          <dgm:chPref val="0"/>
        </dgm:presLayoutVars>
      </dgm:prSet>
      <dgm:spPr/>
    </dgm:pt>
    <dgm:pt modelId="{D1EB9520-0B5E-4121-9331-20D9B1692433}" type="pres">
      <dgm:prSet presAssocID="{F23CD9B7-6862-4521-92E1-FE734560DC93}" presName="desTx" presStyleLbl="alignAccFollowNode1" presStyleIdx="3" presStyleCnt="5">
        <dgm:presLayoutVars/>
      </dgm:prSet>
      <dgm:spPr/>
    </dgm:pt>
    <dgm:pt modelId="{AD79CF94-9359-437A-B43F-9ECC2DC3AF6D}" type="pres">
      <dgm:prSet presAssocID="{92401DF4-FA88-443B-ACE3-C79E08F60048}" presName="space" presStyleCnt="0"/>
      <dgm:spPr/>
    </dgm:pt>
    <dgm:pt modelId="{614946BE-3352-47DB-8DCB-6BA7C163C627}" type="pres">
      <dgm:prSet presAssocID="{27F4B1DE-041A-4FC1-878B-6C518E069899}" presName="composite" presStyleCnt="0"/>
      <dgm:spPr/>
    </dgm:pt>
    <dgm:pt modelId="{E662C3FB-AA95-4362-888F-4FFFE3B64C10}" type="pres">
      <dgm:prSet presAssocID="{27F4B1DE-041A-4FC1-878B-6C518E069899}" presName="parTx" presStyleLbl="alignNode1" presStyleIdx="4" presStyleCnt="5">
        <dgm:presLayoutVars>
          <dgm:chMax val="0"/>
          <dgm:chPref val="0"/>
        </dgm:presLayoutVars>
      </dgm:prSet>
      <dgm:spPr/>
    </dgm:pt>
    <dgm:pt modelId="{7963080A-07EE-4ECC-AD85-1461DCAA1584}" type="pres">
      <dgm:prSet presAssocID="{27F4B1DE-041A-4FC1-878B-6C518E069899}" presName="desTx" presStyleLbl="alignAccFollowNode1" presStyleIdx="4" presStyleCnt="5">
        <dgm:presLayoutVars/>
      </dgm:prSet>
      <dgm:spPr/>
    </dgm:pt>
  </dgm:ptLst>
  <dgm:cxnLst>
    <dgm:cxn modelId="{CE10CA05-949A-4DA8-872F-9CF0954FE2B1}" srcId="{EDD3BE4D-A4B1-4914-A62E-F808E9936E94}" destId="{9776953B-8F15-4439-BE89-BA1429BBC00B}" srcOrd="1" destOrd="0" parTransId="{7FDEA75B-CEC8-4BBE-8F5E-944DFB32A223}" sibTransId="{1F630DEF-4B3E-4DF9-B916-5E7DD933F7DB}"/>
    <dgm:cxn modelId="{0529930F-983F-42A2-8A90-20EF27E5CC7F}" type="presOf" srcId="{2E706F95-0CE3-4130-83A1-25CDBC159450}" destId="{7963080A-07EE-4ECC-AD85-1461DCAA1584}" srcOrd="0" destOrd="3" presId="urn:microsoft.com/office/officeart/2016/7/layout/HorizontalActionList"/>
    <dgm:cxn modelId="{242A841A-7D64-453F-8CE1-77EC8D0D6573}" srcId="{B3882CBF-64E0-45ED-8823-DCB8DBA26C97}" destId="{CA47A6E6-BE76-45DE-947D-CBB6A691CB2E}" srcOrd="0" destOrd="0" parTransId="{3C06A0A8-6474-4A36-A843-276D32836494}" sibTransId="{C8CA1B0E-2AA4-4357-9E2B-BD05CFFF168A}"/>
    <dgm:cxn modelId="{1369941C-A1E4-4CA1-8471-B5E36002389D}" type="presOf" srcId="{B3882CBF-64E0-45ED-8823-DCB8DBA26C97}" destId="{E21392C2-0D65-42D6-9F01-5DA75C4C4155}" srcOrd="0" destOrd="0" presId="urn:microsoft.com/office/officeart/2016/7/layout/HorizontalActionList"/>
    <dgm:cxn modelId="{F50F971C-029E-448E-B71E-569D6005C6C5}" type="presOf" srcId="{27F4B1DE-041A-4FC1-878B-6C518E069899}" destId="{E662C3FB-AA95-4362-888F-4FFFE3B64C10}" srcOrd="0" destOrd="0" presId="urn:microsoft.com/office/officeart/2016/7/layout/HorizontalActionList"/>
    <dgm:cxn modelId="{ADCA4F25-9E7E-438C-A15F-59CB57389A82}" srcId="{5A26B154-D162-4C5E-9BE2-D80980315BC6}" destId="{A0896EE1-FC04-4072-AEA4-6D809389E1C9}" srcOrd="1" destOrd="0" parTransId="{066C5973-F19F-443A-8048-45F412382D09}" sibTransId="{67B242E1-C01A-4C30-AC76-AD032E842366}"/>
    <dgm:cxn modelId="{2AA55F27-54A5-4A15-8F8E-159825FD5F66}" type="presOf" srcId="{9776953B-8F15-4439-BE89-BA1429BBC00B}" destId="{7963080A-07EE-4ECC-AD85-1461DCAA1584}" srcOrd="0" destOrd="2" presId="urn:microsoft.com/office/officeart/2016/7/layout/HorizontalActionList"/>
    <dgm:cxn modelId="{76438829-8E07-4F64-AFF5-A54DA0967E19}" type="presOf" srcId="{CA47A6E6-BE76-45DE-947D-CBB6A691CB2E}" destId="{036274D5-662E-4E57-AF3F-5240495DFA33}" srcOrd="0" destOrd="0" presId="urn:microsoft.com/office/officeart/2016/7/layout/HorizontalActionList"/>
    <dgm:cxn modelId="{26A4322B-B8BB-4847-B8CF-1AA60AC77985}" type="presOf" srcId="{04E31B88-E232-4A95-8CF2-939E568B9175}" destId="{7963080A-07EE-4ECC-AD85-1461DCAA1584}" srcOrd="0" destOrd="5" presId="urn:microsoft.com/office/officeart/2016/7/layout/HorizontalActionList"/>
    <dgm:cxn modelId="{6EE25530-C686-479B-A0C9-992F4D0E0F17}" type="presOf" srcId="{306904BA-F83D-467F-BE63-144C1EBD19B3}" destId="{7963080A-07EE-4ECC-AD85-1461DCAA1584}" srcOrd="0" destOrd="1" presId="urn:microsoft.com/office/officeart/2016/7/layout/HorizontalActionList"/>
    <dgm:cxn modelId="{52FCF443-68EB-4E29-98AD-03A0746E9338}" srcId="{EDD3BE4D-A4B1-4914-A62E-F808E9936E94}" destId="{F7F127A2-6A83-470F-B79D-020706EF2814}" srcOrd="3" destOrd="0" parTransId="{6FDFD434-1BEE-4D4A-A9C7-5372CA7653A2}" sibTransId="{6EDE0C3A-5E35-47CE-916A-38542D986A6D}"/>
    <dgm:cxn modelId="{268F6048-A21E-422A-AA23-A43C4922657A}" type="presOf" srcId="{A0896EE1-FC04-4072-AEA4-6D809389E1C9}" destId="{BAADFF75-DA66-47B9-894F-3F6DFB571170}" srcOrd="0" destOrd="0" presId="urn:microsoft.com/office/officeart/2016/7/layout/HorizontalActionList"/>
    <dgm:cxn modelId="{2604886F-473A-406F-8D44-81A5148BBDA0}" type="presOf" srcId="{3EB7D5E1-F980-4694-904D-EED43991F29C}" destId="{8E5FF9C3-CAA0-4471-8039-D6CE8DEB5040}" srcOrd="0" destOrd="0" presId="urn:microsoft.com/office/officeart/2016/7/layout/HorizontalActionList"/>
    <dgm:cxn modelId="{8B736651-ADD0-40C5-AFC3-C0564271E1D2}" srcId="{27F4B1DE-041A-4FC1-878B-6C518E069899}" destId="{EDD3BE4D-A4B1-4914-A62E-F808E9936E94}" srcOrd="0" destOrd="0" parTransId="{0B7BAE9C-3F41-445E-843F-2F09820C9D26}" sibTransId="{F0C18DF5-CC3C-4B94-867A-AD5D929C4EB5}"/>
    <dgm:cxn modelId="{5C41F474-4496-4D0C-907D-77121BCD1DA2}" type="presOf" srcId="{F23CD9B7-6862-4521-92E1-FE734560DC93}" destId="{735EA269-BFA9-411A-B52B-1EDE4C29AFFB}" srcOrd="0" destOrd="0" presId="urn:microsoft.com/office/officeart/2016/7/layout/HorizontalActionList"/>
    <dgm:cxn modelId="{1D469E57-1C94-4286-88A1-665E0BFD5C58}" srcId="{5A26B154-D162-4C5E-9BE2-D80980315BC6}" destId="{F23CD9B7-6862-4521-92E1-FE734560DC93}" srcOrd="3" destOrd="0" parTransId="{A7BF3992-EE25-4B66-9E74-1460491DD9F1}" sibTransId="{92401DF4-FA88-443B-ACE3-C79E08F60048}"/>
    <dgm:cxn modelId="{683F757E-E2A4-4EC6-93D2-F2AA43942805}" srcId="{F23CD9B7-6862-4521-92E1-FE734560DC93}" destId="{F12E74FE-86CD-4445-AF68-50FCD9F80DAA}" srcOrd="0" destOrd="0" parTransId="{13333F45-1168-411A-A320-A10708551CD1}" sibTransId="{E0430ABD-CF20-4328-94A6-53800D8A6E14}"/>
    <dgm:cxn modelId="{E602E989-58D5-4F1E-83AA-03A91D0B7E5E}" type="presOf" srcId="{A457887E-10F8-44A0-9F21-83C7026BFB03}" destId="{A2E01DAC-0BD8-4E7C-B7F5-1613A13F366E}" srcOrd="0" destOrd="0" presId="urn:microsoft.com/office/officeart/2016/7/layout/HorizontalActionList"/>
    <dgm:cxn modelId="{87738093-5419-4265-93A8-A6889CEEE662}" srcId="{5A26B154-D162-4C5E-9BE2-D80980315BC6}" destId="{3EB7D5E1-F980-4694-904D-EED43991F29C}" srcOrd="2" destOrd="0" parTransId="{CBC69F6E-E1A6-4C72-A4EB-C17456053CBC}" sibTransId="{7D2EA9E6-FCEA-4176-B81B-29A4CF4024A6}"/>
    <dgm:cxn modelId="{DE047B99-BF66-488F-95DA-30D990B850DB}" srcId="{3EB7D5E1-F980-4694-904D-EED43991F29C}" destId="{A457887E-10F8-44A0-9F21-83C7026BFB03}" srcOrd="0" destOrd="0" parTransId="{A05C3626-3F6B-4AA0-888E-8FF3E75A2738}" sibTransId="{C89392F0-2156-45B7-ADF3-46144758848D}"/>
    <dgm:cxn modelId="{0E5BEEA1-0FA4-4320-94CD-85C47F24BB60}" type="presOf" srcId="{EDD3BE4D-A4B1-4914-A62E-F808E9936E94}" destId="{7963080A-07EE-4ECC-AD85-1461DCAA1584}" srcOrd="0" destOrd="0" presId="urn:microsoft.com/office/officeart/2016/7/layout/HorizontalActionList"/>
    <dgm:cxn modelId="{A5D9CFA4-9E20-435B-971D-69898E79D18E}" srcId="{5A26B154-D162-4C5E-9BE2-D80980315BC6}" destId="{B3882CBF-64E0-45ED-8823-DCB8DBA26C97}" srcOrd="0" destOrd="0" parTransId="{63C9D27B-AE9A-4814-85C3-7B118BBBC9F4}" sibTransId="{752CFF27-BCCE-4211-BEC5-1FE2096A5C00}"/>
    <dgm:cxn modelId="{E3C231AF-CF95-4AC6-8AFC-0C828FD1A0CC}" type="presOf" srcId="{6084E0D7-2D26-4827-A98A-495A5FF102A8}" destId="{7963080A-07EE-4ECC-AD85-1461DCAA1584}" srcOrd="0" destOrd="6" presId="urn:microsoft.com/office/officeart/2016/7/layout/HorizontalActionList"/>
    <dgm:cxn modelId="{A9BC5FB5-8A47-46EB-8DA5-BF3896C1B837}" srcId="{EDD3BE4D-A4B1-4914-A62E-F808E9936E94}" destId="{306904BA-F83D-467F-BE63-144C1EBD19B3}" srcOrd="0" destOrd="0" parTransId="{018B9791-0AAC-42BA-8EC8-51386D2175D5}" sibTransId="{BF043475-FE8B-41FC-BAE6-77CC26DAA46B}"/>
    <dgm:cxn modelId="{42410EBC-300B-442D-8DEA-112FD75F35E1}" srcId="{EDD3BE4D-A4B1-4914-A62E-F808E9936E94}" destId="{2E706F95-0CE3-4130-83A1-25CDBC159450}" srcOrd="2" destOrd="0" parTransId="{8B2256DC-56F6-4081-9461-6AF89A61D1F8}" sibTransId="{BC2DCA0A-CC8C-4542-82E1-9CA20AD44A11}"/>
    <dgm:cxn modelId="{AB2746C3-944D-4350-846D-B78694A3CB06}" type="presOf" srcId="{F7F127A2-6A83-470F-B79D-020706EF2814}" destId="{7963080A-07EE-4ECC-AD85-1461DCAA1584}" srcOrd="0" destOrd="4" presId="urn:microsoft.com/office/officeart/2016/7/layout/HorizontalActionList"/>
    <dgm:cxn modelId="{5C6362D8-9CED-4D0A-A745-BB1EA3B02E03}" srcId="{A0896EE1-FC04-4072-AEA4-6D809389E1C9}" destId="{6CABFD5B-84F0-41AA-A74A-C5B277680FDA}" srcOrd="0" destOrd="0" parTransId="{C1DCB4D6-7F09-45E3-92F1-EE07E6B7DD0B}" sibTransId="{93C13D84-2EE0-4868-8441-16AD9FE9F38C}"/>
    <dgm:cxn modelId="{07CD06DA-9937-4F0C-8AAD-19CF96EA4C90}" type="presOf" srcId="{F12E74FE-86CD-4445-AF68-50FCD9F80DAA}" destId="{D1EB9520-0B5E-4121-9331-20D9B1692433}" srcOrd="0" destOrd="0" presId="urn:microsoft.com/office/officeart/2016/7/layout/HorizontalActionList"/>
    <dgm:cxn modelId="{101CDFDE-C2CE-4CB9-BA65-39E949E3AD00}" srcId="{EDD3BE4D-A4B1-4914-A62E-F808E9936E94}" destId="{6084E0D7-2D26-4827-A98A-495A5FF102A8}" srcOrd="5" destOrd="0" parTransId="{9889B9DC-AEE6-4E8B-A261-9A1B38914CB3}" sibTransId="{F6B94401-7DA3-4911-ADB0-D1DD71361675}"/>
    <dgm:cxn modelId="{A680ADE4-CD93-4619-BBBD-47BED91CFE82}" type="presOf" srcId="{5A26B154-D162-4C5E-9BE2-D80980315BC6}" destId="{2B811E41-E0BD-4B7F-B462-BCDFA0238DD7}" srcOrd="0" destOrd="0" presId="urn:microsoft.com/office/officeart/2016/7/layout/HorizontalActionList"/>
    <dgm:cxn modelId="{5E8E97F3-BFFD-4151-96C9-B3FCA9AF623B}" srcId="{5A26B154-D162-4C5E-9BE2-D80980315BC6}" destId="{27F4B1DE-041A-4FC1-878B-6C518E069899}" srcOrd="4" destOrd="0" parTransId="{BE3D35E7-123D-4B0D-9D6E-6045299DB21C}" sibTransId="{64B90458-17B5-4C00-B6DD-9D7A84CFF689}"/>
    <dgm:cxn modelId="{3BB7ABF7-9EE3-4C2D-B945-921E43D5CE8F}" type="presOf" srcId="{6CABFD5B-84F0-41AA-A74A-C5B277680FDA}" destId="{A91BD193-CD5C-4519-886E-707A819E2C26}" srcOrd="0" destOrd="0" presId="urn:microsoft.com/office/officeart/2016/7/layout/HorizontalActionList"/>
    <dgm:cxn modelId="{8DD33EF9-6C3F-46BF-85C7-838D13D0BDFD}" srcId="{EDD3BE4D-A4B1-4914-A62E-F808E9936E94}" destId="{04E31B88-E232-4A95-8CF2-939E568B9175}" srcOrd="4" destOrd="0" parTransId="{F53BDFE7-D379-4C94-B3EC-14BB1078D928}" sibTransId="{BAB42427-100B-486B-826E-B1681648AEB3}"/>
    <dgm:cxn modelId="{A2F75B7C-E630-45BC-84AB-C0FE79FC6125}" type="presParOf" srcId="{2B811E41-E0BD-4B7F-B462-BCDFA0238DD7}" destId="{CBAE7094-B51D-4B3B-9138-C45D7746DF42}" srcOrd="0" destOrd="0" presId="urn:microsoft.com/office/officeart/2016/7/layout/HorizontalActionList"/>
    <dgm:cxn modelId="{B6F88A28-A50F-4232-A1E0-36CE0F4DBB65}" type="presParOf" srcId="{CBAE7094-B51D-4B3B-9138-C45D7746DF42}" destId="{E21392C2-0D65-42D6-9F01-5DA75C4C4155}" srcOrd="0" destOrd="0" presId="urn:microsoft.com/office/officeart/2016/7/layout/HorizontalActionList"/>
    <dgm:cxn modelId="{3AAF9C76-74C2-49C6-8A9D-81665EB1DA78}" type="presParOf" srcId="{CBAE7094-B51D-4B3B-9138-C45D7746DF42}" destId="{036274D5-662E-4E57-AF3F-5240495DFA33}" srcOrd="1" destOrd="0" presId="urn:microsoft.com/office/officeart/2016/7/layout/HorizontalActionList"/>
    <dgm:cxn modelId="{20BA73E5-01DD-4BA7-B230-C80D4B9AC388}" type="presParOf" srcId="{2B811E41-E0BD-4B7F-B462-BCDFA0238DD7}" destId="{AE8BB0CF-0596-499D-9583-92DF17C968A7}" srcOrd="1" destOrd="0" presId="urn:microsoft.com/office/officeart/2016/7/layout/HorizontalActionList"/>
    <dgm:cxn modelId="{B34BEAF8-9873-4C77-92A3-73D0C6DFA3E7}" type="presParOf" srcId="{2B811E41-E0BD-4B7F-B462-BCDFA0238DD7}" destId="{3DF7C465-90F2-4FB9-998A-FB99EDD61DD0}" srcOrd="2" destOrd="0" presId="urn:microsoft.com/office/officeart/2016/7/layout/HorizontalActionList"/>
    <dgm:cxn modelId="{4EEC9F35-EB62-48E9-94AF-915480081CC9}" type="presParOf" srcId="{3DF7C465-90F2-4FB9-998A-FB99EDD61DD0}" destId="{BAADFF75-DA66-47B9-894F-3F6DFB571170}" srcOrd="0" destOrd="0" presId="urn:microsoft.com/office/officeart/2016/7/layout/HorizontalActionList"/>
    <dgm:cxn modelId="{8BEF2F9D-5325-4747-BBB1-CDCF7C4DF26F}" type="presParOf" srcId="{3DF7C465-90F2-4FB9-998A-FB99EDD61DD0}" destId="{A91BD193-CD5C-4519-886E-707A819E2C26}" srcOrd="1" destOrd="0" presId="urn:microsoft.com/office/officeart/2016/7/layout/HorizontalActionList"/>
    <dgm:cxn modelId="{7DE8A956-FF1C-4DAF-9824-56224966C1A0}" type="presParOf" srcId="{2B811E41-E0BD-4B7F-B462-BCDFA0238DD7}" destId="{DA17BF63-F4A4-418D-A381-F3D93D3A6549}" srcOrd="3" destOrd="0" presId="urn:microsoft.com/office/officeart/2016/7/layout/HorizontalActionList"/>
    <dgm:cxn modelId="{BF8380E0-15D4-4878-8D45-F718DE810220}" type="presParOf" srcId="{2B811E41-E0BD-4B7F-B462-BCDFA0238DD7}" destId="{11124FB7-F983-4C8E-B647-51673E3E13F6}" srcOrd="4" destOrd="0" presId="urn:microsoft.com/office/officeart/2016/7/layout/HorizontalActionList"/>
    <dgm:cxn modelId="{93E94BE9-FE8C-4329-B3B9-7B9457297893}" type="presParOf" srcId="{11124FB7-F983-4C8E-B647-51673E3E13F6}" destId="{8E5FF9C3-CAA0-4471-8039-D6CE8DEB5040}" srcOrd="0" destOrd="0" presId="urn:microsoft.com/office/officeart/2016/7/layout/HorizontalActionList"/>
    <dgm:cxn modelId="{F4750474-24E4-44EA-9C0F-1453194B41F6}" type="presParOf" srcId="{11124FB7-F983-4C8E-B647-51673E3E13F6}" destId="{A2E01DAC-0BD8-4E7C-B7F5-1613A13F366E}" srcOrd="1" destOrd="0" presId="urn:microsoft.com/office/officeart/2016/7/layout/HorizontalActionList"/>
    <dgm:cxn modelId="{F0B815C2-48B0-49F0-A800-C4B4D79E53BD}" type="presParOf" srcId="{2B811E41-E0BD-4B7F-B462-BCDFA0238DD7}" destId="{9B2D43CF-18C5-429E-8613-F74E18AD24E0}" srcOrd="5" destOrd="0" presId="urn:microsoft.com/office/officeart/2016/7/layout/HorizontalActionList"/>
    <dgm:cxn modelId="{2360A20C-8987-4312-9F3F-5457D19B16E9}" type="presParOf" srcId="{2B811E41-E0BD-4B7F-B462-BCDFA0238DD7}" destId="{DAF0ABFF-DA0F-4A2D-B054-CA1486268937}" srcOrd="6" destOrd="0" presId="urn:microsoft.com/office/officeart/2016/7/layout/HorizontalActionList"/>
    <dgm:cxn modelId="{00C63F42-8F9E-4704-9056-30EEF3F09381}" type="presParOf" srcId="{DAF0ABFF-DA0F-4A2D-B054-CA1486268937}" destId="{735EA269-BFA9-411A-B52B-1EDE4C29AFFB}" srcOrd="0" destOrd="0" presId="urn:microsoft.com/office/officeart/2016/7/layout/HorizontalActionList"/>
    <dgm:cxn modelId="{7695B4F3-E85D-4B61-AAE8-15ABFF7B48C8}" type="presParOf" srcId="{DAF0ABFF-DA0F-4A2D-B054-CA1486268937}" destId="{D1EB9520-0B5E-4121-9331-20D9B1692433}" srcOrd="1" destOrd="0" presId="urn:microsoft.com/office/officeart/2016/7/layout/HorizontalActionList"/>
    <dgm:cxn modelId="{4189AF76-53CF-4383-814B-FF64C562A8EB}" type="presParOf" srcId="{2B811E41-E0BD-4B7F-B462-BCDFA0238DD7}" destId="{AD79CF94-9359-437A-B43F-9ECC2DC3AF6D}" srcOrd="7" destOrd="0" presId="urn:microsoft.com/office/officeart/2016/7/layout/HorizontalActionList"/>
    <dgm:cxn modelId="{960FEA72-7D07-48E2-8241-D306E971A02F}" type="presParOf" srcId="{2B811E41-E0BD-4B7F-B462-BCDFA0238DD7}" destId="{614946BE-3352-47DB-8DCB-6BA7C163C627}" srcOrd="8" destOrd="0" presId="urn:microsoft.com/office/officeart/2016/7/layout/HorizontalActionList"/>
    <dgm:cxn modelId="{4054C8A1-087D-472D-9850-5ACF9D6F2E3A}" type="presParOf" srcId="{614946BE-3352-47DB-8DCB-6BA7C163C627}" destId="{E662C3FB-AA95-4362-888F-4FFFE3B64C10}" srcOrd="0" destOrd="0" presId="urn:microsoft.com/office/officeart/2016/7/layout/HorizontalActionList"/>
    <dgm:cxn modelId="{3BC0DAF7-1189-457D-B2D7-C59CB929F373}" type="presParOf" srcId="{614946BE-3352-47DB-8DCB-6BA7C163C627}" destId="{7963080A-07EE-4ECC-AD85-1461DCAA1584}" srcOrd="1" destOrd="0" presId="urn:microsoft.com/office/officeart/2016/7/layout/HorizontalAc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292ECED-9ED4-44D7-9FC1-4307C60C62C8}" type="doc">
      <dgm:prSet loTypeId="urn:microsoft.com/office/officeart/2005/8/layout/hList7" loCatId="relationship" qsTypeId="urn:microsoft.com/office/officeart/2005/8/quickstyle/simple1" qsCatId="simple" csTypeId="urn:microsoft.com/office/officeart/2005/8/colors/accent6_4" csCatId="accent6" phldr="1"/>
      <dgm:spPr/>
      <dgm:t>
        <a:bodyPr/>
        <a:lstStyle/>
        <a:p>
          <a:endParaRPr lang="en-US"/>
        </a:p>
      </dgm:t>
    </dgm:pt>
    <dgm:pt modelId="{E20A7D52-976F-47AC-B849-BD0C7D4A238E}">
      <dgm:prSet/>
      <dgm:spPr/>
      <dgm:t>
        <a:bodyPr/>
        <a:lstStyle/>
        <a:p>
          <a:r>
            <a:rPr lang="en-US" dirty="0"/>
            <a:t>Build Consensus Among Tribes in Support of ICWA</a:t>
          </a:r>
        </a:p>
      </dgm:t>
    </dgm:pt>
    <dgm:pt modelId="{9A06148C-0B1A-433B-BC17-B4C850ECAFC3}" type="parTrans" cxnId="{51494A3B-8656-4165-9A08-3A3D8F421075}">
      <dgm:prSet/>
      <dgm:spPr/>
      <dgm:t>
        <a:bodyPr/>
        <a:lstStyle/>
        <a:p>
          <a:endParaRPr lang="en-US"/>
        </a:p>
      </dgm:t>
    </dgm:pt>
    <dgm:pt modelId="{6247CA70-6073-4266-BAD1-7A6DD8CE6F3B}" type="sibTrans" cxnId="{51494A3B-8656-4165-9A08-3A3D8F421075}">
      <dgm:prSet/>
      <dgm:spPr/>
      <dgm:t>
        <a:bodyPr/>
        <a:lstStyle/>
        <a:p>
          <a:endParaRPr lang="en-US"/>
        </a:p>
      </dgm:t>
    </dgm:pt>
    <dgm:pt modelId="{472FEA67-6C46-4AF3-AE19-41C4103D17CC}">
      <dgm:prSet/>
      <dgm:spPr/>
      <dgm:t>
        <a:bodyPr/>
        <a:lstStyle/>
        <a:p>
          <a:r>
            <a:rPr lang="en-US"/>
            <a:t>Find Allies in Cities and Towns</a:t>
          </a:r>
        </a:p>
      </dgm:t>
    </dgm:pt>
    <dgm:pt modelId="{BC8AFA43-CAA7-4D1D-B06B-073289D41B69}" type="parTrans" cxnId="{FC0E79D0-CA9B-43BF-A66F-6CBA168F0A47}">
      <dgm:prSet/>
      <dgm:spPr/>
      <dgm:t>
        <a:bodyPr/>
        <a:lstStyle/>
        <a:p>
          <a:endParaRPr lang="en-US"/>
        </a:p>
      </dgm:t>
    </dgm:pt>
    <dgm:pt modelId="{77F8CFDA-8F1B-4A6D-9889-D0BBFFF9510B}" type="sibTrans" cxnId="{FC0E79D0-CA9B-43BF-A66F-6CBA168F0A47}">
      <dgm:prSet/>
      <dgm:spPr/>
      <dgm:t>
        <a:bodyPr/>
        <a:lstStyle/>
        <a:p>
          <a:endParaRPr lang="en-US"/>
        </a:p>
      </dgm:t>
    </dgm:pt>
    <dgm:pt modelId="{398CA200-A254-48F6-8342-A04BAFE53132}">
      <dgm:prSet/>
      <dgm:spPr/>
      <dgm:t>
        <a:bodyPr/>
        <a:lstStyle/>
        <a:p>
          <a:r>
            <a:rPr lang="en-US"/>
            <a:t>Find Advocates with State Government</a:t>
          </a:r>
        </a:p>
      </dgm:t>
    </dgm:pt>
    <dgm:pt modelId="{3F5D661B-2AAD-4197-B39A-EB89FB10227F}" type="parTrans" cxnId="{9C1F3C9F-82A7-4113-A250-076E46679392}">
      <dgm:prSet/>
      <dgm:spPr/>
      <dgm:t>
        <a:bodyPr/>
        <a:lstStyle/>
        <a:p>
          <a:endParaRPr lang="en-US"/>
        </a:p>
      </dgm:t>
    </dgm:pt>
    <dgm:pt modelId="{A092F893-2EAF-4991-A98A-EE00260AE02A}" type="sibTrans" cxnId="{9C1F3C9F-82A7-4113-A250-076E46679392}">
      <dgm:prSet/>
      <dgm:spPr/>
      <dgm:t>
        <a:bodyPr/>
        <a:lstStyle/>
        <a:p>
          <a:endParaRPr lang="en-US"/>
        </a:p>
      </dgm:t>
    </dgm:pt>
    <dgm:pt modelId="{BDED13BB-5B4A-436A-A7A3-2EC4DD0907E1}">
      <dgm:prSet/>
      <dgm:spPr>
        <a:solidFill>
          <a:schemeClr val="accent6"/>
        </a:solidFill>
      </dgm:spPr>
      <dgm:t>
        <a:bodyPr/>
        <a:lstStyle/>
        <a:p>
          <a:r>
            <a:rPr lang="en-US" dirty="0"/>
            <a:t>Find ICWA Success Stories in Your Community</a:t>
          </a:r>
        </a:p>
      </dgm:t>
    </dgm:pt>
    <dgm:pt modelId="{AC10B5B7-59F6-486C-AE4E-FB84AE12B815}" type="parTrans" cxnId="{7938A86C-9156-43EF-BF55-ABE4A8B710CA}">
      <dgm:prSet/>
      <dgm:spPr/>
      <dgm:t>
        <a:bodyPr/>
        <a:lstStyle/>
        <a:p>
          <a:endParaRPr lang="en-US"/>
        </a:p>
      </dgm:t>
    </dgm:pt>
    <dgm:pt modelId="{82577782-9857-4B26-AA8F-0AA1A147F01E}" type="sibTrans" cxnId="{7938A86C-9156-43EF-BF55-ABE4A8B710CA}">
      <dgm:prSet/>
      <dgm:spPr/>
      <dgm:t>
        <a:bodyPr/>
        <a:lstStyle/>
        <a:p>
          <a:endParaRPr lang="en-US"/>
        </a:p>
      </dgm:t>
    </dgm:pt>
    <dgm:pt modelId="{2AB00F9B-EEC9-4F1F-AF99-09C488E0A304}">
      <dgm:prSet/>
      <dgm:spPr/>
      <dgm:t>
        <a:bodyPr/>
        <a:lstStyle/>
        <a:p>
          <a:r>
            <a:rPr lang="en-US" dirty="0"/>
            <a:t>Do the Hard work to Justify Dollars spent on ICWA</a:t>
          </a:r>
        </a:p>
      </dgm:t>
    </dgm:pt>
    <dgm:pt modelId="{08B81D70-06E2-4DEF-B745-3D7876B5489C}" type="parTrans" cxnId="{01901C64-A269-4A02-8D2E-080C7F2C8B93}">
      <dgm:prSet/>
      <dgm:spPr/>
      <dgm:t>
        <a:bodyPr/>
        <a:lstStyle/>
        <a:p>
          <a:endParaRPr lang="en-US"/>
        </a:p>
      </dgm:t>
    </dgm:pt>
    <dgm:pt modelId="{84B65A2F-410E-4751-82C4-BCEC23F0084E}" type="sibTrans" cxnId="{01901C64-A269-4A02-8D2E-080C7F2C8B93}">
      <dgm:prSet/>
      <dgm:spPr/>
      <dgm:t>
        <a:bodyPr/>
        <a:lstStyle/>
        <a:p>
          <a:endParaRPr lang="en-US"/>
        </a:p>
      </dgm:t>
    </dgm:pt>
    <dgm:pt modelId="{E89B2C7C-4768-438E-A48D-76A895AD1E67}">
      <dgm:prSet/>
      <dgm:spPr/>
      <dgm:t>
        <a:bodyPr/>
        <a:lstStyle/>
        <a:p>
          <a:r>
            <a:rPr lang="en-US" dirty="0"/>
            <a:t>Advocate for State Protection of ICWA</a:t>
          </a:r>
          <a:br>
            <a:rPr lang="en-US" dirty="0"/>
          </a:br>
          <a:endParaRPr lang="en-US" dirty="0"/>
        </a:p>
      </dgm:t>
    </dgm:pt>
    <dgm:pt modelId="{86134F2B-5091-441A-8F26-009F1B042476}" type="parTrans" cxnId="{30C9074F-E4DC-4A91-B414-E1BCE5955FF4}">
      <dgm:prSet/>
      <dgm:spPr/>
      <dgm:t>
        <a:bodyPr/>
        <a:lstStyle/>
        <a:p>
          <a:endParaRPr lang="en-US"/>
        </a:p>
      </dgm:t>
    </dgm:pt>
    <dgm:pt modelId="{5366F73C-2EC8-4EF4-BB6A-767FAE84AB79}" type="sibTrans" cxnId="{30C9074F-E4DC-4A91-B414-E1BCE5955FF4}">
      <dgm:prSet/>
      <dgm:spPr/>
      <dgm:t>
        <a:bodyPr/>
        <a:lstStyle/>
        <a:p>
          <a:endParaRPr lang="en-US"/>
        </a:p>
      </dgm:t>
    </dgm:pt>
    <dgm:pt modelId="{17DF995A-4CE6-4F2A-90D9-6344BD60E427}" type="pres">
      <dgm:prSet presAssocID="{3292ECED-9ED4-44D7-9FC1-4307C60C62C8}" presName="Name0" presStyleCnt="0">
        <dgm:presLayoutVars>
          <dgm:dir/>
          <dgm:resizeHandles val="exact"/>
        </dgm:presLayoutVars>
      </dgm:prSet>
      <dgm:spPr/>
    </dgm:pt>
    <dgm:pt modelId="{DAE0FAE8-18E4-4D14-B0AA-E3B90430A3D1}" type="pres">
      <dgm:prSet presAssocID="{3292ECED-9ED4-44D7-9FC1-4307C60C62C8}" presName="fgShape" presStyleLbl="fgShp" presStyleIdx="0" presStyleCnt="1"/>
      <dgm:spPr/>
    </dgm:pt>
    <dgm:pt modelId="{5389F52C-137C-4505-9344-9C0862CB493B}" type="pres">
      <dgm:prSet presAssocID="{3292ECED-9ED4-44D7-9FC1-4307C60C62C8}" presName="linComp" presStyleCnt="0"/>
      <dgm:spPr/>
    </dgm:pt>
    <dgm:pt modelId="{56F748BD-BCC1-4784-A03B-A721A1A4F0C2}" type="pres">
      <dgm:prSet presAssocID="{E20A7D52-976F-47AC-B849-BD0C7D4A238E}" presName="compNode" presStyleCnt="0"/>
      <dgm:spPr/>
    </dgm:pt>
    <dgm:pt modelId="{4FFD2E80-9C5E-44F5-A91F-0802CA473EF1}" type="pres">
      <dgm:prSet presAssocID="{E20A7D52-976F-47AC-B849-BD0C7D4A238E}" presName="bkgdShape" presStyleLbl="node1" presStyleIdx="0" presStyleCnt="6"/>
      <dgm:spPr/>
    </dgm:pt>
    <dgm:pt modelId="{39A868BA-B299-4619-8F6C-EE710C73B1A4}" type="pres">
      <dgm:prSet presAssocID="{E20A7D52-976F-47AC-B849-BD0C7D4A238E}" presName="nodeTx" presStyleLbl="node1" presStyleIdx="0" presStyleCnt="6">
        <dgm:presLayoutVars>
          <dgm:bulletEnabled val="1"/>
        </dgm:presLayoutVars>
      </dgm:prSet>
      <dgm:spPr/>
    </dgm:pt>
    <dgm:pt modelId="{CD492A01-9B5A-41AC-A9FB-C50ED5382AB2}" type="pres">
      <dgm:prSet presAssocID="{E20A7D52-976F-47AC-B849-BD0C7D4A238E}" presName="invisiNode" presStyleLbl="node1" presStyleIdx="0" presStyleCnt="6"/>
      <dgm:spPr/>
    </dgm:pt>
    <dgm:pt modelId="{24BA0BEC-FBC9-4F4F-BE71-6FFD01C393B4}" type="pres">
      <dgm:prSet presAssocID="{E20A7D52-976F-47AC-B849-BD0C7D4A238E}" presName="imagNode" presStyleLbl="fgImgPlace1" presStyleIdx="0" presStyleCnt="6"/>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uilding Brick Wall with solid fill"/>
        </a:ext>
      </dgm:extLst>
    </dgm:pt>
    <dgm:pt modelId="{37405EF6-13A3-4BC7-A095-1A5B37B34086}" type="pres">
      <dgm:prSet presAssocID="{6247CA70-6073-4266-BAD1-7A6DD8CE6F3B}" presName="sibTrans" presStyleLbl="sibTrans2D1" presStyleIdx="0" presStyleCnt="0"/>
      <dgm:spPr/>
    </dgm:pt>
    <dgm:pt modelId="{0C684298-50BB-40EA-982D-EADE4F1838CC}" type="pres">
      <dgm:prSet presAssocID="{472FEA67-6C46-4AF3-AE19-41C4103D17CC}" presName="compNode" presStyleCnt="0"/>
      <dgm:spPr/>
    </dgm:pt>
    <dgm:pt modelId="{D5B1AFED-942D-4568-A564-F4F7C63CA6D4}" type="pres">
      <dgm:prSet presAssocID="{472FEA67-6C46-4AF3-AE19-41C4103D17CC}" presName="bkgdShape" presStyleLbl="node1" presStyleIdx="1" presStyleCnt="6"/>
      <dgm:spPr/>
    </dgm:pt>
    <dgm:pt modelId="{A02D9AAF-E855-4B96-8F56-2A1C0A0D68EF}" type="pres">
      <dgm:prSet presAssocID="{472FEA67-6C46-4AF3-AE19-41C4103D17CC}" presName="nodeTx" presStyleLbl="node1" presStyleIdx="1" presStyleCnt="6">
        <dgm:presLayoutVars>
          <dgm:bulletEnabled val="1"/>
        </dgm:presLayoutVars>
      </dgm:prSet>
      <dgm:spPr/>
    </dgm:pt>
    <dgm:pt modelId="{58704227-0485-4432-B0B5-C5B2C72D5AC1}" type="pres">
      <dgm:prSet presAssocID="{472FEA67-6C46-4AF3-AE19-41C4103D17CC}" presName="invisiNode" presStyleLbl="node1" presStyleIdx="1" presStyleCnt="6"/>
      <dgm:spPr/>
    </dgm:pt>
    <dgm:pt modelId="{A796FC21-9833-4120-A98C-820832AED435}" type="pres">
      <dgm:prSet presAssocID="{472FEA67-6C46-4AF3-AE19-41C4103D17CC}" presName="imagNode" presStyleLbl="fgImgPlac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agnifying glass with solid fill"/>
        </a:ext>
      </dgm:extLst>
    </dgm:pt>
    <dgm:pt modelId="{33BA1D3D-0956-4AFD-83D8-1A02C123CDB0}" type="pres">
      <dgm:prSet presAssocID="{77F8CFDA-8F1B-4A6D-9889-D0BBFFF9510B}" presName="sibTrans" presStyleLbl="sibTrans2D1" presStyleIdx="0" presStyleCnt="0"/>
      <dgm:spPr/>
    </dgm:pt>
    <dgm:pt modelId="{829837F4-AFE1-4904-BEE6-6D9F25BE68B4}" type="pres">
      <dgm:prSet presAssocID="{398CA200-A254-48F6-8342-A04BAFE53132}" presName="compNode" presStyleCnt="0"/>
      <dgm:spPr/>
    </dgm:pt>
    <dgm:pt modelId="{32EADC8D-05BA-47BC-8F93-1EF3D76BA7A3}" type="pres">
      <dgm:prSet presAssocID="{398CA200-A254-48F6-8342-A04BAFE53132}" presName="bkgdShape" presStyleLbl="node1" presStyleIdx="2" presStyleCnt="6"/>
      <dgm:spPr/>
    </dgm:pt>
    <dgm:pt modelId="{915D5B72-5F87-41B7-998A-E872C4A62B6C}" type="pres">
      <dgm:prSet presAssocID="{398CA200-A254-48F6-8342-A04BAFE53132}" presName="nodeTx" presStyleLbl="node1" presStyleIdx="2" presStyleCnt="6">
        <dgm:presLayoutVars>
          <dgm:bulletEnabled val="1"/>
        </dgm:presLayoutVars>
      </dgm:prSet>
      <dgm:spPr/>
    </dgm:pt>
    <dgm:pt modelId="{408F2C3A-D609-413C-8EAA-E4BAC9D3BBF1}" type="pres">
      <dgm:prSet presAssocID="{398CA200-A254-48F6-8342-A04BAFE53132}" presName="invisiNode" presStyleLbl="node1" presStyleIdx="2" presStyleCnt="6"/>
      <dgm:spPr/>
    </dgm:pt>
    <dgm:pt modelId="{49C3FB57-2118-4B42-BBF4-48A27AD4935B}" type="pres">
      <dgm:prSet presAssocID="{398CA200-A254-48F6-8342-A04BAFE53132}" presName="imagNode" presStyleLbl="fgImgPlace1" presStyleIdx="2" presStyleCnt="6"/>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Telescope outline"/>
        </a:ext>
      </dgm:extLst>
    </dgm:pt>
    <dgm:pt modelId="{3DF7E32A-1522-445C-B434-FA93153CB1E4}" type="pres">
      <dgm:prSet presAssocID="{A092F893-2EAF-4991-A98A-EE00260AE02A}" presName="sibTrans" presStyleLbl="sibTrans2D1" presStyleIdx="0" presStyleCnt="0"/>
      <dgm:spPr/>
    </dgm:pt>
    <dgm:pt modelId="{17BD01CD-761F-4667-91BD-624078F2DA58}" type="pres">
      <dgm:prSet presAssocID="{BDED13BB-5B4A-436A-A7A3-2EC4DD0907E1}" presName="compNode" presStyleCnt="0"/>
      <dgm:spPr/>
    </dgm:pt>
    <dgm:pt modelId="{B9A44F9F-32BF-4E91-BA8A-428EE28B9B14}" type="pres">
      <dgm:prSet presAssocID="{BDED13BB-5B4A-436A-A7A3-2EC4DD0907E1}" presName="bkgdShape" presStyleLbl="node1" presStyleIdx="3" presStyleCnt="6"/>
      <dgm:spPr/>
    </dgm:pt>
    <dgm:pt modelId="{D16503B9-9971-496E-ABDB-D8D569C3CC32}" type="pres">
      <dgm:prSet presAssocID="{BDED13BB-5B4A-436A-A7A3-2EC4DD0907E1}" presName="nodeTx" presStyleLbl="node1" presStyleIdx="3" presStyleCnt="6">
        <dgm:presLayoutVars>
          <dgm:bulletEnabled val="1"/>
        </dgm:presLayoutVars>
      </dgm:prSet>
      <dgm:spPr/>
    </dgm:pt>
    <dgm:pt modelId="{24B0AAB3-68DB-47F1-A1B6-AEAD62BDA70F}" type="pres">
      <dgm:prSet presAssocID="{BDED13BB-5B4A-436A-A7A3-2EC4DD0907E1}" presName="invisiNode" presStyleLbl="node1" presStyleIdx="3" presStyleCnt="6"/>
      <dgm:spPr/>
    </dgm:pt>
    <dgm:pt modelId="{CBC45024-387B-4B5D-BABF-6CF447EF2CA7}" type="pres">
      <dgm:prSet presAssocID="{BDED13BB-5B4A-436A-A7A3-2EC4DD0907E1}" presName="imagNode" presStyleLbl="fgImgPlac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Group success with solid fill"/>
        </a:ext>
      </dgm:extLst>
    </dgm:pt>
    <dgm:pt modelId="{B406D005-4093-415B-9941-C90C6BA0DB13}" type="pres">
      <dgm:prSet presAssocID="{82577782-9857-4B26-AA8F-0AA1A147F01E}" presName="sibTrans" presStyleLbl="sibTrans2D1" presStyleIdx="0" presStyleCnt="0"/>
      <dgm:spPr/>
    </dgm:pt>
    <dgm:pt modelId="{006C7396-C19D-44B9-B863-7DA723D94D9B}" type="pres">
      <dgm:prSet presAssocID="{E89B2C7C-4768-438E-A48D-76A895AD1E67}" presName="compNode" presStyleCnt="0"/>
      <dgm:spPr/>
    </dgm:pt>
    <dgm:pt modelId="{773E41B3-D50C-48B9-8F7A-595C042DEEA1}" type="pres">
      <dgm:prSet presAssocID="{E89B2C7C-4768-438E-A48D-76A895AD1E67}" presName="bkgdShape" presStyleLbl="node1" presStyleIdx="4" presStyleCnt="6"/>
      <dgm:spPr/>
    </dgm:pt>
    <dgm:pt modelId="{DD1F1EA2-CDBB-49D1-A6CE-9B4A597791B3}" type="pres">
      <dgm:prSet presAssocID="{E89B2C7C-4768-438E-A48D-76A895AD1E67}" presName="nodeTx" presStyleLbl="node1" presStyleIdx="4" presStyleCnt="6">
        <dgm:presLayoutVars>
          <dgm:bulletEnabled val="1"/>
        </dgm:presLayoutVars>
      </dgm:prSet>
      <dgm:spPr/>
    </dgm:pt>
    <dgm:pt modelId="{80F20ED6-B056-42D5-BB18-595171568C14}" type="pres">
      <dgm:prSet presAssocID="{E89B2C7C-4768-438E-A48D-76A895AD1E67}" presName="invisiNode" presStyleLbl="node1" presStyleIdx="4" presStyleCnt="6"/>
      <dgm:spPr/>
    </dgm:pt>
    <dgm:pt modelId="{1ACCCC84-C691-41CC-AD6D-C1BD9A86D4F4}" type="pres">
      <dgm:prSet presAssocID="{E89B2C7C-4768-438E-A48D-76A895AD1E67}" presName="imagNode" presStyleLbl="fgImgPlac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Megaphone outline"/>
        </a:ext>
      </dgm:extLst>
    </dgm:pt>
    <dgm:pt modelId="{A7B32803-472D-425D-AD71-6EAB9F06B9C9}" type="pres">
      <dgm:prSet presAssocID="{5366F73C-2EC8-4EF4-BB6A-767FAE84AB79}" presName="sibTrans" presStyleLbl="sibTrans2D1" presStyleIdx="0" presStyleCnt="0"/>
      <dgm:spPr/>
    </dgm:pt>
    <dgm:pt modelId="{1CAB097D-960B-41A6-B313-736610DC5DB9}" type="pres">
      <dgm:prSet presAssocID="{2AB00F9B-EEC9-4F1F-AF99-09C488E0A304}" presName="compNode" presStyleCnt="0"/>
      <dgm:spPr/>
    </dgm:pt>
    <dgm:pt modelId="{7BE95646-41E1-4587-88F8-115A06266AA4}" type="pres">
      <dgm:prSet presAssocID="{2AB00F9B-EEC9-4F1F-AF99-09C488E0A304}" presName="bkgdShape" presStyleLbl="node1" presStyleIdx="5" presStyleCnt="6"/>
      <dgm:spPr/>
    </dgm:pt>
    <dgm:pt modelId="{560D1B10-1FBD-4AF7-B035-67009275CD21}" type="pres">
      <dgm:prSet presAssocID="{2AB00F9B-EEC9-4F1F-AF99-09C488E0A304}" presName="nodeTx" presStyleLbl="node1" presStyleIdx="5" presStyleCnt="6">
        <dgm:presLayoutVars>
          <dgm:bulletEnabled val="1"/>
        </dgm:presLayoutVars>
      </dgm:prSet>
      <dgm:spPr/>
    </dgm:pt>
    <dgm:pt modelId="{FDF009CA-E180-40D4-BC19-D52E943F8FB7}" type="pres">
      <dgm:prSet presAssocID="{2AB00F9B-EEC9-4F1F-AF99-09C488E0A304}" presName="invisiNode" presStyleLbl="node1" presStyleIdx="5" presStyleCnt="6"/>
      <dgm:spPr/>
    </dgm:pt>
    <dgm:pt modelId="{50F45390-9DF0-4B17-980C-DAAEE605968E}" type="pres">
      <dgm:prSet presAssocID="{2AB00F9B-EEC9-4F1F-AF99-09C488E0A304}" presName="imagNode" presStyleLbl="fgImgPlac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Aspiration with solid fill"/>
        </a:ext>
      </dgm:extLst>
    </dgm:pt>
  </dgm:ptLst>
  <dgm:cxnLst>
    <dgm:cxn modelId="{D95A7607-6635-45C7-A58B-CF5D419F6D83}" type="presOf" srcId="{E20A7D52-976F-47AC-B849-BD0C7D4A238E}" destId="{39A868BA-B299-4619-8F6C-EE710C73B1A4}" srcOrd="1" destOrd="0" presId="urn:microsoft.com/office/officeart/2005/8/layout/hList7"/>
    <dgm:cxn modelId="{F31FC00B-C9BB-4BBF-9EEC-4F36688415CD}" type="presOf" srcId="{82577782-9857-4B26-AA8F-0AA1A147F01E}" destId="{B406D005-4093-415B-9941-C90C6BA0DB13}" srcOrd="0" destOrd="0" presId="urn:microsoft.com/office/officeart/2005/8/layout/hList7"/>
    <dgm:cxn modelId="{CC8F7020-A7D2-4E5D-B40D-4D1ECEB79640}" type="presOf" srcId="{6247CA70-6073-4266-BAD1-7A6DD8CE6F3B}" destId="{37405EF6-13A3-4BC7-A095-1A5B37B34086}" srcOrd="0" destOrd="0" presId="urn:microsoft.com/office/officeart/2005/8/layout/hList7"/>
    <dgm:cxn modelId="{83FB8D23-54C0-4D61-91F0-D4367670DDE7}" type="presOf" srcId="{398CA200-A254-48F6-8342-A04BAFE53132}" destId="{32EADC8D-05BA-47BC-8F93-1EF3D76BA7A3}" srcOrd="0" destOrd="0" presId="urn:microsoft.com/office/officeart/2005/8/layout/hList7"/>
    <dgm:cxn modelId="{C518AF32-4C55-4CA7-B457-A494434ECBFB}" type="presOf" srcId="{BDED13BB-5B4A-436A-A7A3-2EC4DD0907E1}" destId="{B9A44F9F-32BF-4E91-BA8A-428EE28B9B14}" srcOrd="0" destOrd="0" presId="urn:microsoft.com/office/officeart/2005/8/layout/hList7"/>
    <dgm:cxn modelId="{51494A3B-8656-4165-9A08-3A3D8F421075}" srcId="{3292ECED-9ED4-44D7-9FC1-4307C60C62C8}" destId="{E20A7D52-976F-47AC-B849-BD0C7D4A238E}" srcOrd="0" destOrd="0" parTransId="{9A06148C-0B1A-433B-BC17-B4C850ECAFC3}" sibTransId="{6247CA70-6073-4266-BAD1-7A6DD8CE6F3B}"/>
    <dgm:cxn modelId="{01901C64-A269-4A02-8D2E-080C7F2C8B93}" srcId="{3292ECED-9ED4-44D7-9FC1-4307C60C62C8}" destId="{2AB00F9B-EEC9-4F1F-AF99-09C488E0A304}" srcOrd="5" destOrd="0" parTransId="{08B81D70-06E2-4DEF-B745-3D7876B5489C}" sibTransId="{84B65A2F-410E-4751-82C4-BCEC23F0084E}"/>
    <dgm:cxn modelId="{A22C8C46-2B40-4F96-AABB-0526B137B7AC}" type="presOf" srcId="{398CA200-A254-48F6-8342-A04BAFE53132}" destId="{915D5B72-5F87-41B7-998A-E872C4A62B6C}" srcOrd="1" destOrd="0" presId="urn:microsoft.com/office/officeart/2005/8/layout/hList7"/>
    <dgm:cxn modelId="{50AD8067-0DF1-40D8-801D-CF54FB270927}" type="presOf" srcId="{A092F893-2EAF-4991-A98A-EE00260AE02A}" destId="{3DF7E32A-1522-445C-B434-FA93153CB1E4}" srcOrd="0" destOrd="0" presId="urn:microsoft.com/office/officeart/2005/8/layout/hList7"/>
    <dgm:cxn modelId="{7938A86C-9156-43EF-BF55-ABE4A8B710CA}" srcId="{3292ECED-9ED4-44D7-9FC1-4307C60C62C8}" destId="{BDED13BB-5B4A-436A-A7A3-2EC4DD0907E1}" srcOrd="3" destOrd="0" parTransId="{AC10B5B7-59F6-486C-AE4E-FB84AE12B815}" sibTransId="{82577782-9857-4B26-AA8F-0AA1A147F01E}"/>
    <dgm:cxn modelId="{30C9074F-E4DC-4A91-B414-E1BCE5955FF4}" srcId="{3292ECED-9ED4-44D7-9FC1-4307C60C62C8}" destId="{E89B2C7C-4768-438E-A48D-76A895AD1E67}" srcOrd="4" destOrd="0" parTransId="{86134F2B-5091-441A-8F26-009F1B042476}" sibTransId="{5366F73C-2EC8-4EF4-BB6A-767FAE84AB79}"/>
    <dgm:cxn modelId="{AB509051-C025-45CE-B102-96005A4B8989}" type="presOf" srcId="{E89B2C7C-4768-438E-A48D-76A895AD1E67}" destId="{773E41B3-D50C-48B9-8F7A-595C042DEEA1}" srcOrd="0" destOrd="0" presId="urn:microsoft.com/office/officeart/2005/8/layout/hList7"/>
    <dgm:cxn modelId="{209A2257-125B-468A-A0C2-D68EC92E78D6}" type="presOf" srcId="{3292ECED-9ED4-44D7-9FC1-4307C60C62C8}" destId="{17DF995A-4CE6-4F2A-90D9-6344BD60E427}" srcOrd="0" destOrd="0" presId="urn:microsoft.com/office/officeart/2005/8/layout/hList7"/>
    <dgm:cxn modelId="{73017888-208D-47D0-A98C-BC959CB571D7}" type="presOf" srcId="{E20A7D52-976F-47AC-B849-BD0C7D4A238E}" destId="{4FFD2E80-9C5E-44F5-A91F-0802CA473EF1}" srcOrd="0" destOrd="0" presId="urn:microsoft.com/office/officeart/2005/8/layout/hList7"/>
    <dgm:cxn modelId="{967D3B8F-B904-4B4A-B238-30F984407A3B}" type="presOf" srcId="{E89B2C7C-4768-438E-A48D-76A895AD1E67}" destId="{DD1F1EA2-CDBB-49D1-A6CE-9B4A597791B3}" srcOrd="1" destOrd="0" presId="urn:microsoft.com/office/officeart/2005/8/layout/hList7"/>
    <dgm:cxn modelId="{55CB3F97-A1EC-4F32-948B-4EE37135D6BC}" type="presOf" srcId="{472FEA67-6C46-4AF3-AE19-41C4103D17CC}" destId="{A02D9AAF-E855-4B96-8F56-2A1C0A0D68EF}" srcOrd="1" destOrd="0" presId="urn:microsoft.com/office/officeart/2005/8/layout/hList7"/>
    <dgm:cxn modelId="{9C1F3C9F-82A7-4113-A250-076E46679392}" srcId="{3292ECED-9ED4-44D7-9FC1-4307C60C62C8}" destId="{398CA200-A254-48F6-8342-A04BAFE53132}" srcOrd="2" destOrd="0" parTransId="{3F5D661B-2AAD-4197-B39A-EB89FB10227F}" sibTransId="{A092F893-2EAF-4991-A98A-EE00260AE02A}"/>
    <dgm:cxn modelId="{821A1AC9-6684-4AEF-9885-2FF2752B399B}" type="presOf" srcId="{5366F73C-2EC8-4EF4-BB6A-767FAE84AB79}" destId="{A7B32803-472D-425D-AD71-6EAB9F06B9C9}" srcOrd="0" destOrd="0" presId="urn:microsoft.com/office/officeart/2005/8/layout/hList7"/>
    <dgm:cxn modelId="{FC0E79D0-CA9B-43BF-A66F-6CBA168F0A47}" srcId="{3292ECED-9ED4-44D7-9FC1-4307C60C62C8}" destId="{472FEA67-6C46-4AF3-AE19-41C4103D17CC}" srcOrd="1" destOrd="0" parTransId="{BC8AFA43-CAA7-4D1D-B06B-073289D41B69}" sibTransId="{77F8CFDA-8F1B-4A6D-9889-D0BBFFF9510B}"/>
    <dgm:cxn modelId="{34C2D1DB-ADCC-4CA7-8A5E-836FCD4D4B7F}" type="presOf" srcId="{472FEA67-6C46-4AF3-AE19-41C4103D17CC}" destId="{D5B1AFED-942D-4568-A564-F4F7C63CA6D4}" srcOrd="0" destOrd="0" presId="urn:microsoft.com/office/officeart/2005/8/layout/hList7"/>
    <dgm:cxn modelId="{816151ED-C179-4B71-85C3-560F14249512}" type="presOf" srcId="{BDED13BB-5B4A-436A-A7A3-2EC4DD0907E1}" destId="{D16503B9-9971-496E-ABDB-D8D569C3CC32}" srcOrd="1" destOrd="0" presId="urn:microsoft.com/office/officeart/2005/8/layout/hList7"/>
    <dgm:cxn modelId="{B362B9F7-6CAB-4561-BB68-308120FA626A}" type="presOf" srcId="{77F8CFDA-8F1B-4A6D-9889-D0BBFFF9510B}" destId="{33BA1D3D-0956-4AFD-83D8-1A02C123CDB0}" srcOrd="0" destOrd="0" presId="urn:microsoft.com/office/officeart/2005/8/layout/hList7"/>
    <dgm:cxn modelId="{A816D1FA-774F-411C-9719-B9AC72EF9AE4}" type="presOf" srcId="{2AB00F9B-EEC9-4F1F-AF99-09C488E0A304}" destId="{7BE95646-41E1-4587-88F8-115A06266AA4}" srcOrd="0" destOrd="0" presId="urn:microsoft.com/office/officeart/2005/8/layout/hList7"/>
    <dgm:cxn modelId="{77832CFC-780B-4231-9CC2-8BE3C8A09A02}" type="presOf" srcId="{2AB00F9B-EEC9-4F1F-AF99-09C488E0A304}" destId="{560D1B10-1FBD-4AF7-B035-67009275CD21}" srcOrd="1" destOrd="0" presId="urn:microsoft.com/office/officeart/2005/8/layout/hList7"/>
    <dgm:cxn modelId="{A0DF768A-D87E-4ABD-95D2-A52853CC0D23}" type="presParOf" srcId="{17DF995A-4CE6-4F2A-90D9-6344BD60E427}" destId="{DAE0FAE8-18E4-4D14-B0AA-E3B90430A3D1}" srcOrd="0" destOrd="0" presId="urn:microsoft.com/office/officeart/2005/8/layout/hList7"/>
    <dgm:cxn modelId="{3C6C7C30-1216-4484-A9DB-A22AAB54827C}" type="presParOf" srcId="{17DF995A-4CE6-4F2A-90D9-6344BD60E427}" destId="{5389F52C-137C-4505-9344-9C0862CB493B}" srcOrd="1" destOrd="0" presId="urn:microsoft.com/office/officeart/2005/8/layout/hList7"/>
    <dgm:cxn modelId="{3977BABA-8934-4FA8-AF9C-0AD022A4456C}" type="presParOf" srcId="{5389F52C-137C-4505-9344-9C0862CB493B}" destId="{56F748BD-BCC1-4784-A03B-A721A1A4F0C2}" srcOrd="0" destOrd="0" presId="urn:microsoft.com/office/officeart/2005/8/layout/hList7"/>
    <dgm:cxn modelId="{EABBF712-E87F-4DD3-B2CE-A955CF913792}" type="presParOf" srcId="{56F748BD-BCC1-4784-A03B-A721A1A4F0C2}" destId="{4FFD2E80-9C5E-44F5-A91F-0802CA473EF1}" srcOrd="0" destOrd="0" presId="urn:microsoft.com/office/officeart/2005/8/layout/hList7"/>
    <dgm:cxn modelId="{21A1A43F-C6C4-4B8C-A5A8-7125E29D37B5}" type="presParOf" srcId="{56F748BD-BCC1-4784-A03B-A721A1A4F0C2}" destId="{39A868BA-B299-4619-8F6C-EE710C73B1A4}" srcOrd="1" destOrd="0" presId="urn:microsoft.com/office/officeart/2005/8/layout/hList7"/>
    <dgm:cxn modelId="{A5203A8A-6E7A-49F5-B817-1AE5CCC87C04}" type="presParOf" srcId="{56F748BD-BCC1-4784-A03B-A721A1A4F0C2}" destId="{CD492A01-9B5A-41AC-A9FB-C50ED5382AB2}" srcOrd="2" destOrd="0" presId="urn:microsoft.com/office/officeart/2005/8/layout/hList7"/>
    <dgm:cxn modelId="{16AF7B19-51C7-49B6-9B6C-C56DCBB27384}" type="presParOf" srcId="{56F748BD-BCC1-4784-A03B-A721A1A4F0C2}" destId="{24BA0BEC-FBC9-4F4F-BE71-6FFD01C393B4}" srcOrd="3" destOrd="0" presId="urn:microsoft.com/office/officeart/2005/8/layout/hList7"/>
    <dgm:cxn modelId="{51E08AFB-1692-49D8-8983-0908B1E59C41}" type="presParOf" srcId="{5389F52C-137C-4505-9344-9C0862CB493B}" destId="{37405EF6-13A3-4BC7-A095-1A5B37B34086}" srcOrd="1" destOrd="0" presId="urn:microsoft.com/office/officeart/2005/8/layout/hList7"/>
    <dgm:cxn modelId="{03A4ECC6-0858-4312-995F-85744D9CC482}" type="presParOf" srcId="{5389F52C-137C-4505-9344-9C0862CB493B}" destId="{0C684298-50BB-40EA-982D-EADE4F1838CC}" srcOrd="2" destOrd="0" presId="urn:microsoft.com/office/officeart/2005/8/layout/hList7"/>
    <dgm:cxn modelId="{AF212D76-8532-4D85-83CE-B18E0072B900}" type="presParOf" srcId="{0C684298-50BB-40EA-982D-EADE4F1838CC}" destId="{D5B1AFED-942D-4568-A564-F4F7C63CA6D4}" srcOrd="0" destOrd="0" presId="urn:microsoft.com/office/officeart/2005/8/layout/hList7"/>
    <dgm:cxn modelId="{72F9FACE-D5BA-4A72-ABDB-1DD0DA8B975B}" type="presParOf" srcId="{0C684298-50BB-40EA-982D-EADE4F1838CC}" destId="{A02D9AAF-E855-4B96-8F56-2A1C0A0D68EF}" srcOrd="1" destOrd="0" presId="urn:microsoft.com/office/officeart/2005/8/layout/hList7"/>
    <dgm:cxn modelId="{1963EB99-6E9C-4FB0-9FE8-F5E346BB0D4B}" type="presParOf" srcId="{0C684298-50BB-40EA-982D-EADE4F1838CC}" destId="{58704227-0485-4432-B0B5-C5B2C72D5AC1}" srcOrd="2" destOrd="0" presId="urn:microsoft.com/office/officeart/2005/8/layout/hList7"/>
    <dgm:cxn modelId="{57CA102F-64D9-43B7-BF72-7B4A7D0B5EAB}" type="presParOf" srcId="{0C684298-50BB-40EA-982D-EADE4F1838CC}" destId="{A796FC21-9833-4120-A98C-820832AED435}" srcOrd="3" destOrd="0" presId="urn:microsoft.com/office/officeart/2005/8/layout/hList7"/>
    <dgm:cxn modelId="{AC353DB9-EFA8-49AE-A583-10E69B58CCAC}" type="presParOf" srcId="{5389F52C-137C-4505-9344-9C0862CB493B}" destId="{33BA1D3D-0956-4AFD-83D8-1A02C123CDB0}" srcOrd="3" destOrd="0" presId="urn:microsoft.com/office/officeart/2005/8/layout/hList7"/>
    <dgm:cxn modelId="{FB54CFF5-B963-4181-980C-EF4582870017}" type="presParOf" srcId="{5389F52C-137C-4505-9344-9C0862CB493B}" destId="{829837F4-AFE1-4904-BEE6-6D9F25BE68B4}" srcOrd="4" destOrd="0" presId="urn:microsoft.com/office/officeart/2005/8/layout/hList7"/>
    <dgm:cxn modelId="{2B706343-C81B-4B63-B26A-FF69F432225B}" type="presParOf" srcId="{829837F4-AFE1-4904-BEE6-6D9F25BE68B4}" destId="{32EADC8D-05BA-47BC-8F93-1EF3D76BA7A3}" srcOrd="0" destOrd="0" presId="urn:microsoft.com/office/officeart/2005/8/layout/hList7"/>
    <dgm:cxn modelId="{6A8E8970-8DB3-47EE-B050-14650436AD9E}" type="presParOf" srcId="{829837F4-AFE1-4904-BEE6-6D9F25BE68B4}" destId="{915D5B72-5F87-41B7-998A-E872C4A62B6C}" srcOrd="1" destOrd="0" presId="urn:microsoft.com/office/officeart/2005/8/layout/hList7"/>
    <dgm:cxn modelId="{EAE87EB2-BBC4-4FDE-ABFF-A722A364956C}" type="presParOf" srcId="{829837F4-AFE1-4904-BEE6-6D9F25BE68B4}" destId="{408F2C3A-D609-413C-8EAA-E4BAC9D3BBF1}" srcOrd="2" destOrd="0" presId="urn:microsoft.com/office/officeart/2005/8/layout/hList7"/>
    <dgm:cxn modelId="{7DD22A7C-73C0-4D2F-864A-B34F1A86BEAB}" type="presParOf" srcId="{829837F4-AFE1-4904-BEE6-6D9F25BE68B4}" destId="{49C3FB57-2118-4B42-BBF4-48A27AD4935B}" srcOrd="3" destOrd="0" presId="urn:microsoft.com/office/officeart/2005/8/layout/hList7"/>
    <dgm:cxn modelId="{FF9200AF-921E-4A09-B402-9F7A1D655F08}" type="presParOf" srcId="{5389F52C-137C-4505-9344-9C0862CB493B}" destId="{3DF7E32A-1522-445C-B434-FA93153CB1E4}" srcOrd="5" destOrd="0" presId="urn:microsoft.com/office/officeart/2005/8/layout/hList7"/>
    <dgm:cxn modelId="{6B369072-AF75-4EA3-AEBE-B3AB01522B9C}" type="presParOf" srcId="{5389F52C-137C-4505-9344-9C0862CB493B}" destId="{17BD01CD-761F-4667-91BD-624078F2DA58}" srcOrd="6" destOrd="0" presId="urn:microsoft.com/office/officeart/2005/8/layout/hList7"/>
    <dgm:cxn modelId="{F50F0F5E-9D65-4B99-9CD5-872D22E550F7}" type="presParOf" srcId="{17BD01CD-761F-4667-91BD-624078F2DA58}" destId="{B9A44F9F-32BF-4E91-BA8A-428EE28B9B14}" srcOrd="0" destOrd="0" presId="urn:microsoft.com/office/officeart/2005/8/layout/hList7"/>
    <dgm:cxn modelId="{0356E202-21F7-48B1-94BF-7D6BF16AAFD7}" type="presParOf" srcId="{17BD01CD-761F-4667-91BD-624078F2DA58}" destId="{D16503B9-9971-496E-ABDB-D8D569C3CC32}" srcOrd="1" destOrd="0" presId="urn:microsoft.com/office/officeart/2005/8/layout/hList7"/>
    <dgm:cxn modelId="{8A902F7A-40F6-4E21-88DF-B3158272B035}" type="presParOf" srcId="{17BD01CD-761F-4667-91BD-624078F2DA58}" destId="{24B0AAB3-68DB-47F1-A1B6-AEAD62BDA70F}" srcOrd="2" destOrd="0" presId="urn:microsoft.com/office/officeart/2005/8/layout/hList7"/>
    <dgm:cxn modelId="{7296B81A-F023-4127-9D97-D19DD43C3A59}" type="presParOf" srcId="{17BD01CD-761F-4667-91BD-624078F2DA58}" destId="{CBC45024-387B-4B5D-BABF-6CF447EF2CA7}" srcOrd="3" destOrd="0" presId="urn:microsoft.com/office/officeart/2005/8/layout/hList7"/>
    <dgm:cxn modelId="{0559FFC6-4DDE-4B27-84A0-102666B94615}" type="presParOf" srcId="{5389F52C-137C-4505-9344-9C0862CB493B}" destId="{B406D005-4093-415B-9941-C90C6BA0DB13}" srcOrd="7" destOrd="0" presId="urn:microsoft.com/office/officeart/2005/8/layout/hList7"/>
    <dgm:cxn modelId="{12CE67D7-FD8D-4402-8EDE-FCCCABB18B1E}" type="presParOf" srcId="{5389F52C-137C-4505-9344-9C0862CB493B}" destId="{006C7396-C19D-44B9-B863-7DA723D94D9B}" srcOrd="8" destOrd="0" presId="urn:microsoft.com/office/officeart/2005/8/layout/hList7"/>
    <dgm:cxn modelId="{EC457999-B51A-4B97-961F-A0B3734F37D8}" type="presParOf" srcId="{006C7396-C19D-44B9-B863-7DA723D94D9B}" destId="{773E41B3-D50C-48B9-8F7A-595C042DEEA1}" srcOrd="0" destOrd="0" presId="urn:microsoft.com/office/officeart/2005/8/layout/hList7"/>
    <dgm:cxn modelId="{D84220E9-FBA1-47F7-816D-141DC4DF1573}" type="presParOf" srcId="{006C7396-C19D-44B9-B863-7DA723D94D9B}" destId="{DD1F1EA2-CDBB-49D1-A6CE-9B4A597791B3}" srcOrd="1" destOrd="0" presId="urn:microsoft.com/office/officeart/2005/8/layout/hList7"/>
    <dgm:cxn modelId="{E6D22D05-6D03-454B-B3ED-E1F5A9E0C92C}" type="presParOf" srcId="{006C7396-C19D-44B9-B863-7DA723D94D9B}" destId="{80F20ED6-B056-42D5-BB18-595171568C14}" srcOrd="2" destOrd="0" presId="urn:microsoft.com/office/officeart/2005/8/layout/hList7"/>
    <dgm:cxn modelId="{4F1F031A-AB8D-43EA-9959-1F58F50F7419}" type="presParOf" srcId="{006C7396-C19D-44B9-B863-7DA723D94D9B}" destId="{1ACCCC84-C691-41CC-AD6D-C1BD9A86D4F4}" srcOrd="3" destOrd="0" presId="urn:microsoft.com/office/officeart/2005/8/layout/hList7"/>
    <dgm:cxn modelId="{8B60895F-27E1-486C-8058-0E9B734B3A2D}" type="presParOf" srcId="{5389F52C-137C-4505-9344-9C0862CB493B}" destId="{A7B32803-472D-425D-AD71-6EAB9F06B9C9}" srcOrd="9" destOrd="0" presId="urn:microsoft.com/office/officeart/2005/8/layout/hList7"/>
    <dgm:cxn modelId="{49D29339-03A8-4C4E-93EA-74C4276FF6E5}" type="presParOf" srcId="{5389F52C-137C-4505-9344-9C0862CB493B}" destId="{1CAB097D-960B-41A6-B313-736610DC5DB9}" srcOrd="10" destOrd="0" presId="urn:microsoft.com/office/officeart/2005/8/layout/hList7"/>
    <dgm:cxn modelId="{2C5648C0-4F07-46BB-B012-AC740BE3479D}" type="presParOf" srcId="{1CAB097D-960B-41A6-B313-736610DC5DB9}" destId="{7BE95646-41E1-4587-88F8-115A06266AA4}" srcOrd="0" destOrd="0" presId="urn:microsoft.com/office/officeart/2005/8/layout/hList7"/>
    <dgm:cxn modelId="{5C80B9EE-321C-4916-A343-A271D12397A4}" type="presParOf" srcId="{1CAB097D-960B-41A6-B313-736610DC5DB9}" destId="{560D1B10-1FBD-4AF7-B035-67009275CD21}" srcOrd="1" destOrd="0" presId="urn:microsoft.com/office/officeart/2005/8/layout/hList7"/>
    <dgm:cxn modelId="{79C0D51F-AE79-43CF-80D9-BF969813FD0B}" type="presParOf" srcId="{1CAB097D-960B-41A6-B313-736610DC5DB9}" destId="{FDF009CA-E180-40D4-BC19-D52E943F8FB7}" srcOrd="2" destOrd="0" presId="urn:microsoft.com/office/officeart/2005/8/layout/hList7"/>
    <dgm:cxn modelId="{F3C8E0C7-7E5E-4AF3-9154-0C600456D1F3}" type="presParOf" srcId="{1CAB097D-960B-41A6-B313-736610DC5DB9}" destId="{50F45390-9DF0-4B17-980C-DAAEE605968E}"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76D15E9-B7DF-4AE5-B0C1-C1F3930C0086}" type="doc">
      <dgm:prSet loTypeId="urn:microsoft.com/office/officeart/2005/8/layout/hProcess11" loCatId="process" qsTypeId="urn:microsoft.com/office/officeart/2005/8/quickstyle/3d1" qsCatId="3D" csTypeId="urn:microsoft.com/office/officeart/2005/8/colors/accent1_2" csCatId="accent1" phldr="1"/>
      <dgm:spPr/>
      <dgm:t>
        <a:bodyPr/>
        <a:lstStyle/>
        <a:p>
          <a:endParaRPr lang="en-US"/>
        </a:p>
      </dgm:t>
    </dgm:pt>
    <dgm:pt modelId="{D8A202E3-03D8-448B-9CC8-DD1EA2AB8DB4}">
      <dgm:prSet/>
      <dgm:spPr/>
      <dgm:t>
        <a:bodyPr/>
        <a:lstStyle/>
        <a:p>
          <a:r>
            <a:rPr lang="en-US" dirty="0"/>
            <a:t>21,000 BC Footprints in what is now New Mexico</a:t>
          </a:r>
          <a:br>
            <a:rPr lang="en-US" dirty="0"/>
          </a:br>
          <a:endParaRPr lang="en-US" dirty="0"/>
        </a:p>
      </dgm:t>
    </dgm:pt>
    <dgm:pt modelId="{48CA49FA-40F1-432A-B655-ECF9392D8D57}" type="parTrans" cxnId="{3D77F7CB-A48B-4886-96B6-8BE4C82B0311}">
      <dgm:prSet/>
      <dgm:spPr/>
      <dgm:t>
        <a:bodyPr/>
        <a:lstStyle/>
        <a:p>
          <a:endParaRPr lang="en-US"/>
        </a:p>
      </dgm:t>
    </dgm:pt>
    <dgm:pt modelId="{FE7AD27C-3E78-468C-9121-31B4167B8F54}" type="sibTrans" cxnId="{3D77F7CB-A48B-4886-96B6-8BE4C82B0311}">
      <dgm:prSet/>
      <dgm:spPr/>
      <dgm:t>
        <a:bodyPr/>
        <a:lstStyle/>
        <a:p>
          <a:endParaRPr lang="en-US"/>
        </a:p>
      </dgm:t>
    </dgm:pt>
    <dgm:pt modelId="{C1361233-6F00-48FE-90F5-401C1794CD34}">
      <dgm:prSet/>
      <dgm:spPr/>
      <dgm:t>
        <a:bodyPr/>
        <a:lstStyle/>
        <a:p>
          <a:r>
            <a:rPr lang="en-US" dirty="0"/>
            <a:t>4,000 BC  Settlements in what is now Tucson, Arizona</a:t>
          </a:r>
          <a:br>
            <a:rPr lang="en-US" dirty="0"/>
          </a:br>
          <a:endParaRPr lang="en-US" dirty="0"/>
        </a:p>
      </dgm:t>
    </dgm:pt>
    <dgm:pt modelId="{9A3DB531-E32F-405D-9C8F-C68B01CE0DEA}" type="parTrans" cxnId="{A102AAD7-1895-4403-9A45-406FA7F3F28C}">
      <dgm:prSet/>
      <dgm:spPr/>
      <dgm:t>
        <a:bodyPr/>
        <a:lstStyle/>
        <a:p>
          <a:endParaRPr lang="en-US"/>
        </a:p>
      </dgm:t>
    </dgm:pt>
    <dgm:pt modelId="{0B22E221-F7BA-4A9B-BA11-1939CED76DF3}" type="sibTrans" cxnId="{A102AAD7-1895-4403-9A45-406FA7F3F28C}">
      <dgm:prSet/>
      <dgm:spPr/>
      <dgm:t>
        <a:bodyPr/>
        <a:lstStyle/>
        <a:p>
          <a:endParaRPr lang="en-US"/>
        </a:p>
      </dgm:t>
    </dgm:pt>
    <dgm:pt modelId="{13D0E743-6A8E-4FF8-8695-8EF733CD43E2}">
      <dgm:prSet/>
      <dgm:spPr/>
      <dgm:t>
        <a:bodyPr/>
        <a:lstStyle/>
        <a:p>
          <a:r>
            <a:rPr lang="en-US" dirty="0"/>
            <a:t>1533-1929 </a:t>
          </a:r>
        </a:p>
        <a:p>
          <a:r>
            <a:rPr lang="en-US" dirty="0"/>
            <a:t>Yaqui Wars with Spanish</a:t>
          </a:r>
          <a:br>
            <a:rPr lang="en-US" dirty="0"/>
          </a:br>
          <a:endParaRPr lang="en-US" dirty="0"/>
        </a:p>
      </dgm:t>
    </dgm:pt>
    <dgm:pt modelId="{BF9B4ECD-D26F-4EDD-A996-22E7C274B368}" type="parTrans" cxnId="{92ECF230-325B-4805-80FE-489C64FF7842}">
      <dgm:prSet/>
      <dgm:spPr/>
      <dgm:t>
        <a:bodyPr/>
        <a:lstStyle/>
        <a:p>
          <a:endParaRPr lang="en-US"/>
        </a:p>
      </dgm:t>
    </dgm:pt>
    <dgm:pt modelId="{D9C8A22E-EA0A-4B7D-8391-B53B974B264E}" type="sibTrans" cxnId="{92ECF230-325B-4805-80FE-489C64FF7842}">
      <dgm:prSet/>
      <dgm:spPr/>
      <dgm:t>
        <a:bodyPr/>
        <a:lstStyle/>
        <a:p>
          <a:endParaRPr lang="en-US"/>
        </a:p>
      </dgm:t>
    </dgm:pt>
    <dgm:pt modelId="{3E78EE58-CA2B-4DB4-A6F9-3B45307785E7}">
      <dgm:prSet/>
      <dgm:spPr/>
      <dgm:t>
        <a:bodyPr/>
        <a:lstStyle/>
        <a:p>
          <a:r>
            <a:rPr lang="en-US" dirty="0"/>
            <a:t>1978 Pascua Yaqui become federally recognized.</a:t>
          </a:r>
        </a:p>
      </dgm:t>
    </dgm:pt>
    <dgm:pt modelId="{32F060C0-04BB-479D-B9A8-E95829D9B8CC}" type="parTrans" cxnId="{8D62C8A2-84D9-44AB-8B7A-C5C5FA87B604}">
      <dgm:prSet/>
      <dgm:spPr/>
      <dgm:t>
        <a:bodyPr/>
        <a:lstStyle/>
        <a:p>
          <a:endParaRPr lang="en-US"/>
        </a:p>
      </dgm:t>
    </dgm:pt>
    <dgm:pt modelId="{9E682777-BCC9-47A4-8083-DF82B3300A75}" type="sibTrans" cxnId="{8D62C8A2-84D9-44AB-8B7A-C5C5FA87B604}">
      <dgm:prSet/>
      <dgm:spPr/>
      <dgm:t>
        <a:bodyPr/>
        <a:lstStyle/>
        <a:p>
          <a:endParaRPr lang="en-US"/>
        </a:p>
      </dgm:t>
    </dgm:pt>
    <dgm:pt modelId="{C41ED923-B904-4141-993E-CE1853344422}" type="pres">
      <dgm:prSet presAssocID="{576D15E9-B7DF-4AE5-B0C1-C1F3930C0086}" presName="Name0" presStyleCnt="0">
        <dgm:presLayoutVars>
          <dgm:dir/>
          <dgm:resizeHandles val="exact"/>
        </dgm:presLayoutVars>
      </dgm:prSet>
      <dgm:spPr/>
    </dgm:pt>
    <dgm:pt modelId="{486CBA42-3236-4626-AEFF-9974F1B1DD89}" type="pres">
      <dgm:prSet presAssocID="{576D15E9-B7DF-4AE5-B0C1-C1F3930C0086}" presName="arrow" presStyleLbl="bgShp" presStyleIdx="0" presStyleCnt="1"/>
      <dgm:spPr/>
    </dgm:pt>
    <dgm:pt modelId="{CFF871AF-2B33-474A-B50B-2741F6FA3CF6}" type="pres">
      <dgm:prSet presAssocID="{576D15E9-B7DF-4AE5-B0C1-C1F3930C0086}" presName="points" presStyleCnt="0"/>
      <dgm:spPr/>
    </dgm:pt>
    <dgm:pt modelId="{EB9279EB-D6A3-4109-87CE-32BFD0F71E36}" type="pres">
      <dgm:prSet presAssocID="{D8A202E3-03D8-448B-9CC8-DD1EA2AB8DB4}" presName="compositeA" presStyleCnt="0"/>
      <dgm:spPr/>
    </dgm:pt>
    <dgm:pt modelId="{304F00C7-28DD-4CFE-9382-0B00CD551EB8}" type="pres">
      <dgm:prSet presAssocID="{D8A202E3-03D8-448B-9CC8-DD1EA2AB8DB4}" presName="textA" presStyleLbl="revTx" presStyleIdx="0" presStyleCnt="4">
        <dgm:presLayoutVars>
          <dgm:bulletEnabled val="1"/>
        </dgm:presLayoutVars>
      </dgm:prSet>
      <dgm:spPr/>
    </dgm:pt>
    <dgm:pt modelId="{E5E650DF-2676-46F0-A465-D647E5C11E10}" type="pres">
      <dgm:prSet presAssocID="{D8A202E3-03D8-448B-9CC8-DD1EA2AB8DB4}" presName="circleA" presStyleLbl="node1" presStyleIdx="0" presStyleCnt="4"/>
      <dgm:spPr/>
    </dgm:pt>
    <dgm:pt modelId="{1C5B8679-42A6-4D1E-8AA9-E61914A58F0B}" type="pres">
      <dgm:prSet presAssocID="{D8A202E3-03D8-448B-9CC8-DD1EA2AB8DB4}" presName="spaceA" presStyleCnt="0"/>
      <dgm:spPr/>
    </dgm:pt>
    <dgm:pt modelId="{6398C639-A4B7-46F1-9034-02B27CFFB3A5}" type="pres">
      <dgm:prSet presAssocID="{FE7AD27C-3E78-468C-9121-31B4167B8F54}" presName="space" presStyleCnt="0"/>
      <dgm:spPr/>
    </dgm:pt>
    <dgm:pt modelId="{83E208AB-7169-4D1A-AF9C-85E0E19E781F}" type="pres">
      <dgm:prSet presAssocID="{C1361233-6F00-48FE-90F5-401C1794CD34}" presName="compositeB" presStyleCnt="0"/>
      <dgm:spPr/>
    </dgm:pt>
    <dgm:pt modelId="{AE820110-86D0-449A-BAE1-45613D8D6EC3}" type="pres">
      <dgm:prSet presAssocID="{C1361233-6F00-48FE-90F5-401C1794CD34}" presName="textB" presStyleLbl="revTx" presStyleIdx="1" presStyleCnt="4">
        <dgm:presLayoutVars>
          <dgm:bulletEnabled val="1"/>
        </dgm:presLayoutVars>
      </dgm:prSet>
      <dgm:spPr/>
    </dgm:pt>
    <dgm:pt modelId="{FAB86781-7E99-48A4-B190-62B929B7E9A9}" type="pres">
      <dgm:prSet presAssocID="{C1361233-6F00-48FE-90F5-401C1794CD34}" presName="circleB" presStyleLbl="node1" presStyleIdx="1" presStyleCnt="4"/>
      <dgm:spPr/>
    </dgm:pt>
    <dgm:pt modelId="{1468F0CA-80E6-4B67-8FE9-2205A669155F}" type="pres">
      <dgm:prSet presAssocID="{C1361233-6F00-48FE-90F5-401C1794CD34}" presName="spaceB" presStyleCnt="0"/>
      <dgm:spPr/>
    </dgm:pt>
    <dgm:pt modelId="{B48DDA34-E7BE-4478-89D4-0A7BCFEE2D15}" type="pres">
      <dgm:prSet presAssocID="{0B22E221-F7BA-4A9B-BA11-1939CED76DF3}" presName="space" presStyleCnt="0"/>
      <dgm:spPr/>
    </dgm:pt>
    <dgm:pt modelId="{0663524E-3237-4209-9390-C4F1668F8E31}" type="pres">
      <dgm:prSet presAssocID="{13D0E743-6A8E-4FF8-8695-8EF733CD43E2}" presName="compositeA" presStyleCnt="0"/>
      <dgm:spPr/>
    </dgm:pt>
    <dgm:pt modelId="{0C6DC33F-B333-41F7-BC0B-8B55FE1CC482}" type="pres">
      <dgm:prSet presAssocID="{13D0E743-6A8E-4FF8-8695-8EF733CD43E2}" presName="textA" presStyleLbl="revTx" presStyleIdx="2" presStyleCnt="4">
        <dgm:presLayoutVars>
          <dgm:bulletEnabled val="1"/>
        </dgm:presLayoutVars>
      </dgm:prSet>
      <dgm:spPr/>
    </dgm:pt>
    <dgm:pt modelId="{8B8C1E95-BF3B-4490-A27D-AFA902213412}" type="pres">
      <dgm:prSet presAssocID="{13D0E743-6A8E-4FF8-8695-8EF733CD43E2}" presName="circleA" presStyleLbl="node1" presStyleIdx="2" presStyleCnt="4"/>
      <dgm:spPr/>
    </dgm:pt>
    <dgm:pt modelId="{4B30D8A8-ABCC-4ADF-BD25-A6E39C1235A8}" type="pres">
      <dgm:prSet presAssocID="{13D0E743-6A8E-4FF8-8695-8EF733CD43E2}" presName="spaceA" presStyleCnt="0"/>
      <dgm:spPr/>
    </dgm:pt>
    <dgm:pt modelId="{804402A5-F1E2-4DA9-B107-5FDC2356A255}" type="pres">
      <dgm:prSet presAssocID="{D9C8A22E-EA0A-4B7D-8391-B53B974B264E}" presName="space" presStyleCnt="0"/>
      <dgm:spPr/>
    </dgm:pt>
    <dgm:pt modelId="{8FF782BC-5074-4C5D-9DEA-73C0D690EBE6}" type="pres">
      <dgm:prSet presAssocID="{3E78EE58-CA2B-4DB4-A6F9-3B45307785E7}" presName="compositeB" presStyleCnt="0"/>
      <dgm:spPr/>
    </dgm:pt>
    <dgm:pt modelId="{88849451-6AA5-4AE4-85C9-9AE1526C1F8F}" type="pres">
      <dgm:prSet presAssocID="{3E78EE58-CA2B-4DB4-A6F9-3B45307785E7}" presName="textB" presStyleLbl="revTx" presStyleIdx="3" presStyleCnt="4">
        <dgm:presLayoutVars>
          <dgm:bulletEnabled val="1"/>
        </dgm:presLayoutVars>
      </dgm:prSet>
      <dgm:spPr/>
    </dgm:pt>
    <dgm:pt modelId="{1AAC20E9-3018-464C-8CDB-6185315254CC}" type="pres">
      <dgm:prSet presAssocID="{3E78EE58-CA2B-4DB4-A6F9-3B45307785E7}" presName="circleB" presStyleLbl="node1" presStyleIdx="3" presStyleCnt="4"/>
      <dgm:spPr/>
    </dgm:pt>
    <dgm:pt modelId="{B0DE0703-F3A2-4967-AE86-9428E7014171}" type="pres">
      <dgm:prSet presAssocID="{3E78EE58-CA2B-4DB4-A6F9-3B45307785E7}" presName="spaceB" presStyleCnt="0"/>
      <dgm:spPr/>
    </dgm:pt>
  </dgm:ptLst>
  <dgm:cxnLst>
    <dgm:cxn modelId="{92ECF230-325B-4805-80FE-489C64FF7842}" srcId="{576D15E9-B7DF-4AE5-B0C1-C1F3930C0086}" destId="{13D0E743-6A8E-4FF8-8695-8EF733CD43E2}" srcOrd="2" destOrd="0" parTransId="{BF9B4ECD-D26F-4EDD-A996-22E7C274B368}" sibTransId="{D9C8A22E-EA0A-4B7D-8391-B53B974B264E}"/>
    <dgm:cxn modelId="{C120E236-99C1-4FCB-B98D-83F177D75211}" type="presOf" srcId="{C1361233-6F00-48FE-90F5-401C1794CD34}" destId="{AE820110-86D0-449A-BAE1-45613D8D6EC3}" srcOrd="0" destOrd="0" presId="urn:microsoft.com/office/officeart/2005/8/layout/hProcess11"/>
    <dgm:cxn modelId="{9078B16F-2350-49A9-BAB7-2D51A37F2D02}" type="presOf" srcId="{3E78EE58-CA2B-4DB4-A6F9-3B45307785E7}" destId="{88849451-6AA5-4AE4-85C9-9AE1526C1F8F}" srcOrd="0" destOrd="0" presId="urn:microsoft.com/office/officeart/2005/8/layout/hProcess11"/>
    <dgm:cxn modelId="{559E7F76-FA6A-488C-AD3D-8A6F5E9FEF90}" type="presOf" srcId="{13D0E743-6A8E-4FF8-8695-8EF733CD43E2}" destId="{0C6DC33F-B333-41F7-BC0B-8B55FE1CC482}" srcOrd="0" destOrd="0" presId="urn:microsoft.com/office/officeart/2005/8/layout/hProcess11"/>
    <dgm:cxn modelId="{8D808178-7025-4193-9321-23DB39391589}" type="presOf" srcId="{576D15E9-B7DF-4AE5-B0C1-C1F3930C0086}" destId="{C41ED923-B904-4141-993E-CE1853344422}" srcOrd="0" destOrd="0" presId="urn:microsoft.com/office/officeart/2005/8/layout/hProcess11"/>
    <dgm:cxn modelId="{8D62C8A2-84D9-44AB-8B7A-C5C5FA87B604}" srcId="{576D15E9-B7DF-4AE5-B0C1-C1F3930C0086}" destId="{3E78EE58-CA2B-4DB4-A6F9-3B45307785E7}" srcOrd="3" destOrd="0" parTransId="{32F060C0-04BB-479D-B9A8-E95829D9B8CC}" sibTransId="{9E682777-BCC9-47A4-8083-DF82B3300A75}"/>
    <dgm:cxn modelId="{3D77F7CB-A48B-4886-96B6-8BE4C82B0311}" srcId="{576D15E9-B7DF-4AE5-B0C1-C1F3930C0086}" destId="{D8A202E3-03D8-448B-9CC8-DD1EA2AB8DB4}" srcOrd="0" destOrd="0" parTransId="{48CA49FA-40F1-432A-B655-ECF9392D8D57}" sibTransId="{FE7AD27C-3E78-468C-9121-31B4167B8F54}"/>
    <dgm:cxn modelId="{A102AAD7-1895-4403-9A45-406FA7F3F28C}" srcId="{576D15E9-B7DF-4AE5-B0C1-C1F3930C0086}" destId="{C1361233-6F00-48FE-90F5-401C1794CD34}" srcOrd="1" destOrd="0" parTransId="{9A3DB531-E32F-405D-9C8F-C68B01CE0DEA}" sibTransId="{0B22E221-F7BA-4A9B-BA11-1939CED76DF3}"/>
    <dgm:cxn modelId="{30274DDE-FDB7-48C9-9E98-C24AE4AEAFB1}" type="presOf" srcId="{D8A202E3-03D8-448B-9CC8-DD1EA2AB8DB4}" destId="{304F00C7-28DD-4CFE-9382-0B00CD551EB8}" srcOrd="0" destOrd="0" presId="urn:microsoft.com/office/officeart/2005/8/layout/hProcess11"/>
    <dgm:cxn modelId="{1EF445A2-D709-4865-A249-12C14AEAA694}" type="presParOf" srcId="{C41ED923-B904-4141-993E-CE1853344422}" destId="{486CBA42-3236-4626-AEFF-9974F1B1DD89}" srcOrd="0" destOrd="0" presId="urn:microsoft.com/office/officeart/2005/8/layout/hProcess11"/>
    <dgm:cxn modelId="{86C59F69-6183-40EA-AC2A-9B105F9251C7}" type="presParOf" srcId="{C41ED923-B904-4141-993E-CE1853344422}" destId="{CFF871AF-2B33-474A-B50B-2741F6FA3CF6}" srcOrd="1" destOrd="0" presId="urn:microsoft.com/office/officeart/2005/8/layout/hProcess11"/>
    <dgm:cxn modelId="{632F9339-737F-4500-9BF9-95A9E54051F9}" type="presParOf" srcId="{CFF871AF-2B33-474A-B50B-2741F6FA3CF6}" destId="{EB9279EB-D6A3-4109-87CE-32BFD0F71E36}" srcOrd="0" destOrd="0" presId="urn:microsoft.com/office/officeart/2005/8/layout/hProcess11"/>
    <dgm:cxn modelId="{06F6D098-6D99-4A8A-B2A1-5F3D0373A979}" type="presParOf" srcId="{EB9279EB-D6A3-4109-87CE-32BFD0F71E36}" destId="{304F00C7-28DD-4CFE-9382-0B00CD551EB8}" srcOrd="0" destOrd="0" presId="urn:microsoft.com/office/officeart/2005/8/layout/hProcess11"/>
    <dgm:cxn modelId="{CAB84285-6741-4EDD-B321-D4B477D33362}" type="presParOf" srcId="{EB9279EB-D6A3-4109-87CE-32BFD0F71E36}" destId="{E5E650DF-2676-46F0-A465-D647E5C11E10}" srcOrd="1" destOrd="0" presId="urn:microsoft.com/office/officeart/2005/8/layout/hProcess11"/>
    <dgm:cxn modelId="{7CA5A2D5-05EE-41C8-B37B-E3351C87AC17}" type="presParOf" srcId="{EB9279EB-D6A3-4109-87CE-32BFD0F71E36}" destId="{1C5B8679-42A6-4D1E-8AA9-E61914A58F0B}" srcOrd="2" destOrd="0" presId="urn:microsoft.com/office/officeart/2005/8/layout/hProcess11"/>
    <dgm:cxn modelId="{BC84C859-0234-4C46-AF0E-419E150EBDF7}" type="presParOf" srcId="{CFF871AF-2B33-474A-B50B-2741F6FA3CF6}" destId="{6398C639-A4B7-46F1-9034-02B27CFFB3A5}" srcOrd="1" destOrd="0" presId="urn:microsoft.com/office/officeart/2005/8/layout/hProcess11"/>
    <dgm:cxn modelId="{B4DAE23C-D0A0-485E-90F9-A4630670A0B7}" type="presParOf" srcId="{CFF871AF-2B33-474A-B50B-2741F6FA3CF6}" destId="{83E208AB-7169-4D1A-AF9C-85E0E19E781F}" srcOrd="2" destOrd="0" presId="urn:microsoft.com/office/officeart/2005/8/layout/hProcess11"/>
    <dgm:cxn modelId="{F2AFDB90-F1C2-4E2C-B348-14A8B0CD8ACE}" type="presParOf" srcId="{83E208AB-7169-4D1A-AF9C-85E0E19E781F}" destId="{AE820110-86D0-449A-BAE1-45613D8D6EC3}" srcOrd="0" destOrd="0" presId="urn:microsoft.com/office/officeart/2005/8/layout/hProcess11"/>
    <dgm:cxn modelId="{CD54728A-417B-4B26-8553-13D5B49FD2E3}" type="presParOf" srcId="{83E208AB-7169-4D1A-AF9C-85E0E19E781F}" destId="{FAB86781-7E99-48A4-B190-62B929B7E9A9}" srcOrd="1" destOrd="0" presId="urn:microsoft.com/office/officeart/2005/8/layout/hProcess11"/>
    <dgm:cxn modelId="{17D2EDBF-7C02-4405-A379-E4005F7E0D72}" type="presParOf" srcId="{83E208AB-7169-4D1A-AF9C-85E0E19E781F}" destId="{1468F0CA-80E6-4B67-8FE9-2205A669155F}" srcOrd="2" destOrd="0" presId="urn:microsoft.com/office/officeart/2005/8/layout/hProcess11"/>
    <dgm:cxn modelId="{ADD762A7-A7EE-4035-A686-9331568F58F7}" type="presParOf" srcId="{CFF871AF-2B33-474A-B50B-2741F6FA3CF6}" destId="{B48DDA34-E7BE-4478-89D4-0A7BCFEE2D15}" srcOrd="3" destOrd="0" presId="urn:microsoft.com/office/officeart/2005/8/layout/hProcess11"/>
    <dgm:cxn modelId="{4BDB7C6B-A186-494F-8AC6-E8502B7FF82A}" type="presParOf" srcId="{CFF871AF-2B33-474A-B50B-2741F6FA3CF6}" destId="{0663524E-3237-4209-9390-C4F1668F8E31}" srcOrd="4" destOrd="0" presId="urn:microsoft.com/office/officeart/2005/8/layout/hProcess11"/>
    <dgm:cxn modelId="{892F6F9B-1691-4658-815E-709BF6AF8BEC}" type="presParOf" srcId="{0663524E-3237-4209-9390-C4F1668F8E31}" destId="{0C6DC33F-B333-41F7-BC0B-8B55FE1CC482}" srcOrd="0" destOrd="0" presId="urn:microsoft.com/office/officeart/2005/8/layout/hProcess11"/>
    <dgm:cxn modelId="{AF4562B7-A55A-447A-9523-B5A9650C0A92}" type="presParOf" srcId="{0663524E-3237-4209-9390-C4F1668F8E31}" destId="{8B8C1E95-BF3B-4490-A27D-AFA902213412}" srcOrd="1" destOrd="0" presId="urn:microsoft.com/office/officeart/2005/8/layout/hProcess11"/>
    <dgm:cxn modelId="{C14D3A6F-22FE-4486-A4A7-FA0BE26D4141}" type="presParOf" srcId="{0663524E-3237-4209-9390-C4F1668F8E31}" destId="{4B30D8A8-ABCC-4ADF-BD25-A6E39C1235A8}" srcOrd="2" destOrd="0" presId="urn:microsoft.com/office/officeart/2005/8/layout/hProcess11"/>
    <dgm:cxn modelId="{F88813A0-3A6A-47DA-9134-90DBA5F6B966}" type="presParOf" srcId="{CFF871AF-2B33-474A-B50B-2741F6FA3CF6}" destId="{804402A5-F1E2-4DA9-B107-5FDC2356A255}" srcOrd="5" destOrd="0" presId="urn:microsoft.com/office/officeart/2005/8/layout/hProcess11"/>
    <dgm:cxn modelId="{357CD344-F0B1-42CD-A1B8-DE695318BB01}" type="presParOf" srcId="{CFF871AF-2B33-474A-B50B-2741F6FA3CF6}" destId="{8FF782BC-5074-4C5D-9DEA-73C0D690EBE6}" srcOrd="6" destOrd="0" presId="urn:microsoft.com/office/officeart/2005/8/layout/hProcess11"/>
    <dgm:cxn modelId="{B0C6B51C-5DF1-4F5E-A3EB-A7C0F2DCD817}" type="presParOf" srcId="{8FF782BC-5074-4C5D-9DEA-73C0D690EBE6}" destId="{88849451-6AA5-4AE4-85C9-9AE1526C1F8F}" srcOrd="0" destOrd="0" presId="urn:microsoft.com/office/officeart/2005/8/layout/hProcess11"/>
    <dgm:cxn modelId="{3BAA87AF-0C0A-4D35-8C43-DA66543757DC}" type="presParOf" srcId="{8FF782BC-5074-4C5D-9DEA-73C0D690EBE6}" destId="{1AAC20E9-3018-464C-8CDB-6185315254CC}" srcOrd="1" destOrd="0" presId="urn:microsoft.com/office/officeart/2005/8/layout/hProcess11"/>
    <dgm:cxn modelId="{2BCB54DD-136C-40D6-937A-A214FA763C54}" type="presParOf" srcId="{8FF782BC-5074-4C5D-9DEA-73C0D690EBE6}" destId="{B0DE0703-F3A2-4967-AE86-9428E7014171}"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1B3D0CE-8A28-40ED-9ADE-F678E7BEEB57}"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223D5C50-977E-47F9-9FCF-8DE60C41021F}">
      <dgm:prSet/>
      <dgm:spPr/>
      <dgm:t>
        <a:bodyPr/>
        <a:lstStyle/>
        <a:p>
          <a:pPr>
            <a:lnSpc>
              <a:spcPct val="100000"/>
            </a:lnSpc>
          </a:pPr>
          <a:r>
            <a:rPr lang="en-US" dirty="0"/>
            <a:t>2002 – Tribal Council resolves to support ICWA</a:t>
          </a:r>
        </a:p>
      </dgm:t>
    </dgm:pt>
    <dgm:pt modelId="{84568712-AF40-4D44-BB5B-52971A0EB238}" type="parTrans" cxnId="{BE6FBB22-9196-42F0-8928-F9A9A4D27795}">
      <dgm:prSet/>
      <dgm:spPr/>
      <dgm:t>
        <a:bodyPr/>
        <a:lstStyle/>
        <a:p>
          <a:endParaRPr lang="en-US"/>
        </a:p>
      </dgm:t>
    </dgm:pt>
    <dgm:pt modelId="{1F015914-0D4A-4FB6-9510-3EAF7BED39E8}" type="sibTrans" cxnId="{BE6FBB22-9196-42F0-8928-F9A9A4D27795}">
      <dgm:prSet/>
      <dgm:spPr/>
      <dgm:t>
        <a:bodyPr/>
        <a:lstStyle/>
        <a:p>
          <a:pPr>
            <a:lnSpc>
              <a:spcPct val="100000"/>
            </a:lnSpc>
          </a:pPr>
          <a:endParaRPr lang="en-US"/>
        </a:p>
      </dgm:t>
    </dgm:pt>
    <dgm:pt modelId="{47C67A24-778C-405D-919B-08D0F56A8529}">
      <dgm:prSet/>
      <dgm:spPr/>
      <dgm:t>
        <a:bodyPr/>
        <a:lstStyle/>
        <a:p>
          <a:pPr>
            <a:lnSpc>
              <a:spcPct val="100000"/>
            </a:lnSpc>
          </a:pPr>
          <a:r>
            <a:rPr lang="en-US" dirty="0"/>
            <a:t>2006 – Begins sending monthly ICWA reports to Tribal Council</a:t>
          </a:r>
        </a:p>
      </dgm:t>
    </dgm:pt>
    <dgm:pt modelId="{6E4427A2-0AAB-4352-8A7C-8904D0161711}" type="parTrans" cxnId="{D08D4F3C-F213-4E01-8467-1676B1665BA3}">
      <dgm:prSet/>
      <dgm:spPr/>
      <dgm:t>
        <a:bodyPr/>
        <a:lstStyle/>
        <a:p>
          <a:endParaRPr lang="en-US"/>
        </a:p>
      </dgm:t>
    </dgm:pt>
    <dgm:pt modelId="{72212949-C073-45BA-B0D0-BF24AB22B0B6}" type="sibTrans" cxnId="{D08D4F3C-F213-4E01-8467-1676B1665BA3}">
      <dgm:prSet/>
      <dgm:spPr/>
      <dgm:t>
        <a:bodyPr/>
        <a:lstStyle/>
        <a:p>
          <a:pPr>
            <a:lnSpc>
              <a:spcPct val="100000"/>
            </a:lnSpc>
          </a:pPr>
          <a:endParaRPr lang="en-US"/>
        </a:p>
      </dgm:t>
    </dgm:pt>
    <dgm:pt modelId="{C5D7C874-11DE-4E07-9D8A-8D1F6C64B3F2}">
      <dgm:prSet/>
      <dgm:spPr/>
      <dgm:t>
        <a:bodyPr/>
        <a:lstStyle/>
        <a:p>
          <a:pPr>
            <a:lnSpc>
              <a:spcPct val="100000"/>
            </a:lnSpc>
          </a:pPr>
          <a:r>
            <a:rPr lang="en-US" dirty="0"/>
            <a:t>2016 – Federal </a:t>
          </a:r>
          <a:r>
            <a:rPr lang="en-US" dirty="0" err="1"/>
            <a:t>Tiwahe</a:t>
          </a:r>
          <a:r>
            <a:rPr lang="en-US" dirty="0"/>
            <a:t> funding</a:t>
          </a:r>
        </a:p>
      </dgm:t>
    </dgm:pt>
    <dgm:pt modelId="{19FA59E8-1B92-48A4-8D42-C8167620A6D3}" type="parTrans" cxnId="{62A89035-C806-4FA9-A570-0A253553F7B9}">
      <dgm:prSet/>
      <dgm:spPr/>
      <dgm:t>
        <a:bodyPr/>
        <a:lstStyle/>
        <a:p>
          <a:endParaRPr lang="en-US"/>
        </a:p>
      </dgm:t>
    </dgm:pt>
    <dgm:pt modelId="{29710983-91CD-4CF3-9C7A-3B483524331B}" type="sibTrans" cxnId="{62A89035-C806-4FA9-A570-0A253553F7B9}">
      <dgm:prSet/>
      <dgm:spPr/>
      <dgm:t>
        <a:bodyPr/>
        <a:lstStyle/>
        <a:p>
          <a:pPr>
            <a:lnSpc>
              <a:spcPct val="100000"/>
            </a:lnSpc>
          </a:pPr>
          <a:endParaRPr lang="en-US"/>
        </a:p>
      </dgm:t>
    </dgm:pt>
    <dgm:pt modelId="{C73FD752-0C63-499C-88BE-BECD460EE093}">
      <dgm:prSet/>
      <dgm:spPr/>
      <dgm:t>
        <a:bodyPr/>
        <a:lstStyle/>
        <a:p>
          <a:pPr>
            <a:lnSpc>
              <a:spcPct val="100000"/>
            </a:lnSpc>
          </a:pPr>
          <a:r>
            <a:rPr lang="en-US" dirty="0"/>
            <a:t>2025 – Pascua Yaqui Tribal Committee on ICWA formed</a:t>
          </a:r>
        </a:p>
      </dgm:t>
    </dgm:pt>
    <dgm:pt modelId="{B22AFF90-91FE-4123-9419-B8D3129ED626}" type="parTrans" cxnId="{F6F36713-A462-48E7-B78C-865D8ED80171}">
      <dgm:prSet/>
      <dgm:spPr/>
      <dgm:t>
        <a:bodyPr/>
        <a:lstStyle/>
        <a:p>
          <a:endParaRPr lang="en-US"/>
        </a:p>
      </dgm:t>
    </dgm:pt>
    <dgm:pt modelId="{38F79E92-6EC5-4DC1-91C5-D5C67B54387F}" type="sibTrans" cxnId="{F6F36713-A462-48E7-B78C-865D8ED80171}">
      <dgm:prSet/>
      <dgm:spPr/>
      <dgm:t>
        <a:bodyPr/>
        <a:lstStyle/>
        <a:p>
          <a:endParaRPr lang="en-US"/>
        </a:p>
      </dgm:t>
    </dgm:pt>
    <dgm:pt modelId="{698CFE58-DA13-49D1-8CE6-7D5233ABE4FC}" type="pres">
      <dgm:prSet presAssocID="{01B3D0CE-8A28-40ED-9ADE-F678E7BEEB57}" presName="root" presStyleCnt="0">
        <dgm:presLayoutVars>
          <dgm:dir/>
          <dgm:resizeHandles val="exact"/>
        </dgm:presLayoutVars>
      </dgm:prSet>
      <dgm:spPr/>
    </dgm:pt>
    <dgm:pt modelId="{EA687838-9DF9-488E-8526-C33DDB980CD9}" type="pres">
      <dgm:prSet presAssocID="{01B3D0CE-8A28-40ED-9ADE-F678E7BEEB57}" presName="container" presStyleCnt="0">
        <dgm:presLayoutVars>
          <dgm:dir/>
          <dgm:resizeHandles val="exact"/>
        </dgm:presLayoutVars>
      </dgm:prSet>
      <dgm:spPr/>
    </dgm:pt>
    <dgm:pt modelId="{1D53368F-E18B-4F48-A2D7-944792E18A63}" type="pres">
      <dgm:prSet presAssocID="{223D5C50-977E-47F9-9FCF-8DE60C41021F}" presName="compNode" presStyleCnt="0"/>
      <dgm:spPr/>
    </dgm:pt>
    <dgm:pt modelId="{4C663FC3-8975-424A-855D-E86D71ED79AC}" type="pres">
      <dgm:prSet presAssocID="{223D5C50-977E-47F9-9FCF-8DE60C41021F}" presName="iconBgRect" presStyleLbl="bgShp" presStyleIdx="0" presStyleCnt="4"/>
      <dgm:spPr/>
    </dgm:pt>
    <dgm:pt modelId="{BC63CA73-2ECB-4C97-A528-BBDBA4620AEA}" type="pres">
      <dgm:prSet presAssocID="{223D5C50-977E-47F9-9FCF-8DE60C41021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83B964E0-591F-441E-B6A0-E20D80FDFA76}" type="pres">
      <dgm:prSet presAssocID="{223D5C50-977E-47F9-9FCF-8DE60C41021F}" presName="spaceRect" presStyleCnt="0"/>
      <dgm:spPr/>
    </dgm:pt>
    <dgm:pt modelId="{FB7DA6F3-CC83-47C4-B6F8-4EDC6E29354F}" type="pres">
      <dgm:prSet presAssocID="{223D5C50-977E-47F9-9FCF-8DE60C41021F}" presName="textRect" presStyleLbl="revTx" presStyleIdx="0" presStyleCnt="4">
        <dgm:presLayoutVars>
          <dgm:chMax val="1"/>
          <dgm:chPref val="1"/>
        </dgm:presLayoutVars>
      </dgm:prSet>
      <dgm:spPr/>
    </dgm:pt>
    <dgm:pt modelId="{553ED264-4290-4E37-9BD0-40A0F762E098}" type="pres">
      <dgm:prSet presAssocID="{1F015914-0D4A-4FB6-9510-3EAF7BED39E8}" presName="sibTrans" presStyleLbl="sibTrans2D1" presStyleIdx="0" presStyleCnt="0"/>
      <dgm:spPr/>
    </dgm:pt>
    <dgm:pt modelId="{87F0B408-82B5-4B26-87E0-07289156E3EB}" type="pres">
      <dgm:prSet presAssocID="{47C67A24-778C-405D-919B-08D0F56A8529}" presName="compNode" presStyleCnt="0"/>
      <dgm:spPr/>
    </dgm:pt>
    <dgm:pt modelId="{1F6653D4-E106-4DE9-8751-88FA26291E75}" type="pres">
      <dgm:prSet presAssocID="{47C67A24-778C-405D-919B-08D0F56A8529}" presName="iconBgRect" presStyleLbl="bgShp" presStyleIdx="1" presStyleCnt="4"/>
      <dgm:spPr/>
    </dgm:pt>
    <dgm:pt modelId="{06DE33B7-6200-41C8-9B63-6D1A2C2D2D11}" type="pres">
      <dgm:prSet presAssocID="{47C67A24-778C-405D-919B-08D0F56A852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ank"/>
        </a:ext>
      </dgm:extLst>
    </dgm:pt>
    <dgm:pt modelId="{CC0A4D75-CD26-47AF-9544-BB71481C7979}" type="pres">
      <dgm:prSet presAssocID="{47C67A24-778C-405D-919B-08D0F56A8529}" presName="spaceRect" presStyleCnt="0"/>
      <dgm:spPr/>
    </dgm:pt>
    <dgm:pt modelId="{9EC97EFE-0707-44BA-94ED-DE24B04BB5C4}" type="pres">
      <dgm:prSet presAssocID="{47C67A24-778C-405D-919B-08D0F56A8529}" presName="textRect" presStyleLbl="revTx" presStyleIdx="1" presStyleCnt="4">
        <dgm:presLayoutVars>
          <dgm:chMax val="1"/>
          <dgm:chPref val="1"/>
        </dgm:presLayoutVars>
      </dgm:prSet>
      <dgm:spPr/>
    </dgm:pt>
    <dgm:pt modelId="{5990ED1C-E703-4837-B5D0-F8126A46862A}" type="pres">
      <dgm:prSet presAssocID="{72212949-C073-45BA-B0D0-BF24AB22B0B6}" presName="sibTrans" presStyleLbl="sibTrans2D1" presStyleIdx="0" presStyleCnt="0"/>
      <dgm:spPr/>
    </dgm:pt>
    <dgm:pt modelId="{846CAC52-8941-471B-B6A9-F08B7B9D856F}" type="pres">
      <dgm:prSet presAssocID="{C5D7C874-11DE-4E07-9D8A-8D1F6C64B3F2}" presName="compNode" presStyleCnt="0"/>
      <dgm:spPr/>
    </dgm:pt>
    <dgm:pt modelId="{564E57FF-5DC0-49C5-8B6A-49DBFCD0D07A}" type="pres">
      <dgm:prSet presAssocID="{C5D7C874-11DE-4E07-9D8A-8D1F6C64B3F2}" presName="iconBgRect" presStyleLbl="bgShp" presStyleIdx="2" presStyleCnt="4"/>
      <dgm:spPr/>
    </dgm:pt>
    <dgm:pt modelId="{ECE256C0-AA65-42DC-BE38-C81D11C9EA55}" type="pres">
      <dgm:prSet presAssocID="{C5D7C874-11DE-4E07-9D8A-8D1F6C64B3F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oney"/>
        </a:ext>
      </dgm:extLst>
    </dgm:pt>
    <dgm:pt modelId="{8F2DEB1B-9838-42D5-80C9-19754974FD34}" type="pres">
      <dgm:prSet presAssocID="{C5D7C874-11DE-4E07-9D8A-8D1F6C64B3F2}" presName="spaceRect" presStyleCnt="0"/>
      <dgm:spPr/>
    </dgm:pt>
    <dgm:pt modelId="{180FC9A8-214A-4E96-AE0A-8235FFC49B67}" type="pres">
      <dgm:prSet presAssocID="{C5D7C874-11DE-4E07-9D8A-8D1F6C64B3F2}" presName="textRect" presStyleLbl="revTx" presStyleIdx="2" presStyleCnt="4">
        <dgm:presLayoutVars>
          <dgm:chMax val="1"/>
          <dgm:chPref val="1"/>
        </dgm:presLayoutVars>
      </dgm:prSet>
      <dgm:spPr/>
    </dgm:pt>
    <dgm:pt modelId="{5646E3CB-D61F-45B0-8C06-49B33795BB8F}" type="pres">
      <dgm:prSet presAssocID="{29710983-91CD-4CF3-9C7A-3B483524331B}" presName="sibTrans" presStyleLbl="sibTrans2D1" presStyleIdx="0" presStyleCnt="0"/>
      <dgm:spPr/>
    </dgm:pt>
    <dgm:pt modelId="{078D3E92-FD20-4320-AEEE-3BB6C8FE1B8F}" type="pres">
      <dgm:prSet presAssocID="{C73FD752-0C63-499C-88BE-BECD460EE093}" presName="compNode" presStyleCnt="0"/>
      <dgm:spPr/>
    </dgm:pt>
    <dgm:pt modelId="{01A58B3E-A0B7-4506-874E-532CA10E0A7F}" type="pres">
      <dgm:prSet presAssocID="{C73FD752-0C63-499C-88BE-BECD460EE093}" presName="iconBgRect" presStyleLbl="bgShp" presStyleIdx="3" presStyleCnt="4"/>
      <dgm:spPr/>
    </dgm:pt>
    <dgm:pt modelId="{CF66AB48-9A3F-4A95-8868-D174C2CFDC2E}" type="pres">
      <dgm:prSet presAssocID="{C73FD752-0C63-499C-88BE-BECD460EE09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Cloud Computing with solid fill"/>
        </a:ext>
      </dgm:extLst>
    </dgm:pt>
    <dgm:pt modelId="{6E2D6941-6F3A-49CE-9494-BFA50F5FCCD6}" type="pres">
      <dgm:prSet presAssocID="{C73FD752-0C63-499C-88BE-BECD460EE093}" presName="spaceRect" presStyleCnt="0"/>
      <dgm:spPr/>
    </dgm:pt>
    <dgm:pt modelId="{637D9413-3B54-48B4-98CA-BAE7AC0ED5CD}" type="pres">
      <dgm:prSet presAssocID="{C73FD752-0C63-499C-88BE-BECD460EE093}" presName="textRect" presStyleLbl="revTx" presStyleIdx="3" presStyleCnt="4">
        <dgm:presLayoutVars>
          <dgm:chMax val="1"/>
          <dgm:chPref val="1"/>
        </dgm:presLayoutVars>
      </dgm:prSet>
      <dgm:spPr/>
    </dgm:pt>
  </dgm:ptLst>
  <dgm:cxnLst>
    <dgm:cxn modelId="{F6F36713-A462-48E7-B78C-865D8ED80171}" srcId="{01B3D0CE-8A28-40ED-9ADE-F678E7BEEB57}" destId="{C73FD752-0C63-499C-88BE-BECD460EE093}" srcOrd="3" destOrd="0" parTransId="{B22AFF90-91FE-4123-9419-B8D3129ED626}" sibTransId="{38F79E92-6EC5-4DC1-91C5-D5C67B54387F}"/>
    <dgm:cxn modelId="{BE6FBB22-9196-42F0-8928-F9A9A4D27795}" srcId="{01B3D0CE-8A28-40ED-9ADE-F678E7BEEB57}" destId="{223D5C50-977E-47F9-9FCF-8DE60C41021F}" srcOrd="0" destOrd="0" parTransId="{84568712-AF40-4D44-BB5B-52971A0EB238}" sibTransId="{1F015914-0D4A-4FB6-9510-3EAF7BED39E8}"/>
    <dgm:cxn modelId="{88987523-8C27-4025-998A-BA1231BD8303}" type="presOf" srcId="{01B3D0CE-8A28-40ED-9ADE-F678E7BEEB57}" destId="{698CFE58-DA13-49D1-8CE6-7D5233ABE4FC}" srcOrd="0" destOrd="0" presId="urn:microsoft.com/office/officeart/2018/2/layout/IconCircleList"/>
    <dgm:cxn modelId="{62A89035-C806-4FA9-A570-0A253553F7B9}" srcId="{01B3D0CE-8A28-40ED-9ADE-F678E7BEEB57}" destId="{C5D7C874-11DE-4E07-9D8A-8D1F6C64B3F2}" srcOrd="2" destOrd="0" parTransId="{19FA59E8-1B92-48A4-8D42-C8167620A6D3}" sibTransId="{29710983-91CD-4CF3-9C7A-3B483524331B}"/>
    <dgm:cxn modelId="{D08D4F3C-F213-4E01-8467-1676B1665BA3}" srcId="{01B3D0CE-8A28-40ED-9ADE-F678E7BEEB57}" destId="{47C67A24-778C-405D-919B-08D0F56A8529}" srcOrd="1" destOrd="0" parTransId="{6E4427A2-0AAB-4352-8A7C-8904D0161711}" sibTransId="{72212949-C073-45BA-B0D0-BF24AB22B0B6}"/>
    <dgm:cxn modelId="{F677673F-CF16-4643-AE76-36EB54B83F36}" type="presOf" srcId="{C73FD752-0C63-499C-88BE-BECD460EE093}" destId="{637D9413-3B54-48B4-98CA-BAE7AC0ED5CD}" srcOrd="0" destOrd="0" presId="urn:microsoft.com/office/officeart/2018/2/layout/IconCircleList"/>
    <dgm:cxn modelId="{ED9EEC57-DA51-4BA7-9CE4-E8E6A367F08C}" type="presOf" srcId="{29710983-91CD-4CF3-9C7A-3B483524331B}" destId="{5646E3CB-D61F-45B0-8C06-49B33795BB8F}" srcOrd="0" destOrd="0" presId="urn:microsoft.com/office/officeart/2018/2/layout/IconCircleList"/>
    <dgm:cxn modelId="{8DB86D58-7AB9-42B1-96AC-C746B644F432}" type="presOf" srcId="{223D5C50-977E-47F9-9FCF-8DE60C41021F}" destId="{FB7DA6F3-CC83-47C4-B6F8-4EDC6E29354F}" srcOrd="0" destOrd="0" presId="urn:microsoft.com/office/officeart/2018/2/layout/IconCircleList"/>
    <dgm:cxn modelId="{265E325A-7547-4DB7-B772-1524DAFA3A2D}" type="presOf" srcId="{47C67A24-778C-405D-919B-08D0F56A8529}" destId="{9EC97EFE-0707-44BA-94ED-DE24B04BB5C4}" srcOrd="0" destOrd="0" presId="urn:microsoft.com/office/officeart/2018/2/layout/IconCircleList"/>
    <dgm:cxn modelId="{7DB47B97-FA64-499C-A91D-DCAD185BAC4A}" type="presOf" srcId="{C5D7C874-11DE-4E07-9D8A-8D1F6C64B3F2}" destId="{180FC9A8-214A-4E96-AE0A-8235FFC49B67}" srcOrd="0" destOrd="0" presId="urn:microsoft.com/office/officeart/2018/2/layout/IconCircleList"/>
    <dgm:cxn modelId="{CF325ADC-6840-4010-8850-4F73B14A43B8}" type="presOf" srcId="{72212949-C073-45BA-B0D0-BF24AB22B0B6}" destId="{5990ED1C-E703-4837-B5D0-F8126A46862A}" srcOrd="0" destOrd="0" presId="urn:microsoft.com/office/officeart/2018/2/layout/IconCircleList"/>
    <dgm:cxn modelId="{2746EEF5-C407-4A66-A5A1-D19700DB9603}" type="presOf" srcId="{1F015914-0D4A-4FB6-9510-3EAF7BED39E8}" destId="{553ED264-4290-4E37-9BD0-40A0F762E098}" srcOrd="0" destOrd="0" presId="urn:microsoft.com/office/officeart/2018/2/layout/IconCircleList"/>
    <dgm:cxn modelId="{EA73D3BF-589B-4237-84C6-76B319DC523B}" type="presParOf" srcId="{698CFE58-DA13-49D1-8CE6-7D5233ABE4FC}" destId="{EA687838-9DF9-488E-8526-C33DDB980CD9}" srcOrd="0" destOrd="0" presId="urn:microsoft.com/office/officeart/2018/2/layout/IconCircleList"/>
    <dgm:cxn modelId="{3AED1FE7-D85E-4D2B-A1DE-6CEFEAB9CDC1}" type="presParOf" srcId="{EA687838-9DF9-488E-8526-C33DDB980CD9}" destId="{1D53368F-E18B-4F48-A2D7-944792E18A63}" srcOrd="0" destOrd="0" presId="urn:microsoft.com/office/officeart/2018/2/layout/IconCircleList"/>
    <dgm:cxn modelId="{91088E53-5D31-4A8A-AEDE-7D3C781253BF}" type="presParOf" srcId="{1D53368F-E18B-4F48-A2D7-944792E18A63}" destId="{4C663FC3-8975-424A-855D-E86D71ED79AC}" srcOrd="0" destOrd="0" presId="urn:microsoft.com/office/officeart/2018/2/layout/IconCircleList"/>
    <dgm:cxn modelId="{FF56E2F8-63A4-49B2-A6B9-1ADDE523BD48}" type="presParOf" srcId="{1D53368F-E18B-4F48-A2D7-944792E18A63}" destId="{BC63CA73-2ECB-4C97-A528-BBDBA4620AEA}" srcOrd="1" destOrd="0" presId="urn:microsoft.com/office/officeart/2018/2/layout/IconCircleList"/>
    <dgm:cxn modelId="{D65D6DE5-C32A-47A5-967C-40DD06769299}" type="presParOf" srcId="{1D53368F-E18B-4F48-A2D7-944792E18A63}" destId="{83B964E0-591F-441E-B6A0-E20D80FDFA76}" srcOrd="2" destOrd="0" presId="urn:microsoft.com/office/officeart/2018/2/layout/IconCircleList"/>
    <dgm:cxn modelId="{F91BEBC9-F1C2-4B4E-8693-51DC0A21E60F}" type="presParOf" srcId="{1D53368F-E18B-4F48-A2D7-944792E18A63}" destId="{FB7DA6F3-CC83-47C4-B6F8-4EDC6E29354F}" srcOrd="3" destOrd="0" presId="urn:microsoft.com/office/officeart/2018/2/layout/IconCircleList"/>
    <dgm:cxn modelId="{C4F937C5-0A9D-47CC-8E09-254A42F2CDA9}" type="presParOf" srcId="{EA687838-9DF9-488E-8526-C33DDB980CD9}" destId="{553ED264-4290-4E37-9BD0-40A0F762E098}" srcOrd="1" destOrd="0" presId="urn:microsoft.com/office/officeart/2018/2/layout/IconCircleList"/>
    <dgm:cxn modelId="{5EDB7B5E-DB72-42ED-8695-237ED6649A31}" type="presParOf" srcId="{EA687838-9DF9-488E-8526-C33DDB980CD9}" destId="{87F0B408-82B5-4B26-87E0-07289156E3EB}" srcOrd="2" destOrd="0" presId="urn:microsoft.com/office/officeart/2018/2/layout/IconCircleList"/>
    <dgm:cxn modelId="{C912D83B-503E-490A-9752-E590AE6F3305}" type="presParOf" srcId="{87F0B408-82B5-4B26-87E0-07289156E3EB}" destId="{1F6653D4-E106-4DE9-8751-88FA26291E75}" srcOrd="0" destOrd="0" presId="urn:microsoft.com/office/officeart/2018/2/layout/IconCircleList"/>
    <dgm:cxn modelId="{1DB11FCC-E513-4E5F-8767-5620AB5A3AFD}" type="presParOf" srcId="{87F0B408-82B5-4B26-87E0-07289156E3EB}" destId="{06DE33B7-6200-41C8-9B63-6D1A2C2D2D11}" srcOrd="1" destOrd="0" presId="urn:microsoft.com/office/officeart/2018/2/layout/IconCircleList"/>
    <dgm:cxn modelId="{031C5C85-A50F-4824-A9A6-754EEA2E86E6}" type="presParOf" srcId="{87F0B408-82B5-4B26-87E0-07289156E3EB}" destId="{CC0A4D75-CD26-47AF-9544-BB71481C7979}" srcOrd="2" destOrd="0" presId="urn:microsoft.com/office/officeart/2018/2/layout/IconCircleList"/>
    <dgm:cxn modelId="{0D97D183-0E36-4A40-A61A-E35C1652B7C2}" type="presParOf" srcId="{87F0B408-82B5-4B26-87E0-07289156E3EB}" destId="{9EC97EFE-0707-44BA-94ED-DE24B04BB5C4}" srcOrd="3" destOrd="0" presId="urn:microsoft.com/office/officeart/2018/2/layout/IconCircleList"/>
    <dgm:cxn modelId="{00658405-C3CD-47CF-BC9D-67DC7EDDAF7C}" type="presParOf" srcId="{EA687838-9DF9-488E-8526-C33DDB980CD9}" destId="{5990ED1C-E703-4837-B5D0-F8126A46862A}" srcOrd="3" destOrd="0" presId="urn:microsoft.com/office/officeart/2018/2/layout/IconCircleList"/>
    <dgm:cxn modelId="{79C4A7A5-56A1-4C8F-AE13-4847CD04BC28}" type="presParOf" srcId="{EA687838-9DF9-488E-8526-C33DDB980CD9}" destId="{846CAC52-8941-471B-B6A9-F08B7B9D856F}" srcOrd="4" destOrd="0" presId="urn:microsoft.com/office/officeart/2018/2/layout/IconCircleList"/>
    <dgm:cxn modelId="{95BBA607-A599-4B90-8608-D91371836375}" type="presParOf" srcId="{846CAC52-8941-471B-B6A9-F08B7B9D856F}" destId="{564E57FF-5DC0-49C5-8B6A-49DBFCD0D07A}" srcOrd="0" destOrd="0" presId="urn:microsoft.com/office/officeart/2018/2/layout/IconCircleList"/>
    <dgm:cxn modelId="{6785F5A4-3909-4689-BDF0-04D199BC1D55}" type="presParOf" srcId="{846CAC52-8941-471B-B6A9-F08B7B9D856F}" destId="{ECE256C0-AA65-42DC-BE38-C81D11C9EA55}" srcOrd="1" destOrd="0" presId="urn:microsoft.com/office/officeart/2018/2/layout/IconCircleList"/>
    <dgm:cxn modelId="{8A63CCE5-8AB3-47C0-9EB8-453CA96E9058}" type="presParOf" srcId="{846CAC52-8941-471B-B6A9-F08B7B9D856F}" destId="{8F2DEB1B-9838-42D5-80C9-19754974FD34}" srcOrd="2" destOrd="0" presId="urn:microsoft.com/office/officeart/2018/2/layout/IconCircleList"/>
    <dgm:cxn modelId="{894237C8-D664-4825-998C-7EA9AA8E7661}" type="presParOf" srcId="{846CAC52-8941-471B-B6A9-F08B7B9D856F}" destId="{180FC9A8-214A-4E96-AE0A-8235FFC49B67}" srcOrd="3" destOrd="0" presId="urn:microsoft.com/office/officeart/2018/2/layout/IconCircleList"/>
    <dgm:cxn modelId="{CABF9462-8B0B-445C-A3AF-928F0F84BA69}" type="presParOf" srcId="{EA687838-9DF9-488E-8526-C33DDB980CD9}" destId="{5646E3CB-D61F-45B0-8C06-49B33795BB8F}" srcOrd="5" destOrd="0" presId="urn:microsoft.com/office/officeart/2018/2/layout/IconCircleList"/>
    <dgm:cxn modelId="{25F93C80-6D88-4CE1-BEC1-984264ADEB89}" type="presParOf" srcId="{EA687838-9DF9-488E-8526-C33DDB980CD9}" destId="{078D3E92-FD20-4320-AEEE-3BB6C8FE1B8F}" srcOrd="6" destOrd="0" presId="urn:microsoft.com/office/officeart/2018/2/layout/IconCircleList"/>
    <dgm:cxn modelId="{A6E6632F-5BF2-4F3D-82A9-40022E2FAA9E}" type="presParOf" srcId="{078D3E92-FD20-4320-AEEE-3BB6C8FE1B8F}" destId="{01A58B3E-A0B7-4506-874E-532CA10E0A7F}" srcOrd="0" destOrd="0" presId="urn:microsoft.com/office/officeart/2018/2/layout/IconCircleList"/>
    <dgm:cxn modelId="{6F40E61C-F8A7-44D8-A92F-246D75EEDBE7}" type="presParOf" srcId="{078D3E92-FD20-4320-AEEE-3BB6C8FE1B8F}" destId="{CF66AB48-9A3F-4A95-8868-D174C2CFDC2E}" srcOrd="1" destOrd="0" presId="urn:microsoft.com/office/officeart/2018/2/layout/IconCircleList"/>
    <dgm:cxn modelId="{17D158FB-A79A-47F8-82F9-6A572B81F938}" type="presParOf" srcId="{078D3E92-FD20-4320-AEEE-3BB6C8FE1B8F}" destId="{6E2D6941-6F3A-49CE-9494-BFA50F5FCCD6}" srcOrd="2" destOrd="0" presId="urn:microsoft.com/office/officeart/2018/2/layout/IconCircleList"/>
    <dgm:cxn modelId="{71C4D70D-2D3C-46AA-B5A1-B7B5C1877B98}" type="presParOf" srcId="{078D3E92-FD20-4320-AEEE-3BB6C8FE1B8F}" destId="{637D9413-3B54-48B4-98CA-BAE7AC0ED5CD}" srcOrd="3" destOrd="0" presId="urn:microsoft.com/office/officeart/2018/2/layout/Icon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1A7C39D-526C-4692-833F-7385BB6BCD92}" type="doc">
      <dgm:prSet loTypeId="urn:microsoft.com/office/officeart/2005/8/layout/hList7" loCatId="list" qsTypeId="urn:microsoft.com/office/officeart/2005/8/quickstyle/simple2" qsCatId="simple" csTypeId="urn:microsoft.com/office/officeart/2005/8/colors/accent1_2" csCatId="accent1" phldr="1"/>
      <dgm:spPr/>
      <dgm:t>
        <a:bodyPr/>
        <a:lstStyle/>
        <a:p>
          <a:endParaRPr lang="en-US"/>
        </a:p>
      </dgm:t>
    </dgm:pt>
    <dgm:pt modelId="{8FB4D2EF-38F9-4396-9319-EB87F18381A4}">
      <dgm:prSet/>
      <dgm:spPr/>
      <dgm:t>
        <a:bodyPr/>
        <a:lstStyle/>
        <a:p>
          <a:r>
            <a:rPr lang="en-US"/>
            <a:t>Goal Setting</a:t>
          </a:r>
        </a:p>
      </dgm:t>
    </dgm:pt>
    <dgm:pt modelId="{5E300127-AD21-43C1-9EFB-E5CC6DD30B14}" type="parTrans" cxnId="{15D47465-D220-4F03-A5EE-7024BCC9C5A5}">
      <dgm:prSet/>
      <dgm:spPr/>
      <dgm:t>
        <a:bodyPr/>
        <a:lstStyle/>
        <a:p>
          <a:endParaRPr lang="en-US"/>
        </a:p>
      </dgm:t>
    </dgm:pt>
    <dgm:pt modelId="{B5B58AE3-F174-4C95-BACA-20A2E98EE886}" type="sibTrans" cxnId="{15D47465-D220-4F03-A5EE-7024BCC9C5A5}">
      <dgm:prSet/>
      <dgm:spPr/>
      <dgm:t>
        <a:bodyPr/>
        <a:lstStyle/>
        <a:p>
          <a:endParaRPr lang="en-US"/>
        </a:p>
      </dgm:t>
    </dgm:pt>
    <dgm:pt modelId="{1807E683-22AE-47BD-A0DE-1A246F00876D}">
      <dgm:prSet/>
      <dgm:spPr/>
      <dgm:t>
        <a:bodyPr/>
        <a:lstStyle/>
        <a:p>
          <a:r>
            <a:rPr lang="en-US"/>
            <a:t>Resource Commitment </a:t>
          </a:r>
        </a:p>
      </dgm:t>
    </dgm:pt>
    <dgm:pt modelId="{F6DD9859-99AF-4A73-A0F8-630653FED109}" type="parTrans" cxnId="{16DB7C6F-70FF-4ADD-BA97-4D4E891766B4}">
      <dgm:prSet/>
      <dgm:spPr/>
      <dgm:t>
        <a:bodyPr/>
        <a:lstStyle/>
        <a:p>
          <a:endParaRPr lang="en-US"/>
        </a:p>
      </dgm:t>
    </dgm:pt>
    <dgm:pt modelId="{AAB566BB-B3EB-4084-AE3D-414AA9893905}" type="sibTrans" cxnId="{16DB7C6F-70FF-4ADD-BA97-4D4E891766B4}">
      <dgm:prSet/>
      <dgm:spPr/>
      <dgm:t>
        <a:bodyPr/>
        <a:lstStyle/>
        <a:p>
          <a:endParaRPr lang="en-US"/>
        </a:p>
      </dgm:t>
    </dgm:pt>
    <dgm:pt modelId="{D7029C73-95E7-4D49-935D-9C41DE777601}">
      <dgm:prSet/>
      <dgm:spPr/>
      <dgm:t>
        <a:bodyPr/>
        <a:lstStyle/>
        <a:p>
          <a:r>
            <a:rPr lang="en-US"/>
            <a:t>Facilitating Inter-departmental Coordination</a:t>
          </a:r>
        </a:p>
      </dgm:t>
    </dgm:pt>
    <dgm:pt modelId="{5DC7F8B7-D3F6-49E4-943D-4145C186F8AE}" type="parTrans" cxnId="{5480DD14-5C83-4FB6-8222-BD9E4BA43C88}">
      <dgm:prSet/>
      <dgm:spPr/>
      <dgm:t>
        <a:bodyPr/>
        <a:lstStyle/>
        <a:p>
          <a:endParaRPr lang="en-US"/>
        </a:p>
      </dgm:t>
    </dgm:pt>
    <dgm:pt modelId="{4036D958-A2DB-4BCD-A1D4-B8D39B816430}" type="sibTrans" cxnId="{5480DD14-5C83-4FB6-8222-BD9E4BA43C88}">
      <dgm:prSet/>
      <dgm:spPr/>
      <dgm:t>
        <a:bodyPr/>
        <a:lstStyle/>
        <a:p>
          <a:endParaRPr lang="en-US"/>
        </a:p>
      </dgm:t>
    </dgm:pt>
    <dgm:pt modelId="{1F6DBA75-55CC-4CD1-B7DD-1EC74E03F8F3}">
      <dgm:prSet/>
      <dgm:spPr/>
      <dgm:t>
        <a:bodyPr/>
        <a:lstStyle/>
        <a:p>
          <a:r>
            <a:rPr lang="en-US"/>
            <a:t>Building State and Federal Coalitions</a:t>
          </a:r>
        </a:p>
      </dgm:t>
    </dgm:pt>
    <dgm:pt modelId="{9B538885-B3EE-437D-985D-9F51A92987D6}" type="parTrans" cxnId="{FD773D7D-BBDA-4E51-B485-506D472131B7}">
      <dgm:prSet/>
      <dgm:spPr/>
      <dgm:t>
        <a:bodyPr/>
        <a:lstStyle/>
        <a:p>
          <a:endParaRPr lang="en-US"/>
        </a:p>
      </dgm:t>
    </dgm:pt>
    <dgm:pt modelId="{3EFAADAE-BC2C-4775-902D-1E7F05562C44}" type="sibTrans" cxnId="{FD773D7D-BBDA-4E51-B485-506D472131B7}">
      <dgm:prSet/>
      <dgm:spPr/>
      <dgm:t>
        <a:bodyPr/>
        <a:lstStyle/>
        <a:p>
          <a:endParaRPr lang="en-US"/>
        </a:p>
      </dgm:t>
    </dgm:pt>
    <dgm:pt modelId="{764BCA62-49A0-4F86-ABAE-0734FACBF9AE}">
      <dgm:prSet/>
      <dgm:spPr/>
      <dgm:t>
        <a:bodyPr/>
        <a:lstStyle/>
        <a:p>
          <a:r>
            <a:rPr lang="en-US"/>
            <a:t>Program Oversight and Adjustment</a:t>
          </a:r>
        </a:p>
      </dgm:t>
    </dgm:pt>
    <dgm:pt modelId="{CA3D277D-34A0-4C79-9899-4795B3D323F4}" type="parTrans" cxnId="{8C03B88E-9A01-4F75-9147-FE4866EDF964}">
      <dgm:prSet/>
      <dgm:spPr/>
      <dgm:t>
        <a:bodyPr/>
        <a:lstStyle/>
        <a:p>
          <a:endParaRPr lang="en-US"/>
        </a:p>
      </dgm:t>
    </dgm:pt>
    <dgm:pt modelId="{81AFE988-E618-4A19-82EC-9E8D40254E72}" type="sibTrans" cxnId="{8C03B88E-9A01-4F75-9147-FE4866EDF964}">
      <dgm:prSet/>
      <dgm:spPr/>
      <dgm:t>
        <a:bodyPr/>
        <a:lstStyle/>
        <a:p>
          <a:endParaRPr lang="en-US"/>
        </a:p>
      </dgm:t>
    </dgm:pt>
    <dgm:pt modelId="{96F99503-608A-4945-9D3D-CADE225ABF0D}" type="pres">
      <dgm:prSet presAssocID="{31A7C39D-526C-4692-833F-7385BB6BCD92}" presName="Name0" presStyleCnt="0">
        <dgm:presLayoutVars>
          <dgm:dir/>
          <dgm:resizeHandles val="exact"/>
        </dgm:presLayoutVars>
      </dgm:prSet>
      <dgm:spPr/>
    </dgm:pt>
    <dgm:pt modelId="{19C96B8B-710C-4F14-AC42-D42C0E7D47A4}" type="pres">
      <dgm:prSet presAssocID="{31A7C39D-526C-4692-833F-7385BB6BCD92}" presName="fgShape" presStyleLbl="fgShp" presStyleIdx="0" presStyleCnt="1"/>
      <dgm:spPr/>
    </dgm:pt>
    <dgm:pt modelId="{DFDBD6B2-A790-437B-AB9A-6C00E327954A}" type="pres">
      <dgm:prSet presAssocID="{31A7C39D-526C-4692-833F-7385BB6BCD92}" presName="linComp" presStyleCnt="0"/>
      <dgm:spPr/>
    </dgm:pt>
    <dgm:pt modelId="{B6440BE2-491C-4F30-B407-1425C634CD17}" type="pres">
      <dgm:prSet presAssocID="{8FB4D2EF-38F9-4396-9319-EB87F18381A4}" presName="compNode" presStyleCnt="0"/>
      <dgm:spPr/>
    </dgm:pt>
    <dgm:pt modelId="{E4D3AC49-6BB0-489D-8877-290264404133}" type="pres">
      <dgm:prSet presAssocID="{8FB4D2EF-38F9-4396-9319-EB87F18381A4}" presName="bkgdShape" presStyleLbl="node1" presStyleIdx="0" presStyleCnt="5"/>
      <dgm:spPr/>
    </dgm:pt>
    <dgm:pt modelId="{8E90F483-74E9-481A-943C-4A51ED11E147}" type="pres">
      <dgm:prSet presAssocID="{8FB4D2EF-38F9-4396-9319-EB87F18381A4}" presName="nodeTx" presStyleLbl="node1" presStyleIdx="0" presStyleCnt="5">
        <dgm:presLayoutVars>
          <dgm:bulletEnabled val="1"/>
        </dgm:presLayoutVars>
      </dgm:prSet>
      <dgm:spPr/>
    </dgm:pt>
    <dgm:pt modelId="{C0FB23BA-9869-4E2C-94E6-A03261104239}" type="pres">
      <dgm:prSet presAssocID="{8FB4D2EF-38F9-4396-9319-EB87F18381A4}" presName="invisiNode" presStyleLbl="node1" presStyleIdx="0" presStyleCnt="5"/>
      <dgm:spPr/>
    </dgm:pt>
    <dgm:pt modelId="{4AF9BFB2-CB02-4CB8-B119-A0743A76275F}" type="pres">
      <dgm:prSet presAssocID="{8FB4D2EF-38F9-4396-9319-EB87F18381A4}" presName="imagNode"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Race Flag with solid fill"/>
        </a:ext>
      </dgm:extLst>
    </dgm:pt>
    <dgm:pt modelId="{FAA2D8D3-64DD-43F1-8DE9-C66A280EB5BA}" type="pres">
      <dgm:prSet presAssocID="{B5B58AE3-F174-4C95-BACA-20A2E98EE886}" presName="sibTrans" presStyleLbl="sibTrans2D1" presStyleIdx="0" presStyleCnt="0"/>
      <dgm:spPr/>
    </dgm:pt>
    <dgm:pt modelId="{979D4FF1-E88B-4560-8E34-7BC5C218AF1E}" type="pres">
      <dgm:prSet presAssocID="{1807E683-22AE-47BD-A0DE-1A246F00876D}" presName="compNode" presStyleCnt="0"/>
      <dgm:spPr/>
    </dgm:pt>
    <dgm:pt modelId="{34D5DA92-75DD-4C2B-9A41-F9E8272259EB}" type="pres">
      <dgm:prSet presAssocID="{1807E683-22AE-47BD-A0DE-1A246F00876D}" presName="bkgdShape" presStyleLbl="node1" presStyleIdx="1" presStyleCnt="5"/>
      <dgm:spPr/>
    </dgm:pt>
    <dgm:pt modelId="{B722EC5F-D254-4109-88CE-1D3FC630E3AC}" type="pres">
      <dgm:prSet presAssocID="{1807E683-22AE-47BD-A0DE-1A246F00876D}" presName="nodeTx" presStyleLbl="node1" presStyleIdx="1" presStyleCnt="5">
        <dgm:presLayoutVars>
          <dgm:bulletEnabled val="1"/>
        </dgm:presLayoutVars>
      </dgm:prSet>
      <dgm:spPr/>
    </dgm:pt>
    <dgm:pt modelId="{ADD8871A-A127-4083-9A86-54A006FBB85A}" type="pres">
      <dgm:prSet presAssocID="{1807E683-22AE-47BD-A0DE-1A246F00876D}" presName="invisiNode" presStyleLbl="node1" presStyleIdx="1" presStyleCnt="5"/>
      <dgm:spPr/>
    </dgm:pt>
    <dgm:pt modelId="{42202B1D-5DE3-4CE1-BAB5-4707D63821B7}" type="pres">
      <dgm:prSet presAssocID="{1807E683-22AE-47BD-A0DE-1A246F00876D}" presName="imagNode" presStyleLbl="fgImgPlac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Aspiration with solid fill"/>
        </a:ext>
      </dgm:extLst>
    </dgm:pt>
    <dgm:pt modelId="{E155BB68-6725-4AF6-A365-C4458564E4A5}" type="pres">
      <dgm:prSet presAssocID="{AAB566BB-B3EB-4084-AE3D-414AA9893905}" presName="sibTrans" presStyleLbl="sibTrans2D1" presStyleIdx="0" presStyleCnt="0"/>
      <dgm:spPr/>
    </dgm:pt>
    <dgm:pt modelId="{18DA9368-7168-4422-BACF-00BD612FD2DA}" type="pres">
      <dgm:prSet presAssocID="{D7029C73-95E7-4D49-935D-9C41DE777601}" presName="compNode" presStyleCnt="0"/>
      <dgm:spPr/>
    </dgm:pt>
    <dgm:pt modelId="{6A3CD8AF-AA2E-4478-8E17-0AB204B91640}" type="pres">
      <dgm:prSet presAssocID="{D7029C73-95E7-4D49-935D-9C41DE777601}" presName="bkgdShape" presStyleLbl="node1" presStyleIdx="2" presStyleCnt="5"/>
      <dgm:spPr/>
    </dgm:pt>
    <dgm:pt modelId="{B59579E2-AE70-41E0-9188-F7578F3695BD}" type="pres">
      <dgm:prSet presAssocID="{D7029C73-95E7-4D49-935D-9C41DE777601}" presName="nodeTx" presStyleLbl="node1" presStyleIdx="2" presStyleCnt="5">
        <dgm:presLayoutVars>
          <dgm:bulletEnabled val="1"/>
        </dgm:presLayoutVars>
      </dgm:prSet>
      <dgm:spPr/>
    </dgm:pt>
    <dgm:pt modelId="{6F5753B4-1326-4B08-8878-C859B2D02330}" type="pres">
      <dgm:prSet presAssocID="{D7029C73-95E7-4D49-935D-9C41DE777601}" presName="invisiNode" presStyleLbl="node1" presStyleIdx="2" presStyleCnt="5"/>
      <dgm:spPr/>
    </dgm:pt>
    <dgm:pt modelId="{2F92D9E0-E60B-495A-B1CF-5C2D74D12394}" type="pres">
      <dgm:prSet presAssocID="{D7029C73-95E7-4D49-935D-9C41DE777601}" presName="imagNode" presStyleLbl="fgImgPlac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Telephone outline"/>
        </a:ext>
      </dgm:extLst>
    </dgm:pt>
    <dgm:pt modelId="{1AA7D58D-5426-4DFA-8E06-4357060C2F8E}" type="pres">
      <dgm:prSet presAssocID="{4036D958-A2DB-4BCD-A1D4-B8D39B816430}" presName="sibTrans" presStyleLbl="sibTrans2D1" presStyleIdx="0" presStyleCnt="0"/>
      <dgm:spPr/>
    </dgm:pt>
    <dgm:pt modelId="{7517DC89-8516-43B9-A061-701C82245763}" type="pres">
      <dgm:prSet presAssocID="{1F6DBA75-55CC-4CD1-B7DD-1EC74E03F8F3}" presName="compNode" presStyleCnt="0"/>
      <dgm:spPr/>
    </dgm:pt>
    <dgm:pt modelId="{F6E6E911-D6A8-44C5-AEAF-0A30314D21F7}" type="pres">
      <dgm:prSet presAssocID="{1F6DBA75-55CC-4CD1-B7DD-1EC74E03F8F3}" presName="bkgdShape" presStyleLbl="node1" presStyleIdx="3" presStyleCnt="5"/>
      <dgm:spPr/>
    </dgm:pt>
    <dgm:pt modelId="{35F574D1-2761-4242-BC52-13EC12693F99}" type="pres">
      <dgm:prSet presAssocID="{1F6DBA75-55CC-4CD1-B7DD-1EC74E03F8F3}" presName="nodeTx" presStyleLbl="node1" presStyleIdx="3" presStyleCnt="5">
        <dgm:presLayoutVars>
          <dgm:bulletEnabled val="1"/>
        </dgm:presLayoutVars>
      </dgm:prSet>
      <dgm:spPr/>
    </dgm:pt>
    <dgm:pt modelId="{4F3A4B32-053C-418C-9CA3-051812314F0D}" type="pres">
      <dgm:prSet presAssocID="{1F6DBA75-55CC-4CD1-B7DD-1EC74E03F8F3}" presName="invisiNode" presStyleLbl="node1" presStyleIdx="3" presStyleCnt="5"/>
      <dgm:spPr/>
    </dgm:pt>
    <dgm:pt modelId="{6E8FEBBB-1A6E-4B55-8C3F-FF4AE17F2369}" type="pres">
      <dgm:prSet presAssocID="{1F6DBA75-55CC-4CD1-B7DD-1EC74E03F8F3}" presName="imagNode" presStyleLbl="fgImgPlac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Handshake outline"/>
        </a:ext>
      </dgm:extLst>
    </dgm:pt>
    <dgm:pt modelId="{496ED855-AB4A-4B18-B161-23932263D0C1}" type="pres">
      <dgm:prSet presAssocID="{3EFAADAE-BC2C-4775-902D-1E7F05562C44}" presName="sibTrans" presStyleLbl="sibTrans2D1" presStyleIdx="0" presStyleCnt="0"/>
      <dgm:spPr/>
    </dgm:pt>
    <dgm:pt modelId="{5F4055CB-1092-47AE-9C9A-EC190181E0D1}" type="pres">
      <dgm:prSet presAssocID="{764BCA62-49A0-4F86-ABAE-0734FACBF9AE}" presName="compNode" presStyleCnt="0"/>
      <dgm:spPr/>
    </dgm:pt>
    <dgm:pt modelId="{A5D8B944-D9CD-4B75-B3F6-389FD3B96D13}" type="pres">
      <dgm:prSet presAssocID="{764BCA62-49A0-4F86-ABAE-0734FACBF9AE}" presName="bkgdShape" presStyleLbl="node1" presStyleIdx="4" presStyleCnt="5"/>
      <dgm:spPr/>
    </dgm:pt>
    <dgm:pt modelId="{018734EE-CB52-4612-9CF9-76FFAC41C0D8}" type="pres">
      <dgm:prSet presAssocID="{764BCA62-49A0-4F86-ABAE-0734FACBF9AE}" presName="nodeTx" presStyleLbl="node1" presStyleIdx="4" presStyleCnt="5">
        <dgm:presLayoutVars>
          <dgm:bulletEnabled val="1"/>
        </dgm:presLayoutVars>
      </dgm:prSet>
      <dgm:spPr/>
    </dgm:pt>
    <dgm:pt modelId="{8595698C-520E-4ACD-9D44-FE769D02D23E}" type="pres">
      <dgm:prSet presAssocID="{764BCA62-49A0-4F86-ABAE-0734FACBF9AE}" presName="invisiNode" presStyleLbl="node1" presStyleIdx="4" presStyleCnt="5"/>
      <dgm:spPr/>
    </dgm:pt>
    <dgm:pt modelId="{415D9018-A6F0-4ECA-A36B-1090A304B3FE}" type="pres">
      <dgm:prSet presAssocID="{764BCA62-49A0-4F86-ABAE-0734FACBF9AE}" presName="imagNode" presStyleLbl="fgImgPlac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Alterations &amp; Tailoring outline"/>
        </a:ext>
      </dgm:extLst>
    </dgm:pt>
  </dgm:ptLst>
  <dgm:cxnLst>
    <dgm:cxn modelId="{6A06EC07-28D6-4352-B5ED-AA3CC61604F3}" type="presOf" srcId="{3EFAADAE-BC2C-4775-902D-1E7F05562C44}" destId="{496ED855-AB4A-4B18-B161-23932263D0C1}" srcOrd="0" destOrd="0" presId="urn:microsoft.com/office/officeart/2005/8/layout/hList7"/>
    <dgm:cxn modelId="{5480DD14-5C83-4FB6-8222-BD9E4BA43C88}" srcId="{31A7C39D-526C-4692-833F-7385BB6BCD92}" destId="{D7029C73-95E7-4D49-935D-9C41DE777601}" srcOrd="2" destOrd="0" parTransId="{5DC7F8B7-D3F6-49E4-943D-4145C186F8AE}" sibTransId="{4036D958-A2DB-4BCD-A1D4-B8D39B816430}"/>
    <dgm:cxn modelId="{ECB8EA28-0405-4B8E-A256-D6B96C290294}" type="presOf" srcId="{D7029C73-95E7-4D49-935D-9C41DE777601}" destId="{6A3CD8AF-AA2E-4478-8E17-0AB204B91640}" srcOrd="0" destOrd="0" presId="urn:microsoft.com/office/officeart/2005/8/layout/hList7"/>
    <dgm:cxn modelId="{BC2DF72E-8EB3-488D-9436-DE2708E8BA7A}" type="presOf" srcId="{B5B58AE3-F174-4C95-BACA-20A2E98EE886}" destId="{FAA2D8D3-64DD-43F1-8DE9-C66A280EB5BA}" srcOrd="0" destOrd="0" presId="urn:microsoft.com/office/officeart/2005/8/layout/hList7"/>
    <dgm:cxn modelId="{15D73940-249A-4901-96AD-8435B9C55ACC}" type="presOf" srcId="{8FB4D2EF-38F9-4396-9319-EB87F18381A4}" destId="{8E90F483-74E9-481A-943C-4A51ED11E147}" srcOrd="1" destOrd="0" presId="urn:microsoft.com/office/officeart/2005/8/layout/hList7"/>
    <dgm:cxn modelId="{15D47465-D220-4F03-A5EE-7024BCC9C5A5}" srcId="{31A7C39D-526C-4692-833F-7385BB6BCD92}" destId="{8FB4D2EF-38F9-4396-9319-EB87F18381A4}" srcOrd="0" destOrd="0" parTransId="{5E300127-AD21-43C1-9EFB-E5CC6DD30B14}" sibTransId="{B5B58AE3-F174-4C95-BACA-20A2E98EE886}"/>
    <dgm:cxn modelId="{A6B34E6B-B55E-41C8-B269-99ABB0CB25BF}" type="presOf" srcId="{1F6DBA75-55CC-4CD1-B7DD-1EC74E03F8F3}" destId="{35F574D1-2761-4242-BC52-13EC12693F99}" srcOrd="1" destOrd="0" presId="urn:microsoft.com/office/officeart/2005/8/layout/hList7"/>
    <dgm:cxn modelId="{A1F80C4C-5B23-4553-830C-7D86472DB374}" type="presOf" srcId="{D7029C73-95E7-4D49-935D-9C41DE777601}" destId="{B59579E2-AE70-41E0-9188-F7578F3695BD}" srcOrd="1" destOrd="0" presId="urn:microsoft.com/office/officeart/2005/8/layout/hList7"/>
    <dgm:cxn modelId="{16DB7C6F-70FF-4ADD-BA97-4D4E891766B4}" srcId="{31A7C39D-526C-4692-833F-7385BB6BCD92}" destId="{1807E683-22AE-47BD-A0DE-1A246F00876D}" srcOrd="1" destOrd="0" parTransId="{F6DD9859-99AF-4A73-A0F8-630653FED109}" sibTransId="{AAB566BB-B3EB-4084-AE3D-414AA9893905}"/>
    <dgm:cxn modelId="{A8851973-8832-4D87-856A-EE4728193DA4}" type="presOf" srcId="{764BCA62-49A0-4F86-ABAE-0734FACBF9AE}" destId="{018734EE-CB52-4612-9CF9-76FFAC41C0D8}" srcOrd="1" destOrd="0" presId="urn:microsoft.com/office/officeart/2005/8/layout/hList7"/>
    <dgm:cxn modelId="{FD773D7D-BBDA-4E51-B485-506D472131B7}" srcId="{31A7C39D-526C-4692-833F-7385BB6BCD92}" destId="{1F6DBA75-55CC-4CD1-B7DD-1EC74E03F8F3}" srcOrd="3" destOrd="0" parTransId="{9B538885-B3EE-437D-985D-9F51A92987D6}" sibTransId="{3EFAADAE-BC2C-4775-902D-1E7F05562C44}"/>
    <dgm:cxn modelId="{E94D107F-8753-45B5-9F90-AB568927F733}" type="presOf" srcId="{1807E683-22AE-47BD-A0DE-1A246F00876D}" destId="{B722EC5F-D254-4109-88CE-1D3FC630E3AC}" srcOrd="1" destOrd="0" presId="urn:microsoft.com/office/officeart/2005/8/layout/hList7"/>
    <dgm:cxn modelId="{E86D2F7F-4445-4B88-93BA-A0431451C168}" type="presOf" srcId="{AAB566BB-B3EB-4084-AE3D-414AA9893905}" destId="{E155BB68-6725-4AF6-A365-C4458564E4A5}" srcOrd="0" destOrd="0" presId="urn:microsoft.com/office/officeart/2005/8/layout/hList7"/>
    <dgm:cxn modelId="{8C03B88E-9A01-4F75-9147-FE4866EDF964}" srcId="{31A7C39D-526C-4692-833F-7385BB6BCD92}" destId="{764BCA62-49A0-4F86-ABAE-0734FACBF9AE}" srcOrd="4" destOrd="0" parTransId="{CA3D277D-34A0-4C79-9899-4795B3D323F4}" sibTransId="{81AFE988-E618-4A19-82EC-9E8D40254E72}"/>
    <dgm:cxn modelId="{FA1B4C90-5C34-4850-8828-777006012803}" type="presOf" srcId="{764BCA62-49A0-4F86-ABAE-0734FACBF9AE}" destId="{A5D8B944-D9CD-4B75-B3F6-389FD3B96D13}" srcOrd="0" destOrd="0" presId="urn:microsoft.com/office/officeart/2005/8/layout/hList7"/>
    <dgm:cxn modelId="{0B145AA3-50F0-4668-B7FD-CBD137EF3FB4}" type="presOf" srcId="{1F6DBA75-55CC-4CD1-B7DD-1EC74E03F8F3}" destId="{F6E6E911-D6A8-44C5-AEAF-0A30314D21F7}" srcOrd="0" destOrd="0" presId="urn:microsoft.com/office/officeart/2005/8/layout/hList7"/>
    <dgm:cxn modelId="{951EBBAC-B1C5-43D1-86E0-1BF58EA24323}" type="presOf" srcId="{1807E683-22AE-47BD-A0DE-1A246F00876D}" destId="{34D5DA92-75DD-4C2B-9A41-F9E8272259EB}" srcOrd="0" destOrd="0" presId="urn:microsoft.com/office/officeart/2005/8/layout/hList7"/>
    <dgm:cxn modelId="{5C6181B2-B0B8-47DF-997D-3FE23D69C13C}" type="presOf" srcId="{4036D958-A2DB-4BCD-A1D4-B8D39B816430}" destId="{1AA7D58D-5426-4DFA-8E06-4357060C2F8E}" srcOrd="0" destOrd="0" presId="urn:microsoft.com/office/officeart/2005/8/layout/hList7"/>
    <dgm:cxn modelId="{2980DDB8-C332-4B7B-B4D3-6A2918A025AA}" type="presOf" srcId="{8FB4D2EF-38F9-4396-9319-EB87F18381A4}" destId="{E4D3AC49-6BB0-489D-8877-290264404133}" srcOrd="0" destOrd="0" presId="urn:microsoft.com/office/officeart/2005/8/layout/hList7"/>
    <dgm:cxn modelId="{CCA53DF7-F2CD-40B2-B8CC-2C00BCF5133A}" type="presOf" srcId="{31A7C39D-526C-4692-833F-7385BB6BCD92}" destId="{96F99503-608A-4945-9D3D-CADE225ABF0D}" srcOrd="0" destOrd="0" presId="urn:microsoft.com/office/officeart/2005/8/layout/hList7"/>
    <dgm:cxn modelId="{A851E862-39E9-4D0D-92B8-136A140DF5F3}" type="presParOf" srcId="{96F99503-608A-4945-9D3D-CADE225ABF0D}" destId="{19C96B8B-710C-4F14-AC42-D42C0E7D47A4}" srcOrd="0" destOrd="0" presId="urn:microsoft.com/office/officeart/2005/8/layout/hList7"/>
    <dgm:cxn modelId="{25597B00-1F75-4627-9B37-AC9D19D0EA27}" type="presParOf" srcId="{96F99503-608A-4945-9D3D-CADE225ABF0D}" destId="{DFDBD6B2-A790-437B-AB9A-6C00E327954A}" srcOrd="1" destOrd="0" presId="urn:microsoft.com/office/officeart/2005/8/layout/hList7"/>
    <dgm:cxn modelId="{E0B72671-89AC-4740-A5D1-8CDCA4E6C8D0}" type="presParOf" srcId="{DFDBD6B2-A790-437B-AB9A-6C00E327954A}" destId="{B6440BE2-491C-4F30-B407-1425C634CD17}" srcOrd="0" destOrd="0" presId="urn:microsoft.com/office/officeart/2005/8/layout/hList7"/>
    <dgm:cxn modelId="{B86AF5D1-BDE3-4409-898A-9D9473BFFBF0}" type="presParOf" srcId="{B6440BE2-491C-4F30-B407-1425C634CD17}" destId="{E4D3AC49-6BB0-489D-8877-290264404133}" srcOrd="0" destOrd="0" presId="urn:microsoft.com/office/officeart/2005/8/layout/hList7"/>
    <dgm:cxn modelId="{E491F37E-0BF1-4951-9CDB-091DA33CF386}" type="presParOf" srcId="{B6440BE2-491C-4F30-B407-1425C634CD17}" destId="{8E90F483-74E9-481A-943C-4A51ED11E147}" srcOrd="1" destOrd="0" presId="urn:microsoft.com/office/officeart/2005/8/layout/hList7"/>
    <dgm:cxn modelId="{A6F4CFC0-AF00-414D-BA26-3C6A93BCE0A4}" type="presParOf" srcId="{B6440BE2-491C-4F30-B407-1425C634CD17}" destId="{C0FB23BA-9869-4E2C-94E6-A03261104239}" srcOrd="2" destOrd="0" presId="urn:microsoft.com/office/officeart/2005/8/layout/hList7"/>
    <dgm:cxn modelId="{6FD4BD81-CED2-4041-B6DA-90AD7978668B}" type="presParOf" srcId="{B6440BE2-491C-4F30-B407-1425C634CD17}" destId="{4AF9BFB2-CB02-4CB8-B119-A0743A76275F}" srcOrd="3" destOrd="0" presId="urn:microsoft.com/office/officeart/2005/8/layout/hList7"/>
    <dgm:cxn modelId="{FD2F3722-0D97-4965-B3E1-8E16C320C5F3}" type="presParOf" srcId="{DFDBD6B2-A790-437B-AB9A-6C00E327954A}" destId="{FAA2D8D3-64DD-43F1-8DE9-C66A280EB5BA}" srcOrd="1" destOrd="0" presId="urn:microsoft.com/office/officeart/2005/8/layout/hList7"/>
    <dgm:cxn modelId="{D9A6B504-926F-49F2-8847-C256AA260564}" type="presParOf" srcId="{DFDBD6B2-A790-437B-AB9A-6C00E327954A}" destId="{979D4FF1-E88B-4560-8E34-7BC5C218AF1E}" srcOrd="2" destOrd="0" presId="urn:microsoft.com/office/officeart/2005/8/layout/hList7"/>
    <dgm:cxn modelId="{9DCAE355-FB56-471D-91A2-41D4039E05FE}" type="presParOf" srcId="{979D4FF1-E88B-4560-8E34-7BC5C218AF1E}" destId="{34D5DA92-75DD-4C2B-9A41-F9E8272259EB}" srcOrd="0" destOrd="0" presId="urn:microsoft.com/office/officeart/2005/8/layout/hList7"/>
    <dgm:cxn modelId="{870FE89B-C75F-48E8-9BE8-864A42C4C31F}" type="presParOf" srcId="{979D4FF1-E88B-4560-8E34-7BC5C218AF1E}" destId="{B722EC5F-D254-4109-88CE-1D3FC630E3AC}" srcOrd="1" destOrd="0" presId="urn:microsoft.com/office/officeart/2005/8/layout/hList7"/>
    <dgm:cxn modelId="{1A77E84F-006A-420E-8A3B-DA06874301C6}" type="presParOf" srcId="{979D4FF1-E88B-4560-8E34-7BC5C218AF1E}" destId="{ADD8871A-A127-4083-9A86-54A006FBB85A}" srcOrd="2" destOrd="0" presId="urn:microsoft.com/office/officeart/2005/8/layout/hList7"/>
    <dgm:cxn modelId="{2C1737E5-D866-40DE-8DD5-39246BB844CA}" type="presParOf" srcId="{979D4FF1-E88B-4560-8E34-7BC5C218AF1E}" destId="{42202B1D-5DE3-4CE1-BAB5-4707D63821B7}" srcOrd="3" destOrd="0" presId="urn:microsoft.com/office/officeart/2005/8/layout/hList7"/>
    <dgm:cxn modelId="{1B2519B5-636E-441F-91A3-819DFC01740B}" type="presParOf" srcId="{DFDBD6B2-A790-437B-AB9A-6C00E327954A}" destId="{E155BB68-6725-4AF6-A365-C4458564E4A5}" srcOrd="3" destOrd="0" presId="urn:microsoft.com/office/officeart/2005/8/layout/hList7"/>
    <dgm:cxn modelId="{F7A6DC65-45F5-40AA-8FF2-EFE0A9A394A7}" type="presParOf" srcId="{DFDBD6B2-A790-437B-AB9A-6C00E327954A}" destId="{18DA9368-7168-4422-BACF-00BD612FD2DA}" srcOrd="4" destOrd="0" presId="urn:microsoft.com/office/officeart/2005/8/layout/hList7"/>
    <dgm:cxn modelId="{CD2166AD-5FB6-49F6-9BF7-6F4C28AE0130}" type="presParOf" srcId="{18DA9368-7168-4422-BACF-00BD612FD2DA}" destId="{6A3CD8AF-AA2E-4478-8E17-0AB204B91640}" srcOrd="0" destOrd="0" presId="urn:microsoft.com/office/officeart/2005/8/layout/hList7"/>
    <dgm:cxn modelId="{D95F4A9E-EC88-4348-A1C1-2B0FEEB57FB8}" type="presParOf" srcId="{18DA9368-7168-4422-BACF-00BD612FD2DA}" destId="{B59579E2-AE70-41E0-9188-F7578F3695BD}" srcOrd="1" destOrd="0" presId="urn:microsoft.com/office/officeart/2005/8/layout/hList7"/>
    <dgm:cxn modelId="{D21E974E-2C1A-4873-92C3-D5FF96BCE6F6}" type="presParOf" srcId="{18DA9368-7168-4422-BACF-00BD612FD2DA}" destId="{6F5753B4-1326-4B08-8878-C859B2D02330}" srcOrd="2" destOrd="0" presId="urn:microsoft.com/office/officeart/2005/8/layout/hList7"/>
    <dgm:cxn modelId="{955BCE1D-C2E1-48AA-A567-EA2396BF6A03}" type="presParOf" srcId="{18DA9368-7168-4422-BACF-00BD612FD2DA}" destId="{2F92D9E0-E60B-495A-B1CF-5C2D74D12394}" srcOrd="3" destOrd="0" presId="urn:microsoft.com/office/officeart/2005/8/layout/hList7"/>
    <dgm:cxn modelId="{B9BDE738-7B12-4B04-B863-578A025AC0ED}" type="presParOf" srcId="{DFDBD6B2-A790-437B-AB9A-6C00E327954A}" destId="{1AA7D58D-5426-4DFA-8E06-4357060C2F8E}" srcOrd="5" destOrd="0" presId="urn:microsoft.com/office/officeart/2005/8/layout/hList7"/>
    <dgm:cxn modelId="{13E3BBA8-39F0-470D-B21C-679E54B2E46D}" type="presParOf" srcId="{DFDBD6B2-A790-437B-AB9A-6C00E327954A}" destId="{7517DC89-8516-43B9-A061-701C82245763}" srcOrd="6" destOrd="0" presId="urn:microsoft.com/office/officeart/2005/8/layout/hList7"/>
    <dgm:cxn modelId="{AA679016-ACBD-4AD3-AB88-8DF1DAE06E81}" type="presParOf" srcId="{7517DC89-8516-43B9-A061-701C82245763}" destId="{F6E6E911-D6A8-44C5-AEAF-0A30314D21F7}" srcOrd="0" destOrd="0" presId="urn:microsoft.com/office/officeart/2005/8/layout/hList7"/>
    <dgm:cxn modelId="{97BBA695-A5A0-4EEE-B734-5AF55253EE00}" type="presParOf" srcId="{7517DC89-8516-43B9-A061-701C82245763}" destId="{35F574D1-2761-4242-BC52-13EC12693F99}" srcOrd="1" destOrd="0" presId="urn:microsoft.com/office/officeart/2005/8/layout/hList7"/>
    <dgm:cxn modelId="{04FE47FB-FFFF-476B-AB40-743856169E74}" type="presParOf" srcId="{7517DC89-8516-43B9-A061-701C82245763}" destId="{4F3A4B32-053C-418C-9CA3-051812314F0D}" srcOrd="2" destOrd="0" presId="urn:microsoft.com/office/officeart/2005/8/layout/hList7"/>
    <dgm:cxn modelId="{899FBA5C-9916-43AD-985C-6C560C99857A}" type="presParOf" srcId="{7517DC89-8516-43B9-A061-701C82245763}" destId="{6E8FEBBB-1A6E-4B55-8C3F-FF4AE17F2369}" srcOrd="3" destOrd="0" presId="urn:microsoft.com/office/officeart/2005/8/layout/hList7"/>
    <dgm:cxn modelId="{BDD1C088-B35D-4A8E-996F-32F3F9D80470}" type="presParOf" srcId="{DFDBD6B2-A790-437B-AB9A-6C00E327954A}" destId="{496ED855-AB4A-4B18-B161-23932263D0C1}" srcOrd="7" destOrd="0" presId="urn:microsoft.com/office/officeart/2005/8/layout/hList7"/>
    <dgm:cxn modelId="{F05773EB-37DE-4578-8E0D-28219B27B166}" type="presParOf" srcId="{DFDBD6B2-A790-437B-AB9A-6C00E327954A}" destId="{5F4055CB-1092-47AE-9C9A-EC190181E0D1}" srcOrd="8" destOrd="0" presId="urn:microsoft.com/office/officeart/2005/8/layout/hList7"/>
    <dgm:cxn modelId="{D9451113-5B39-4093-8C22-8412AE460047}" type="presParOf" srcId="{5F4055CB-1092-47AE-9C9A-EC190181E0D1}" destId="{A5D8B944-D9CD-4B75-B3F6-389FD3B96D13}" srcOrd="0" destOrd="0" presId="urn:microsoft.com/office/officeart/2005/8/layout/hList7"/>
    <dgm:cxn modelId="{8BB68CCE-D78A-40E0-8D10-89C7AA0246B7}" type="presParOf" srcId="{5F4055CB-1092-47AE-9C9A-EC190181E0D1}" destId="{018734EE-CB52-4612-9CF9-76FFAC41C0D8}" srcOrd="1" destOrd="0" presId="urn:microsoft.com/office/officeart/2005/8/layout/hList7"/>
    <dgm:cxn modelId="{6AF1EE9F-2D57-4507-84F9-B6C1BC65B4E4}" type="presParOf" srcId="{5F4055CB-1092-47AE-9C9A-EC190181E0D1}" destId="{8595698C-520E-4ACD-9D44-FE769D02D23E}" srcOrd="2" destOrd="0" presId="urn:microsoft.com/office/officeart/2005/8/layout/hList7"/>
    <dgm:cxn modelId="{67207B12-E0DF-489F-ADD7-E066D9508776}" type="presParOf" srcId="{5F4055CB-1092-47AE-9C9A-EC190181E0D1}" destId="{415D9018-A6F0-4ECA-A36B-1090A304B3FE}"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4049A2B-BC53-4BE7-97FA-971DF5552CAB}" type="doc">
      <dgm:prSet loTypeId="urn:microsoft.com/office/officeart/2005/8/layout/cycle4" loCatId="relationship" qsTypeId="urn:microsoft.com/office/officeart/2005/8/quickstyle/simple3" qsCatId="simple" csTypeId="urn:microsoft.com/office/officeart/2005/8/colors/colorful1" csCatId="colorful" phldr="1"/>
      <dgm:spPr/>
      <dgm:t>
        <a:bodyPr/>
        <a:lstStyle/>
        <a:p>
          <a:endParaRPr lang="en-US"/>
        </a:p>
      </dgm:t>
    </dgm:pt>
    <dgm:pt modelId="{99EE37BE-41A2-4233-9AEF-1F45F173DCDC}">
      <dgm:prSet/>
      <dgm:spPr/>
      <dgm:t>
        <a:bodyPr/>
        <a:lstStyle/>
        <a:p>
          <a:r>
            <a:rPr lang="en-US" dirty="0"/>
            <a:t>Tribal Council</a:t>
          </a:r>
        </a:p>
      </dgm:t>
    </dgm:pt>
    <dgm:pt modelId="{5F3B0E15-F57C-4737-9ECF-95C5C47D4F25}" type="parTrans" cxnId="{05F5EC3D-C2B3-451A-AFCE-DF5FECE43EA8}">
      <dgm:prSet/>
      <dgm:spPr/>
      <dgm:t>
        <a:bodyPr/>
        <a:lstStyle/>
        <a:p>
          <a:endParaRPr lang="en-US"/>
        </a:p>
      </dgm:t>
    </dgm:pt>
    <dgm:pt modelId="{E5FA1289-EF82-4FB4-B2DA-5D1864B9DF1F}" type="sibTrans" cxnId="{05F5EC3D-C2B3-451A-AFCE-DF5FECE43EA8}">
      <dgm:prSet/>
      <dgm:spPr/>
      <dgm:t>
        <a:bodyPr/>
        <a:lstStyle/>
        <a:p>
          <a:endParaRPr lang="en-US"/>
        </a:p>
      </dgm:t>
    </dgm:pt>
    <dgm:pt modelId="{0C91101F-245C-4C5C-96E3-1ED6BBA5E21A}">
      <dgm:prSet/>
      <dgm:spPr/>
      <dgm:t>
        <a:bodyPr/>
        <a:lstStyle/>
        <a:p>
          <a:r>
            <a:rPr lang="en-US" dirty="0"/>
            <a:t>Tribal Department of Social Services</a:t>
          </a:r>
        </a:p>
      </dgm:t>
    </dgm:pt>
    <dgm:pt modelId="{39F2B5D4-E54F-4682-BCC9-AD043DCFC239}" type="parTrans" cxnId="{C87F8824-97DC-4DB6-B1FF-0CDE47B92336}">
      <dgm:prSet/>
      <dgm:spPr/>
      <dgm:t>
        <a:bodyPr/>
        <a:lstStyle/>
        <a:p>
          <a:endParaRPr lang="en-US"/>
        </a:p>
      </dgm:t>
    </dgm:pt>
    <dgm:pt modelId="{141B8BAD-9F94-46CC-B034-959E402BB54F}" type="sibTrans" cxnId="{C87F8824-97DC-4DB6-B1FF-0CDE47B92336}">
      <dgm:prSet/>
      <dgm:spPr/>
      <dgm:t>
        <a:bodyPr/>
        <a:lstStyle/>
        <a:p>
          <a:endParaRPr lang="en-US"/>
        </a:p>
      </dgm:t>
    </dgm:pt>
    <dgm:pt modelId="{8B4F39A4-0603-4FD2-B574-C74A31E97D79}">
      <dgm:prSet/>
      <dgm:spPr/>
      <dgm:t>
        <a:bodyPr/>
        <a:lstStyle/>
        <a:p>
          <a:r>
            <a:rPr lang="en-US" dirty="0"/>
            <a:t>Tribal Enrollment</a:t>
          </a:r>
        </a:p>
      </dgm:t>
    </dgm:pt>
    <dgm:pt modelId="{4ED530F3-1EAC-4936-84CF-39FB19E49CAC}" type="parTrans" cxnId="{1085780D-1CEE-4268-AE14-C412C7A7D9CD}">
      <dgm:prSet/>
      <dgm:spPr/>
      <dgm:t>
        <a:bodyPr/>
        <a:lstStyle/>
        <a:p>
          <a:endParaRPr lang="en-US"/>
        </a:p>
      </dgm:t>
    </dgm:pt>
    <dgm:pt modelId="{0F2CB2BB-DD8E-4A1B-A958-EE184BA5A566}" type="sibTrans" cxnId="{1085780D-1CEE-4268-AE14-C412C7A7D9CD}">
      <dgm:prSet/>
      <dgm:spPr/>
      <dgm:t>
        <a:bodyPr/>
        <a:lstStyle/>
        <a:p>
          <a:endParaRPr lang="en-US"/>
        </a:p>
      </dgm:t>
    </dgm:pt>
    <dgm:pt modelId="{E8E834DF-916B-4E49-B60F-0090CD3F290F}">
      <dgm:prSet/>
      <dgm:spPr/>
      <dgm:t>
        <a:bodyPr/>
        <a:lstStyle/>
        <a:p>
          <a:r>
            <a:rPr lang="en-US"/>
            <a:t>Tribal Attorney General</a:t>
          </a:r>
        </a:p>
      </dgm:t>
    </dgm:pt>
    <dgm:pt modelId="{4654C69F-E7B5-4F3D-B2A2-91DF421A9192}" type="sibTrans" cxnId="{9492B471-383B-4F81-9B27-325C1DDD6BF4}">
      <dgm:prSet/>
      <dgm:spPr/>
      <dgm:t>
        <a:bodyPr/>
        <a:lstStyle/>
        <a:p>
          <a:endParaRPr lang="en-US"/>
        </a:p>
      </dgm:t>
    </dgm:pt>
    <dgm:pt modelId="{AE01DD24-4D4D-46A1-8B0B-320334A8E8E1}" type="parTrans" cxnId="{9492B471-383B-4F81-9B27-325C1DDD6BF4}">
      <dgm:prSet/>
      <dgm:spPr/>
      <dgm:t>
        <a:bodyPr/>
        <a:lstStyle/>
        <a:p>
          <a:endParaRPr lang="en-US"/>
        </a:p>
      </dgm:t>
    </dgm:pt>
    <dgm:pt modelId="{6C54DA5D-E045-477B-B504-8F592DE3538D}" type="pres">
      <dgm:prSet presAssocID="{C4049A2B-BC53-4BE7-97FA-971DF5552CAB}" presName="cycleMatrixDiagram" presStyleCnt="0">
        <dgm:presLayoutVars>
          <dgm:chMax val="1"/>
          <dgm:dir/>
          <dgm:animLvl val="lvl"/>
          <dgm:resizeHandles val="exact"/>
        </dgm:presLayoutVars>
      </dgm:prSet>
      <dgm:spPr/>
    </dgm:pt>
    <dgm:pt modelId="{5559DE04-A1B8-4158-96F1-C0BCBD14097D}" type="pres">
      <dgm:prSet presAssocID="{C4049A2B-BC53-4BE7-97FA-971DF5552CAB}" presName="children" presStyleCnt="0"/>
      <dgm:spPr/>
    </dgm:pt>
    <dgm:pt modelId="{2354E9EB-21E9-4EE1-A085-13B6842CF07C}" type="pres">
      <dgm:prSet presAssocID="{C4049A2B-BC53-4BE7-97FA-971DF5552CAB}" presName="childPlaceholder" presStyleCnt="0"/>
      <dgm:spPr/>
    </dgm:pt>
    <dgm:pt modelId="{1C70EEF9-F749-4C46-AA5E-26484E832866}" type="pres">
      <dgm:prSet presAssocID="{C4049A2B-BC53-4BE7-97FA-971DF5552CAB}" presName="circle" presStyleCnt="0"/>
      <dgm:spPr/>
    </dgm:pt>
    <dgm:pt modelId="{2CEA12CE-41F3-408E-946A-DF7E28EFE07C}" type="pres">
      <dgm:prSet presAssocID="{C4049A2B-BC53-4BE7-97FA-971DF5552CAB}" presName="quadrant1" presStyleLbl="node1" presStyleIdx="0" presStyleCnt="4">
        <dgm:presLayoutVars>
          <dgm:chMax val="1"/>
          <dgm:bulletEnabled val="1"/>
        </dgm:presLayoutVars>
      </dgm:prSet>
      <dgm:spPr/>
    </dgm:pt>
    <dgm:pt modelId="{ABCF9DBE-0CFF-4B46-A19C-2C713265B616}" type="pres">
      <dgm:prSet presAssocID="{C4049A2B-BC53-4BE7-97FA-971DF5552CAB}" presName="quadrant2" presStyleLbl="node1" presStyleIdx="1" presStyleCnt="4">
        <dgm:presLayoutVars>
          <dgm:chMax val="1"/>
          <dgm:bulletEnabled val="1"/>
        </dgm:presLayoutVars>
      </dgm:prSet>
      <dgm:spPr/>
    </dgm:pt>
    <dgm:pt modelId="{554593EA-E027-4A4F-A444-E69618B016D0}" type="pres">
      <dgm:prSet presAssocID="{C4049A2B-BC53-4BE7-97FA-971DF5552CAB}" presName="quadrant3" presStyleLbl="node1" presStyleIdx="2" presStyleCnt="4">
        <dgm:presLayoutVars>
          <dgm:chMax val="1"/>
          <dgm:bulletEnabled val="1"/>
        </dgm:presLayoutVars>
      </dgm:prSet>
      <dgm:spPr/>
    </dgm:pt>
    <dgm:pt modelId="{74671F36-1F3B-445D-B91D-15F97CE801DD}" type="pres">
      <dgm:prSet presAssocID="{C4049A2B-BC53-4BE7-97FA-971DF5552CAB}" presName="quadrant4" presStyleLbl="node1" presStyleIdx="3" presStyleCnt="4">
        <dgm:presLayoutVars>
          <dgm:chMax val="1"/>
          <dgm:bulletEnabled val="1"/>
        </dgm:presLayoutVars>
      </dgm:prSet>
      <dgm:spPr/>
    </dgm:pt>
    <dgm:pt modelId="{9C4628AC-1DC0-4652-BC04-904B85DD6DFA}" type="pres">
      <dgm:prSet presAssocID="{C4049A2B-BC53-4BE7-97FA-971DF5552CAB}" presName="quadrantPlaceholder" presStyleCnt="0"/>
      <dgm:spPr/>
    </dgm:pt>
    <dgm:pt modelId="{53837D59-5B60-4F29-A3CC-A06F205105DE}" type="pres">
      <dgm:prSet presAssocID="{C4049A2B-BC53-4BE7-97FA-971DF5552CAB}" presName="center1" presStyleLbl="fgShp" presStyleIdx="0" presStyleCnt="2"/>
      <dgm:spPr/>
    </dgm:pt>
    <dgm:pt modelId="{182D7E40-2AEE-4BF5-8336-89E3FC01B583}" type="pres">
      <dgm:prSet presAssocID="{C4049A2B-BC53-4BE7-97FA-971DF5552CAB}" presName="center2" presStyleLbl="fgShp" presStyleIdx="1" presStyleCnt="2"/>
      <dgm:spPr/>
    </dgm:pt>
  </dgm:ptLst>
  <dgm:cxnLst>
    <dgm:cxn modelId="{1085780D-1CEE-4268-AE14-C412C7A7D9CD}" srcId="{C4049A2B-BC53-4BE7-97FA-971DF5552CAB}" destId="{8B4F39A4-0603-4FD2-B574-C74A31E97D79}" srcOrd="3" destOrd="0" parTransId="{4ED530F3-1EAC-4936-84CF-39FB19E49CAC}" sibTransId="{0F2CB2BB-DD8E-4A1B-A958-EE184BA5A566}"/>
    <dgm:cxn modelId="{C87F8824-97DC-4DB6-B1FF-0CDE47B92336}" srcId="{C4049A2B-BC53-4BE7-97FA-971DF5552CAB}" destId="{0C91101F-245C-4C5C-96E3-1ED6BBA5E21A}" srcOrd="2" destOrd="0" parTransId="{39F2B5D4-E54F-4682-BCC9-AD043DCFC239}" sibTransId="{141B8BAD-9F94-46CC-B034-959E402BB54F}"/>
    <dgm:cxn modelId="{05F5EC3D-C2B3-451A-AFCE-DF5FECE43EA8}" srcId="{C4049A2B-BC53-4BE7-97FA-971DF5552CAB}" destId="{99EE37BE-41A2-4233-9AEF-1F45F173DCDC}" srcOrd="0" destOrd="0" parTransId="{5F3B0E15-F57C-4737-9ECF-95C5C47D4F25}" sibTransId="{E5FA1289-EF82-4FB4-B2DA-5D1864B9DF1F}"/>
    <dgm:cxn modelId="{0CD7EE41-0D60-4A41-8CF5-89F7A77631EE}" type="presOf" srcId="{99EE37BE-41A2-4233-9AEF-1F45F173DCDC}" destId="{2CEA12CE-41F3-408E-946A-DF7E28EFE07C}" srcOrd="0" destOrd="0" presId="urn:microsoft.com/office/officeart/2005/8/layout/cycle4"/>
    <dgm:cxn modelId="{2BF79343-16FF-40EE-8846-51531CA096BB}" type="presOf" srcId="{C4049A2B-BC53-4BE7-97FA-971DF5552CAB}" destId="{6C54DA5D-E045-477B-B504-8F592DE3538D}" srcOrd="0" destOrd="0" presId="urn:microsoft.com/office/officeart/2005/8/layout/cycle4"/>
    <dgm:cxn modelId="{9492B471-383B-4F81-9B27-325C1DDD6BF4}" srcId="{C4049A2B-BC53-4BE7-97FA-971DF5552CAB}" destId="{E8E834DF-916B-4E49-B60F-0090CD3F290F}" srcOrd="1" destOrd="0" parTransId="{AE01DD24-4D4D-46A1-8B0B-320334A8E8E1}" sibTransId="{4654C69F-E7B5-4F3D-B2A2-91DF421A9192}"/>
    <dgm:cxn modelId="{13AFAB78-E0D2-43D5-8413-552EF7535C8C}" type="presOf" srcId="{E8E834DF-916B-4E49-B60F-0090CD3F290F}" destId="{ABCF9DBE-0CFF-4B46-A19C-2C713265B616}" srcOrd="0" destOrd="0" presId="urn:microsoft.com/office/officeart/2005/8/layout/cycle4"/>
    <dgm:cxn modelId="{ED6BE2C9-7FA2-463E-9322-83662BA40376}" type="presOf" srcId="{0C91101F-245C-4C5C-96E3-1ED6BBA5E21A}" destId="{554593EA-E027-4A4F-A444-E69618B016D0}" srcOrd="0" destOrd="0" presId="urn:microsoft.com/office/officeart/2005/8/layout/cycle4"/>
    <dgm:cxn modelId="{917AB8DC-57A4-42BB-94C5-FED2FB811CB5}" type="presOf" srcId="{8B4F39A4-0603-4FD2-B574-C74A31E97D79}" destId="{74671F36-1F3B-445D-B91D-15F97CE801DD}" srcOrd="0" destOrd="0" presId="urn:microsoft.com/office/officeart/2005/8/layout/cycle4"/>
    <dgm:cxn modelId="{94D9EFEE-9B5D-4979-AD4C-96C2D8CD8EBE}" type="presParOf" srcId="{6C54DA5D-E045-477B-B504-8F592DE3538D}" destId="{5559DE04-A1B8-4158-96F1-C0BCBD14097D}" srcOrd="0" destOrd="0" presId="urn:microsoft.com/office/officeart/2005/8/layout/cycle4"/>
    <dgm:cxn modelId="{0FF2D880-2DD7-48C1-B58B-D21509A3F71C}" type="presParOf" srcId="{5559DE04-A1B8-4158-96F1-C0BCBD14097D}" destId="{2354E9EB-21E9-4EE1-A085-13B6842CF07C}" srcOrd="0" destOrd="0" presId="urn:microsoft.com/office/officeart/2005/8/layout/cycle4"/>
    <dgm:cxn modelId="{8A3B11BF-A056-43F8-801C-C43772120017}" type="presParOf" srcId="{6C54DA5D-E045-477B-B504-8F592DE3538D}" destId="{1C70EEF9-F749-4C46-AA5E-26484E832866}" srcOrd="1" destOrd="0" presId="urn:microsoft.com/office/officeart/2005/8/layout/cycle4"/>
    <dgm:cxn modelId="{8BC3920A-1B9B-45E0-B328-F718129E3BF5}" type="presParOf" srcId="{1C70EEF9-F749-4C46-AA5E-26484E832866}" destId="{2CEA12CE-41F3-408E-946A-DF7E28EFE07C}" srcOrd="0" destOrd="0" presId="urn:microsoft.com/office/officeart/2005/8/layout/cycle4"/>
    <dgm:cxn modelId="{7B623C49-E06E-4629-BCB0-516558C3A8CA}" type="presParOf" srcId="{1C70EEF9-F749-4C46-AA5E-26484E832866}" destId="{ABCF9DBE-0CFF-4B46-A19C-2C713265B616}" srcOrd="1" destOrd="0" presId="urn:microsoft.com/office/officeart/2005/8/layout/cycle4"/>
    <dgm:cxn modelId="{49874E7E-4F5F-4C6E-A478-8437375FB873}" type="presParOf" srcId="{1C70EEF9-F749-4C46-AA5E-26484E832866}" destId="{554593EA-E027-4A4F-A444-E69618B016D0}" srcOrd="2" destOrd="0" presId="urn:microsoft.com/office/officeart/2005/8/layout/cycle4"/>
    <dgm:cxn modelId="{E709EBEB-2FFC-49DB-9CC7-A1064C63DCE8}" type="presParOf" srcId="{1C70EEF9-F749-4C46-AA5E-26484E832866}" destId="{74671F36-1F3B-445D-B91D-15F97CE801DD}" srcOrd="3" destOrd="0" presId="urn:microsoft.com/office/officeart/2005/8/layout/cycle4"/>
    <dgm:cxn modelId="{667A51C7-422D-4268-8FD7-36B32C981AFA}" type="presParOf" srcId="{1C70EEF9-F749-4C46-AA5E-26484E832866}" destId="{9C4628AC-1DC0-4652-BC04-904B85DD6DFA}" srcOrd="4" destOrd="0" presId="urn:microsoft.com/office/officeart/2005/8/layout/cycle4"/>
    <dgm:cxn modelId="{D23A0019-2D5D-4AFD-99CE-ED2FA142D7AD}" type="presParOf" srcId="{6C54DA5D-E045-477B-B504-8F592DE3538D}" destId="{53837D59-5B60-4F29-A3CC-A06F205105DE}" srcOrd="2" destOrd="0" presId="urn:microsoft.com/office/officeart/2005/8/layout/cycle4"/>
    <dgm:cxn modelId="{1BEB84FF-92B1-4B3C-8202-E6C04DEC2148}" type="presParOf" srcId="{6C54DA5D-E045-477B-B504-8F592DE3538D}" destId="{182D7E40-2AEE-4BF5-8336-89E3FC01B583}" srcOrd="3" destOrd="0" presId="urn:microsoft.com/office/officeart/2005/8/layout/cycle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80770FC-3A62-4338-B90E-F2DFCB398A6B}" type="doc">
      <dgm:prSet loTypeId="urn:microsoft.com/office/officeart/2005/8/layout/cycle6" loCatId="relationship" qsTypeId="urn:microsoft.com/office/officeart/2005/8/quickstyle/simple1" qsCatId="simple" csTypeId="urn:microsoft.com/office/officeart/2005/8/colors/accent0_3" csCatId="mainScheme" phldr="1"/>
      <dgm:spPr/>
      <dgm:t>
        <a:bodyPr/>
        <a:lstStyle/>
        <a:p>
          <a:endParaRPr lang="en-US"/>
        </a:p>
      </dgm:t>
    </dgm:pt>
    <dgm:pt modelId="{EC8CEAF5-8C33-4468-8CA3-4005CD25F53E}">
      <dgm:prSet/>
      <dgm:spPr/>
      <dgm:t>
        <a:bodyPr/>
        <a:lstStyle/>
        <a:p>
          <a:r>
            <a:rPr lang="en-US" dirty="0"/>
            <a:t>MOU</a:t>
          </a:r>
        </a:p>
      </dgm:t>
    </dgm:pt>
    <dgm:pt modelId="{56A6CCA1-1DAF-4566-B319-6B3836640EBC}" type="parTrans" cxnId="{24C8B4BD-C5F5-48ED-8EA9-64A14EDEEFC1}">
      <dgm:prSet/>
      <dgm:spPr/>
      <dgm:t>
        <a:bodyPr/>
        <a:lstStyle/>
        <a:p>
          <a:endParaRPr lang="en-US"/>
        </a:p>
      </dgm:t>
    </dgm:pt>
    <dgm:pt modelId="{E6DE8FDB-8E9B-4708-A04D-4146CAC599DB}" type="sibTrans" cxnId="{24C8B4BD-C5F5-48ED-8EA9-64A14EDEEFC1}">
      <dgm:prSet/>
      <dgm:spPr/>
      <dgm:t>
        <a:bodyPr/>
        <a:lstStyle/>
        <a:p>
          <a:endParaRPr lang="en-US"/>
        </a:p>
      </dgm:t>
    </dgm:pt>
    <dgm:pt modelId="{89316D8D-A278-4BC5-88BA-F0650DEAA190}">
      <dgm:prSet/>
      <dgm:spPr/>
      <dgm:t>
        <a:bodyPr/>
        <a:lstStyle/>
        <a:p>
          <a:r>
            <a:rPr lang="en-US" dirty="0"/>
            <a:t>ICWA Courts</a:t>
          </a:r>
        </a:p>
      </dgm:t>
    </dgm:pt>
    <dgm:pt modelId="{59393697-50E7-4DFB-8B33-0CDAEF8033BD}" type="parTrans" cxnId="{99EF1BE5-29AA-4214-A83E-18E812F0FF25}">
      <dgm:prSet/>
      <dgm:spPr/>
      <dgm:t>
        <a:bodyPr/>
        <a:lstStyle/>
        <a:p>
          <a:endParaRPr lang="en-US"/>
        </a:p>
      </dgm:t>
    </dgm:pt>
    <dgm:pt modelId="{265B6BF0-766A-4F26-984C-E713C51CE48A}" type="sibTrans" cxnId="{99EF1BE5-29AA-4214-A83E-18E812F0FF25}">
      <dgm:prSet/>
      <dgm:spPr/>
      <dgm:t>
        <a:bodyPr/>
        <a:lstStyle/>
        <a:p>
          <a:endParaRPr lang="en-US"/>
        </a:p>
      </dgm:t>
    </dgm:pt>
    <dgm:pt modelId="{B5A43B98-F484-4AA0-AFB7-4E1594BAB001}">
      <dgm:prSet/>
      <dgm:spPr/>
      <dgm:t>
        <a:bodyPr/>
        <a:lstStyle/>
        <a:p>
          <a:r>
            <a:rPr lang="en-US" dirty="0"/>
            <a:t>State Attorneys</a:t>
          </a:r>
        </a:p>
      </dgm:t>
    </dgm:pt>
    <dgm:pt modelId="{DCD6309C-F4AB-4A4F-8ACB-6D27750EC978}" type="parTrans" cxnId="{84B7DD69-C7AD-4DA9-A5D2-A10164EA5722}">
      <dgm:prSet/>
      <dgm:spPr/>
      <dgm:t>
        <a:bodyPr/>
        <a:lstStyle/>
        <a:p>
          <a:endParaRPr lang="en-US"/>
        </a:p>
      </dgm:t>
    </dgm:pt>
    <dgm:pt modelId="{17AF3DA3-992C-4FA6-8B6E-CDC467C8CAF5}" type="sibTrans" cxnId="{84B7DD69-C7AD-4DA9-A5D2-A10164EA5722}">
      <dgm:prSet/>
      <dgm:spPr/>
      <dgm:t>
        <a:bodyPr/>
        <a:lstStyle/>
        <a:p>
          <a:endParaRPr lang="en-US"/>
        </a:p>
      </dgm:t>
    </dgm:pt>
    <dgm:pt modelId="{F6E81F36-B5BD-4F72-9A7D-62BC2D48EE9C}">
      <dgm:prSet/>
      <dgm:spPr/>
      <dgm:t>
        <a:bodyPr/>
        <a:lstStyle/>
        <a:p>
          <a:r>
            <a:rPr lang="en-US" dirty="0"/>
            <a:t>Tribal Attorney General</a:t>
          </a:r>
        </a:p>
      </dgm:t>
    </dgm:pt>
    <dgm:pt modelId="{C56B53D0-8D89-4391-AA8C-DCDBCCDF3169}" type="parTrans" cxnId="{218E4349-1E6D-4DE7-9D67-A2F77DAC48C0}">
      <dgm:prSet/>
      <dgm:spPr/>
      <dgm:t>
        <a:bodyPr/>
        <a:lstStyle/>
        <a:p>
          <a:endParaRPr lang="en-US"/>
        </a:p>
      </dgm:t>
    </dgm:pt>
    <dgm:pt modelId="{BE4A2332-30BB-4911-88A8-182A1F0D04AE}" type="sibTrans" cxnId="{218E4349-1E6D-4DE7-9D67-A2F77DAC48C0}">
      <dgm:prSet/>
      <dgm:spPr/>
      <dgm:t>
        <a:bodyPr/>
        <a:lstStyle/>
        <a:p>
          <a:endParaRPr lang="en-US"/>
        </a:p>
      </dgm:t>
    </dgm:pt>
    <dgm:pt modelId="{86F19799-22D7-4907-9CB0-3BA305E1AC50}">
      <dgm:prSet/>
      <dgm:spPr/>
      <dgm:t>
        <a:bodyPr/>
        <a:lstStyle/>
        <a:p>
          <a:r>
            <a:rPr lang="en-US" dirty="0"/>
            <a:t>State Child Welfare</a:t>
          </a:r>
        </a:p>
      </dgm:t>
    </dgm:pt>
    <dgm:pt modelId="{F32E58A0-F162-42BC-B4A6-4A4EEA2EC962}" type="parTrans" cxnId="{6E7397BD-F6DF-4DF1-BEB4-D55E68F89E91}">
      <dgm:prSet/>
      <dgm:spPr/>
      <dgm:t>
        <a:bodyPr/>
        <a:lstStyle/>
        <a:p>
          <a:endParaRPr lang="en-US"/>
        </a:p>
      </dgm:t>
    </dgm:pt>
    <dgm:pt modelId="{4DFCCD43-2BE4-4BCA-84E2-C320E6DDDE2D}" type="sibTrans" cxnId="{6E7397BD-F6DF-4DF1-BEB4-D55E68F89E91}">
      <dgm:prSet/>
      <dgm:spPr/>
      <dgm:t>
        <a:bodyPr/>
        <a:lstStyle/>
        <a:p>
          <a:endParaRPr lang="en-US"/>
        </a:p>
      </dgm:t>
    </dgm:pt>
    <dgm:pt modelId="{AAC9DBAA-C136-4EED-98F8-13611EE7A857}" type="pres">
      <dgm:prSet presAssocID="{780770FC-3A62-4338-B90E-F2DFCB398A6B}" presName="cycle" presStyleCnt="0">
        <dgm:presLayoutVars>
          <dgm:dir/>
          <dgm:resizeHandles val="exact"/>
        </dgm:presLayoutVars>
      </dgm:prSet>
      <dgm:spPr/>
    </dgm:pt>
    <dgm:pt modelId="{C6E1A1C8-3181-4967-B9DC-9B2148350851}" type="pres">
      <dgm:prSet presAssocID="{EC8CEAF5-8C33-4468-8CA3-4005CD25F53E}" presName="node" presStyleLbl="node1" presStyleIdx="0" presStyleCnt="5">
        <dgm:presLayoutVars>
          <dgm:bulletEnabled val="1"/>
        </dgm:presLayoutVars>
      </dgm:prSet>
      <dgm:spPr/>
    </dgm:pt>
    <dgm:pt modelId="{CD9FB4AB-2F16-4DA0-83E4-712542E96B27}" type="pres">
      <dgm:prSet presAssocID="{EC8CEAF5-8C33-4468-8CA3-4005CD25F53E}" presName="spNode" presStyleCnt="0"/>
      <dgm:spPr/>
    </dgm:pt>
    <dgm:pt modelId="{A89A2E5D-3B80-4E8A-83BD-D33E5A757328}" type="pres">
      <dgm:prSet presAssocID="{E6DE8FDB-8E9B-4708-A04D-4146CAC599DB}" presName="sibTrans" presStyleLbl="sibTrans1D1" presStyleIdx="0" presStyleCnt="5"/>
      <dgm:spPr/>
    </dgm:pt>
    <dgm:pt modelId="{100D2F1D-1B39-46E3-89CD-C9AEA477B08D}" type="pres">
      <dgm:prSet presAssocID="{89316D8D-A278-4BC5-88BA-F0650DEAA190}" presName="node" presStyleLbl="node1" presStyleIdx="1" presStyleCnt="5">
        <dgm:presLayoutVars>
          <dgm:bulletEnabled val="1"/>
        </dgm:presLayoutVars>
      </dgm:prSet>
      <dgm:spPr/>
    </dgm:pt>
    <dgm:pt modelId="{F1B38F1F-424E-475E-9001-0625A91B7CB0}" type="pres">
      <dgm:prSet presAssocID="{89316D8D-A278-4BC5-88BA-F0650DEAA190}" presName="spNode" presStyleCnt="0"/>
      <dgm:spPr/>
    </dgm:pt>
    <dgm:pt modelId="{A017F000-6BD1-4CE7-970B-426E4B81D0CB}" type="pres">
      <dgm:prSet presAssocID="{265B6BF0-766A-4F26-984C-E713C51CE48A}" presName="sibTrans" presStyleLbl="sibTrans1D1" presStyleIdx="1" presStyleCnt="5"/>
      <dgm:spPr/>
    </dgm:pt>
    <dgm:pt modelId="{8ACAF897-C24B-4C4F-93F5-5FCD232181E2}" type="pres">
      <dgm:prSet presAssocID="{B5A43B98-F484-4AA0-AFB7-4E1594BAB001}" presName="node" presStyleLbl="node1" presStyleIdx="2" presStyleCnt="5">
        <dgm:presLayoutVars>
          <dgm:bulletEnabled val="1"/>
        </dgm:presLayoutVars>
      </dgm:prSet>
      <dgm:spPr/>
    </dgm:pt>
    <dgm:pt modelId="{E4BCE8FD-B61D-4F9B-9A1A-40F5AB441E7B}" type="pres">
      <dgm:prSet presAssocID="{B5A43B98-F484-4AA0-AFB7-4E1594BAB001}" presName="spNode" presStyleCnt="0"/>
      <dgm:spPr/>
    </dgm:pt>
    <dgm:pt modelId="{661CC840-5A31-4763-9EDA-BA9661B2AB2E}" type="pres">
      <dgm:prSet presAssocID="{17AF3DA3-992C-4FA6-8B6E-CDC467C8CAF5}" presName="sibTrans" presStyleLbl="sibTrans1D1" presStyleIdx="2" presStyleCnt="5"/>
      <dgm:spPr/>
    </dgm:pt>
    <dgm:pt modelId="{396FEEEB-0B73-4807-867E-49CE3DBD4B4B}" type="pres">
      <dgm:prSet presAssocID="{F6E81F36-B5BD-4F72-9A7D-62BC2D48EE9C}" presName="node" presStyleLbl="node1" presStyleIdx="3" presStyleCnt="5">
        <dgm:presLayoutVars>
          <dgm:bulletEnabled val="1"/>
        </dgm:presLayoutVars>
      </dgm:prSet>
      <dgm:spPr/>
    </dgm:pt>
    <dgm:pt modelId="{7DDD8EA0-BCE2-4F8E-A5F3-898D52C5C267}" type="pres">
      <dgm:prSet presAssocID="{F6E81F36-B5BD-4F72-9A7D-62BC2D48EE9C}" presName="spNode" presStyleCnt="0"/>
      <dgm:spPr/>
    </dgm:pt>
    <dgm:pt modelId="{5262F1DE-AD11-4466-A8E4-6AC524C01BC2}" type="pres">
      <dgm:prSet presAssocID="{BE4A2332-30BB-4911-88A8-182A1F0D04AE}" presName="sibTrans" presStyleLbl="sibTrans1D1" presStyleIdx="3" presStyleCnt="5"/>
      <dgm:spPr/>
    </dgm:pt>
    <dgm:pt modelId="{84EEDEEA-CFEB-4505-8E35-EE1F67F47FFE}" type="pres">
      <dgm:prSet presAssocID="{86F19799-22D7-4907-9CB0-3BA305E1AC50}" presName="node" presStyleLbl="node1" presStyleIdx="4" presStyleCnt="5">
        <dgm:presLayoutVars>
          <dgm:bulletEnabled val="1"/>
        </dgm:presLayoutVars>
      </dgm:prSet>
      <dgm:spPr/>
    </dgm:pt>
    <dgm:pt modelId="{61BE171E-294A-4B97-A513-AA258AA8F460}" type="pres">
      <dgm:prSet presAssocID="{86F19799-22D7-4907-9CB0-3BA305E1AC50}" presName="spNode" presStyleCnt="0"/>
      <dgm:spPr/>
    </dgm:pt>
    <dgm:pt modelId="{232B945A-7B06-4B52-B03B-E0B5DD70C16C}" type="pres">
      <dgm:prSet presAssocID="{4DFCCD43-2BE4-4BCA-84E2-C320E6DDDE2D}" presName="sibTrans" presStyleLbl="sibTrans1D1" presStyleIdx="4" presStyleCnt="5"/>
      <dgm:spPr/>
    </dgm:pt>
  </dgm:ptLst>
  <dgm:cxnLst>
    <dgm:cxn modelId="{DA7FD928-68C5-4E74-81CF-B5C5D6B8D3C4}" type="presOf" srcId="{17AF3DA3-992C-4FA6-8B6E-CDC467C8CAF5}" destId="{661CC840-5A31-4763-9EDA-BA9661B2AB2E}" srcOrd="0" destOrd="0" presId="urn:microsoft.com/office/officeart/2005/8/layout/cycle6"/>
    <dgm:cxn modelId="{84F6552D-631A-4E0B-B897-80DEDA2BFC4B}" type="presOf" srcId="{BE4A2332-30BB-4911-88A8-182A1F0D04AE}" destId="{5262F1DE-AD11-4466-A8E4-6AC524C01BC2}" srcOrd="0" destOrd="0" presId="urn:microsoft.com/office/officeart/2005/8/layout/cycle6"/>
    <dgm:cxn modelId="{E9FC1233-1043-4E7F-8B09-122DB9878180}" type="presOf" srcId="{86F19799-22D7-4907-9CB0-3BA305E1AC50}" destId="{84EEDEEA-CFEB-4505-8E35-EE1F67F47FFE}" srcOrd="0" destOrd="0" presId="urn:microsoft.com/office/officeart/2005/8/layout/cycle6"/>
    <dgm:cxn modelId="{6A599D64-18F9-47AF-9C45-1D17CD3DA7E9}" type="presOf" srcId="{E6DE8FDB-8E9B-4708-A04D-4146CAC599DB}" destId="{A89A2E5D-3B80-4E8A-83BD-D33E5A757328}" srcOrd="0" destOrd="0" presId="urn:microsoft.com/office/officeart/2005/8/layout/cycle6"/>
    <dgm:cxn modelId="{218E4349-1E6D-4DE7-9D67-A2F77DAC48C0}" srcId="{780770FC-3A62-4338-B90E-F2DFCB398A6B}" destId="{F6E81F36-B5BD-4F72-9A7D-62BC2D48EE9C}" srcOrd="3" destOrd="0" parTransId="{C56B53D0-8D89-4391-AA8C-DCDBCCDF3169}" sibTransId="{BE4A2332-30BB-4911-88A8-182A1F0D04AE}"/>
    <dgm:cxn modelId="{84B7DD69-C7AD-4DA9-A5D2-A10164EA5722}" srcId="{780770FC-3A62-4338-B90E-F2DFCB398A6B}" destId="{B5A43B98-F484-4AA0-AFB7-4E1594BAB001}" srcOrd="2" destOrd="0" parTransId="{DCD6309C-F4AB-4A4F-8ACB-6D27750EC978}" sibTransId="{17AF3DA3-992C-4FA6-8B6E-CDC467C8CAF5}"/>
    <dgm:cxn modelId="{1DBEE574-314F-4972-9D65-AFDBC9E9F12D}" type="presOf" srcId="{EC8CEAF5-8C33-4468-8CA3-4005CD25F53E}" destId="{C6E1A1C8-3181-4967-B9DC-9B2148350851}" srcOrd="0" destOrd="0" presId="urn:microsoft.com/office/officeart/2005/8/layout/cycle6"/>
    <dgm:cxn modelId="{B7759876-AB57-4B9F-B221-53FCA10D29F0}" type="presOf" srcId="{780770FC-3A62-4338-B90E-F2DFCB398A6B}" destId="{AAC9DBAA-C136-4EED-98F8-13611EE7A857}" srcOrd="0" destOrd="0" presId="urn:microsoft.com/office/officeart/2005/8/layout/cycle6"/>
    <dgm:cxn modelId="{BB21497E-1F2B-42D4-B6FB-7B69B66A20A2}" type="presOf" srcId="{4DFCCD43-2BE4-4BCA-84E2-C320E6DDDE2D}" destId="{232B945A-7B06-4B52-B03B-E0B5DD70C16C}" srcOrd="0" destOrd="0" presId="urn:microsoft.com/office/officeart/2005/8/layout/cycle6"/>
    <dgm:cxn modelId="{118ADD90-F596-4488-B92B-BEB28A177A6A}" type="presOf" srcId="{F6E81F36-B5BD-4F72-9A7D-62BC2D48EE9C}" destId="{396FEEEB-0B73-4807-867E-49CE3DBD4B4B}" srcOrd="0" destOrd="0" presId="urn:microsoft.com/office/officeart/2005/8/layout/cycle6"/>
    <dgm:cxn modelId="{6E7397BD-F6DF-4DF1-BEB4-D55E68F89E91}" srcId="{780770FC-3A62-4338-B90E-F2DFCB398A6B}" destId="{86F19799-22D7-4907-9CB0-3BA305E1AC50}" srcOrd="4" destOrd="0" parTransId="{F32E58A0-F162-42BC-B4A6-4A4EEA2EC962}" sibTransId="{4DFCCD43-2BE4-4BCA-84E2-C320E6DDDE2D}"/>
    <dgm:cxn modelId="{24C8B4BD-C5F5-48ED-8EA9-64A14EDEEFC1}" srcId="{780770FC-3A62-4338-B90E-F2DFCB398A6B}" destId="{EC8CEAF5-8C33-4468-8CA3-4005CD25F53E}" srcOrd="0" destOrd="0" parTransId="{56A6CCA1-1DAF-4566-B319-6B3836640EBC}" sibTransId="{E6DE8FDB-8E9B-4708-A04D-4146CAC599DB}"/>
    <dgm:cxn modelId="{57CA26C6-9DA2-4C60-AB72-F3ECACFEDE14}" type="presOf" srcId="{89316D8D-A278-4BC5-88BA-F0650DEAA190}" destId="{100D2F1D-1B39-46E3-89CD-C9AEA477B08D}" srcOrd="0" destOrd="0" presId="urn:microsoft.com/office/officeart/2005/8/layout/cycle6"/>
    <dgm:cxn modelId="{4621EBD4-6EB6-4CC5-94BD-7B93D1932873}" type="presOf" srcId="{265B6BF0-766A-4F26-984C-E713C51CE48A}" destId="{A017F000-6BD1-4CE7-970B-426E4B81D0CB}" srcOrd="0" destOrd="0" presId="urn:microsoft.com/office/officeart/2005/8/layout/cycle6"/>
    <dgm:cxn modelId="{99EF1BE5-29AA-4214-A83E-18E812F0FF25}" srcId="{780770FC-3A62-4338-B90E-F2DFCB398A6B}" destId="{89316D8D-A278-4BC5-88BA-F0650DEAA190}" srcOrd="1" destOrd="0" parTransId="{59393697-50E7-4DFB-8B33-0CDAEF8033BD}" sibTransId="{265B6BF0-766A-4F26-984C-E713C51CE48A}"/>
    <dgm:cxn modelId="{1D0F47EF-5F9E-47DE-BB4B-9D129B4DE790}" type="presOf" srcId="{B5A43B98-F484-4AA0-AFB7-4E1594BAB001}" destId="{8ACAF897-C24B-4C4F-93F5-5FCD232181E2}" srcOrd="0" destOrd="0" presId="urn:microsoft.com/office/officeart/2005/8/layout/cycle6"/>
    <dgm:cxn modelId="{6D6EEAB8-BB16-4AC9-BEB7-A0F7C0A97DFC}" type="presParOf" srcId="{AAC9DBAA-C136-4EED-98F8-13611EE7A857}" destId="{C6E1A1C8-3181-4967-B9DC-9B2148350851}" srcOrd="0" destOrd="0" presId="urn:microsoft.com/office/officeart/2005/8/layout/cycle6"/>
    <dgm:cxn modelId="{04D83B2C-5FCF-4881-8469-13A1C3CBF71D}" type="presParOf" srcId="{AAC9DBAA-C136-4EED-98F8-13611EE7A857}" destId="{CD9FB4AB-2F16-4DA0-83E4-712542E96B27}" srcOrd="1" destOrd="0" presId="urn:microsoft.com/office/officeart/2005/8/layout/cycle6"/>
    <dgm:cxn modelId="{871CAD03-9962-4BC6-A0E9-C24E5E049B40}" type="presParOf" srcId="{AAC9DBAA-C136-4EED-98F8-13611EE7A857}" destId="{A89A2E5D-3B80-4E8A-83BD-D33E5A757328}" srcOrd="2" destOrd="0" presId="urn:microsoft.com/office/officeart/2005/8/layout/cycle6"/>
    <dgm:cxn modelId="{93D6B5A5-296D-4959-B708-1BD6EA699902}" type="presParOf" srcId="{AAC9DBAA-C136-4EED-98F8-13611EE7A857}" destId="{100D2F1D-1B39-46E3-89CD-C9AEA477B08D}" srcOrd="3" destOrd="0" presId="urn:microsoft.com/office/officeart/2005/8/layout/cycle6"/>
    <dgm:cxn modelId="{2ADCC046-DDC3-4C8E-A8F7-5B84E8910282}" type="presParOf" srcId="{AAC9DBAA-C136-4EED-98F8-13611EE7A857}" destId="{F1B38F1F-424E-475E-9001-0625A91B7CB0}" srcOrd="4" destOrd="0" presId="urn:microsoft.com/office/officeart/2005/8/layout/cycle6"/>
    <dgm:cxn modelId="{36895A71-8A82-4354-9B50-F319308C9D0A}" type="presParOf" srcId="{AAC9DBAA-C136-4EED-98F8-13611EE7A857}" destId="{A017F000-6BD1-4CE7-970B-426E4B81D0CB}" srcOrd="5" destOrd="0" presId="urn:microsoft.com/office/officeart/2005/8/layout/cycle6"/>
    <dgm:cxn modelId="{CB1A3820-E23B-4FBE-95DD-8A2E837A495B}" type="presParOf" srcId="{AAC9DBAA-C136-4EED-98F8-13611EE7A857}" destId="{8ACAF897-C24B-4C4F-93F5-5FCD232181E2}" srcOrd="6" destOrd="0" presId="urn:microsoft.com/office/officeart/2005/8/layout/cycle6"/>
    <dgm:cxn modelId="{A0E82A45-D8F9-4D2E-BEA6-FF48FA467ABD}" type="presParOf" srcId="{AAC9DBAA-C136-4EED-98F8-13611EE7A857}" destId="{E4BCE8FD-B61D-4F9B-9A1A-40F5AB441E7B}" srcOrd="7" destOrd="0" presId="urn:microsoft.com/office/officeart/2005/8/layout/cycle6"/>
    <dgm:cxn modelId="{788E8991-D16B-4538-963A-87D445F64719}" type="presParOf" srcId="{AAC9DBAA-C136-4EED-98F8-13611EE7A857}" destId="{661CC840-5A31-4763-9EDA-BA9661B2AB2E}" srcOrd="8" destOrd="0" presId="urn:microsoft.com/office/officeart/2005/8/layout/cycle6"/>
    <dgm:cxn modelId="{87CED0EE-3D0B-46C0-B462-B22C783C993C}" type="presParOf" srcId="{AAC9DBAA-C136-4EED-98F8-13611EE7A857}" destId="{396FEEEB-0B73-4807-867E-49CE3DBD4B4B}" srcOrd="9" destOrd="0" presId="urn:microsoft.com/office/officeart/2005/8/layout/cycle6"/>
    <dgm:cxn modelId="{21EA442B-8622-4838-A823-AB913DD9BB63}" type="presParOf" srcId="{AAC9DBAA-C136-4EED-98F8-13611EE7A857}" destId="{7DDD8EA0-BCE2-4F8E-A5F3-898D52C5C267}" srcOrd="10" destOrd="0" presId="urn:microsoft.com/office/officeart/2005/8/layout/cycle6"/>
    <dgm:cxn modelId="{C34D9E00-AAD4-4DA2-A5F8-BB0AC939623A}" type="presParOf" srcId="{AAC9DBAA-C136-4EED-98F8-13611EE7A857}" destId="{5262F1DE-AD11-4466-A8E4-6AC524C01BC2}" srcOrd="11" destOrd="0" presId="urn:microsoft.com/office/officeart/2005/8/layout/cycle6"/>
    <dgm:cxn modelId="{499CD903-DC12-46C0-B515-957A0ADD95E5}" type="presParOf" srcId="{AAC9DBAA-C136-4EED-98F8-13611EE7A857}" destId="{84EEDEEA-CFEB-4505-8E35-EE1F67F47FFE}" srcOrd="12" destOrd="0" presId="urn:microsoft.com/office/officeart/2005/8/layout/cycle6"/>
    <dgm:cxn modelId="{93B3780D-9589-436D-9D6A-6E3E5799C63C}" type="presParOf" srcId="{AAC9DBAA-C136-4EED-98F8-13611EE7A857}" destId="{61BE171E-294A-4B97-A513-AA258AA8F460}" srcOrd="13" destOrd="0" presId="urn:microsoft.com/office/officeart/2005/8/layout/cycle6"/>
    <dgm:cxn modelId="{74BC306B-B7E9-42EC-9BC1-66673A1B0C9F}" type="presParOf" srcId="{AAC9DBAA-C136-4EED-98F8-13611EE7A857}" destId="{232B945A-7B06-4B52-B03B-E0B5DD70C16C}" srcOrd="14"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5561E82-B42E-47A0-8F26-3403C8F03A72}"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12E10A93-B441-41B0-8A8C-D8A967D489B9}">
      <dgm:prSet/>
      <dgm:spPr/>
      <dgm:t>
        <a:bodyPr/>
        <a:lstStyle/>
        <a:p>
          <a:r>
            <a:rPr lang="en-US" dirty="0"/>
            <a:t>Early notice of potential cases</a:t>
          </a:r>
        </a:p>
      </dgm:t>
    </dgm:pt>
    <dgm:pt modelId="{D7DBCA88-4320-4456-996F-822E38E4FA75}" type="parTrans" cxnId="{B5098CE4-9E8E-4A67-82B0-2F7B0B1B5255}">
      <dgm:prSet/>
      <dgm:spPr/>
      <dgm:t>
        <a:bodyPr/>
        <a:lstStyle/>
        <a:p>
          <a:endParaRPr lang="en-US"/>
        </a:p>
      </dgm:t>
    </dgm:pt>
    <dgm:pt modelId="{1531B169-E81C-4BAB-A956-B4460011D391}" type="sibTrans" cxnId="{B5098CE4-9E8E-4A67-82B0-2F7B0B1B5255}">
      <dgm:prSet/>
      <dgm:spPr/>
      <dgm:t>
        <a:bodyPr/>
        <a:lstStyle/>
        <a:p>
          <a:endParaRPr lang="en-US"/>
        </a:p>
      </dgm:t>
    </dgm:pt>
    <dgm:pt modelId="{011C5C8A-FB30-4954-826F-59B1362517D6}">
      <dgm:prSet/>
      <dgm:spPr/>
      <dgm:t>
        <a:bodyPr/>
        <a:lstStyle/>
        <a:p>
          <a:r>
            <a:rPr lang="en-US"/>
            <a:t>Rapid enrollment verification</a:t>
          </a:r>
        </a:p>
      </dgm:t>
    </dgm:pt>
    <dgm:pt modelId="{2469DDB5-D03C-493A-8E55-5034E50991CB}" type="parTrans" cxnId="{44BB88A3-9C17-411F-8E31-E07D239F3678}">
      <dgm:prSet/>
      <dgm:spPr/>
      <dgm:t>
        <a:bodyPr/>
        <a:lstStyle/>
        <a:p>
          <a:endParaRPr lang="en-US"/>
        </a:p>
      </dgm:t>
    </dgm:pt>
    <dgm:pt modelId="{AB719059-54A5-4388-B2D6-2D1C610E9751}" type="sibTrans" cxnId="{44BB88A3-9C17-411F-8E31-E07D239F3678}">
      <dgm:prSet/>
      <dgm:spPr/>
      <dgm:t>
        <a:bodyPr/>
        <a:lstStyle/>
        <a:p>
          <a:endParaRPr lang="en-US"/>
        </a:p>
      </dgm:t>
    </dgm:pt>
    <dgm:pt modelId="{C5DF7B4A-5AE5-4963-9E46-96D327293AAE}">
      <dgm:prSet/>
      <dgm:spPr/>
      <dgm:t>
        <a:bodyPr/>
        <a:lstStyle/>
        <a:p>
          <a:r>
            <a:rPr lang="en-US"/>
            <a:t>Attendance in all meetings</a:t>
          </a:r>
        </a:p>
      </dgm:t>
    </dgm:pt>
    <dgm:pt modelId="{2D220CA8-2CA4-4ED1-805B-76294BF871FC}" type="parTrans" cxnId="{5871F428-FC4D-4572-9C06-9F09C1F9AA94}">
      <dgm:prSet/>
      <dgm:spPr/>
      <dgm:t>
        <a:bodyPr/>
        <a:lstStyle/>
        <a:p>
          <a:endParaRPr lang="en-US"/>
        </a:p>
      </dgm:t>
    </dgm:pt>
    <dgm:pt modelId="{6391D2F7-04BD-43ED-8AD2-B79DFD93729F}" type="sibTrans" cxnId="{5871F428-FC4D-4572-9C06-9F09C1F9AA94}">
      <dgm:prSet/>
      <dgm:spPr/>
      <dgm:t>
        <a:bodyPr/>
        <a:lstStyle/>
        <a:p>
          <a:endParaRPr lang="en-US"/>
        </a:p>
      </dgm:t>
    </dgm:pt>
    <dgm:pt modelId="{12E71AF6-75CB-4CF8-898D-84BA521E8EE9}">
      <dgm:prSet/>
      <dgm:spPr/>
      <dgm:t>
        <a:bodyPr/>
        <a:lstStyle/>
        <a:p>
          <a:r>
            <a:rPr lang="en-US"/>
            <a:t>Engagement in all court Hearings</a:t>
          </a:r>
        </a:p>
      </dgm:t>
    </dgm:pt>
    <dgm:pt modelId="{914A2402-24DE-44D5-885C-783150272E29}" type="parTrans" cxnId="{F2E80E3C-F803-4D4A-9E8B-02EF2DBAE29E}">
      <dgm:prSet/>
      <dgm:spPr/>
      <dgm:t>
        <a:bodyPr/>
        <a:lstStyle/>
        <a:p>
          <a:endParaRPr lang="en-US"/>
        </a:p>
      </dgm:t>
    </dgm:pt>
    <dgm:pt modelId="{B4DD3A73-6287-49B4-89F0-0389E4486C0E}" type="sibTrans" cxnId="{F2E80E3C-F803-4D4A-9E8B-02EF2DBAE29E}">
      <dgm:prSet/>
      <dgm:spPr/>
      <dgm:t>
        <a:bodyPr/>
        <a:lstStyle/>
        <a:p>
          <a:endParaRPr lang="en-US"/>
        </a:p>
      </dgm:t>
    </dgm:pt>
    <dgm:pt modelId="{9B9ABC8D-EB57-47A6-BC3C-360DD673ED41}">
      <dgm:prSet/>
      <dgm:spPr/>
      <dgm:t>
        <a:bodyPr/>
        <a:lstStyle/>
        <a:p>
          <a:r>
            <a:rPr lang="en-US"/>
            <a:t>Advocacy for placement preferences</a:t>
          </a:r>
        </a:p>
      </dgm:t>
    </dgm:pt>
    <dgm:pt modelId="{7967F05A-3133-435F-8C54-2AEE296FD2B2}" type="parTrans" cxnId="{7FF2B7AF-16E7-4F0E-9B5F-C7CFA16C7222}">
      <dgm:prSet/>
      <dgm:spPr/>
      <dgm:t>
        <a:bodyPr/>
        <a:lstStyle/>
        <a:p>
          <a:endParaRPr lang="en-US"/>
        </a:p>
      </dgm:t>
    </dgm:pt>
    <dgm:pt modelId="{1EF6A694-061E-4944-A737-D9D6F60E5E2F}" type="sibTrans" cxnId="{7FF2B7AF-16E7-4F0E-9B5F-C7CFA16C7222}">
      <dgm:prSet/>
      <dgm:spPr/>
      <dgm:t>
        <a:bodyPr/>
        <a:lstStyle/>
        <a:p>
          <a:endParaRPr lang="en-US"/>
        </a:p>
      </dgm:t>
    </dgm:pt>
    <dgm:pt modelId="{48D36037-76B0-4045-B79A-9700A7AE3C06}" type="pres">
      <dgm:prSet presAssocID="{A5561E82-B42E-47A0-8F26-3403C8F03A72}" presName="linear" presStyleCnt="0">
        <dgm:presLayoutVars>
          <dgm:animLvl val="lvl"/>
          <dgm:resizeHandles val="exact"/>
        </dgm:presLayoutVars>
      </dgm:prSet>
      <dgm:spPr/>
    </dgm:pt>
    <dgm:pt modelId="{67361F31-A2F0-457A-9420-DD44DE8B93AB}" type="pres">
      <dgm:prSet presAssocID="{12E10A93-B441-41B0-8A8C-D8A967D489B9}" presName="parentText" presStyleLbl="node1" presStyleIdx="0" presStyleCnt="5">
        <dgm:presLayoutVars>
          <dgm:chMax val="0"/>
          <dgm:bulletEnabled val="1"/>
        </dgm:presLayoutVars>
      </dgm:prSet>
      <dgm:spPr/>
    </dgm:pt>
    <dgm:pt modelId="{0D344F9A-FAD8-4648-830F-C3B6CB662F6F}" type="pres">
      <dgm:prSet presAssocID="{1531B169-E81C-4BAB-A956-B4460011D391}" presName="spacer" presStyleCnt="0"/>
      <dgm:spPr/>
    </dgm:pt>
    <dgm:pt modelId="{5FA93C26-C45B-43FD-8375-849E68DE552B}" type="pres">
      <dgm:prSet presAssocID="{011C5C8A-FB30-4954-826F-59B1362517D6}" presName="parentText" presStyleLbl="node1" presStyleIdx="1" presStyleCnt="5">
        <dgm:presLayoutVars>
          <dgm:chMax val="0"/>
          <dgm:bulletEnabled val="1"/>
        </dgm:presLayoutVars>
      </dgm:prSet>
      <dgm:spPr/>
    </dgm:pt>
    <dgm:pt modelId="{9E71BA7A-DFFB-4F6B-8AC5-B7CDE396FACD}" type="pres">
      <dgm:prSet presAssocID="{AB719059-54A5-4388-B2D6-2D1C610E9751}" presName="spacer" presStyleCnt="0"/>
      <dgm:spPr/>
    </dgm:pt>
    <dgm:pt modelId="{904A132D-2F9C-4F82-9950-2633A55EB9E8}" type="pres">
      <dgm:prSet presAssocID="{C5DF7B4A-5AE5-4963-9E46-96D327293AAE}" presName="parentText" presStyleLbl="node1" presStyleIdx="2" presStyleCnt="5">
        <dgm:presLayoutVars>
          <dgm:chMax val="0"/>
          <dgm:bulletEnabled val="1"/>
        </dgm:presLayoutVars>
      </dgm:prSet>
      <dgm:spPr/>
    </dgm:pt>
    <dgm:pt modelId="{947E603C-8C56-41BF-A64F-979D1EBAA69C}" type="pres">
      <dgm:prSet presAssocID="{6391D2F7-04BD-43ED-8AD2-B79DFD93729F}" presName="spacer" presStyleCnt="0"/>
      <dgm:spPr/>
    </dgm:pt>
    <dgm:pt modelId="{2FAAA33B-1DBE-4B6F-AC78-39A76F549C2B}" type="pres">
      <dgm:prSet presAssocID="{12E71AF6-75CB-4CF8-898D-84BA521E8EE9}" presName="parentText" presStyleLbl="node1" presStyleIdx="3" presStyleCnt="5">
        <dgm:presLayoutVars>
          <dgm:chMax val="0"/>
          <dgm:bulletEnabled val="1"/>
        </dgm:presLayoutVars>
      </dgm:prSet>
      <dgm:spPr/>
    </dgm:pt>
    <dgm:pt modelId="{D8F3E788-33C2-4E9F-B573-7D54EA90D6A2}" type="pres">
      <dgm:prSet presAssocID="{B4DD3A73-6287-49B4-89F0-0389E4486C0E}" presName="spacer" presStyleCnt="0"/>
      <dgm:spPr/>
    </dgm:pt>
    <dgm:pt modelId="{22D5876B-3A60-4C23-B71A-E4B24C5A58F8}" type="pres">
      <dgm:prSet presAssocID="{9B9ABC8D-EB57-47A6-BC3C-360DD673ED41}" presName="parentText" presStyleLbl="node1" presStyleIdx="4" presStyleCnt="5">
        <dgm:presLayoutVars>
          <dgm:chMax val="0"/>
          <dgm:bulletEnabled val="1"/>
        </dgm:presLayoutVars>
      </dgm:prSet>
      <dgm:spPr/>
    </dgm:pt>
  </dgm:ptLst>
  <dgm:cxnLst>
    <dgm:cxn modelId="{FAF52B11-FA63-4358-B449-7AA90A38A70C}" type="presOf" srcId="{12E10A93-B441-41B0-8A8C-D8A967D489B9}" destId="{67361F31-A2F0-457A-9420-DD44DE8B93AB}" srcOrd="0" destOrd="0" presId="urn:microsoft.com/office/officeart/2005/8/layout/vList2"/>
    <dgm:cxn modelId="{5871F428-FC4D-4572-9C06-9F09C1F9AA94}" srcId="{A5561E82-B42E-47A0-8F26-3403C8F03A72}" destId="{C5DF7B4A-5AE5-4963-9E46-96D327293AAE}" srcOrd="2" destOrd="0" parTransId="{2D220CA8-2CA4-4ED1-805B-76294BF871FC}" sibTransId="{6391D2F7-04BD-43ED-8AD2-B79DFD93729F}"/>
    <dgm:cxn modelId="{1ECCE136-D338-4CA7-8441-213ED9FF5A54}" type="presOf" srcId="{12E71AF6-75CB-4CF8-898D-84BA521E8EE9}" destId="{2FAAA33B-1DBE-4B6F-AC78-39A76F549C2B}" srcOrd="0" destOrd="0" presId="urn:microsoft.com/office/officeart/2005/8/layout/vList2"/>
    <dgm:cxn modelId="{F2E80E3C-F803-4D4A-9E8B-02EF2DBAE29E}" srcId="{A5561E82-B42E-47A0-8F26-3403C8F03A72}" destId="{12E71AF6-75CB-4CF8-898D-84BA521E8EE9}" srcOrd="3" destOrd="0" parTransId="{914A2402-24DE-44D5-885C-783150272E29}" sibTransId="{B4DD3A73-6287-49B4-89F0-0389E4486C0E}"/>
    <dgm:cxn modelId="{980C254B-7E33-4035-80F6-987B9655EA92}" type="presOf" srcId="{011C5C8A-FB30-4954-826F-59B1362517D6}" destId="{5FA93C26-C45B-43FD-8375-849E68DE552B}" srcOrd="0" destOrd="0" presId="urn:microsoft.com/office/officeart/2005/8/layout/vList2"/>
    <dgm:cxn modelId="{2056DB4C-AE0C-47CC-BE20-F2B942BF967C}" type="presOf" srcId="{A5561E82-B42E-47A0-8F26-3403C8F03A72}" destId="{48D36037-76B0-4045-B79A-9700A7AE3C06}" srcOrd="0" destOrd="0" presId="urn:microsoft.com/office/officeart/2005/8/layout/vList2"/>
    <dgm:cxn modelId="{E5F40474-25BF-4D11-8342-8AC2C224F867}" type="presOf" srcId="{9B9ABC8D-EB57-47A6-BC3C-360DD673ED41}" destId="{22D5876B-3A60-4C23-B71A-E4B24C5A58F8}" srcOrd="0" destOrd="0" presId="urn:microsoft.com/office/officeart/2005/8/layout/vList2"/>
    <dgm:cxn modelId="{6BD75991-FF8C-4A7E-BE1B-3648B71E70F3}" type="presOf" srcId="{C5DF7B4A-5AE5-4963-9E46-96D327293AAE}" destId="{904A132D-2F9C-4F82-9950-2633A55EB9E8}" srcOrd="0" destOrd="0" presId="urn:microsoft.com/office/officeart/2005/8/layout/vList2"/>
    <dgm:cxn modelId="{44BB88A3-9C17-411F-8E31-E07D239F3678}" srcId="{A5561E82-B42E-47A0-8F26-3403C8F03A72}" destId="{011C5C8A-FB30-4954-826F-59B1362517D6}" srcOrd="1" destOrd="0" parTransId="{2469DDB5-D03C-493A-8E55-5034E50991CB}" sibTransId="{AB719059-54A5-4388-B2D6-2D1C610E9751}"/>
    <dgm:cxn modelId="{7FF2B7AF-16E7-4F0E-9B5F-C7CFA16C7222}" srcId="{A5561E82-B42E-47A0-8F26-3403C8F03A72}" destId="{9B9ABC8D-EB57-47A6-BC3C-360DD673ED41}" srcOrd="4" destOrd="0" parTransId="{7967F05A-3133-435F-8C54-2AEE296FD2B2}" sibTransId="{1EF6A694-061E-4944-A737-D9D6F60E5E2F}"/>
    <dgm:cxn modelId="{B5098CE4-9E8E-4A67-82B0-2F7B0B1B5255}" srcId="{A5561E82-B42E-47A0-8F26-3403C8F03A72}" destId="{12E10A93-B441-41B0-8A8C-D8A967D489B9}" srcOrd="0" destOrd="0" parTransId="{D7DBCA88-4320-4456-996F-822E38E4FA75}" sibTransId="{1531B169-E81C-4BAB-A956-B4460011D391}"/>
    <dgm:cxn modelId="{585DBDD4-BABF-4500-B3BB-86A21093FE6D}" type="presParOf" srcId="{48D36037-76B0-4045-B79A-9700A7AE3C06}" destId="{67361F31-A2F0-457A-9420-DD44DE8B93AB}" srcOrd="0" destOrd="0" presId="urn:microsoft.com/office/officeart/2005/8/layout/vList2"/>
    <dgm:cxn modelId="{87774253-4DFC-48FD-9B16-351A2D7E6F6C}" type="presParOf" srcId="{48D36037-76B0-4045-B79A-9700A7AE3C06}" destId="{0D344F9A-FAD8-4648-830F-C3B6CB662F6F}" srcOrd="1" destOrd="0" presId="urn:microsoft.com/office/officeart/2005/8/layout/vList2"/>
    <dgm:cxn modelId="{88F06583-E7BB-4413-9214-83EF8EF89AC6}" type="presParOf" srcId="{48D36037-76B0-4045-B79A-9700A7AE3C06}" destId="{5FA93C26-C45B-43FD-8375-849E68DE552B}" srcOrd="2" destOrd="0" presId="urn:microsoft.com/office/officeart/2005/8/layout/vList2"/>
    <dgm:cxn modelId="{27464805-079A-44C7-BC3B-485FA6D2C62C}" type="presParOf" srcId="{48D36037-76B0-4045-B79A-9700A7AE3C06}" destId="{9E71BA7A-DFFB-4F6B-8AC5-B7CDE396FACD}" srcOrd="3" destOrd="0" presId="urn:microsoft.com/office/officeart/2005/8/layout/vList2"/>
    <dgm:cxn modelId="{4E0964FF-723C-4338-BACA-10C338F5F6C9}" type="presParOf" srcId="{48D36037-76B0-4045-B79A-9700A7AE3C06}" destId="{904A132D-2F9C-4F82-9950-2633A55EB9E8}" srcOrd="4" destOrd="0" presId="urn:microsoft.com/office/officeart/2005/8/layout/vList2"/>
    <dgm:cxn modelId="{77D441E8-DECC-49B4-89E9-BDE8F7DA16A2}" type="presParOf" srcId="{48D36037-76B0-4045-B79A-9700A7AE3C06}" destId="{947E603C-8C56-41BF-A64F-979D1EBAA69C}" srcOrd="5" destOrd="0" presId="urn:microsoft.com/office/officeart/2005/8/layout/vList2"/>
    <dgm:cxn modelId="{F4854C80-E0B7-466C-9B4C-486BCBF2FEB2}" type="presParOf" srcId="{48D36037-76B0-4045-B79A-9700A7AE3C06}" destId="{2FAAA33B-1DBE-4B6F-AC78-39A76F549C2B}" srcOrd="6" destOrd="0" presId="urn:microsoft.com/office/officeart/2005/8/layout/vList2"/>
    <dgm:cxn modelId="{A7E560D5-9D84-40B5-8A5A-ADEE26FFEEC7}" type="presParOf" srcId="{48D36037-76B0-4045-B79A-9700A7AE3C06}" destId="{D8F3E788-33C2-4E9F-B573-7D54EA90D6A2}" srcOrd="7" destOrd="0" presId="urn:microsoft.com/office/officeart/2005/8/layout/vList2"/>
    <dgm:cxn modelId="{D4AD346D-AE9C-4AB6-BFCE-AFAE57D48665}" type="presParOf" srcId="{48D36037-76B0-4045-B79A-9700A7AE3C06}" destId="{22D5876B-3A60-4C23-B71A-E4B24C5A58F8}"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DEA4107-3066-4F00-A71F-29689FDFE9AA}" type="doc">
      <dgm:prSet loTypeId="urn:microsoft.com/office/officeart/2005/8/layout/hList7" loCatId="list" qsTypeId="urn:microsoft.com/office/officeart/2005/8/quickstyle/simple1" qsCatId="simple" csTypeId="urn:microsoft.com/office/officeart/2005/8/colors/colorful3" csCatId="colorful" phldr="1"/>
      <dgm:spPr/>
      <dgm:t>
        <a:bodyPr/>
        <a:lstStyle/>
        <a:p>
          <a:endParaRPr lang="en-US"/>
        </a:p>
      </dgm:t>
    </dgm:pt>
    <dgm:pt modelId="{DEC37BB1-3EDE-4C09-A367-8D29EBD1004B}">
      <dgm:prSet/>
      <dgm:spPr/>
      <dgm:t>
        <a:bodyPr/>
        <a:lstStyle/>
        <a:p>
          <a:r>
            <a:rPr lang="en-US" dirty="0"/>
            <a:t>Reason to Know</a:t>
          </a:r>
        </a:p>
      </dgm:t>
    </dgm:pt>
    <dgm:pt modelId="{E4A1622D-0F0A-493B-9A9F-0477F4836C1B}" type="parTrans" cxnId="{447F01F8-86A9-4A2E-B86E-1BC7DBB4BA8E}">
      <dgm:prSet/>
      <dgm:spPr/>
      <dgm:t>
        <a:bodyPr/>
        <a:lstStyle/>
        <a:p>
          <a:endParaRPr lang="en-US"/>
        </a:p>
      </dgm:t>
    </dgm:pt>
    <dgm:pt modelId="{ECE56DC0-7A99-49B4-B99B-D634690B7090}" type="sibTrans" cxnId="{447F01F8-86A9-4A2E-B86E-1BC7DBB4BA8E}">
      <dgm:prSet/>
      <dgm:spPr/>
      <dgm:t>
        <a:bodyPr/>
        <a:lstStyle/>
        <a:p>
          <a:endParaRPr lang="en-US"/>
        </a:p>
      </dgm:t>
    </dgm:pt>
    <dgm:pt modelId="{EBD50449-88A7-485A-B470-8D7496CC9635}">
      <dgm:prSet/>
      <dgm:spPr/>
      <dgm:t>
        <a:bodyPr/>
        <a:lstStyle/>
        <a:p>
          <a:r>
            <a:rPr lang="en-US" dirty="0"/>
            <a:t>Jurisdiction</a:t>
          </a:r>
        </a:p>
      </dgm:t>
    </dgm:pt>
    <dgm:pt modelId="{B4A5F2D3-3941-4C70-8C27-480F13C0D0CB}" type="parTrans" cxnId="{FEB84F5E-A8BA-4D81-9196-180C27EF996C}">
      <dgm:prSet/>
      <dgm:spPr/>
      <dgm:t>
        <a:bodyPr/>
        <a:lstStyle/>
        <a:p>
          <a:endParaRPr lang="en-US"/>
        </a:p>
      </dgm:t>
    </dgm:pt>
    <dgm:pt modelId="{24554920-9B85-40D0-9342-589EACE8DF71}" type="sibTrans" cxnId="{FEB84F5E-A8BA-4D81-9196-180C27EF996C}">
      <dgm:prSet/>
      <dgm:spPr/>
      <dgm:t>
        <a:bodyPr/>
        <a:lstStyle/>
        <a:p>
          <a:endParaRPr lang="en-US"/>
        </a:p>
      </dgm:t>
    </dgm:pt>
    <dgm:pt modelId="{09B1E53C-792D-4635-AC3F-74FE7BB34105}">
      <dgm:prSet/>
      <dgm:spPr/>
      <dgm:t>
        <a:bodyPr/>
        <a:lstStyle/>
        <a:p>
          <a:r>
            <a:rPr lang="en-US" dirty="0"/>
            <a:t>Allegations</a:t>
          </a:r>
        </a:p>
      </dgm:t>
    </dgm:pt>
    <dgm:pt modelId="{88D9B61C-9E08-4E6A-95B8-92C30FE03724}" type="parTrans" cxnId="{16D369D2-CE85-4CB4-A802-D6E429324FC3}">
      <dgm:prSet/>
      <dgm:spPr/>
      <dgm:t>
        <a:bodyPr/>
        <a:lstStyle/>
        <a:p>
          <a:endParaRPr lang="en-US"/>
        </a:p>
      </dgm:t>
    </dgm:pt>
    <dgm:pt modelId="{8D5864D1-BD0C-4674-8C84-BA7348B45368}" type="sibTrans" cxnId="{16D369D2-CE85-4CB4-A802-D6E429324FC3}">
      <dgm:prSet/>
      <dgm:spPr/>
      <dgm:t>
        <a:bodyPr/>
        <a:lstStyle/>
        <a:p>
          <a:endParaRPr lang="en-US"/>
        </a:p>
      </dgm:t>
    </dgm:pt>
    <dgm:pt modelId="{105F9023-B0B9-454C-B4FB-313D18607620}">
      <dgm:prSet/>
      <dgm:spPr/>
      <dgm:t>
        <a:bodyPr/>
        <a:lstStyle/>
        <a:p>
          <a:r>
            <a:rPr lang="en-US" dirty="0"/>
            <a:t>Legal Basis</a:t>
          </a:r>
        </a:p>
      </dgm:t>
    </dgm:pt>
    <dgm:pt modelId="{003533A9-DAFA-4BC7-A556-7DDB33122823}" type="parTrans" cxnId="{14C6DEBF-60A5-4CD5-AC89-FB25387994B9}">
      <dgm:prSet/>
      <dgm:spPr/>
      <dgm:t>
        <a:bodyPr/>
        <a:lstStyle/>
        <a:p>
          <a:endParaRPr lang="en-US"/>
        </a:p>
      </dgm:t>
    </dgm:pt>
    <dgm:pt modelId="{9A882C37-6C8B-4282-B13A-79A10D502532}" type="sibTrans" cxnId="{14C6DEBF-60A5-4CD5-AC89-FB25387994B9}">
      <dgm:prSet/>
      <dgm:spPr/>
      <dgm:t>
        <a:bodyPr/>
        <a:lstStyle/>
        <a:p>
          <a:endParaRPr lang="en-US"/>
        </a:p>
      </dgm:t>
    </dgm:pt>
    <dgm:pt modelId="{1554E875-FC48-4863-8FD5-7062AA98147E}">
      <dgm:prSet/>
      <dgm:spPr/>
      <dgm:t>
        <a:bodyPr/>
        <a:lstStyle/>
        <a:p>
          <a:r>
            <a:rPr lang="en-US" dirty="0"/>
            <a:t>Active Efforts</a:t>
          </a:r>
        </a:p>
      </dgm:t>
    </dgm:pt>
    <dgm:pt modelId="{4B80B0A4-7F9C-4C8C-9033-F1848591A12B}" type="parTrans" cxnId="{BC55262B-46FD-44DB-8329-4A94AFD750DE}">
      <dgm:prSet/>
      <dgm:spPr/>
      <dgm:t>
        <a:bodyPr/>
        <a:lstStyle/>
        <a:p>
          <a:endParaRPr lang="en-US"/>
        </a:p>
      </dgm:t>
    </dgm:pt>
    <dgm:pt modelId="{B9774638-6920-4E53-BB6E-9E745880726B}" type="sibTrans" cxnId="{BC55262B-46FD-44DB-8329-4A94AFD750DE}">
      <dgm:prSet/>
      <dgm:spPr/>
      <dgm:t>
        <a:bodyPr/>
        <a:lstStyle/>
        <a:p>
          <a:endParaRPr lang="en-US"/>
        </a:p>
      </dgm:t>
    </dgm:pt>
    <dgm:pt modelId="{C72AFA98-3AF0-498D-A4F9-852069E7612E}">
      <dgm:prSet/>
      <dgm:spPr/>
      <dgm:t>
        <a:bodyPr/>
        <a:lstStyle/>
        <a:p>
          <a:r>
            <a:rPr lang="en-US" dirty="0"/>
            <a:t>Transfer Request?</a:t>
          </a:r>
        </a:p>
      </dgm:t>
    </dgm:pt>
    <dgm:pt modelId="{01B47270-C465-4A62-B5B8-A06269C73DFE}" type="parTrans" cxnId="{3EEE419F-B7EA-4D5F-B35F-C2015D0B23C9}">
      <dgm:prSet/>
      <dgm:spPr/>
      <dgm:t>
        <a:bodyPr/>
        <a:lstStyle/>
        <a:p>
          <a:endParaRPr lang="en-US"/>
        </a:p>
      </dgm:t>
    </dgm:pt>
    <dgm:pt modelId="{92D86E85-FE15-400C-B34D-D8F747B7F820}" type="sibTrans" cxnId="{3EEE419F-B7EA-4D5F-B35F-C2015D0B23C9}">
      <dgm:prSet/>
      <dgm:spPr/>
      <dgm:t>
        <a:bodyPr/>
        <a:lstStyle/>
        <a:p>
          <a:endParaRPr lang="en-US"/>
        </a:p>
      </dgm:t>
    </dgm:pt>
    <dgm:pt modelId="{A05EFB4D-63D4-4BA6-9E92-4EBD38EA605A}" type="pres">
      <dgm:prSet presAssocID="{0DEA4107-3066-4F00-A71F-29689FDFE9AA}" presName="Name0" presStyleCnt="0">
        <dgm:presLayoutVars>
          <dgm:dir/>
          <dgm:resizeHandles val="exact"/>
        </dgm:presLayoutVars>
      </dgm:prSet>
      <dgm:spPr/>
    </dgm:pt>
    <dgm:pt modelId="{0BE71E50-2F32-40D6-AD11-EA884FBB4CCE}" type="pres">
      <dgm:prSet presAssocID="{0DEA4107-3066-4F00-A71F-29689FDFE9AA}" presName="fgShape" presStyleLbl="fgShp" presStyleIdx="0" presStyleCnt="1"/>
      <dgm:spPr/>
    </dgm:pt>
    <dgm:pt modelId="{1DEF61A8-3BCA-492C-A6F1-6C7B972CA394}" type="pres">
      <dgm:prSet presAssocID="{0DEA4107-3066-4F00-A71F-29689FDFE9AA}" presName="linComp" presStyleCnt="0"/>
      <dgm:spPr/>
    </dgm:pt>
    <dgm:pt modelId="{2CD2BA7D-04ED-4AE2-8A6D-6B1EEB2C2E0A}" type="pres">
      <dgm:prSet presAssocID="{DEC37BB1-3EDE-4C09-A367-8D29EBD1004B}" presName="compNode" presStyleCnt="0"/>
      <dgm:spPr/>
    </dgm:pt>
    <dgm:pt modelId="{7D5AB59F-A180-4C1D-865B-B013A0A6DF62}" type="pres">
      <dgm:prSet presAssocID="{DEC37BB1-3EDE-4C09-A367-8D29EBD1004B}" presName="bkgdShape" presStyleLbl="node1" presStyleIdx="0" presStyleCnt="6"/>
      <dgm:spPr/>
    </dgm:pt>
    <dgm:pt modelId="{7468009B-BD75-42D4-8D35-67C044642A25}" type="pres">
      <dgm:prSet presAssocID="{DEC37BB1-3EDE-4C09-A367-8D29EBD1004B}" presName="nodeTx" presStyleLbl="node1" presStyleIdx="0" presStyleCnt="6">
        <dgm:presLayoutVars>
          <dgm:bulletEnabled val="1"/>
        </dgm:presLayoutVars>
      </dgm:prSet>
      <dgm:spPr/>
    </dgm:pt>
    <dgm:pt modelId="{A6603CEC-3CC1-4888-9C83-11685E11CF0C}" type="pres">
      <dgm:prSet presAssocID="{DEC37BB1-3EDE-4C09-A367-8D29EBD1004B}" presName="invisiNode" presStyleLbl="node1" presStyleIdx="0" presStyleCnt="6"/>
      <dgm:spPr/>
    </dgm:pt>
    <dgm:pt modelId="{1D4C9003-59ED-43BC-A1EA-E5000EFAB21C}" type="pres">
      <dgm:prSet presAssocID="{DEC37BB1-3EDE-4C09-A367-8D29EBD1004B}" presName="imagNode" presStyleLbl="fgImgPlace1" presStyleIdx="0" presStyleCnt="6"/>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ientific Thought with solid fill"/>
        </a:ext>
      </dgm:extLst>
    </dgm:pt>
    <dgm:pt modelId="{5B50185C-D7B8-44DA-AC0E-D273F6E9081A}" type="pres">
      <dgm:prSet presAssocID="{ECE56DC0-7A99-49B4-B99B-D634690B7090}" presName="sibTrans" presStyleLbl="sibTrans2D1" presStyleIdx="0" presStyleCnt="0"/>
      <dgm:spPr/>
    </dgm:pt>
    <dgm:pt modelId="{0B27DD6D-6F03-4A86-8D7B-7A7E7ACD601E}" type="pres">
      <dgm:prSet presAssocID="{EBD50449-88A7-485A-B470-8D7496CC9635}" presName="compNode" presStyleCnt="0"/>
      <dgm:spPr/>
    </dgm:pt>
    <dgm:pt modelId="{1C25734F-2DE3-4BF2-87C5-BE38F49C5B3B}" type="pres">
      <dgm:prSet presAssocID="{EBD50449-88A7-485A-B470-8D7496CC9635}" presName="bkgdShape" presStyleLbl="node1" presStyleIdx="1" presStyleCnt="6"/>
      <dgm:spPr/>
    </dgm:pt>
    <dgm:pt modelId="{EEC241FB-0E4E-41C0-A601-568D429DDFEB}" type="pres">
      <dgm:prSet presAssocID="{EBD50449-88A7-485A-B470-8D7496CC9635}" presName="nodeTx" presStyleLbl="node1" presStyleIdx="1" presStyleCnt="6">
        <dgm:presLayoutVars>
          <dgm:bulletEnabled val="1"/>
        </dgm:presLayoutVars>
      </dgm:prSet>
      <dgm:spPr/>
    </dgm:pt>
    <dgm:pt modelId="{D98FCC96-BDC4-4DB9-8482-099FEC7BE3D9}" type="pres">
      <dgm:prSet presAssocID="{EBD50449-88A7-485A-B470-8D7496CC9635}" presName="invisiNode" presStyleLbl="node1" presStyleIdx="1" presStyleCnt="6"/>
      <dgm:spPr/>
    </dgm:pt>
    <dgm:pt modelId="{B3DE7AE5-704E-4A94-BF0A-AED5A3DCF714}" type="pres">
      <dgm:prSet presAssocID="{EBD50449-88A7-485A-B470-8D7496CC9635}" presName="imagNode" presStyleLbl="fgImgPlac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ap with pin with solid fill"/>
        </a:ext>
      </dgm:extLst>
    </dgm:pt>
    <dgm:pt modelId="{3E8F87C6-EBDE-42E8-8D20-D8B6C6709EB2}" type="pres">
      <dgm:prSet presAssocID="{24554920-9B85-40D0-9342-589EACE8DF71}" presName="sibTrans" presStyleLbl="sibTrans2D1" presStyleIdx="0" presStyleCnt="0"/>
      <dgm:spPr/>
    </dgm:pt>
    <dgm:pt modelId="{4F87324F-4731-49A9-B43E-A38BE81E9CC6}" type="pres">
      <dgm:prSet presAssocID="{09B1E53C-792D-4635-AC3F-74FE7BB34105}" presName="compNode" presStyleCnt="0"/>
      <dgm:spPr/>
    </dgm:pt>
    <dgm:pt modelId="{1710B256-3551-4430-A1EB-8EED6A026CDD}" type="pres">
      <dgm:prSet presAssocID="{09B1E53C-792D-4635-AC3F-74FE7BB34105}" presName="bkgdShape" presStyleLbl="node1" presStyleIdx="2" presStyleCnt="6"/>
      <dgm:spPr/>
    </dgm:pt>
    <dgm:pt modelId="{4553F355-DA4F-407C-93E8-60F87ACE9120}" type="pres">
      <dgm:prSet presAssocID="{09B1E53C-792D-4635-AC3F-74FE7BB34105}" presName="nodeTx" presStyleLbl="node1" presStyleIdx="2" presStyleCnt="6">
        <dgm:presLayoutVars>
          <dgm:bulletEnabled val="1"/>
        </dgm:presLayoutVars>
      </dgm:prSet>
      <dgm:spPr/>
    </dgm:pt>
    <dgm:pt modelId="{A1B4FB34-335E-4845-9ABE-08B62F792F22}" type="pres">
      <dgm:prSet presAssocID="{09B1E53C-792D-4635-AC3F-74FE7BB34105}" presName="invisiNode" presStyleLbl="node1" presStyleIdx="2" presStyleCnt="6"/>
      <dgm:spPr/>
    </dgm:pt>
    <dgm:pt modelId="{E3907EF9-08D9-4EE4-947A-B193CBD23CF2}" type="pres">
      <dgm:prSet presAssocID="{09B1E53C-792D-4635-AC3F-74FE7BB34105}" presName="imagNode" presStyleLbl="fgImgPlac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Arrow circle with solid fill"/>
        </a:ext>
      </dgm:extLst>
    </dgm:pt>
    <dgm:pt modelId="{DD324686-57D0-4D93-A187-12B50C6C9C94}" type="pres">
      <dgm:prSet presAssocID="{8D5864D1-BD0C-4674-8C84-BA7348B45368}" presName="sibTrans" presStyleLbl="sibTrans2D1" presStyleIdx="0" presStyleCnt="0"/>
      <dgm:spPr/>
    </dgm:pt>
    <dgm:pt modelId="{2535297C-B3B4-42AC-B8F3-601A3FBB0FC0}" type="pres">
      <dgm:prSet presAssocID="{105F9023-B0B9-454C-B4FB-313D18607620}" presName="compNode" presStyleCnt="0"/>
      <dgm:spPr/>
    </dgm:pt>
    <dgm:pt modelId="{484CF54B-6C08-4EFB-8111-B3391350EFA3}" type="pres">
      <dgm:prSet presAssocID="{105F9023-B0B9-454C-B4FB-313D18607620}" presName="bkgdShape" presStyleLbl="node1" presStyleIdx="3" presStyleCnt="6"/>
      <dgm:spPr/>
    </dgm:pt>
    <dgm:pt modelId="{EF6D883F-ACE4-4C33-A8D3-4274936966FB}" type="pres">
      <dgm:prSet presAssocID="{105F9023-B0B9-454C-B4FB-313D18607620}" presName="nodeTx" presStyleLbl="node1" presStyleIdx="3" presStyleCnt="6">
        <dgm:presLayoutVars>
          <dgm:bulletEnabled val="1"/>
        </dgm:presLayoutVars>
      </dgm:prSet>
      <dgm:spPr/>
    </dgm:pt>
    <dgm:pt modelId="{9AAD20B8-7A15-4B2A-A147-5E17BA5C306E}" type="pres">
      <dgm:prSet presAssocID="{105F9023-B0B9-454C-B4FB-313D18607620}" presName="invisiNode" presStyleLbl="node1" presStyleIdx="3" presStyleCnt="6"/>
      <dgm:spPr/>
    </dgm:pt>
    <dgm:pt modelId="{213C6C52-093C-4EE9-9586-842CCE557221}" type="pres">
      <dgm:prSet presAssocID="{105F9023-B0B9-454C-B4FB-313D18607620}" presName="imagNode" presStyleLbl="fgImgPlac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Scales of justice with solid fill"/>
        </a:ext>
      </dgm:extLst>
    </dgm:pt>
    <dgm:pt modelId="{9E2A2D85-27EF-4BDF-A460-C91B151311C2}" type="pres">
      <dgm:prSet presAssocID="{9A882C37-6C8B-4282-B13A-79A10D502532}" presName="sibTrans" presStyleLbl="sibTrans2D1" presStyleIdx="0" presStyleCnt="0"/>
      <dgm:spPr/>
    </dgm:pt>
    <dgm:pt modelId="{EFF331CC-9673-493D-8F8F-67A783B65F6A}" type="pres">
      <dgm:prSet presAssocID="{1554E875-FC48-4863-8FD5-7062AA98147E}" presName="compNode" presStyleCnt="0"/>
      <dgm:spPr/>
    </dgm:pt>
    <dgm:pt modelId="{C1687674-3A65-489C-B964-79E753DC5B63}" type="pres">
      <dgm:prSet presAssocID="{1554E875-FC48-4863-8FD5-7062AA98147E}" presName="bkgdShape" presStyleLbl="node1" presStyleIdx="4" presStyleCnt="6"/>
      <dgm:spPr/>
    </dgm:pt>
    <dgm:pt modelId="{F2D45050-05CE-4714-A22C-DB2EA72D1E4D}" type="pres">
      <dgm:prSet presAssocID="{1554E875-FC48-4863-8FD5-7062AA98147E}" presName="nodeTx" presStyleLbl="node1" presStyleIdx="4" presStyleCnt="6">
        <dgm:presLayoutVars>
          <dgm:bulletEnabled val="1"/>
        </dgm:presLayoutVars>
      </dgm:prSet>
      <dgm:spPr/>
    </dgm:pt>
    <dgm:pt modelId="{3EC58087-0B67-4078-9384-0430423A1A4C}" type="pres">
      <dgm:prSet presAssocID="{1554E875-FC48-4863-8FD5-7062AA98147E}" presName="invisiNode" presStyleLbl="node1" presStyleIdx="4" presStyleCnt="6"/>
      <dgm:spPr/>
    </dgm:pt>
    <dgm:pt modelId="{BA4440B3-EE7F-44BF-B635-8BA47B956046}" type="pres">
      <dgm:prSet presAssocID="{1554E875-FC48-4863-8FD5-7062AA98147E}" presName="imagNode" presStyleLbl="fgImgPlac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Priorities with solid fill"/>
        </a:ext>
      </dgm:extLst>
    </dgm:pt>
    <dgm:pt modelId="{3CE572D3-412E-4FAA-A075-AB6D73FD30FE}" type="pres">
      <dgm:prSet presAssocID="{B9774638-6920-4E53-BB6E-9E745880726B}" presName="sibTrans" presStyleLbl="sibTrans2D1" presStyleIdx="0" presStyleCnt="0"/>
      <dgm:spPr/>
    </dgm:pt>
    <dgm:pt modelId="{0355FEDE-6304-492A-A92C-F65FCEA8CAB5}" type="pres">
      <dgm:prSet presAssocID="{C72AFA98-3AF0-498D-A4F9-852069E7612E}" presName="compNode" presStyleCnt="0"/>
      <dgm:spPr/>
    </dgm:pt>
    <dgm:pt modelId="{E01A6B77-C096-41E9-A445-90B6022798BA}" type="pres">
      <dgm:prSet presAssocID="{C72AFA98-3AF0-498D-A4F9-852069E7612E}" presName="bkgdShape" presStyleLbl="node1" presStyleIdx="5" presStyleCnt="6"/>
      <dgm:spPr/>
    </dgm:pt>
    <dgm:pt modelId="{6AC3BFBF-3ADD-4F44-B6B6-A8A1E5C6139B}" type="pres">
      <dgm:prSet presAssocID="{C72AFA98-3AF0-498D-A4F9-852069E7612E}" presName="nodeTx" presStyleLbl="node1" presStyleIdx="5" presStyleCnt="6">
        <dgm:presLayoutVars>
          <dgm:bulletEnabled val="1"/>
        </dgm:presLayoutVars>
      </dgm:prSet>
      <dgm:spPr/>
    </dgm:pt>
    <dgm:pt modelId="{2F8B9482-A164-4DF1-93DF-2546B9CE6EDC}" type="pres">
      <dgm:prSet presAssocID="{C72AFA98-3AF0-498D-A4F9-852069E7612E}" presName="invisiNode" presStyleLbl="node1" presStyleIdx="5" presStyleCnt="6"/>
      <dgm:spPr/>
    </dgm:pt>
    <dgm:pt modelId="{BC897914-C157-462C-87E0-50FEAE74A8BC}" type="pres">
      <dgm:prSet presAssocID="{C72AFA98-3AF0-498D-A4F9-852069E7612E}" presName="imagNode" presStyleLbl="fgImgPlace1" presStyleIdx="5" presStyleCnt="6"/>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Truck with solid fill"/>
        </a:ext>
      </dgm:extLst>
    </dgm:pt>
  </dgm:ptLst>
  <dgm:cxnLst>
    <dgm:cxn modelId="{7E890307-51C8-463B-9D51-8355F9CFC3A7}" type="presOf" srcId="{EBD50449-88A7-485A-B470-8D7496CC9635}" destId="{1C25734F-2DE3-4BF2-87C5-BE38F49C5B3B}" srcOrd="0" destOrd="0" presId="urn:microsoft.com/office/officeart/2005/8/layout/hList7"/>
    <dgm:cxn modelId="{DC7D8009-5B44-476E-87F4-13BBF6FDEA6D}" type="presOf" srcId="{B9774638-6920-4E53-BB6E-9E745880726B}" destId="{3CE572D3-412E-4FAA-A075-AB6D73FD30FE}" srcOrd="0" destOrd="0" presId="urn:microsoft.com/office/officeart/2005/8/layout/hList7"/>
    <dgm:cxn modelId="{CD218110-540D-4B37-9FD6-F11F19EC1A34}" type="presOf" srcId="{09B1E53C-792D-4635-AC3F-74FE7BB34105}" destId="{4553F355-DA4F-407C-93E8-60F87ACE9120}" srcOrd="1" destOrd="0" presId="urn:microsoft.com/office/officeart/2005/8/layout/hList7"/>
    <dgm:cxn modelId="{E0639216-E709-40CB-80E6-9F55460E5F94}" type="presOf" srcId="{ECE56DC0-7A99-49B4-B99B-D634690B7090}" destId="{5B50185C-D7B8-44DA-AC0E-D273F6E9081A}" srcOrd="0" destOrd="0" presId="urn:microsoft.com/office/officeart/2005/8/layout/hList7"/>
    <dgm:cxn modelId="{E2F13726-9294-468C-AC67-344B35033758}" type="presOf" srcId="{0DEA4107-3066-4F00-A71F-29689FDFE9AA}" destId="{A05EFB4D-63D4-4BA6-9E92-4EBD38EA605A}" srcOrd="0" destOrd="0" presId="urn:microsoft.com/office/officeart/2005/8/layout/hList7"/>
    <dgm:cxn modelId="{BC55262B-46FD-44DB-8329-4A94AFD750DE}" srcId="{0DEA4107-3066-4F00-A71F-29689FDFE9AA}" destId="{1554E875-FC48-4863-8FD5-7062AA98147E}" srcOrd="4" destOrd="0" parTransId="{4B80B0A4-7F9C-4C8C-9033-F1848591A12B}" sibTransId="{B9774638-6920-4E53-BB6E-9E745880726B}"/>
    <dgm:cxn modelId="{6E79A82E-F7A6-4E96-BD97-75329DE641C8}" type="presOf" srcId="{C72AFA98-3AF0-498D-A4F9-852069E7612E}" destId="{E01A6B77-C096-41E9-A445-90B6022798BA}" srcOrd="0" destOrd="0" presId="urn:microsoft.com/office/officeart/2005/8/layout/hList7"/>
    <dgm:cxn modelId="{4D481F38-243D-4973-9BB8-2D53984C95D6}" type="presOf" srcId="{9A882C37-6C8B-4282-B13A-79A10D502532}" destId="{9E2A2D85-27EF-4BDF-A460-C91B151311C2}" srcOrd="0" destOrd="0" presId="urn:microsoft.com/office/officeart/2005/8/layout/hList7"/>
    <dgm:cxn modelId="{FEB84F5E-A8BA-4D81-9196-180C27EF996C}" srcId="{0DEA4107-3066-4F00-A71F-29689FDFE9AA}" destId="{EBD50449-88A7-485A-B470-8D7496CC9635}" srcOrd="1" destOrd="0" parTransId="{B4A5F2D3-3941-4C70-8C27-480F13C0D0CB}" sibTransId="{24554920-9B85-40D0-9342-589EACE8DF71}"/>
    <dgm:cxn modelId="{9852B05E-DA0D-4CB2-8A13-5FAD761455A0}" type="presOf" srcId="{1554E875-FC48-4863-8FD5-7062AA98147E}" destId="{F2D45050-05CE-4714-A22C-DB2EA72D1E4D}" srcOrd="1" destOrd="0" presId="urn:microsoft.com/office/officeart/2005/8/layout/hList7"/>
    <dgm:cxn modelId="{8D151268-01E9-48E8-93C9-C123DFC51634}" type="presOf" srcId="{1554E875-FC48-4863-8FD5-7062AA98147E}" destId="{C1687674-3A65-489C-B964-79E753DC5B63}" srcOrd="0" destOrd="0" presId="urn:microsoft.com/office/officeart/2005/8/layout/hList7"/>
    <dgm:cxn modelId="{CB8B6B79-A763-4F70-812A-6A5F8846D535}" type="presOf" srcId="{8D5864D1-BD0C-4674-8C84-BA7348B45368}" destId="{DD324686-57D0-4D93-A187-12B50C6C9C94}" srcOrd="0" destOrd="0" presId="urn:microsoft.com/office/officeart/2005/8/layout/hList7"/>
    <dgm:cxn modelId="{8322E383-EB55-4840-961A-D7E3C3079391}" type="presOf" srcId="{EBD50449-88A7-485A-B470-8D7496CC9635}" destId="{EEC241FB-0E4E-41C0-A601-568D429DDFEB}" srcOrd="1" destOrd="0" presId="urn:microsoft.com/office/officeart/2005/8/layout/hList7"/>
    <dgm:cxn modelId="{E1886C86-083D-4A22-87B3-BF3E08A2551A}" type="presOf" srcId="{105F9023-B0B9-454C-B4FB-313D18607620}" destId="{484CF54B-6C08-4EFB-8111-B3391350EFA3}" srcOrd="0" destOrd="0" presId="urn:microsoft.com/office/officeart/2005/8/layout/hList7"/>
    <dgm:cxn modelId="{F3FCFC90-AE5A-4BC1-96CD-140F4C9A5D81}" type="presOf" srcId="{DEC37BB1-3EDE-4C09-A367-8D29EBD1004B}" destId="{7468009B-BD75-42D4-8D35-67C044642A25}" srcOrd="1" destOrd="0" presId="urn:microsoft.com/office/officeart/2005/8/layout/hList7"/>
    <dgm:cxn modelId="{3E8CE098-23D2-4D00-A05E-EBF2320F8D89}" type="presOf" srcId="{24554920-9B85-40D0-9342-589EACE8DF71}" destId="{3E8F87C6-EBDE-42E8-8D20-D8B6C6709EB2}" srcOrd="0" destOrd="0" presId="urn:microsoft.com/office/officeart/2005/8/layout/hList7"/>
    <dgm:cxn modelId="{3EEE419F-B7EA-4D5F-B35F-C2015D0B23C9}" srcId="{0DEA4107-3066-4F00-A71F-29689FDFE9AA}" destId="{C72AFA98-3AF0-498D-A4F9-852069E7612E}" srcOrd="5" destOrd="0" parTransId="{01B47270-C465-4A62-B5B8-A06269C73DFE}" sibTransId="{92D86E85-FE15-400C-B34D-D8F747B7F820}"/>
    <dgm:cxn modelId="{184667A7-FA88-4917-942D-7CBEF13C41D8}" type="presOf" srcId="{C72AFA98-3AF0-498D-A4F9-852069E7612E}" destId="{6AC3BFBF-3ADD-4F44-B6B6-A8A1E5C6139B}" srcOrd="1" destOrd="0" presId="urn:microsoft.com/office/officeart/2005/8/layout/hList7"/>
    <dgm:cxn modelId="{01FDDAB6-C755-46CC-BF61-2F8138B4E4D7}" type="presOf" srcId="{09B1E53C-792D-4635-AC3F-74FE7BB34105}" destId="{1710B256-3551-4430-A1EB-8EED6A026CDD}" srcOrd="0" destOrd="0" presId="urn:microsoft.com/office/officeart/2005/8/layout/hList7"/>
    <dgm:cxn modelId="{14C6DEBF-60A5-4CD5-AC89-FB25387994B9}" srcId="{0DEA4107-3066-4F00-A71F-29689FDFE9AA}" destId="{105F9023-B0B9-454C-B4FB-313D18607620}" srcOrd="3" destOrd="0" parTransId="{003533A9-DAFA-4BC7-A556-7DDB33122823}" sibTransId="{9A882C37-6C8B-4282-B13A-79A10D502532}"/>
    <dgm:cxn modelId="{252623C0-CC01-4CF6-A7B2-1141CAA07952}" type="presOf" srcId="{DEC37BB1-3EDE-4C09-A367-8D29EBD1004B}" destId="{7D5AB59F-A180-4C1D-865B-B013A0A6DF62}" srcOrd="0" destOrd="0" presId="urn:microsoft.com/office/officeart/2005/8/layout/hList7"/>
    <dgm:cxn modelId="{6C4476D1-7900-4BBA-B6D2-7300758C5638}" type="presOf" srcId="{105F9023-B0B9-454C-B4FB-313D18607620}" destId="{EF6D883F-ACE4-4C33-A8D3-4274936966FB}" srcOrd="1" destOrd="0" presId="urn:microsoft.com/office/officeart/2005/8/layout/hList7"/>
    <dgm:cxn modelId="{16D369D2-CE85-4CB4-A802-D6E429324FC3}" srcId="{0DEA4107-3066-4F00-A71F-29689FDFE9AA}" destId="{09B1E53C-792D-4635-AC3F-74FE7BB34105}" srcOrd="2" destOrd="0" parTransId="{88D9B61C-9E08-4E6A-95B8-92C30FE03724}" sibTransId="{8D5864D1-BD0C-4674-8C84-BA7348B45368}"/>
    <dgm:cxn modelId="{447F01F8-86A9-4A2E-B86E-1BC7DBB4BA8E}" srcId="{0DEA4107-3066-4F00-A71F-29689FDFE9AA}" destId="{DEC37BB1-3EDE-4C09-A367-8D29EBD1004B}" srcOrd="0" destOrd="0" parTransId="{E4A1622D-0F0A-493B-9A9F-0477F4836C1B}" sibTransId="{ECE56DC0-7A99-49B4-B99B-D634690B7090}"/>
    <dgm:cxn modelId="{B513B73F-CB5A-44BF-9BCD-C6A877C06837}" type="presParOf" srcId="{A05EFB4D-63D4-4BA6-9E92-4EBD38EA605A}" destId="{0BE71E50-2F32-40D6-AD11-EA884FBB4CCE}" srcOrd="0" destOrd="0" presId="urn:microsoft.com/office/officeart/2005/8/layout/hList7"/>
    <dgm:cxn modelId="{D2C0E4DB-0998-4A62-A84A-EBA218FA7D0F}" type="presParOf" srcId="{A05EFB4D-63D4-4BA6-9E92-4EBD38EA605A}" destId="{1DEF61A8-3BCA-492C-A6F1-6C7B972CA394}" srcOrd="1" destOrd="0" presId="urn:microsoft.com/office/officeart/2005/8/layout/hList7"/>
    <dgm:cxn modelId="{0C148B30-C365-473B-A15D-07C6738B9E9F}" type="presParOf" srcId="{1DEF61A8-3BCA-492C-A6F1-6C7B972CA394}" destId="{2CD2BA7D-04ED-4AE2-8A6D-6B1EEB2C2E0A}" srcOrd="0" destOrd="0" presId="urn:microsoft.com/office/officeart/2005/8/layout/hList7"/>
    <dgm:cxn modelId="{DF90FFA6-8650-4BAE-BF21-86189ADADBE4}" type="presParOf" srcId="{2CD2BA7D-04ED-4AE2-8A6D-6B1EEB2C2E0A}" destId="{7D5AB59F-A180-4C1D-865B-B013A0A6DF62}" srcOrd="0" destOrd="0" presId="urn:microsoft.com/office/officeart/2005/8/layout/hList7"/>
    <dgm:cxn modelId="{A39FD609-7387-4E14-86DE-504022775E2A}" type="presParOf" srcId="{2CD2BA7D-04ED-4AE2-8A6D-6B1EEB2C2E0A}" destId="{7468009B-BD75-42D4-8D35-67C044642A25}" srcOrd="1" destOrd="0" presId="urn:microsoft.com/office/officeart/2005/8/layout/hList7"/>
    <dgm:cxn modelId="{2919B3F4-DCFF-4A81-ACCE-2B90F490911A}" type="presParOf" srcId="{2CD2BA7D-04ED-4AE2-8A6D-6B1EEB2C2E0A}" destId="{A6603CEC-3CC1-4888-9C83-11685E11CF0C}" srcOrd="2" destOrd="0" presId="urn:microsoft.com/office/officeart/2005/8/layout/hList7"/>
    <dgm:cxn modelId="{2C38C7BC-8064-409F-82CF-FCB1C7C35EB2}" type="presParOf" srcId="{2CD2BA7D-04ED-4AE2-8A6D-6B1EEB2C2E0A}" destId="{1D4C9003-59ED-43BC-A1EA-E5000EFAB21C}" srcOrd="3" destOrd="0" presId="urn:microsoft.com/office/officeart/2005/8/layout/hList7"/>
    <dgm:cxn modelId="{B910A8C2-62E7-417F-B88C-9035F4BCFD7D}" type="presParOf" srcId="{1DEF61A8-3BCA-492C-A6F1-6C7B972CA394}" destId="{5B50185C-D7B8-44DA-AC0E-D273F6E9081A}" srcOrd="1" destOrd="0" presId="urn:microsoft.com/office/officeart/2005/8/layout/hList7"/>
    <dgm:cxn modelId="{74AD13D1-657A-4061-A1E2-A9BEDDF59C23}" type="presParOf" srcId="{1DEF61A8-3BCA-492C-A6F1-6C7B972CA394}" destId="{0B27DD6D-6F03-4A86-8D7B-7A7E7ACD601E}" srcOrd="2" destOrd="0" presId="urn:microsoft.com/office/officeart/2005/8/layout/hList7"/>
    <dgm:cxn modelId="{FC46BF6F-9AF1-4FA1-81E4-43C015EF0C4A}" type="presParOf" srcId="{0B27DD6D-6F03-4A86-8D7B-7A7E7ACD601E}" destId="{1C25734F-2DE3-4BF2-87C5-BE38F49C5B3B}" srcOrd="0" destOrd="0" presId="urn:microsoft.com/office/officeart/2005/8/layout/hList7"/>
    <dgm:cxn modelId="{ED8A5871-2F06-4078-BF54-5D14CAB2355E}" type="presParOf" srcId="{0B27DD6D-6F03-4A86-8D7B-7A7E7ACD601E}" destId="{EEC241FB-0E4E-41C0-A601-568D429DDFEB}" srcOrd="1" destOrd="0" presId="urn:microsoft.com/office/officeart/2005/8/layout/hList7"/>
    <dgm:cxn modelId="{7A95EDEF-8F11-4D36-AABD-C4EC3E4DAEA9}" type="presParOf" srcId="{0B27DD6D-6F03-4A86-8D7B-7A7E7ACD601E}" destId="{D98FCC96-BDC4-4DB9-8482-099FEC7BE3D9}" srcOrd="2" destOrd="0" presId="urn:microsoft.com/office/officeart/2005/8/layout/hList7"/>
    <dgm:cxn modelId="{66484CAC-F34B-46BC-8DCA-2D0F58373E25}" type="presParOf" srcId="{0B27DD6D-6F03-4A86-8D7B-7A7E7ACD601E}" destId="{B3DE7AE5-704E-4A94-BF0A-AED5A3DCF714}" srcOrd="3" destOrd="0" presId="urn:microsoft.com/office/officeart/2005/8/layout/hList7"/>
    <dgm:cxn modelId="{910DDE6D-3059-4D6D-9160-84AB542D4135}" type="presParOf" srcId="{1DEF61A8-3BCA-492C-A6F1-6C7B972CA394}" destId="{3E8F87C6-EBDE-42E8-8D20-D8B6C6709EB2}" srcOrd="3" destOrd="0" presId="urn:microsoft.com/office/officeart/2005/8/layout/hList7"/>
    <dgm:cxn modelId="{F12DB1F1-7063-4EF4-BBB4-42F0C62B4E43}" type="presParOf" srcId="{1DEF61A8-3BCA-492C-A6F1-6C7B972CA394}" destId="{4F87324F-4731-49A9-B43E-A38BE81E9CC6}" srcOrd="4" destOrd="0" presId="urn:microsoft.com/office/officeart/2005/8/layout/hList7"/>
    <dgm:cxn modelId="{BBD7DA6E-E4E6-4250-A2BE-13623F7F41F3}" type="presParOf" srcId="{4F87324F-4731-49A9-B43E-A38BE81E9CC6}" destId="{1710B256-3551-4430-A1EB-8EED6A026CDD}" srcOrd="0" destOrd="0" presId="urn:microsoft.com/office/officeart/2005/8/layout/hList7"/>
    <dgm:cxn modelId="{DF07D210-00B3-4726-BCE5-32E53BD6B938}" type="presParOf" srcId="{4F87324F-4731-49A9-B43E-A38BE81E9CC6}" destId="{4553F355-DA4F-407C-93E8-60F87ACE9120}" srcOrd="1" destOrd="0" presId="urn:microsoft.com/office/officeart/2005/8/layout/hList7"/>
    <dgm:cxn modelId="{3CE820AC-C22A-4383-8EA7-914E961B56EF}" type="presParOf" srcId="{4F87324F-4731-49A9-B43E-A38BE81E9CC6}" destId="{A1B4FB34-335E-4845-9ABE-08B62F792F22}" srcOrd="2" destOrd="0" presId="urn:microsoft.com/office/officeart/2005/8/layout/hList7"/>
    <dgm:cxn modelId="{5880B764-A830-444E-8DC8-B3D2AE60A35E}" type="presParOf" srcId="{4F87324F-4731-49A9-B43E-A38BE81E9CC6}" destId="{E3907EF9-08D9-4EE4-947A-B193CBD23CF2}" srcOrd="3" destOrd="0" presId="urn:microsoft.com/office/officeart/2005/8/layout/hList7"/>
    <dgm:cxn modelId="{B72E2C5A-86D8-4CB1-944B-27ACDABAF0BC}" type="presParOf" srcId="{1DEF61A8-3BCA-492C-A6F1-6C7B972CA394}" destId="{DD324686-57D0-4D93-A187-12B50C6C9C94}" srcOrd="5" destOrd="0" presId="urn:microsoft.com/office/officeart/2005/8/layout/hList7"/>
    <dgm:cxn modelId="{F7A608C1-A9AD-4646-994F-335432C16830}" type="presParOf" srcId="{1DEF61A8-3BCA-492C-A6F1-6C7B972CA394}" destId="{2535297C-B3B4-42AC-B8F3-601A3FBB0FC0}" srcOrd="6" destOrd="0" presId="urn:microsoft.com/office/officeart/2005/8/layout/hList7"/>
    <dgm:cxn modelId="{8DD5C003-DFB7-4DFA-9D22-876032E9867C}" type="presParOf" srcId="{2535297C-B3B4-42AC-B8F3-601A3FBB0FC0}" destId="{484CF54B-6C08-4EFB-8111-B3391350EFA3}" srcOrd="0" destOrd="0" presId="urn:microsoft.com/office/officeart/2005/8/layout/hList7"/>
    <dgm:cxn modelId="{12D5030E-4FB0-47F5-8B51-B2C0435A4E25}" type="presParOf" srcId="{2535297C-B3B4-42AC-B8F3-601A3FBB0FC0}" destId="{EF6D883F-ACE4-4C33-A8D3-4274936966FB}" srcOrd="1" destOrd="0" presId="urn:microsoft.com/office/officeart/2005/8/layout/hList7"/>
    <dgm:cxn modelId="{2EBF9BD0-469C-4E77-8B1D-1389913EDC9A}" type="presParOf" srcId="{2535297C-B3B4-42AC-B8F3-601A3FBB0FC0}" destId="{9AAD20B8-7A15-4B2A-A147-5E17BA5C306E}" srcOrd="2" destOrd="0" presId="urn:microsoft.com/office/officeart/2005/8/layout/hList7"/>
    <dgm:cxn modelId="{3A1953F6-E8A2-4C6D-81DE-CDB2E36E4D69}" type="presParOf" srcId="{2535297C-B3B4-42AC-B8F3-601A3FBB0FC0}" destId="{213C6C52-093C-4EE9-9586-842CCE557221}" srcOrd="3" destOrd="0" presId="urn:microsoft.com/office/officeart/2005/8/layout/hList7"/>
    <dgm:cxn modelId="{E7029E43-D7FA-4198-8D07-6E7950606F16}" type="presParOf" srcId="{1DEF61A8-3BCA-492C-A6F1-6C7B972CA394}" destId="{9E2A2D85-27EF-4BDF-A460-C91B151311C2}" srcOrd="7" destOrd="0" presId="urn:microsoft.com/office/officeart/2005/8/layout/hList7"/>
    <dgm:cxn modelId="{4B7E6272-B183-464B-9FA2-DD5B3AD70149}" type="presParOf" srcId="{1DEF61A8-3BCA-492C-A6F1-6C7B972CA394}" destId="{EFF331CC-9673-493D-8F8F-67A783B65F6A}" srcOrd="8" destOrd="0" presId="urn:microsoft.com/office/officeart/2005/8/layout/hList7"/>
    <dgm:cxn modelId="{EC9C7226-227B-493A-B611-2FD0E8FC5197}" type="presParOf" srcId="{EFF331CC-9673-493D-8F8F-67A783B65F6A}" destId="{C1687674-3A65-489C-B964-79E753DC5B63}" srcOrd="0" destOrd="0" presId="urn:microsoft.com/office/officeart/2005/8/layout/hList7"/>
    <dgm:cxn modelId="{ECDF88AE-CCDF-4F11-80C4-9E59BFE656DF}" type="presParOf" srcId="{EFF331CC-9673-493D-8F8F-67A783B65F6A}" destId="{F2D45050-05CE-4714-A22C-DB2EA72D1E4D}" srcOrd="1" destOrd="0" presId="urn:microsoft.com/office/officeart/2005/8/layout/hList7"/>
    <dgm:cxn modelId="{7D62B4BD-07CC-42D3-BFCF-6348D47F80C0}" type="presParOf" srcId="{EFF331CC-9673-493D-8F8F-67A783B65F6A}" destId="{3EC58087-0B67-4078-9384-0430423A1A4C}" srcOrd="2" destOrd="0" presId="urn:microsoft.com/office/officeart/2005/8/layout/hList7"/>
    <dgm:cxn modelId="{974D113F-C3E7-4B4B-B5C2-46417D35A9B7}" type="presParOf" srcId="{EFF331CC-9673-493D-8F8F-67A783B65F6A}" destId="{BA4440B3-EE7F-44BF-B635-8BA47B956046}" srcOrd="3" destOrd="0" presId="urn:microsoft.com/office/officeart/2005/8/layout/hList7"/>
    <dgm:cxn modelId="{31240BB7-A056-4BB5-923A-EF82C5AC19EA}" type="presParOf" srcId="{1DEF61A8-3BCA-492C-A6F1-6C7B972CA394}" destId="{3CE572D3-412E-4FAA-A075-AB6D73FD30FE}" srcOrd="9" destOrd="0" presId="urn:microsoft.com/office/officeart/2005/8/layout/hList7"/>
    <dgm:cxn modelId="{1E0575CE-054B-41FC-98B2-061DC8CD6A09}" type="presParOf" srcId="{1DEF61A8-3BCA-492C-A6F1-6C7B972CA394}" destId="{0355FEDE-6304-492A-A92C-F65FCEA8CAB5}" srcOrd="10" destOrd="0" presId="urn:microsoft.com/office/officeart/2005/8/layout/hList7"/>
    <dgm:cxn modelId="{9E090646-E720-4F6C-AADA-95254AC99B01}" type="presParOf" srcId="{0355FEDE-6304-492A-A92C-F65FCEA8CAB5}" destId="{E01A6B77-C096-41E9-A445-90B6022798BA}" srcOrd="0" destOrd="0" presId="urn:microsoft.com/office/officeart/2005/8/layout/hList7"/>
    <dgm:cxn modelId="{F01CA713-9492-4B2B-8CE6-7A293BC6CA95}" type="presParOf" srcId="{0355FEDE-6304-492A-A92C-F65FCEA8CAB5}" destId="{6AC3BFBF-3ADD-4F44-B6B6-A8A1E5C6139B}" srcOrd="1" destOrd="0" presId="urn:microsoft.com/office/officeart/2005/8/layout/hList7"/>
    <dgm:cxn modelId="{51D8C76E-D3FD-4D4C-8493-19AE7994707A}" type="presParOf" srcId="{0355FEDE-6304-492A-A92C-F65FCEA8CAB5}" destId="{2F8B9482-A164-4DF1-93DF-2546B9CE6EDC}" srcOrd="2" destOrd="0" presId="urn:microsoft.com/office/officeart/2005/8/layout/hList7"/>
    <dgm:cxn modelId="{297EDC2C-F202-4AD6-A146-7D44DFFC68E7}" type="presParOf" srcId="{0355FEDE-6304-492A-A92C-F65FCEA8CAB5}" destId="{BC897914-C157-462C-87E0-50FEAE74A8BC}" srcOrd="3" destOrd="0" presId="urn:microsoft.com/office/officeart/2005/8/layout/hList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AECC459-651D-4854-AA1C-6D75719143E6}" type="doc">
      <dgm:prSet loTypeId="urn:microsoft.com/office/officeart/2008/layout/VerticalCurvedList" loCatId="list" qsTypeId="urn:microsoft.com/office/officeart/2005/8/quickstyle/simple1" qsCatId="simple" csTypeId="urn:microsoft.com/office/officeart/2005/8/colors/accent1_2" csCatId="accent1"/>
      <dgm:spPr/>
      <dgm:t>
        <a:bodyPr/>
        <a:lstStyle/>
        <a:p>
          <a:endParaRPr lang="en-US"/>
        </a:p>
      </dgm:t>
    </dgm:pt>
    <dgm:pt modelId="{722BB56D-73C7-480E-B1A1-2EECAF6C968C}">
      <dgm:prSet/>
      <dgm:spPr/>
      <dgm:t>
        <a:bodyPr/>
        <a:lstStyle/>
        <a:p>
          <a:r>
            <a:rPr lang="en-US"/>
            <a:t>Tribal Council</a:t>
          </a:r>
        </a:p>
      </dgm:t>
    </dgm:pt>
    <dgm:pt modelId="{750154F7-E044-4776-A027-5576903FAB33}" type="parTrans" cxnId="{8378A52E-51FB-42CE-B57E-31C4A6D4A32F}">
      <dgm:prSet/>
      <dgm:spPr/>
      <dgm:t>
        <a:bodyPr/>
        <a:lstStyle/>
        <a:p>
          <a:endParaRPr lang="en-US"/>
        </a:p>
      </dgm:t>
    </dgm:pt>
    <dgm:pt modelId="{FA572F7E-2C53-4527-A5CA-7CAB706B6193}" type="sibTrans" cxnId="{8378A52E-51FB-42CE-B57E-31C4A6D4A32F}">
      <dgm:prSet/>
      <dgm:spPr/>
      <dgm:t>
        <a:bodyPr/>
        <a:lstStyle/>
        <a:p>
          <a:endParaRPr lang="en-US"/>
        </a:p>
      </dgm:t>
    </dgm:pt>
    <dgm:pt modelId="{3098E489-36C4-4432-A4D8-7C23A9C16B31}">
      <dgm:prSet/>
      <dgm:spPr/>
      <dgm:t>
        <a:bodyPr/>
        <a:lstStyle/>
        <a:p>
          <a:r>
            <a:rPr lang="en-US"/>
            <a:t>Attorney General</a:t>
          </a:r>
        </a:p>
      </dgm:t>
    </dgm:pt>
    <dgm:pt modelId="{017BFF31-CFE7-4A2B-B61F-48240F9E8B09}" type="parTrans" cxnId="{5D131D29-00C7-420B-97E8-75D76A505CCE}">
      <dgm:prSet/>
      <dgm:spPr/>
      <dgm:t>
        <a:bodyPr/>
        <a:lstStyle/>
        <a:p>
          <a:endParaRPr lang="en-US"/>
        </a:p>
      </dgm:t>
    </dgm:pt>
    <dgm:pt modelId="{688CA7AE-982C-4B3F-AB72-E6FDFD1BE620}" type="sibTrans" cxnId="{5D131D29-00C7-420B-97E8-75D76A505CCE}">
      <dgm:prSet/>
      <dgm:spPr/>
      <dgm:t>
        <a:bodyPr/>
        <a:lstStyle/>
        <a:p>
          <a:endParaRPr lang="en-US"/>
        </a:p>
      </dgm:t>
    </dgm:pt>
    <dgm:pt modelId="{95DDFA91-BDB3-48A5-A5CA-B810F2D3615C}">
      <dgm:prSet/>
      <dgm:spPr/>
      <dgm:t>
        <a:bodyPr/>
        <a:lstStyle/>
        <a:p>
          <a:r>
            <a:rPr lang="en-US"/>
            <a:t>Social Services Department</a:t>
          </a:r>
        </a:p>
      </dgm:t>
    </dgm:pt>
    <dgm:pt modelId="{C1654898-097D-4296-A2FE-9F4D535D0860}" type="parTrans" cxnId="{8A6DD4F7-AB5D-41DA-929B-55AAA7F868A1}">
      <dgm:prSet/>
      <dgm:spPr/>
      <dgm:t>
        <a:bodyPr/>
        <a:lstStyle/>
        <a:p>
          <a:endParaRPr lang="en-US"/>
        </a:p>
      </dgm:t>
    </dgm:pt>
    <dgm:pt modelId="{DF0F868B-EEDC-4929-81ED-45F3A9DD9F67}" type="sibTrans" cxnId="{8A6DD4F7-AB5D-41DA-929B-55AAA7F868A1}">
      <dgm:prSet/>
      <dgm:spPr/>
      <dgm:t>
        <a:bodyPr/>
        <a:lstStyle/>
        <a:p>
          <a:endParaRPr lang="en-US"/>
        </a:p>
      </dgm:t>
    </dgm:pt>
    <dgm:pt modelId="{722D325C-96BC-4591-B91D-182B9C72A966}">
      <dgm:prSet/>
      <dgm:spPr/>
      <dgm:t>
        <a:bodyPr/>
        <a:lstStyle/>
        <a:p>
          <a:r>
            <a:rPr lang="en-US"/>
            <a:t>Enrollment</a:t>
          </a:r>
        </a:p>
      </dgm:t>
    </dgm:pt>
    <dgm:pt modelId="{6531A7E5-F48E-4830-AA9D-D12D921E7A03}" type="parTrans" cxnId="{A69C1102-D71A-4CD2-BE04-5C5F073DDAB8}">
      <dgm:prSet/>
      <dgm:spPr/>
      <dgm:t>
        <a:bodyPr/>
        <a:lstStyle/>
        <a:p>
          <a:endParaRPr lang="en-US"/>
        </a:p>
      </dgm:t>
    </dgm:pt>
    <dgm:pt modelId="{F937A94D-A35F-49F2-A744-B50A94E7E992}" type="sibTrans" cxnId="{A69C1102-D71A-4CD2-BE04-5C5F073DDAB8}">
      <dgm:prSet/>
      <dgm:spPr/>
      <dgm:t>
        <a:bodyPr/>
        <a:lstStyle/>
        <a:p>
          <a:endParaRPr lang="en-US"/>
        </a:p>
      </dgm:t>
    </dgm:pt>
    <dgm:pt modelId="{94A786DD-08A4-417F-9093-7BCC3E87FB28}">
      <dgm:prSet/>
      <dgm:spPr/>
      <dgm:t>
        <a:bodyPr/>
        <a:lstStyle/>
        <a:p>
          <a:r>
            <a:rPr lang="en-US"/>
            <a:t>Health Department*</a:t>
          </a:r>
        </a:p>
      </dgm:t>
    </dgm:pt>
    <dgm:pt modelId="{AC10971D-4488-4F6F-B420-FD5F58BE0583}" type="parTrans" cxnId="{403BB5DC-334F-4DCD-B2F7-866D7228E23B}">
      <dgm:prSet/>
      <dgm:spPr/>
      <dgm:t>
        <a:bodyPr/>
        <a:lstStyle/>
        <a:p>
          <a:endParaRPr lang="en-US"/>
        </a:p>
      </dgm:t>
    </dgm:pt>
    <dgm:pt modelId="{F2F82756-D1D8-44CB-9B1D-E01E2EE98B0D}" type="sibTrans" cxnId="{403BB5DC-334F-4DCD-B2F7-866D7228E23B}">
      <dgm:prSet/>
      <dgm:spPr/>
      <dgm:t>
        <a:bodyPr/>
        <a:lstStyle/>
        <a:p>
          <a:endParaRPr lang="en-US"/>
        </a:p>
      </dgm:t>
    </dgm:pt>
    <dgm:pt modelId="{6F1FDBF3-F1A6-4585-8E61-B4169CD6D0CC}" type="pres">
      <dgm:prSet presAssocID="{BAECC459-651D-4854-AA1C-6D75719143E6}" presName="Name0" presStyleCnt="0">
        <dgm:presLayoutVars>
          <dgm:chMax val="7"/>
          <dgm:chPref val="7"/>
          <dgm:dir/>
        </dgm:presLayoutVars>
      </dgm:prSet>
      <dgm:spPr/>
    </dgm:pt>
    <dgm:pt modelId="{4689F175-481D-4A1F-9C7C-2BADFF6CD40A}" type="pres">
      <dgm:prSet presAssocID="{BAECC459-651D-4854-AA1C-6D75719143E6}" presName="Name1" presStyleCnt="0"/>
      <dgm:spPr/>
    </dgm:pt>
    <dgm:pt modelId="{8E73A317-20E9-4297-A069-8CEC267AC5A8}" type="pres">
      <dgm:prSet presAssocID="{BAECC459-651D-4854-AA1C-6D75719143E6}" presName="cycle" presStyleCnt="0"/>
      <dgm:spPr/>
    </dgm:pt>
    <dgm:pt modelId="{0578D1B3-C77A-47CC-BE0E-4136ABB8F9FE}" type="pres">
      <dgm:prSet presAssocID="{BAECC459-651D-4854-AA1C-6D75719143E6}" presName="srcNode" presStyleLbl="node1" presStyleIdx="0" presStyleCnt="5"/>
      <dgm:spPr/>
    </dgm:pt>
    <dgm:pt modelId="{68A93D22-3F52-4C9B-9A86-928AB259EF2C}" type="pres">
      <dgm:prSet presAssocID="{BAECC459-651D-4854-AA1C-6D75719143E6}" presName="conn" presStyleLbl="parChTrans1D2" presStyleIdx="0" presStyleCnt="1"/>
      <dgm:spPr/>
    </dgm:pt>
    <dgm:pt modelId="{AC580E0D-F524-47CF-8CD5-C232378DEF19}" type="pres">
      <dgm:prSet presAssocID="{BAECC459-651D-4854-AA1C-6D75719143E6}" presName="extraNode" presStyleLbl="node1" presStyleIdx="0" presStyleCnt="5"/>
      <dgm:spPr/>
    </dgm:pt>
    <dgm:pt modelId="{2B400550-7E20-4979-9BDA-73F32D026396}" type="pres">
      <dgm:prSet presAssocID="{BAECC459-651D-4854-AA1C-6D75719143E6}" presName="dstNode" presStyleLbl="node1" presStyleIdx="0" presStyleCnt="5"/>
      <dgm:spPr/>
    </dgm:pt>
    <dgm:pt modelId="{616F784C-D372-451A-92F7-84FD26C61958}" type="pres">
      <dgm:prSet presAssocID="{722BB56D-73C7-480E-B1A1-2EECAF6C968C}" presName="text_1" presStyleLbl="node1" presStyleIdx="0" presStyleCnt="5">
        <dgm:presLayoutVars>
          <dgm:bulletEnabled val="1"/>
        </dgm:presLayoutVars>
      </dgm:prSet>
      <dgm:spPr/>
    </dgm:pt>
    <dgm:pt modelId="{CBF9D6B8-95D5-43F5-B324-05C3E250A822}" type="pres">
      <dgm:prSet presAssocID="{722BB56D-73C7-480E-B1A1-2EECAF6C968C}" presName="accent_1" presStyleCnt="0"/>
      <dgm:spPr/>
    </dgm:pt>
    <dgm:pt modelId="{D16EFFFF-EF50-428E-955F-6C47BC4F2AFF}" type="pres">
      <dgm:prSet presAssocID="{722BB56D-73C7-480E-B1A1-2EECAF6C968C}" presName="accentRepeatNode" presStyleLbl="solidFgAcc1" presStyleIdx="0" presStyleCnt="5"/>
      <dgm:spPr/>
    </dgm:pt>
    <dgm:pt modelId="{360C79EF-FDE1-456E-8329-EA30CD6639B6}" type="pres">
      <dgm:prSet presAssocID="{3098E489-36C4-4432-A4D8-7C23A9C16B31}" presName="text_2" presStyleLbl="node1" presStyleIdx="1" presStyleCnt="5">
        <dgm:presLayoutVars>
          <dgm:bulletEnabled val="1"/>
        </dgm:presLayoutVars>
      </dgm:prSet>
      <dgm:spPr/>
    </dgm:pt>
    <dgm:pt modelId="{3E91ADC5-4071-4712-AE04-B68AD8D8BF34}" type="pres">
      <dgm:prSet presAssocID="{3098E489-36C4-4432-A4D8-7C23A9C16B31}" presName="accent_2" presStyleCnt="0"/>
      <dgm:spPr/>
    </dgm:pt>
    <dgm:pt modelId="{7C1AA2F7-BEDA-4F87-B8D3-E34FAB07EABA}" type="pres">
      <dgm:prSet presAssocID="{3098E489-36C4-4432-A4D8-7C23A9C16B31}" presName="accentRepeatNode" presStyleLbl="solidFgAcc1" presStyleIdx="1" presStyleCnt="5"/>
      <dgm:spPr/>
    </dgm:pt>
    <dgm:pt modelId="{ADDEB151-EA2E-48D8-9439-D0E52D569DC5}" type="pres">
      <dgm:prSet presAssocID="{95DDFA91-BDB3-48A5-A5CA-B810F2D3615C}" presName="text_3" presStyleLbl="node1" presStyleIdx="2" presStyleCnt="5">
        <dgm:presLayoutVars>
          <dgm:bulletEnabled val="1"/>
        </dgm:presLayoutVars>
      </dgm:prSet>
      <dgm:spPr/>
    </dgm:pt>
    <dgm:pt modelId="{C811C404-CD42-47BF-BDF7-B6BD51FD5D5A}" type="pres">
      <dgm:prSet presAssocID="{95DDFA91-BDB3-48A5-A5CA-B810F2D3615C}" presName="accent_3" presStyleCnt="0"/>
      <dgm:spPr/>
    </dgm:pt>
    <dgm:pt modelId="{E7D5E323-CE9E-4465-8BB4-5C0BB9C99A44}" type="pres">
      <dgm:prSet presAssocID="{95DDFA91-BDB3-48A5-A5CA-B810F2D3615C}" presName="accentRepeatNode" presStyleLbl="solidFgAcc1" presStyleIdx="2" presStyleCnt="5"/>
      <dgm:spPr/>
    </dgm:pt>
    <dgm:pt modelId="{3EEF5C55-661B-4FB8-9C52-E3449FD9606E}" type="pres">
      <dgm:prSet presAssocID="{722D325C-96BC-4591-B91D-182B9C72A966}" presName="text_4" presStyleLbl="node1" presStyleIdx="3" presStyleCnt="5">
        <dgm:presLayoutVars>
          <dgm:bulletEnabled val="1"/>
        </dgm:presLayoutVars>
      </dgm:prSet>
      <dgm:spPr/>
    </dgm:pt>
    <dgm:pt modelId="{C8596FEE-EF33-4F02-87DD-0D44119B0E51}" type="pres">
      <dgm:prSet presAssocID="{722D325C-96BC-4591-B91D-182B9C72A966}" presName="accent_4" presStyleCnt="0"/>
      <dgm:spPr/>
    </dgm:pt>
    <dgm:pt modelId="{4D212CC4-3E81-4D3D-9C7C-2E7F97EA1980}" type="pres">
      <dgm:prSet presAssocID="{722D325C-96BC-4591-B91D-182B9C72A966}" presName="accentRepeatNode" presStyleLbl="solidFgAcc1" presStyleIdx="3" presStyleCnt="5"/>
      <dgm:spPr/>
    </dgm:pt>
    <dgm:pt modelId="{3C80639F-6C67-48CA-8277-1D1F372213A8}" type="pres">
      <dgm:prSet presAssocID="{94A786DD-08A4-417F-9093-7BCC3E87FB28}" presName="text_5" presStyleLbl="node1" presStyleIdx="4" presStyleCnt="5">
        <dgm:presLayoutVars>
          <dgm:bulletEnabled val="1"/>
        </dgm:presLayoutVars>
      </dgm:prSet>
      <dgm:spPr/>
    </dgm:pt>
    <dgm:pt modelId="{2E270A7B-E113-4340-80FF-B9ED73C5E2A3}" type="pres">
      <dgm:prSet presAssocID="{94A786DD-08A4-417F-9093-7BCC3E87FB28}" presName="accent_5" presStyleCnt="0"/>
      <dgm:spPr/>
    </dgm:pt>
    <dgm:pt modelId="{73032810-6834-4A09-89F9-FE57D8DBCFE0}" type="pres">
      <dgm:prSet presAssocID="{94A786DD-08A4-417F-9093-7BCC3E87FB28}" presName="accentRepeatNode" presStyleLbl="solidFgAcc1" presStyleIdx="4" presStyleCnt="5"/>
      <dgm:spPr/>
    </dgm:pt>
  </dgm:ptLst>
  <dgm:cxnLst>
    <dgm:cxn modelId="{A69C1102-D71A-4CD2-BE04-5C5F073DDAB8}" srcId="{BAECC459-651D-4854-AA1C-6D75719143E6}" destId="{722D325C-96BC-4591-B91D-182B9C72A966}" srcOrd="3" destOrd="0" parTransId="{6531A7E5-F48E-4830-AA9D-D12D921E7A03}" sibTransId="{F937A94D-A35F-49F2-A744-B50A94E7E992}"/>
    <dgm:cxn modelId="{3A66B611-4001-40AE-BE17-D6BF074160FF}" type="presOf" srcId="{BAECC459-651D-4854-AA1C-6D75719143E6}" destId="{6F1FDBF3-F1A6-4585-8E61-B4169CD6D0CC}" srcOrd="0" destOrd="0" presId="urn:microsoft.com/office/officeart/2008/layout/VerticalCurvedList"/>
    <dgm:cxn modelId="{98DE8B12-D7B0-48E2-84FF-C23C607E38C3}" type="presOf" srcId="{FA572F7E-2C53-4527-A5CA-7CAB706B6193}" destId="{68A93D22-3F52-4C9B-9A86-928AB259EF2C}" srcOrd="0" destOrd="0" presId="urn:microsoft.com/office/officeart/2008/layout/VerticalCurvedList"/>
    <dgm:cxn modelId="{5D131D29-00C7-420B-97E8-75D76A505CCE}" srcId="{BAECC459-651D-4854-AA1C-6D75719143E6}" destId="{3098E489-36C4-4432-A4D8-7C23A9C16B31}" srcOrd="1" destOrd="0" parTransId="{017BFF31-CFE7-4A2B-B61F-48240F9E8B09}" sibTransId="{688CA7AE-982C-4B3F-AB72-E6FDFD1BE620}"/>
    <dgm:cxn modelId="{5CCD432B-FB8A-4C54-9883-3DCA8BACFD19}" type="presOf" srcId="{3098E489-36C4-4432-A4D8-7C23A9C16B31}" destId="{360C79EF-FDE1-456E-8329-EA30CD6639B6}" srcOrd="0" destOrd="0" presId="urn:microsoft.com/office/officeart/2008/layout/VerticalCurvedList"/>
    <dgm:cxn modelId="{8378A52E-51FB-42CE-B57E-31C4A6D4A32F}" srcId="{BAECC459-651D-4854-AA1C-6D75719143E6}" destId="{722BB56D-73C7-480E-B1A1-2EECAF6C968C}" srcOrd="0" destOrd="0" parTransId="{750154F7-E044-4776-A027-5576903FAB33}" sibTransId="{FA572F7E-2C53-4527-A5CA-7CAB706B6193}"/>
    <dgm:cxn modelId="{8A945A3C-5BD2-45A4-923F-48618358BF92}" type="presOf" srcId="{722D325C-96BC-4591-B91D-182B9C72A966}" destId="{3EEF5C55-661B-4FB8-9C52-E3449FD9606E}" srcOrd="0" destOrd="0" presId="urn:microsoft.com/office/officeart/2008/layout/VerticalCurvedList"/>
    <dgm:cxn modelId="{7610E268-40C0-44A7-A8EA-F6CA052E4480}" type="presOf" srcId="{722BB56D-73C7-480E-B1A1-2EECAF6C968C}" destId="{616F784C-D372-451A-92F7-84FD26C61958}" srcOrd="0" destOrd="0" presId="urn:microsoft.com/office/officeart/2008/layout/VerticalCurvedList"/>
    <dgm:cxn modelId="{157F69AF-BA53-49BF-87F6-6703D2592C8E}" type="presOf" srcId="{95DDFA91-BDB3-48A5-A5CA-B810F2D3615C}" destId="{ADDEB151-EA2E-48D8-9439-D0E52D569DC5}" srcOrd="0" destOrd="0" presId="urn:microsoft.com/office/officeart/2008/layout/VerticalCurvedList"/>
    <dgm:cxn modelId="{329DCDCA-88EE-428F-865D-C100F222F674}" type="presOf" srcId="{94A786DD-08A4-417F-9093-7BCC3E87FB28}" destId="{3C80639F-6C67-48CA-8277-1D1F372213A8}" srcOrd="0" destOrd="0" presId="urn:microsoft.com/office/officeart/2008/layout/VerticalCurvedList"/>
    <dgm:cxn modelId="{403BB5DC-334F-4DCD-B2F7-866D7228E23B}" srcId="{BAECC459-651D-4854-AA1C-6D75719143E6}" destId="{94A786DD-08A4-417F-9093-7BCC3E87FB28}" srcOrd="4" destOrd="0" parTransId="{AC10971D-4488-4F6F-B420-FD5F58BE0583}" sibTransId="{F2F82756-D1D8-44CB-9B1D-E01E2EE98B0D}"/>
    <dgm:cxn modelId="{8A6DD4F7-AB5D-41DA-929B-55AAA7F868A1}" srcId="{BAECC459-651D-4854-AA1C-6D75719143E6}" destId="{95DDFA91-BDB3-48A5-A5CA-B810F2D3615C}" srcOrd="2" destOrd="0" parTransId="{C1654898-097D-4296-A2FE-9F4D535D0860}" sibTransId="{DF0F868B-EEDC-4929-81ED-45F3A9DD9F67}"/>
    <dgm:cxn modelId="{2B972E20-DF19-4980-91F9-03431989EE34}" type="presParOf" srcId="{6F1FDBF3-F1A6-4585-8E61-B4169CD6D0CC}" destId="{4689F175-481D-4A1F-9C7C-2BADFF6CD40A}" srcOrd="0" destOrd="0" presId="urn:microsoft.com/office/officeart/2008/layout/VerticalCurvedList"/>
    <dgm:cxn modelId="{195C6708-DFBA-4328-B658-7B43F0E4F960}" type="presParOf" srcId="{4689F175-481D-4A1F-9C7C-2BADFF6CD40A}" destId="{8E73A317-20E9-4297-A069-8CEC267AC5A8}" srcOrd="0" destOrd="0" presId="urn:microsoft.com/office/officeart/2008/layout/VerticalCurvedList"/>
    <dgm:cxn modelId="{7EBA1B1B-9395-445C-9A2C-2BEFE85D6C9D}" type="presParOf" srcId="{8E73A317-20E9-4297-A069-8CEC267AC5A8}" destId="{0578D1B3-C77A-47CC-BE0E-4136ABB8F9FE}" srcOrd="0" destOrd="0" presId="urn:microsoft.com/office/officeart/2008/layout/VerticalCurvedList"/>
    <dgm:cxn modelId="{F0EDFEC1-6CB1-42B2-828A-13F417248ECD}" type="presParOf" srcId="{8E73A317-20E9-4297-A069-8CEC267AC5A8}" destId="{68A93D22-3F52-4C9B-9A86-928AB259EF2C}" srcOrd="1" destOrd="0" presId="urn:microsoft.com/office/officeart/2008/layout/VerticalCurvedList"/>
    <dgm:cxn modelId="{A8B60002-2639-4363-94A2-53967B3D7249}" type="presParOf" srcId="{8E73A317-20E9-4297-A069-8CEC267AC5A8}" destId="{AC580E0D-F524-47CF-8CD5-C232378DEF19}" srcOrd="2" destOrd="0" presId="urn:microsoft.com/office/officeart/2008/layout/VerticalCurvedList"/>
    <dgm:cxn modelId="{3A43EED3-0376-45B3-B1D0-5B85A797CF42}" type="presParOf" srcId="{8E73A317-20E9-4297-A069-8CEC267AC5A8}" destId="{2B400550-7E20-4979-9BDA-73F32D026396}" srcOrd="3" destOrd="0" presId="urn:microsoft.com/office/officeart/2008/layout/VerticalCurvedList"/>
    <dgm:cxn modelId="{9C1356BF-BC8C-4895-A57C-EB53DE3F61B6}" type="presParOf" srcId="{4689F175-481D-4A1F-9C7C-2BADFF6CD40A}" destId="{616F784C-D372-451A-92F7-84FD26C61958}" srcOrd="1" destOrd="0" presId="urn:microsoft.com/office/officeart/2008/layout/VerticalCurvedList"/>
    <dgm:cxn modelId="{DACB0469-2133-4932-BB94-B6E5F7FB28EC}" type="presParOf" srcId="{4689F175-481D-4A1F-9C7C-2BADFF6CD40A}" destId="{CBF9D6B8-95D5-43F5-B324-05C3E250A822}" srcOrd="2" destOrd="0" presId="urn:microsoft.com/office/officeart/2008/layout/VerticalCurvedList"/>
    <dgm:cxn modelId="{C8D0B037-95FD-4201-833E-1BD55E832B45}" type="presParOf" srcId="{CBF9D6B8-95D5-43F5-B324-05C3E250A822}" destId="{D16EFFFF-EF50-428E-955F-6C47BC4F2AFF}" srcOrd="0" destOrd="0" presId="urn:microsoft.com/office/officeart/2008/layout/VerticalCurvedList"/>
    <dgm:cxn modelId="{9AB8449D-0ABA-4F53-852D-E23BD402966E}" type="presParOf" srcId="{4689F175-481D-4A1F-9C7C-2BADFF6CD40A}" destId="{360C79EF-FDE1-456E-8329-EA30CD6639B6}" srcOrd="3" destOrd="0" presId="urn:microsoft.com/office/officeart/2008/layout/VerticalCurvedList"/>
    <dgm:cxn modelId="{3B7760E2-521E-4812-BAEF-9A00E3E28A98}" type="presParOf" srcId="{4689F175-481D-4A1F-9C7C-2BADFF6CD40A}" destId="{3E91ADC5-4071-4712-AE04-B68AD8D8BF34}" srcOrd="4" destOrd="0" presId="urn:microsoft.com/office/officeart/2008/layout/VerticalCurvedList"/>
    <dgm:cxn modelId="{272F96A4-294B-4F0E-ABAD-5570801F902C}" type="presParOf" srcId="{3E91ADC5-4071-4712-AE04-B68AD8D8BF34}" destId="{7C1AA2F7-BEDA-4F87-B8D3-E34FAB07EABA}" srcOrd="0" destOrd="0" presId="urn:microsoft.com/office/officeart/2008/layout/VerticalCurvedList"/>
    <dgm:cxn modelId="{0A05CA3F-780C-424E-A1C9-94F0031641E3}" type="presParOf" srcId="{4689F175-481D-4A1F-9C7C-2BADFF6CD40A}" destId="{ADDEB151-EA2E-48D8-9439-D0E52D569DC5}" srcOrd="5" destOrd="0" presId="urn:microsoft.com/office/officeart/2008/layout/VerticalCurvedList"/>
    <dgm:cxn modelId="{1F70120D-2B42-43E9-8C36-240256B545C6}" type="presParOf" srcId="{4689F175-481D-4A1F-9C7C-2BADFF6CD40A}" destId="{C811C404-CD42-47BF-BDF7-B6BD51FD5D5A}" srcOrd="6" destOrd="0" presId="urn:microsoft.com/office/officeart/2008/layout/VerticalCurvedList"/>
    <dgm:cxn modelId="{4681279F-E0D1-4093-88AE-6258E7CE8D56}" type="presParOf" srcId="{C811C404-CD42-47BF-BDF7-B6BD51FD5D5A}" destId="{E7D5E323-CE9E-4465-8BB4-5C0BB9C99A44}" srcOrd="0" destOrd="0" presId="urn:microsoft.com/office/officeart/2008/layout/VerticalCurvedList"/>
    <dgm:cxn modelId="{5860D2A9-1196-46E5-B104-19C08BFC8AAC}" type="presParOf" srcId="{4689F175-481D-4A1F-9C7C-2BADFF6CD40A}" destId="{3EEF5C55-661B-4FB8-9C52-E3449FD9606E}" srcOrd="7" destOrd="0" presId="urn:microsoft.com/office/officeart/2008/layout/VerticalCurvedList"/>
    <dgm:cxn modelId="{2FE93390-D0BF-4C1D-A0E8-51E8A4CEB9BA}" type="presParOf" srcId="{4689F175-481D-4A1F-9C7C-2BADFF6CD40A}" destId="{C8596FEE-EF33-4F02-87DD-0D44119B0E51}" srcOrd="8" destOrd="0" presId="urn:microsoft.com/office/officeart/2008/layout/VerticalCurvedList"/>
    <dgm:cxn modelId="{C91402B8-E8C5-4824-8488-92D279ACE749}" type="presParOf" srcId="{C8596FEE-EF33-4F02-87DD-0D44119B0E51}" destId="{4D212CC4-3E81-4D3D-9C7C-2E7F97EA1980}" srcOrd="0" destOrd="0" presId="urn:microsoft.com/office/officeart/2008/layout/VerticalCurvedList"/>
    <dgm:cxn modelId="{04DF058E-523D-42BF-8C2F-27587FBB68A4}" type="presParOf" srcId="{4689F175-481D-4A1F-9C7C-2BADFF6CD40A}" destId="{3C80639F-6C67-48CA-8277-1D1F372213A8}" srcOrd="9" destOrd="0" presId="urn:microsoft.com/office/officeart/2008/layout/VerticalCurvedList"/>
    <dgm:cxn modelId="{1CCAEF13-4471-49DA-A62C-70DC9CD8759A}" type="presParOf" srcId="{4689F175-481D-4A1F-9C7C-2BADFF6CD40A}" destId="{2E270A7B-E113-4340-80FF-B9ED73C5E2A3}" srcOrd="10" destOrd="0" presId="urn:microsoft.com/office/officeart/2008/layout/VerticalCurvedList"/>
    <dgm:cxn modelId="{ACBFDC58-8193-47DB-A527-0C10A32762E4}" type="presParOf" srcId="{2E270A7B-E113-4340-80FF-B9ED73C5E2A3}" destId="{73032810-6834-4A09-89F9-FE57D8DBCFE0}"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8D9318-7E94-49B5-B18A-89C04E7367E1}">
      <dsp:nvSpPr>
        <dsp:cNvPr id="0" name=""/>
        <dsp:cNvSpPr/>
      </dsp:nvSpPr>
      <dsp:spPr>
        <a:xfrm>
          <a:off x="3143681" y="900263"/>
          <a:ext cx="690944" cy="91440"/>
        </a:xfrm>
        <a:custGeom>
          <a:avLst/>
          <a:gdLst/>
          <a:ahLst/>
          <a:cxnLst/>
          <a:rect l="0" t="0" r="0" b="0"/>
          <a:pathLst>
            <a:path>
              <a:moveTo>
                <a:pt x="0" y="45720"/>
              </a:moveTo>
              <a:lnTo>
                <a:pt x="690944" y="45720"/>
              </a:lnTo>
            </a:path>
          </a:pathLst>
        </a:custGeom>
        <a:noFill/>
        <a:ln w="10000"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71115" y="942375"/>
        <a:ext cx="36077" cy="7215"/>
      </dsp:txXfrm>
    </dsp:sp>
    <dsp:sp modelId="{5F101156-8514-4816-90EA-558CF5AAAC68}">
      <dsp:nvSpPr>
        <dsp:cNvPr id="0" name=""/>
        <dsp:cNvSpPr/>
      </dsp:nvSpPr>
      <dsp:spPr>
        <a:xfrm>
          <a:off x="8333" y="4839"/>
          <a:ext cx="3137148" cy="188228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3723" tIns="161359" rIns="153723" bIns="161359" numCol="1" spcCol="1270" anchor="ctr" anchorCtr="0">
          <a:noAutofit/>
        </a:bodyPr>
        <a:lstStyle/>
        <a:p>
          <a:pPr marL="0" lvl="0" indent="0" algn="ctr" defTabSz="1555750">
            <a:lnSpc>
              <a:spcPct val="90000"/>
            </a:lnSpc>
            <a:spcBef>
              <a:spcPct val="0"/>
            </a:spcBef>
            <a:spcAft>
              <a:spcPct val="35000"/>
            </a:spcAft>
            <a:buNone/>
          </a:pPr>
          <a:r>
            <a:rPr lang="en-US" sz="3500" kern="1200"/>
            <a:t>Pascua Yaqui ICWA History</a:t>
          </a:r>
        </a:p>
      </dsp:txBody>
      <dsp:txXfrm>
        <a:off x="8333" y="4839"/>
        <a:ext cx="3137148" cy="1882288"/>
      </dsp:txXfrm>
    </dsp:sp>
    <dsp:sp modelId="{EFE9D71B-87C4-41EF-95BF-D513AEE1F9F8}">
      <dsp:nvSpPr>
        <dsp:cNvPr id="0" name=""/>
        <dsp:cNvSpPr/>
      </dsp:nvSpPr>
      <dsp:spPr>
        <a:xfrm>
          <a:off x="7002374" y="900263"/>
          <a:ext cx="690944" cy="91440"/>
        </a:xfrm>
        <a:custGeom>
          <a:avLst/>
          <a:gdLst/>
          <a:ahLst/>
          <a:cxnLst/>
          <a:rect l="0" t="0" r="0" b="0"/>
          <a:pathLst>
            <a:path>
              <a:moveTo>
                <a:pt x="0" y="45720"/>
              </a:moveTo>
              <a:lnTo>
                <a:pt x="690944" y="45720"/>
              </a:lnTo>
            </a:path>
          </a:pathLst>
        </a:custGeom>
        <a:noFill/>
        <a:ln w="10000"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329807" y="942375"/>
        <a:ext cx="36077" cy="7215"/>
      </dsp:txXfrm>
    </dsp:sp>
    <dsp:sp modelId="{784960F3-ADD0-46BA-9507-789D72EC76E1}">
      <dsp:nvSpPr>
        <dsp:cNvPr id="0" name=""/>
        <dsp:cNvSpPr/>
      </dsp:nvSpPr>
      <dsp:spPr>
        <a:xfrm>
          <a:off x="3867025" y="4839"/>
          <a:ext cx="3137148" cy="188228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3723" tIns="161359" rIns="153723" bIns="161359" numCol="1" spcCol="1270" anchor="ctr" anchorCtr="0">
          <a:noAutofit/>
        </a:bodyPr>
        <a:lstStyle/>
        <a:p>
          <a:pPr marL="0" lvl="0" indent="0" algn="ctr" defTabSz="1555750">
            <a:lnSpc>
              <a:spcPct val="90000"/>
            </a:lnSpc>
            <a:spcBef>
              <a:spcPct val="0"/>
            </a:spcBef>
            <a:spcAft>
              <a:spcPct val="35000"/>
            </a:spcAft>
            <a:buNone/>
          </a:pPr>
          <a:r>
            <a:rPr lang="en-US" sz="3500" kern="1200"/>
            <a:t>The Role of Tribal Leadership</a:t>
          </a:r>
        </a:p>
      </dsp:txBody>
      <dsp:txXfrm>
        <a:off x="3867025" y="4839"/>
        <a:ext cx="3137148" cy="1882288"/>
      </dsp:txXfrm>
    </dsp:sp>
    <dsp:sp modelId="{7B3EC770-3241-4239-81C6-C9551E36A6EA}">
      <dsp:nvSpPr>
        <dsp:cNvPr id="0" name=""/>
        <dsp:cNvSpPr/>
      </dsp:nvSpPr>
      <dsp:spPr>
        <a:xfrm>
          <a:off x="1576907" y="1885327"/>
          <a:ext cx="7717384" cy="690944"/>
        </a:xfrm>
        <a:custGeom>
          <a:avLst/>
          <a:gdLst/>
          <a:ahLst/>
          <a:cxnLst/>
          <a:rect l="0" t="0" r="0" b="0"/>
          <a:pathLst>
            <a:path>
              <a:moveTo>
                <a:pt x="7717384" y="0"/>
              </a:moveTo>
              <a:lnTo>
                <a:pt x="7717384" y="362572"/>
              </a:lnTo>
              <a:lnTo>
                <a:pt x="0" y="362572"/>
              </a:lnTo>
              <a:lnTo>
                <a:pt x="0" y="690944"/>
              </a:lnTo>
            </a:path>
          </a:pathLst>
        </a:custGeom>
        <a:noFill/>
        <a:ln w="10000"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41823" y="2227192"/>
        <a:ext cx="387552" cy="7215"/>
      </dsp:txXfrm>
    </dsp:sp>
    <dsp:sp modelId="{237307FE-32F1-49F0-93B9-023D0E2329FC}">
      <dsp:nvSpPr>
        <dsp:cNvPr id="0" name=""/>
        <dsp:cNvSpPr/>
      </dsp:nvSpPr>
      <dsp:spPr>
        <a:xfrm>
          <a:off x="7725718" y="4839"/>
          <a:ext cx="3137148" cy="188228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3723" tIns="161359" rIns="153723" bIns="161359" numCol="1" spcCol="1270" anchor="ctr" anchorCtr="0">
          <a:noAutofit/>
        </a:bodyPr>
        <a:lstStyle/>
        <a:p>
          <a:pPr marL="0" lvl="0" indent="0" algn="ctr" defTabSz="1555750">
            <a:lnSpc>
              <a:spcPct val="90000"/>
            </a:lnSpc>
            <a:spcBef>
              <a:spcPct val="0"/>
            </a:spcBef>
            <a:spcAft>
              <a:spcPct val="35000"/>
            </a:spcAft>
            <a:buNone/>
          </a:pPr>
          <a:r>
            <a:rPr lang="en-US" sz="3500" kern="1200"/>
            <a:t>Key Tribal Departments</a:t>
          </a:r>
        </a:p>
      </dsp:txBody>
      <dsp:txXfrm>
        <a:off x="7725718" y="4839"/>
        <a:ext cx="3137148" cy="1882288"/>
      </dsp:txXfrm>
    </dsp:sp>
    <dsp:sp modelId="{E7F69D36-74F7-41AA-BE09-D31CEBB266D9}">
      <dsp:nvSpPr>
        <dsp:cNvPr id="0" name=""/>
        <dsp:cNvSpPr/>
      </dsp:nvSpPr>
      <dsp:spPr>
        <a:xfrm>
          <a:off x="3143681" y="3504096"/>
          <a:ext cx="690944" cy="91440"/>
        </a:xfrm>
        <a:custGeom>
          <a:avLst/>
          <a:gdLst/>
          <a:ahLst/>
          <a:cxnLst/>
          <a:rect l="0" t="0" r="0" b="0"/>
          <a:pathLst>
            <a:path>
              <a:moveTo>
                <a:pt x="0" y="45720"/>
              </a:moveTo>
              <a:lnTo>
                <a:pt x="690944" y="45720"/>
              </a:lnTo>
            </a:path>
          </a:pathLst>
        </a:custGeom>
        <a:noFill/>
        <a:ln w="10000"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71115" y="3546208"/>
        <a:ext cx="36077" cy="7215"/>
      </dsp:txXfrm>
    </dsp:sp>
    <dsp:sp modelId="{925C49C5-4CC6-49A4-91C5-186ED0A1ED8B}">
      <dsp:nvSpPr>
        <dsp:cNvPr id="0" name=""/>
        <dsp:cNvSpPr/>
      </dsp:nvSpPr>
      <dsp:spPr>
        <a:xfrm>
          <a:off x="8333" y="2608672"/>
          <a:ext cx="3137148" cy="188228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3723" tIns="161359" rIns="153723" bIns="161359" numCol="1" spcCol="1270" anchor="ctr" anchorCtr="0">
          <a:noAutofit/>
        </a:bodyPr>
        <a:lstStyle/>
        <a:p>
          <a:pPr marL="0" lvl="0" indent="0" algn="ctr" defTabSz="1555750">
            <a:lnSpc>
              <a:spcPct val="90000"/>
            </a:lnSpc>
            <a:spcBef>
              <a:spcPct val="0"/>
            </a:spcBef>
            <a:spcAft>
              <a:spcPct val="35000"/>
            </a:spcAft>
            <a:buNone/>
          </a:pPr>
          <a:r>
            <a:rPr lang="en-US" sz="3500" kern="1200"/>
            <a:t>Record Keeping and File Management</a:t>
          </a:r>
        </a:p>
      </dsp:txBody>
      <dsp:txXfrm>
        <a:off x="8333" y="2608672"/>
        <a:ext cx="3137148" cy="1882288"/>
      </dsp:txXfrm>
    </dsp:sp>
    <dsp:sp modelId="{28EE778A-E1D0-48CA-9B4B-D927368897E3}">
      <dsp:nvSpPr>
        <dsp:cNvPr id="0" name=""/>
        <dsp:cNvSpPr/>
      </dsp:nvSpPr>
      <dsp:spPr>
        <a:xfrm>
          <a:off x="7002374" y="3504096"/>
          <a:ext cx="690944" cy="91440"/>
        </a:xfrm>
        <a:custGeom>
          <a:avLst/>
          <a:gdLst/>
          <a:ahLst/>
          <a:cxnLst/>
          <a:rect l="0" t="0" r="0" b="0"/>
          <a:pathLst>
            <a:path>
              <a:moveTo>
                <a:pt x="0" y="45720"/>
              </a:moveTo>
              <a:lnTo>
                <a:pt x="690944" y="45720"/>
              </a:lnTo>
            </a:path>
          </a:pathLst>
        </a:custGeom>
        <a:noFill/>
        <a:ln w="10000"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329807" y="3546208"/>
        <a:ext cx="36077" cy="7215"/>
      </dsp:txXfrm>
    </dsp:sp>
    <dsp:sp modelId="{6EBB74B3-3266-466F-9DD4-83BE113EF711}">
      <dsp:nvSpPr>
        <dsp:cNvPr id="0" name=""/>
        <dsp:cNvSpPr/>
      </dsp:nvSpPr>
      <dsp:spPr>
        <a:xfrm>
          <a:off x="3867025" y="2608672"/>
          <a:ext cx="3137148" cy="188228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3723" tIns="161359" rIns="153723" bIns="161359" numCol="1" spcCol="1270" anchor="ctr" anchorCtr="0">
          <a:noAutofit/>
        </a:bodyPr>
        <a:lstStyle/>
        <a:p>
          <a:pPr marL="0" lvl="0" indent="0" algn="ctr" defTabSz="1555750">
            <a:lnSpc>
              <a:spcPct val="90000"/>
            </a:lnSpc>
            <a:spcBef>
              <a:spcPct val="0"/>
            </a:spcBef>
            <a:spcAft>
              <a:spcPct val="35000"/>
            </a:spcAft>
            <a:buNone/>
          </a:pPr>
          <a:r>
            <a:rPr lang="en-US" sz="3500" kern="1200"/>
            <a:t>Data Aggregation &amp; AI</a:t>
          </a:r>
        </a:p>
      </dsp:txBody>
      <dsp:txXfrm>
        <a:off x="3867025" y="2608672"/>
        <a:ext cx="3137148" cy="1882288"/>
      </dsp:txXfrm>
    </dsp:sp>
    <dsp:sp modelId="{EF8FBD98-2FA2-4C5F-AFC9-97EBB4EAAEA2}">
      <dsp:nvSpPr>
        <dsp:cNvPr id="0" name=""/>
        <dsp:cNvSpPr/>
      </dsp:nvSpPr>
      <dsp:spPr>
        <a:xfrm>
          <a:off x="7725718" y="2608672"/>
          <a:ext cx="3137148" cy="188228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3723" tIns="161359" rIns="153723" bIns="161359" numCol="1" spcCol="1270" anchor="ctr" anchorCtr="0">
          <a:noAutofit/>
        </a:bodyPr>
        <a:lstStyle/>
        <a:p>
          <a:pPr marL="0" lvl="0" indent="0" algn="ctr" defTabSz="1555750">
            <a:lnSpc>
              <a:spcPct val="90000"/>
            </a:lnSpc>
            <a:spcBef>
              <a:spcPct val="0"/>
            </a:spcBef>
            <a:spcAft>
              <a:spcPct val="35000"/>
            </a:spcAft>
            <a:buNone/>
          </a:pPr>
          <a:r>
            <a:rPr lang="en-US" sz="3500" kern="1200" dirty="0"/>
            <a:t>Next Steps In Protecting ICWA</a:t>
          </a:r>
        </a:p>
      </dsp:txBody>
      <dsp:txXfrm>
        <a:off x="7725718" y="2608672"/>
        <a:ext cx="3137148" cy="188228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C7448E-43A4-4315-98F2-C6BB3E51CD6E}">
      <dsp:nvSpPr>
        <dsp:cNvPr id="0" name=""/>
        <dsp:cNvSpPr/>
      </dsp:nvSpPr>
      <dsp:spPr>
        <a:xfrm>
          <a:off x="769764" y="598754"/>
          <a:ext cx="3995340" cy="3995340"/>
        </a:xfrm>
        <a:prstGeom prst="blockArc">
          <a:avLst>
            <a:gd name="adj1" fmla="val 10800000"/>
            <a:gd name="adj2" fmla="val 16200000"/>
            <a:gd name="adj3" fmla="val 4637"/>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9401F8C-D43F-4CAF-9D4D-676B366FED6E}">
      <dsp:nvSpPr>
        <dsp:cNvPr id="0" name=""/>
        <dsp:cNvSpPr/>
      </dsp:nvSpPr>
      <dsp:spPr>
        <a:xfrm>
          <a:off x="769764" y="598754"/>
          <a:ext cx="3995340" cy="3995340"/>
        </a:xfrm>
        <a:prstGeom prst="blockArc">
          <a:avLst>
            <a:gd name="adj1" fmla="val 5400000"/>
            <a:gd name="adj2" fmla="val 10800000"/>
            <a:gd name="adj3" fmla="val 4637"/>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6F01420-9A52-4629-837B-8600D020DF06}">
      <dsp:nvSpPr>
        <dsp:cNvPr id="0" name=""/>
        <dsp:cNvSpPr/>
      </dsp:nvSpPr>
      <dsp:spPr>
        <a:xfrm>
          <a:off x="769764" y="598754"/>
          <a:ext cx="3995340" cy="3995340"/>
        </a:xfrm>
        <a:prstGeom prst="blockArc">
          <a:avLst>
            <a:gd name="adj1" fmla="val 0"/>
            <a:gd name="adj2" fmla="val 5400000"/>
            <a:gd name="adj3" fmla="val 4637"/>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3E2049-2CCC-4B7B-8DFC-6EBE0FD39D99}">
      <dsp:nvSpPr>
        <dsp:cNvPr id="0" name=""/>
        <dsp:cNvSpPr/>
      </dsp:nvSpPr>
      <dsp:spPr>
        <a:xfrm>
          <a:off x="769764" y="598754"/>
          <a:ext cx="3995340" cy="3995340"/>
        </a:xfrm>
        <a:prstGeom prst="blockArc">
          <a:avLst>
            <a:gd name="adj1" fmla="val 16200000"/>
            <a:gd name="adj2" fmla="val 0"/>
            <a:gd name="adj3" fmla="val 4637"/>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AE09B51-377E-454F-9A0D-F336F4EBD1FB}">
      <dsp:nvSpPr>
        <dsp:cNvPr id="0" name=""/>
        <dsp:cNvSpPr/>
      </dsp:nvSpPr>
      <dsp:spPr>
        <a:xfrm>
          <a:off x="1848560" y="1677550"/>
          <a:ext cx="1837749" cy="1837749"/>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a:t>Tribal Council</a:t>
          </a:r>
        </a:p>
      </dsp:txBody>
      <dsp:txXfrm>
        <a:off x="2117692" y="1946682"/>
        <a:ext cx="1299485" cy="1299485"/>
      </dsp:txXfrm>
    </dsp:sp>
    <dsp:sp modelId="{75E8FE9F-6A68-4ABC-9DDC-402839EA298C}">
      <dsp:nvSpPr>
        <dsp:cNvPr id="0" name=""/>
        <dsp:cNvSpPr/>
      </dsp:nvSpPr>
      <dsp:spPr>
        <a:xfrm>
          <a:off x="2124222" y="1853"/>
          <a:ext cx="1286424" cy="1286424"/>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a:t>Community</a:t>
          </a:r>
        </a:p>
      </dsp:txBody>
      <dsp:txXfrm>
        <a:off x="2312614" y="190245"/>
        <a:ext cx="909640" cy="909640"/>
      </dsp:txXfrm>
    </dsp:sp>
    <dsp:sp modelId="{031D3DD9-435C-4458-A942-3417B648745D}">
      <dsp:nvSpPr>
        <dsp:cNvPr id="0" name=""/>
        <dsp:cNvSpPr/>
      </dsp:nvSpPr>
      <dsp:spPr>
        <a:xfrm>
          <a:off x="4075581" y="1953212"/>
          <a:ext cx="1286424" cy="1286424"/>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a:t>Tribal Culture</a:t>
          </a:r>
        </a:p>
      </dsp:txBody>
      <dsp:txXfrm>
        <a:off x="4263973" y="2141604"/>
        <a:ext cx="909640" cy="909640"/>
      </dsp:txXfrm>
    </dsp:sp>
    <dsp:sp modelId="{3D5686E9-6B20-441E-9BB3-A769FEF2DCF5}">
      <dsp:nvSpPr>
        <dsp:cNvPr id="0" name=""/>
        <dsp:cNvSpPr/>
      </dsp:nvSpPr>
      <dsp:spPr>
        <a:xfrm>
          <a:off x="2124222" y="3904571"/>
          <a:ext cx="1286424" cy="1286424"/>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a:t>Tribal Court</a:t>
          </a:r>
        </a:p>
      </dsp:txBody>
      <dsp:txXfrm>
        <a:off x="2312614" y="4092963"/>
        <a:ext cx="909640" cy="909640"/>
      </dsp:txXfrm>
    </dsp:sp>
    <dsp:sp modelId="{F930E5BE-EAF8-4B49-BBA1-03F43682124C}">
      <dsp:nvSpPr>
        <dsp:cNvPr id="0" name=""/>
        <dsp:cNvSpPr/>
      </dsp:nvSpPr>
      <dsp:spPr>
        <a:xfrm>
          <a:off x="172863" y="1953212"/>
          <a:ext cx="1286424" cy="1286424"/>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a:t>Tribal Health</a:t>
          </a:r>
        </a:p>
      </dsp:txBody>
      <dsp:txXfrm>
        <a:off x="361255" y="2141604"/>
        <a:ext cx="909640" cy="90964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1392C2-0D65-42D6-9F01-5DA75C4C4155}">
      <dsp:nvSpPr>
        <dsp:cNvPr id="0" name=""/>
        <dsp:cNvSpPr/>
      </dsp:nvSpPr>
      <dsp:spPr>
        <a:xfrm>
          <a:off x="7877" y="927462"/>
          <a:ext cx="1948339" cy="584501"/>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3962" tIns="153962" rIns="153962" bIns="153962" numCol="1" spcCol="1270" anchor="ctr" anchorCtr="0">
          <a:noAutofit/>
        </a:bodyPr>
        <a:lstStyle/>
        <a:p>
          <a:pPr marL="0" lvl="0" indent="0" algn="ctr" defTabSz="977900">
            <a:lnSpc>
              <a:spcPct val="90000"/>
            </a:lnSpc>
            <a:spcBef>
              <a:spcPct val="0"/>
            </a:spcBef>
            <a:spcAft>
              <a:spcPct val="35000"/>
            </a:spcAft>
            <a:buNone/>
          </a:pPr>
          <a:r>
            <a:rPr lang="en-US" sz="2200" kern="1200"/>
            <a:t>Report</a:t>
          </a:r>
        </a:p>
      </dsp:txBody>
      <dsp:txXfrm>
        <a:off x="7877" y="927462"/>
        <a:ext cx="1948339" cy="584501"/>
      </dsp:txXfrm>
    </dsp:sp>
    <dsp:sp modelId="{036274D5-662E-4E57-AF3F-5240495DFA33}">
      <dsp:nvSpPr>
        <dsp:cNvPr id="0" name=""/>
        <dsp:cNvSpPr/>
      </dsp:nvSpPr>
      <dsp:spPr>
        <a:xfrm>
          <a:off x="7877" y="1511964"/>
          <a:ext cx="1948339" cy="2197887"/>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2453" tIns="192453" rIns="192453" bIns="192453" numCol="1" spcCol="1270" anchor="t" anchorCtr="0">
          <a:noAutofit/>
        </a:bodyPr>
        <a:lstStyle/>
        <a:p>
          <a:pPr marL="0" lvl="0" indent="0" algn="l" defTabSz="755650">
            <a:lnSpc>
              <a:spcPct val="90000"/>
            </a:lnSpc>
            <a:spcBef>
              <a:spcPct val="0"/>
            </a:spcBef>
            <a:spcAft>
              <a:spcPct val="35000"/>
            </a:spcAft>
            <a:buNone/>
          </a:pPr>
          <a:r>
            <a:rPr lang="en-US" sz="1700" kern="1200" dirty="0"/>
            <a:t>Easily generate internal and external reports: Tribal Council &amp; BIA </a:t>
          </a:r>
        </a:p>
      </dsp:txBody>
      <dsp:txXfrm>
        <a:off x="7877" y="1511964"/>
        <a:ext cx="1948339" cy="2197887"/>
      </dsp:txXfrm>
    </dsp:sp>
    <dsp:sp modelId="{BAADFF75-DA66-47B9-894F-3F6DFB571170}">
      <dsp:nvSpPr>
        <dsp:cNvPr id="0" name=""/>
        <dsp:cNvSpPr/>
      </dsp:nvSpPr>
      <dsp:spPr>
        <a:xfrm>
          <a:off x="2064111" y="927462"/>
          <a:ext cx="1948339" cy="584501"/>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3962" tIns="153962" rIns="153962" bIns="153962" numCol="1" spcCol="1270" anchor="ctr" anchorCtr="0">
          <a:noAutofit/>
        </a:bodyPr>
        <a:lstStyle/>
        <a:p>
          <a:pPr marL="0" lvl="0" indent="0" algn="ctr" defTabSz="977900">
            <a:lnSpc>
              <a:spcPct val="90000"/>
            </a:lnSpc>
            <a:spcBef>
              <a:spcPct val="0"/>
            </a:spcBef>
            <a:spcAft>
              <a:spcPct val="35000"/>
            </a:spcAft>
            <a:buNone/>
          </a:pPr>
          <a:r>
            <a:rPr lang="en-US" sz="2200" kern="1200"/>
            <a:t>Measure</a:t>
          </a:r>
        </a:p>
      </dsp:txBody>
      <dsp:txXfrm>
        <a:off x="2064111" y="927462"/>
        <a:ext cx="1948339" cy="584501"/>
      </dsp:txXfrm>
    </dsp:sp>
    <dsp:sp modelId="{A91BD193-CD5C-4519-886E-707A819E2C26}">
      <dsp:nvSpPr>
        <dsp:cNvPr id="0" name=""/>
        <dsp:cNvSpPr/>
      </dsp:nvSpPr>
      <dsp:spPr>
        <a:xfrm>
          <a:off x="2064111" y="1511964"/>
          <a:ext cx="1948339" cy="2197887"/>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2453" tIns="192453" rIns="192453" bIns="192453" numCol="1" spcCol="1270" anchor="t" anchorCtr="0">
          <a:noAutofit/>
        </a:bodyPr>
        <a:lstStyle/>
        <a:p>
          <a:pPr marL="0" lvl="0" indent="0" algn="l" defTabSz="755650">
            <a:lnSpc>
              <a:spcPct val="90000"/>
            </a:lnSpc>
            <a:spcBef>
              <a:spcPct val="0"/>
            </a:spcBef>
            <a:spcAft>
              <a:spcPct val="35000"/>
            </a:spcAft>
            <a:buNone/>
          </a:pPr>
          <a:r>
            <a:rPr lang="en-US" sz="1700" kern="1200" dirty="0"/>
            <a:t>Visualize the performance of your program over time and compare vs state/federal data</a:t>
          </a:r>
        </a:p>
      </dsp:txBody>
      <dsp:txXfrm>
        <a:off x="2064111" y="1511964"/>
        <a:ext cx="1948339" cy="2197887"/>
      </dsp:txXfrm>
    </dsp:sp>
    <dsp:sp modelId="{8E5FF9C3-CAA0-4471-8039-D6CE8DEB5040}">
      <dsp:nvSpPr>
        <dsp:cNvPr id="0" name=""/>
        <dsp:cNvSpPr/>
      </dsp:nvSpPr>
      <dsp:spPr>
        <a:xfrm>
          <a:off x="4120345" y="927462"/>
          <a:ext cx="1948339" cy="584501"/>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3962" tIns="153962" rIns="153962" bIns="153962" numCol="1" spcCol="1270" anchor="ctr" anchorCtr="0">
          <a:noAutofit/>
        </a:bodyPr>
        <a:lstStyle/>
        <a:p>
          <a:pPr marL="0" lvl="0" indent="0" algn="ctr" defTabSz="977900">
            <a:lnSpc>
              <a:spcPct val="90000"/>
            </a:lnSpc>
            <a:spcBef>
              <a:spcPct val="0"/>
            </a:spcBef>
            <a:spcAft>
              <a:spcPct val="35000"/>
            </a:spcAft>
            <a:buNone/>
          </a:pPr>
          <a:r>
            <a:rPr lang="en-US" sz="2200" kern="1200" dirty="0"/>
            <a:t>Explore</a:t>
          </a:r>
        </a:p>
      </dsp:txBody>
      <dsp:txXfrm>
        <a:off x="4120345" y="927462"/>
        <a:ext cx="1948339" cy="584501"/>
      </dsp:txXfrm>
    </dsp:sp>
    <dsp:sp modelId="{A2E01DAC-0BD8-4E7C-B7F5-1613A13F366E}">
      <dsp:nvSpPr>
        <dsp:cNvPr id="0" name=""/>
        <dsp:cNvSpPr/>
      </dsp:nvSpPr>
      <dsp:spPr>
        <a:xfrm>
          <a:off x="4120345" y="1511964"/>
          <a:ext cx="1948339" cy="2197887"/>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2453" tIns="192453" rIns="192453" bIns="192453" numCol="1" spcCol="1270" anchor="t" anchorCtr="0">
          <a:noAutofit/>
        </a:bodyPr>
        <a:lstStyle/>
        <a:p>
          <a:pPr marL="0" lvl="0" indent="0" algn="l" defTabSz="755650">
            <a:lnSpc>
              <a:spcPct val="90000"/>
            </a:lnSpc>
            <a:spcBef>
              <a:spcPct val="0"/>
            </a:spcBef>
            <a:spcAft>
              <a:spcPct val="35000"/>
            </a:spcAft>
            <a:buNone/>
          </a:pPr>
          <a:r>
            <a:rPr lang="en-US" sz="1700" kern="1200" dirty="0"/>
            <a:t>Determine which issues are most prevalent</a:t>
          </a:r>
        </a:p>
      </dsp:txBody>
      <dsp:txXfrm>
        <a:off x="4120345" y="1511964"/>
        <a:ext cx="1948339" cy="2197887"/>
      </dsp:txXfrm>
    </dsp:sp>
    <dsp:sp modelId="{735EA269-BFA9-411A-B52B-1EDE4C29AFFB}">
      <dsp:nvSpPr>
        <dsp:cNvPr id="0" name=""/>
        <dsp:cNvSpPr/>
      </dsp:nvSpPr>
      <dsp:spPr>
        <a:xfrm>
          <a:off x="6176579" y="927462"/>
          <a:ext cx="1948339" cy="584501"/>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3962" tIns="153962" rIns="153962" bIns="153962" numCol="1" spcCol="1270" anchor="ctr" anchorCtr="0">
          <a:noAutofit/>
        </a:bodyPr>
        <a:lstStyle/>
        <a:p>
          <a:pPr marL="0" lvl="0" indent="0" algn="ctr" defTabSz="977900">
            <a:lnSpc>
              <a:spcPct val="90000"/>
            </a:lnSpc>
            <a:spcBef>
              <a:spcPct val="0"/>
            </a:spcBef>
            <a:spcAft>
              <a:spcPct val="35000"/>
            </a:spcAft>
            <a:buNone/>
          </a:pPr>
          <a:r>
            <a:rPr lang="en-US" sz="2200" kern="1200" dirty="0"/>
            <a:t>Find</a:t>
          </a:r>
        </a:p>
      </dsp:txBody>
      <dsp:txXfrm>
        <a:off x="6176579" y="927462"/>
        <a:ext cx="1948339" cy="584501"/>
      </dsp:txXfrm>
    </dsp:sp>
    <dsp:sp modelId="{D1EB9520-0B5E-4121-9331-20D9B1692433}">
      <dsp:nvSpPr>
        <dsp:cNvPr id="0" name=""/>
        <dsp:cNvSpPr/>
      </dsp:nvSpPr>
      <dsp:spPr>
        <a:xfrm>
          <a:off x="6176579" y="1511964"/>
          <a:ext cx="1948339" cy="2197887"/>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2453" tIns="192453" rIns="192453" bIns="192453" numCol="1" spcCol="1270" anchor="t" anchorCtr="0">
          <a:noAutofit/>
        </a:bodyPr>
        <a:lstStyle/>
        <a:p>
          <a:pPr marL="0" lvl="0" indent="0" algn="l" defTabSz="755650">
            <a:lnSpc>
              <a:spcPct val="90000"/>
            </a:lnSpc>
            <a:spcBef>
              <a:spcPct val="0"/>
            </a:spcBef>
            <a:spcAft>
              <a:spcPct val="35000"/>
            </a:spcAft>
            <a:buNone/>
          </a:pPr>
          <a:r>
            <a:rPr lang="en-US" sz="1700" kern="1200" dirty="0"/>
            <a:t>Find which communities are most in need</a:t>
          </a:r>
        </a:p>
      </dsp:txBody>
      <dsp:txXfrm>
        <a:off x="6176579" y="1511964"/>
        <a:ext cx="1948339" cy="2197887"/>
      </dsp:txXfrm>
    </dsp:sp>
    <dsp:sp modelId="{E662C3FB-AA95-4362-888F-4FFFE3B64C10}">
      <dsp:nvSpPr>
        <dsp:cNvPr id="0" name=""/>
        <dsp:cNvSpPr/>
      </dsp:nvSpPr>
      <dsp:spPr>
        <a:xfrm>
          <a:off x="8232813" y="927462"/>
          <a:ext cx="1948339" cy="584501"/>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3962" tIns="153962" rIns="153962" bIns="153962" numCol="1" spcCol="1270" anchor="ctr" anchorCtr="0">
          <a:noAutofit/>
        </a:bodyPr>
        <a:lstStyle/>
        <a:p>
          <a:pPr marL="0" lvl="0" indent="0" algn="ctr" defTabSz="977900">
            <a:lnSpc>
              <a:spcPct val="90000"/>
            </a:lnSpc>
            <a:spcBef>
              <a:spcPct val="0"/>
            </a:spcBef>
            <a:spcAft>
              <a:spcPct val="35000"/>
            </a:spcAft>
            <a:buNone/>
          </a:pPr>
          <a:r>
            <a:rPr lang="en-US" sz="2200" kern="1200"/>
            <a:t>Plan</a:t>
          </a:r>
        </a:p>
      </dsp:txBody>
      <dsp:txXfrm>
        <a:off x="8232813" y="927462"/>
        <a:ext cx="1948339" cy="584501"/>
      </dsp:txXfrm>
    </dsp:sp>
    <dsp:sp modelId="{7963080A-07EE-4ECC-AD85-1461DCAA1584}">
      <dsp:nvSpPr>
        <dsp:cNvPr id="0" name=""/>
        <dsp:cNvSpPr/>
      </dsp:nvSpPr>
      <dsp:spPr>
        <a:xfrm>
          <a:off x="8232813" y="1511964"/>
          <a:ext cx="1948339" cy="2197887"/>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2453" tIns="192453" rIns="192453" bIns="192453" numCol="1" spcCol="1270" anchor="t" anchorCtr="0">
          <a:noAutofit/>
        </a:bodyPr>
        <a:lstStyle/>
        <a:p>
          <a:pPr marL="0" lvl="0" indent="0" algn="l" defTabSz="755650">
            <a:lnSpc>
              <a:spcPct val="90000"/>
            </a:lnSpc>
            <a:spcBef>
              <a:spcPct val="0"/>
            </a:spcBef>
            <a:spcAft>
              <a:spcPct val="35000"/>
            </a:spcAft>
            <a:buNone/>
          </a:pPr>
          <a:r>
            <a:rPr lang="en-US" sz="1700" kern="1200"/>
            <a:t>Plan resources for:</a:t>
          </a:r>
        </a:p>
        <a:p>
          <a:pPr marL="114300" lvl="1" indent="-114300" algn="l" defTabSz="577850">
            <a:lnSpc>
              <a:spcPct val="90000"/>
            </a:lnSpc>
            <a:spcBef>
              <a:spcPct val="0"/>
            </a:spcBef>
            <a:spcAft>
              <a:spcPct val="15000"/>
            </a:spcAft>
            <a:buChar char="•"/>
          </a:pPr>
          <a:r>
            <a:rPr lang="en-US" sz="1300" kern="1200" dirty="0"/>
            <a:t>Increases in case numbers</a:t>
          </a:r>
        </a:p>
        <a:p>
          <a:pPr marL="114300" lvl="1" indent="-114300" algn="l" defTabSz="577850">
            <a:lnSpc>
              <a:spcPct val="90000"/>
            </a:lnSpc>
            <a:spcBef>
              <a:spcPct val="0"/>
            </a:spcBef>
            <a:spcAft>
              <a:spcPct val="15000"/>
            </a:spcAft>
            <a:buChar char="•"/>
          </a:pPr>
          <a:r>
            <a:rPr lang="en-US" sz="1300" kern="1200"/>
            <a:t>Worker absence</a:t>
          </a:r>
        </a:p>
        <a:p>
          <a:pPr marL="114300" lvl="1" indent="-114300" algn="l" defTabSz="577850">
            <a:lnSpc>
              <a:spcPct val="90000"/>
            </a:lnSpc>
            <a:spcBef>
              <a:spcPct val="0"/>
            </a:spcBef>
            <a:spcAft>
              <a:spcPct val="15000"/>
            </a:spcAft>
            <a:buChar char="•"/>
          </a:pPr>
          <a:r>
            <a:rPr lang="en-US" sz="1300" kern="1200" dirty="0"/>
            <a:t>Drug epidemic</a:t>
          </a:r>
        </a:p>
        <a:p>
          <a:pPr marL="114300" lvl="1" indent="-114300" algn="l" defTabSz="577850">
            <a:lnSpc>
              <a:spcPct val="90000"/>
            </a:lnSpc>
            <a:spcBef>
              <a:spcPct val="0"/>
            </a:spcBef>
            <a:spcAft>
              <a:spcPct val="15000"/>
            </a:spcAft>
            <a:buChar char="•"/>
          </a:pPr>
          <a:r>
            <a:rPr lang="en-US" sz="1300" kern="1200" dirty="0"/>
            <a:t>Economic recession</a:t>
          </a:r>
        </a:p>
        <a:p>
          <a:pPr marL="114300" lvl="1" indent="-114300" algn="l" defTabSz="577850">
            <a:lnSpc>
              <a:spcPct val="90000"/>
            </a:lnSpc>
            <a:spcBef>
              <a:spcPct val="0"/>
            </a:spcBef>
            <a:spcAft>
              <a:spcPct val="15000"/>
            </a:spcAft>
            <a:buChar char="•"/>
          </a:pPr>
          <a:r>
            <a:rPr lang="en-US" sz="1300" kern="1200" dirty="0"/>
            <a:t>Pandemic</a:t>
          </a:r>
        </a:p>
        <a:p>
          <a:pPr marL="114300" lvl="1" indent="-114300" algn="l" defTabSz="577850">
            <a:lnSpc>
              <a:spcPct val="90000"/>
            </a:lnSpc>
            <a:spcBef>
              <a:spcPct val="0"/>
            </a:spcBef>
            <a:spcAft>
              <a:spcPct val="15000"/>
            </a:spcAft>
            <a:buChar char="•"/>
          </a:pPr>
          <a:r>
            <a:rPr lang="en-US" sz="1300" kern="1200" dirty="0"/>
            <a:t>Other</a:t>
          </a:r>
        </a:p>
      </dsp:txBody>
      <dsp:txXfrm>
        <a:off x="8232813" y="1511964"/>
        <a:ext cx="1948339" cy="219788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FD2E80-9C5E-44F5-A91F-0802CA473EF1}">
      <dsp:nvSpPr>
        <dsp:cNvPr id="0" name=""/>
        <dsp:cNvSpPr/>
      </dsp:nvSpPr>
      <dsp:spPr>
        <a:xfrm>
          <a:off x="120" y="0"/>
          <a:ext cx="1603622" cy="3046988"/>
        </a:xfrm>
        <a:prstGeom prst="roundRect">
          <a:avLst>
            <a:gd name="adj" fmla="val 10000"/>
          </a:avLst>
        </a:prstGeom>
        <a:solidFill>
          <a:schemeClr val="accent6">
            <a:shade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Build Consensus Among Tribes in Support of ICWA</a:t>
          </a:r>
        </a:p>
      </dsp:txBody>
      <dsp:txXfrm>
        <a:off x="120" y="1218795"/>
        <a:ext cx="1603622" cy="1218795"/>
      </dsp:txXfrm>
    </dsp:sp>
    <dsp:sp modelId="{24BA0BEC-FBC9-4F4F-BE71-6FFD01C393B4}">
      <dsp:nvSpPr>
        <dsp:cNvPr id="0" name=""/>
        <dsp:cNvSpPr/>
      </dsp:nvSpPr>
      <dsp:spPr>
        <a:xfrm>
          <a:off x="294608" y="182819"/>
          <a:ext cx="1014647" cy="1014647"/>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5B1AFED-942D-4568-A564-F4F7C63CA6D4}">
      <dsp:nvSpPr>
        <dsp:cNvPr id="0" name=""/>
        <dsp:cNvSpPr/>
      </dsp:nvSpPr>
      <dsp:spPr>
        <a:xfrm>
          <a:off x="1651851" y="0"/>
          <a:ext cx="1603622" cy="3046988"/>
        </a:xfrm>
        <a:prstGeom prst="roundRect">
          <a:avLst>
            <a:gd name="adj" fmla="val 10000"/>
          </a:avLst>
        </a:prstGeom>
        <a:solidFill>
          <a:schemeClr val="accent6">
            <a:shade val="50000"/>
            <a:hueOff val="76101"/>
            <a:satOff val="-8602"/>
            <a:lumOff val="1629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a:t>Find Allies in Cities and Towns</a:t>
          </a:r>
        </a:p>
      </dsp:txBody>
      <dsp:txXfrm>
        <a:off x="1651851" y="1218795"/>
        <a:ext cx="1603622" cy="1218795"/>
      </dsp:txXfrm>
    </dsp:sp>
    <dsp:sp modelId="{A796FC21-9833-4120-A98C-820832AED435}">
      <dsp:nvSpPr>
        <dsp:cNvPr id="0" name=""/>
        <dsp:cNvSpPr/>
      </dsp:nvSpPr>
      <dsp:spPr>
        <a:xfrm>
          <a:off x="1946339" y="182819"/>
          <a:ext cx="1014647" cy="1014647"/>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2EADC8D-05BA-47BC-8F93-1EF3D76BA7A3}">
      <dsp:nvSpPr>
        <dsp:cNvPr id="0" name=""/>
        <dsp:cNvSpPr/>
      </dsp:nvSpPr>
      <dsp:spPr>
        <a:xfrm>
          <a:off x="3303582" y="0"/>
          <a:ext cx="1603622" cy="3046988"/>
        </a:xfrm>
        <a:prstGeom prst="roundRect">
          <a:avLst>
            <a:gd name="adj" fmla="val 10000"/>
          </a:avLst>
        </a:prstGeom>
        <a:solidFill>
          <a:schemeClr val="accent6">
            <a:shade val="50000"/>
            <a:hueOff val="152202"/>
            <a:satOff val="-17205"/>
            <a:lumOff val="32598"/>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a:t>Find Advocates with State Government</a:t>
          </a:r>
        </a:p>
      </dsp:txBody>
      <dsp:txXfrm>
        <a:off x="3303582" y="1218795"/>
        <a:ext cx="1603622" cy="1218795"/>
      </dsp:txXfrm>
    </dsp:sp>
    <dsp:sp modelId="{49C3FB57-2118-4B42-BBF4-48A27AD4935B}">
      <dsp:nvSpPr>
        <dsp:cNvPr id="0" name=""/>
        <dsp:cNvSpPr/>
      </dsp:nvSpPr>
      <dsp:spPr>
        <a:xfrm>
          <a:off x="3598070" y="182819"/>
          <a:ext cx="1014647" cy="1014647"/>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A44F9F-32BF-4E91-BA8A-428EE28B9B14}">
      <dsp:nvSpPr>
        <dsp:cNvPr id="0" name=""/>
        <dsp:cNvSpPr/>
      </dsp:nvSpPr>
      <dsp:spPr>
        <a:xfrm>
          <a:off x="4955313" y="0"/>
          <a:ext cx="1603622" cy="3046988"/>
        </a:xfrm>
        <a:prstGeom prst="roundRect">
          <a:avLst>
            <a:gd name="adj" fmla="val 10000"/>
          </a:avLst>
        </a:prstGeom>
        <a:solidFill>
          <a:schemeClr val="accent6"/>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Find ICWA Success Stories in Your Community</a:t>
          </a:r>
        </a:p>
      </dsp:txBody>
      <dsp:txXfrm>
        <a:off x="4955313" y="1218795"/>
        <a:ext cx="1603622" cy="1218795"/>
      </dsp:txXfrm>
    </dsp:sp>
    <dsp:sp modelId="{CBC45024-387B-4B5D-BABF-6CF447EF2CA7}">
      <dsp:nvSpPr>
        <dsp:cNvPr id="0" name=""/>
        <dsp:cNvSpPr/>
      </dsp:nvSpPr>
      <dsp:spPr>
        <a:xfrm>
          <a:off x="5249800" y="182819"/>
          <a:ext cx="1014647" cy="1014647"/>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73E41B3-D50C-48B9-8F7A-595C042DEEA1}">
      <dsp:nvSpPr>
        <dsp:cNvPr id="0" name=""/>
        <dsp:cNvSpPr/>
      </dsp:nvSpPr>
      <dsp:spPr>
        <a:xfrm>
          <a:off x="6607044" y="0"/>
          <a:ext cx="1603622" cy="3046988"/>
        </a:xfrm>
        <a:prstGeom prst="roundRect">
          <a:avLst>
            <a:gd name="adj" fmla="val 10000"/>
          </a:avLst>
        </a:prstGeom>
        <a:solidFill>
          <a:schemeClr val="accent6">
            <a:shade val="50000"/>
            <a:hueOff val="152202"/>
            <a:satOff val="-17205"/>
            <a:lumOff val="32598"/>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Advocate for State Protection of ICWA</a:t>
          </a:r>
          <a:br>
            <a:rPr lang="en-US" sz="1700" kern="1200" dirty="0"/>
          </a:br>
          <a:endParaRPr lang="en-US" sz="1700" kern="1200" dirty="0"/>
        </a:p>
      </dsp:txBody>
      <dsp:txXfrm>
        <a:off x="6607044" y="1218795"/>
        <a:ext cx="1603622" cy="1218795"/>
      </dsp:txXfrm>
    </dsp:sp>
    <dsp:sp modelId="{1ACCCC84-C691-41CC-AD6D-C1BD9A86D4F4}">
      <dsp:nvSpPr>
        <dsp:cNvPr id="0" name=""/>
        <dsp:cNvSpPr/>
      </dsp:nvSpPr>
      <dsp:spPr>
        <a:xfrm>
          <a:off x="6901531" y="182819"/>
          <a:ext cx="1014647" cy="1014647"/>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BE95646-41E1-4587-88F8-115A06266AA4}">
      <dsp:nvSpPr>
        <dsp:cNvPr id="0" name=""/>
        <dsp:cNvSpPr/>
      </dsp:nvSpPr>
      <dsp:spPr>
        <a:xfrm>
          <a:off x="8258775" y="0"/>
          <a:ext cx="1603622" cy="3046988"/>
        </a:xfrm>
        <a:prstGeom prst="roundRect">
          <a:avLst>
            <a:gd name="adj" fmla="val 10000"/>
          </a:avLst>
        </a:prstGeom>
        <a:solidFill>
          <a:schemeClr val="accent6">
            <a:shade val="50000"/>
            <a:hueOff val="76101"/>
            <a:satOff val="-8602"/>
            <a:lumOff val="1629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Do the Hard work to Justify Dollars spent on ICWA</a:t>
          </a:r>
        </a:p>
      </dsp:txBody>
      <dsp:txXfrm>
        <a:off x="8258775" y="1218795"/>
        <a:ext cx="1603622" cy="1218795"/>
      </dsp:txXfrm>
    </dsp:sp>
    <dsp:sp modelId="{50F45390-9DF0-4B17-980C-DAAEE605968E}">
      <dsp:nvSpPr>
        <dsp:cNvPr id="0" name=""/>
        <dsp:cNvSpPr/>
      </dsp:nvSpPr>
      <dsp:spPr>
        <a:xfrm>
          <a:off x="8553262" y="182819"/>
          <a:ext cx="1014647" cy="1014647"/>
        </a:xfrm>
        <a:prstGeom prst="ellipse">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E0FAE8-18E4-4D14-B0AA-E3B90430A3D1}">
      <dsp:nvSpPr>
        <dsp:cNvPr id="0" name=""/>
        <dsp:cNvSpPr/>
      </dsp:nvSpPr>
      <dsp:spPr>
        <a:xfrm>
          <a:off x="394500" y="2437590"/>
          <a:ext cx="9073516" cy="457048"/>
        </a:xfrm>
        <a:prstGeom prst="leftRightArrow">
          <a:avLst/>
        </a:prstGeom>
        <a:solidFill>
          <a:schemeClr val="accent6">
            <a:tint val="55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6CBA42-3236-4626-AEFF-9974F1B1DD89}">
      <dsp:nvSpPr>
        <dsp:cNvPr id="0" name=""/>
        <dsp:cNvSpPr/>
      </dsp:nvSpPr>
      <dsp:spPr>
        <a:xfrm>
          <a:off x="0" y="1282504"/>
          <a:ext cx="10469664" cy="1710006"/>
        </a:xfrm>
        <a:prstGeom prst="notchedRightArrow">
          <a:avLst/>
        </a:prstGeom>
        <a:solidFill>
          <a:schemeClr val="accent1">
            <a:tint val="40000"/>
            <a:hueOff val="0"/>
            <a:satOff val="0"/>
            <a:lumOff val="0"/>
            <a:alphaOff val="0"/>
          </a:schemeClr>
        </a:soli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304F00C7-28DD-4CFE-9382-0B00CD551EB8}">
      <dsp:nvSpPr>
        <dsp:cNvPr id="0" name=""/>
        <dsp:cNvSpPr/>
      </dsp:nvSpPr>
      <dsp:spPr>
        <a:xfrm>
          <a:off x="4715" y="0"/>
          <a:ext cx="2268256" cy="1710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156464" numCol="1" spcCol="1270" anchor="b" anchorCtr="0">
          <a:noAutofit/>
        </a:bodyPr>
        <a:lstStyle/>
        <a:p>
          <a:pPr marL="0" lvl="0" indent="0" algn="ctr" defTabSz="977900">
            <a:lnSpc>
              <a:spcPct val="90000"/>
            </a:lnSpc>
            <a:spcBef>
              <a:spcPct val="0"/>
            </a:spcBef>
            <a:spcAft>
              <a:spcPct val="35000"/>
            </a:spcAft>
            <a:buNone/>
          </a:pPr>
          <a:r>
            <a:rPr lang="en-US" sz="2200" kern="1200" dirty="0"/>
            <a:t>21,000 BC Footprints in what is now New Mexico</a:t>
          </a:r>
          <a:br>
            <a:rPr lang="en-US" sz="2200" kern="1200" dirty="0"/>
          </a:br>
          <a:endParaRPr lang="en-US" sz="2200" kern="1200" dirty="0"/>
        </a:p>
      </dsp:txBody>
      <dsp:txXfrm>
        <a:off x="4715" y="0"/>
        <a:ext cx="2268256" cy="1710006"/>
      </dsp:txXfrm>
    </dsp:sp>
    <dsp:sp modelId="{E5E650DF-2676-46F0-A465-D647E5C11E10}">
      <dsp:nvSpPr>
        <dsp:cNvPr id="0" name=""/>
        <dsp:cNvSpPr/>
      </dsp:nvSpPr>
      <dsp:spPr>
        <a:xfrm>
          <a:off x="925093" y="1923757"/>
          <a:ext cx="427501" cy="427501"/>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AE820110-86D0-449A-BAE1-45613D8D6EC3}">
      <dsp:nvSpPr>
        <dsp:cNvPr id="0" name=""/>
        <dsp:cNvSpPr/>
      </dsp:nvSpPr>
      <dsp:spPr>
        <a:xfrm>
          <a:off x="2386385" y="2565009"/>
          <a:ext cx="2268256" cy="1710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156464" numCol="1" spcCol="1270" anchor="t" anchorCtr="0">
          <a:noAutofit/>
        </a:bodyPr>
        <a:lstStyle/>
        <a:p>
          <a:pPr marL="0" lvl="0" indent="0" algn="ctr" defTabSz="977900">
            <a:lnSpc>
              <a:spcPct val="90000"/>
            </a:lnSpc>
            <a:spcBef>
              <a:spcPct val="0"/>
            </a:spcBef>
            <a:spcAft>
              <a:spcPct val="35000"/>
            </a:spcAft>
            <a:buNone/>
          </a:pPr>
          <a:r>
            <a:rPr lang="en-US" sz="2200" kern="1200" dirty="0"/>
            <a:t>4,000 BC  Settlements in what is now Tucson, Arizona</a:t>
          </a:r>
          <a:br>
            <a:rPr lang="en-US" sz="2200" kern="1200" dirty="0"/>
          </a:br>
          <a:endParaRPr lang="en-US" sz="2200" kern="1200" dirty="0"/>
        </a:p>
      </dsp:txBody>
      <dsp:txXfrm>
        <a:off x="2386385" y="2565009"/>
        <a:ext cx="2268256" cy="1710006"/>
      </dsp:txXfrm>
    </dsp:sp>
    <dsp:sp modelId="{FAB86781-7E99-48A4-B190-62B929B7E9A9}">
      <dsp:nvSpPr>
        <dsp:cNvPr id="0" name=""/>
        <dsp:cNvSpPr/>
      </dsp:nvSpPr>
      <dsp:spPr>
        <a:xfrm>
          <a:off x="3306763" y="1923757"/>
          <a:ext cx="427501" cy="427501"/>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0C6DC33F-B333-41F7-BC0B-8B55FE1CC482}">
      <dsp:nvSpPr>
        <dsp:cNvPr id="0" name=""/>
        <dsp:cNvSpPr/>
      </dsp:nvSpPr>
      <dsp:spPr>
        <a:xfrm>
          <a:off x="4768055" y="0"/>
          <a:ext cx="2268256" cy="1710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156464" numCol="1" spcCol="1270" anchor="b" anchorCtr="0">
          <a:noAutofit/>
        </a:bodyPr>
        <a:lstStyle/>
        <a:p>
          <a:pPr marL="0" lvl="0" indent="0" algn="ctr" defTabSz="977900">
            <a:lnSpc>
              <a:spcPct val="90000"/>
            </a:lnSpc>
            <a:spcBef>
              <a:spcPct val="0"/>
            </a:spcBef>
            <a:spcAft>
              <a:spcPct val="35000"/>
            </a:spcAft>
            <a:buNone/>
          </a:pPr>
          <a:r>
            <a:rPr lang="en-US" sz="2200" kern="1200" dirty="0"/>
            <a:t>1533-1929 </a:t>
          </a:r>
        </a:p>
        <a:p>
          <a:pPr marL="0" lvl="0" indent="0" algn="ctr" defTabSz="977900">
            <a:lnSpc>
              <a:spcPct val="90000"/>
            </a:lnSpc>
            <a:spcBef>
              <a:spcPct val="0"/>
            </a:spcBef>
            <a:spcAft>
              <a:spcPct val="35000"/>
            </a:spcAft>
            <a:buNone/>
          </a:pPr>
          <a:r>
            <a:rPr lang="en-US" sz="2200" kern="1200" dirty="0"/>
            <a:t>Yaqui Wars with Spanish</a:t>
          </a:r>
          <a:br>
            <a:rPr lang="en-US" sz="2200" kern="1200" dirty="0"/>
          </a:br>
          <a:endParaRPr lang="en-US" sz="2200" kern="1200" dirty="0"/>
        </a:p>
      </dsp:txBody>
      <dsp:txXfrm>
        <a:off x="4768055" y="0"/>
        <a:ext cx="2268256" cy="1710006"/>
      </dsp:txXfrm>
    </dsp:sp>
    <dsp:sp modelId="{8B8C1E95-BF3B-4490-A27D-AFA902213412}">
      <dsp:nvSpPr>
        <dsp:cNvPr id="0" name=""/>
        <dsp:cNvSpPr/>
      </dsp:nvSpPr>
      <dsp:spPr>
        <a:xfrm>
          <a:off x="5688432" y="1923757"/>
          <a:ext cx="427501" cy="427501"/>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88849451-6AA5-4AE4-85C9-9AE1526C1F8F}">
      <dsp:nvSpPr>
        <dsp:cNvPr id="0" name=""/>
        <dsp:cNvSpPr/>
      </dsp:nvSpPr>
      <dsp:spPr>
        <a:xfrm>
          <a:off x="7149724" y="2565009"/>
          <a:ext cx="2268256" cy="1710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156464" numCol="1" spcCol="1270" anchor="t" anchorCtr="0">
          <a:noAutofit/>
        </a:bodyPr>
        <a:lstStyle/>
        <a:p>
          <a:pPr marL="0" lvl="0" indent="0" algn="ctr" defTabSz="977900">
            <a:lnSpc>
              <a:spcPct val="90000"/>
            </a:lnSpc>
            <a:spcBef>
              <a:spcPct val="0"/>
            </a:spcBef>
            <a:spcAft>
              <a:spcPct val="35000"/>
            </a:spcAft>
            <a:buNone/>
          </a:pPr>
          <a:r>
            <a:rPr lang="en-US" sz="2200" kern="1200" dirty="0"/>
            <a:t>1978 Pascua Yaqui become federally recognized.</a:t>
          </a:r>
        </a:p>
      </dsp:txBody>
      <dsp:txXfrm>
        <a:off x="7149724" y="2565009"/>
        <a:ext cx="2268256" cy="1710006"/>
      </dsp:txXfrm>
    </dsp:sp>
    <dsp:sp modelId="{1AAC20E9-3018-464C-8CDB-6185315254CC}">
      <dsp:nvSpPr>
        <dsp:cNvPr id="0" name=""/>
        <dsp:cNvSpPr/>
      </dsp:nvSpPr>
      <dsp:spPr>
        <a:xfrm>
          <a:off x="8070102" y="1923757"/>
          <a:ext cx="427501" cy="427501"/>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663FC3-8975-424A-855D-E86D71ED79AC}">
      <dsp:nvSpPr>
        <dsp:cNvPr id="0" name=""/>
        <dsp:cNvSpPr/>
      </dsp:nvSpPr>
      <dsp:spPr>
        <a:xfrm>
          <a:off x="64697" y="381086"/>
          <a:ext cx="1259715" cy="12597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63CA73-2ECB-4C97-A528-BBDBA4620AEA}">
      <dsp:nvSpPr>
        <dsp:cNvPr id="0" name=""/>
        <dsp:cNvSpPr/>
      </dsp:nvSpPr>
      <dsp:spPr>
        <a:xfrm>
          <a:off x="329237" y="645626"/>
          <a:ext cx="730634" cy="73063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7DA6F3-CC83-47C4-B6F8-4EDC6E29354F}">
      <dsp:nvSpPr>
        <dsp:cNvPr id="0" name=""/>
        <dsp:cNvSpPr/>
      </dsp:nvSpPr>
      <dsp:spPr>
        <a:xfrm>
          <a:off x="1594351" y="381086"/>
          <a:ext cx="2969328" cy="1259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100000"/>
            </a:lnSpc>
            <a:spcBef>
              <a:spcPct val="0"/>
            </a:spcBef>
            <a:spcAft>
              <a:spcPct val="35000"/>
            </a:spcAft>
            <a:buNone/>
          </a:pPr>
          <a:r>
            <a:rPr lang="en-US" sz="2300" kern="1200" dirty="0"/>
            <a:t>2002 – Tribal Council resolves to support ICWA</a:t>
          </a:r>
        </a:p>
      </dsp:txBody>
      <dsp:txXfrm>
        <a:off x="1594351" y="381086"/>
        <a:ext cx="2969328" cy="1259715"/>
      </dsp:txXfrm>
    </dsp:sp>
    <dsp:sp modelId="{1F6653D4-E106-4DE9-8751-88FA26291E75}">
      <dsp:nvSpPr>
        <dsp:cNvPr id="0" name=""/>
        <dsp:cNvSpPr/>
      </dsp:nvSpPr>
      <dsp:spPr>
        <a:xfrm>
          <a:off x="5081062" y="381086"/>
          <a:ext cx="1259715" cy="12597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DE33B7-6200-41C8-9B63-6D1A2C2D2D11}">
      <dsp:nvSpPr>
        <dsp:cNvPr id="0" name=""/>
        <dsp:cNvSpPr/>
      </dsp:nvSpPr>
      <dsp:spPr>
        <a:xfrm>
          <a:off x="5345603" y="645626"/>
          <a:ext cx="730634" cy="73063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C97EFE-0707-44BA-94ED-DE24B04BB5C4}">
      <dsp:nvSpPr>
        <dsp:cNvPr id="0" name=""/>
        <dsp:cNvSpPr/>
      </dsp:nvSpPr>
      <dsp:spPr>
        <a:xfrm>
          <a:off x="6610716" y="381086"/>
          <a:ext cx="2969328" cy="1259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100000"/>
            </a:lnSpc>
            <a:spcBef>
              <a:spcPct val="0"/>
            </a:spcBef>
            <a:spcAft>
              <a:spcPct val="35000"/>
            </a:spcAft>
            <a:buNone/>
          </a:pPr>
          <a:r>
            <a:rPr lang="en-US" sz="2300" kern="1200" dirty="0"/>
            <a:t>2006 – Begins sending monthly ICWA reports to Tribal Council</a:t>
          </a:r>
        </a:p>
      </dsp:txBody>
      <dsp:txXfrm>
        <a:off x="6610716" y="381086"/>
        <a:ext cx="2969328" cy="1259715"/>
      </dsp:txXfrm>
    </dsp:sp>
    <dsp:sp modelId="{564E57FF-5DC0-49C5-8B6A-49DBFCD0D07A}">
      <dsp:nvSpPr>
        <dsp:cNvPr id="0" name=""/>
        <dsp:cNvSpPr/>
      </dsp:nvSpPr>
      <dsp:spPr>
        <a:xfrm>
          <a:off x="64697" y="2312936"/>
          <a:ext cx="1259715" cy="12597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E256C0-AA65-42DC-BE38-C81D11C9EA55}">
      <dsp:nvSpPr>
        <dsp:cNvPr id="0" name=""/>
        <dsp:cNvSpPr/>
      </dsp:nvSpPr>
      <dsp:spPr>
        <a:xfrm>
          <a:off x="329237" y="2577476"/>
          <a:ext cx="730634" cy="73063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0FC9A8-214A-4E96-AE0A-8235FFC49B67}">
      <dsp:nvSpPr>
        <dsp:cNvPr id="0" name=""/>
        <dsp:cNvSpPr/>
      </dsp:nvSpPr>
      <dsp:spPr>
        <a:xfrm>
          <a:off x="1594351" y="2312936"/>
          <a:ext cx="2969328" cy="1259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100000"/>
            </a:lnSpc>
            <a:spcBef>
              <a:spcPct val="0"/>
            </a:spcBef>
            <a:spcAft>
              <a:spcPct val="35000"/>
            </a:spcAft>
            <a:buNone/>
          </a:pPr>
          <a:r>
            <a:rPr lang="en-US" sz="2300" kern="1200" dirty="0"/>
            <a:t>2016 – Federal </a:t>
          </a:r>
          <a:r>
            <a:rPr lang="en-US" sz="2300" kern="1200" dirty="0" err="1"/>
            <a:t>Tiwahe</a:t>
          </a:r>
          <a:r>
            <a:rPr lang="en-US" sz="2300" kern="1200" dirty="0"/>
            <a:t> funding</a:t>
          </a:r>
        </a:p>
      </dsp:txBody>
      <dsp:txXfrm>
        <a:off x="1594351" y="2312936"/>
        <a:ext cx="2969328" cy="1259715"/>
      </dsp:txXfrm>
    </dsp:sp>
    <dsp:sp modelId="{01A58B3E-A0B7-4506-874E-532CA10E0A7F}">
      <dsp:nvSpPr>
        <dsp:cNvPr id="0" name=""/>
        <dsp:cNvSpPr/>
      </dsp:nvSpPr>
      <dsp:spPr>
        <a:xfrm>
          <a:off x="5081062" y="2312936"/>
          <a:ext cx="1259715" cy="12597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66AB48-9A3F-4A95-8868-D174C2CFDC2E}">
      <dsp:nvSpPr>
        <dsp:cNvPr id="0" name=""/>
        <dsp:cNvSpPr/>
      </dsp:nvSpPr>
      <dsp:spPr>
        <a:xfrm>
          <a:off x="5345603" y="2577476"/>
          <a:ext cx="730634" cy="73063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7D9413-3B54-48B4-98CA-BAE7AC0ED5CD}">
      <dsp:nvSpPr>
        <dsp:cNvPr id="0" name=""/>
        <dsp:cNvSpPr/>
      </dsp:nvSpPr>
      <dsp:spPr>
        <a:xfrm>
          <a:off x="6610716" y="2312936"/>
          <a:ext cx="2969328" cy="1259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100000"/>
            </a:lnSpc>
            <a:spcBef>
              <a:spcPct val="0"/>
            </a:spcBef>
            <a:spcAft>
              <a:spcPct val="35000"/>
            </a:spcAft>
            <a:buNone/>
          </a:pPr>
          <a:r>
            <a:rPr lang="en-US" sz="2300" kern="1200" dirty="0"/>
            <a:t>2025 – Pascua Yaqui Tribal Committee on ICWA formed</a:t>
          </a:r>
        </a:p>
      </dsp:txBody>
      <dsp:txXfrm>
        <a:off x="6610716" y="2312936"/>
        <a:ext cx="2969328" cy="125971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D3AC49-6BB0-489D-8877-290264404133}">
      <dsp:nvSpPr>
        <dsp:cNvPr id="0" name=""/>
        <dsp:cNvSpPr/>
      </dsp:nvSpPr>
      <dsp:spPr>
        <a:xfrm>
          <a:off x="0" y="0"/>
          <a:ext cx="1936268" cy="4495800"/>
        </a:xfrm>
        <a:prstGeom prst="roundRect">
          <a:avLst>
            <a:gd name="adj" fmla="val 10000"/>
          </a:avLst>
        </a:prstGeom>
        <a:solidFill>
          <a:schemeClr val="accent1">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a:t>Goal Setting</a:t>
          </a:r>
        </a:p>
      </dsp:txBody>
      <dsp:txXfrm>
        <a:off x="0" y="1798320"/>
        <a:ext cx="1936268" cy="1798320"/>
      </dsp:txXfrm>
    </dsp:sp>
    <dsp:sp modelId="{4AF9BFB2-CB02-4CB8-B119-A0743A76275F}">
      <dsp:nvSpPr>
        <dsp:cNvPr id="0" name=""/>
        <dsp:cNvSpPr/>
      </dsp:nvSpPr>
      <dsp:spPr>
        <a:xfrm>
          <a:off x="219583" y="269748"/>
          <a:ext cx="1497101" cy="1497101"/>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dsp:style>
    </dsp:sp>
    <dsp:sp modelId="{34D5DA92-75DD-4C2B-9A41-F9E8272259EB}">
      <dsp:nvSpPr>
        <dsp:cNvPr id="0" name=""/>
        <dsp:cNvSpPr/>
      </dsp:nvSpPr>
      <dsp:spPr>
        <a:xfrm>
          <a:off x="1994356" y="0"/>
          <a:ext cx="1936268" cy="4495800"/>
        </a:xfrm>
        <a:prstGeom prst="roundRect">
          <a:avLst>
            <a:gd name="adj" fmla="val 10000"/>
          </a:avLst>
        </a:prstGeom>
        <a:solidFill>
          <a:schemeClr val="accent1">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a:t>Resource Commitment </a:t>
          </a:r>
        </a:p>
      </dsp:txBody>
      <dsp:txXfrm>
        <a:off x="1994356" y="1798320"/>
        <a:ext cx="1936268" cy="1798320"/>
      </dsp:txXfrm>
    </dsp:sp>
    <dsp:sp modelId="{42202B1D-5DE3-4CE1-BAB5-4707D63821B7}">
      <dsp:nvSpPr>
        <dsp:cNvPr id="0" name=""/>
        <dsp:cNvSpPr/>
      </dsp:nvSpPr>
      <dsp:spPr>
        <a:xfrm>
          <a:off x="2213939" y="269748"/>
          <a:ext cx="1497101" cy="1497101"/>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dsp:style>
    </dsp:sp>
    <dsp:sp modelId="{6A3CD8AF-AA2E-4478-8E17-0AB204B91640}">
      <dsp:nvSpPr>
        <dsp:cNvPr id="0" name=""/>
        <dsp:cNvSpPr/>
      </dsp:nvSpPr>
      <dsp:spPr>
        <a:xfrm>
          <a:off x="3988712" y="0"/>
          <a:ext cx="1936268" cy="4495800"/>
        </a:xfrm>
        <a:prstGeom prst="roundRect">
          <a:avLst>
            <a:gd name="adj" fmla="val 10000"/>
          </a:avLst>
        </a:prstGeom>
        <a:solidFill>
          <a:schemeClr val="accent1">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a:t>Facilitating Inter-departmental Coordination</a:t>
          </a:r>
        </a:p>
      </dsp:txBody>
      <dsp:txXfrm>
        <a:off x="3988712" y="1798320"/>
        <a:ext cx="1936268" cy="1798320"/>
      </dsp:txXfrm>
    </dsp:sp>
    <dsp:sp modelId="{2F92D9E0-E60B-495A-B1CF-5C2D74D12394}">
      <dsp:nvSpPr>
        <dsp:cNvPr id="0" name=""/>
        <dsp:cNvSpPr/>
      </dsp:nvSpPr>
      <dsp:spPr>
        <a:xfrm>
          <a:off x="4208295" y="269748"/>
          <a:ext cx="1497101" cy="1497101"/>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dsp:style>
    </dsp:sp>
    <dsp:sp modelId="{F6E6E911-D6A8-44C5-AEAF-0A30314D21F7}">
      <dsp:nvSpPr>
        <dsp:cNvPr id="0" name=""/>
        <dsp:cNvSpPr/>
      </dsp:nvSpPr>
      <dsp:spPr>
        <a:xfrm>
          <a:off x="5983068" y="0"/>
          <a:ext cx="1936268" cy="4495800"/>
        </a:xfrm>
        <a:prstGeom prst="roundRect">
          <a:avLst>
            <a:gd name="adj" fmla="val 10000"/>
          </a:avLst>
        </a:prstGeom>
        <a:solidFill>
          <a:schemeClr val="accent1">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a:t>Building State and Federal Coalitions</a:t>
          </a:r>
        </a:p>
      </dsp:txBody>
      <dsp:txXfrm>
        <a:off x="5983068" y="1798320"/>
        <a:ext cx="1936268" cy="1798320"/>
      </dsp:txXfrm>
    </dsp:sp>
    <dsp:sp modelId="{6E8FEBBB-1A6E-4B55-8C3F-FF4AE17F2369}">
      <dsp:nvSpPr>
        <dsp:cNvPr id="0" name=""/>
        <dsp:cNvSpPr/>
      </dsp:nvSpPr>
      <dsp:spPr>
        <a:xfrm>
          <a:off x="6202652" y="269748"/>
          <a:ext cx="1497101" cy="1497101"/>
        </a:xfrm>
        <a:prstGeom prst="ellipse">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dsp:style>
    </dsp:sp>
    <dsp:sp modelId="{A5D8B944-D9CD-4B75-B3F6-389FD3B96D13}">
      <dsp:nvSpPr>
        <dsp:cNvPr id="0" name=""/>
        <dsp:cNvSpPr/>
      </dsp:nvSpPr>
      <dsp:spPr>
        <a:xfrm>
          <a:off x="7977424" y="0"/>
          <a:ext cx="1936268" cy="4495800"/>
        </a:xfrm>
        <a:prstGeom prst="roundRect">
          <a:avLst>
            <a:gd name="adj" fmla="val 10000"/>
          </a:avLst>
        </a:prstGeom>
        <a:solidFill>
          <a:schemeClr val="accent1">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a:t>Program Oversight and Adjustment</a:t>
          </a:r>
        </a:p>
      </dsp:txBody>
      <dsp:txXfrm>
        <a:off x="7977424" y="1798320"/>
        <a:ext cx="1936268" cy="1798320"/>
      </dsp:txXfrm>
    </dsp:sp>
    <dsp:sp modelId="{415D9018-A6F0-4ECA-A36B-1090A304B3FE}">
      <dsp:nvSpPr>
        <dsp:cNvPr id="0" name=""/>
        <dsp:cNvSpPr/>
      </dsp:nvSpPr>
      <dsp:spPr>
        <a:xfrm>
          <a:off x="8197008" y="269748"/>
          <a:ext cx="1497101" cy="1497101"/>
        </a:xfrm>
        <a:prstGeom prst="ellipse">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dsp:style>
    </dsp:sp>
    <dsp:sp modelId="{19C96B8B-710C-4F14-AC42-D42C0E7D47A4}">
      <dsp:nvSpPr>
        <dsp:cNvPr id="0" name=""/>
        <dsp:cNvSpPr/>
      </dsp:nvSpPr>
      <dsp:spPr>
        <a:xfrm>
          <a:off x="396547" y="3596640"/>
          <a:ext cx="9120597" cy="674370"/>
        </a:xfrm>
        <a:prstGeom prst="leftRightArrow">
          <a:avLst/>
        </a:prstGeom>
        <a:solidFill>
          <a:schemeClr val="accent1">
            <a:tint val="60000"/>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EA12CE-41F3-408E-946A-DF7E28EFE07C}">
      <dsp:nvSpPr>
        <dsp:cNvPr id="0" name=""/>
        <dsp:cNvSpPr/>
      </dsp:nvSpPr>
      <dsp:spPr>
        <a:xfrm>
          <a:off x="2408217" y="269195"/>
          <a:ext cx="2044944" cy="2044944"/>
        </a:xfrm>
        <a:prstGeom prst="pieWedg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Tribal Council</a:t>
          </a:r>
        </a:p>
      </dsp:txBody>
      <dsp:txXfrm>
        <a:off x="3007167" y="868145"/>
        <a:ext cx="1445994" cy="1445994"/>
      </dsp:txXfrm>
    </dsp:sp>
    <dsp:sp modelId="{ABCF9DBE-0CFF-4B46-A19C-2C713265B616}">
      <dsp:nvSpPr>
        <dsp:cNvPr id="0" name=""/>
        <dsp:cNvSpPr/>
      </dsp:nvSpPr>
      <dsp:spPr>
        <a:xfrm rot="5400000">
          <a:off x="4547617" y="269195"/>
          <a:ext cx="2044944" cy="2044944"/>
        </a:xfrm>
        <a:prstGeom prst="pieWedge">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a:t>Tribal Attorney General</a:t>
          </a:r>
        </a:p>
      </dsp:txBody>
      <dsp:txXfrm rot="-5400000">
        <a:off x="4547617" y="868145"/>
        <a:ext cx="1445994" cy="1445994"/>
      </dsp:txXfrm>
    </dsp:sp>
    <dsp:sp modelId="{554593EA-E027-4A4F-A444-E69618B016D0}">
      <dsp:nvSpPr>
        <dsp:cNvPr id="0" name=""/>
        <dsp:cNvSpPr/>
      </dsp:nvSpPr>
      <dsp:spPr>
        <a:xfrm rot="10800000">
          <a:off x="4547617" y="2408595"/>
          <a:ext cx="2044944" cy="2044944"/>
        </a:xfrm>
        <a:prstGeom prst="pieWedg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Tribal Department of Social Services</a:t>
          </a:r>
        </a:p>
      </dsp:txBody>
      <dsp:txXfrm rot="10800000">
        <a:off x="4547617" y="2408595"/>
        <a:ext cx="1445994" cy="1445994"/>
      </dsp:txXfrm>
    </dsp:sp>
    <dsp:sp modelId="{74671F36-1F3B-445D-B91D-15F97CE801DD}">
      <dsp:nvSpPr>
        <dsp:cNvPr id="0" name=""/>
        <dsp:cNvSpPr/>
      </dsp:nvSpPr>
      <dsp:spPr>
        <a:xfrm rot="16200000">
          <a:off x="2408217" y="2408595"/>
          <a:ext cx="2044944" cy="2044944"/>
        </a:xfrm>
        <a:prstGeom prst="pieWedg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Tribal Enrollment</a:t>
          </a:r>
        </a:p>
      </dsp:txBody>
      <dsp:txXfrm rot="5400000">
        <a:off x="3007167" y="2408595"/>
        <a:ext cx="1445994" cy="1445994"/>
      </dsp:txXfrm>
    </dsp:sp>
    <dsp:sp modelId="{53837D59-5B60-4F29-A3CC-A06F205105DE}">
      <dsp:nvSpPr>
        <dsp:cNvPr id="0" name=""/>
        <dsp:cNvSpPr/>
      </dsp:nvSpPr>
      <dsp:spPr>
        <a:xfrm>
          <a:off x="4147365" y="1936321"/>
          <a:ext cx="706049" cy="613955"/>
        </a:xfrm>
        <a:prstGeom prst="circularArrow">
          <a:avLst/>
        </a:prstGeom>
        <a:gradFill rotWithShape="0">
          <a:gsLst>
            <a:gs pos="0">
              <a:schemeClr val="accent2">
                <a:tint val="40000"/>
                <a:hueOff val="0"/>
                <a:satOff val="0"/>
                <a:lumOff val="0"/>
                <a:alphaOff val="0"/>
                <a:lumMod val="110000"/>
                <a:satMod val="105000"/>
                <a:tint val="67000"/>
              </a:schemeClr>
            </a:gs>
            <a:gs pos="50000">
              <a:schemeClr val="accent2">
                <a:tint val="40000"/>
                <a:hueOff val="0"/>
                <a:satOff val="0"/>
                <a:lumOff val="0"/>
                <a:alphaOff val="0"/>
                <a:lumMod val="105000"/>
                <a:satMod val="103000"/>
                <a:tint val="73000"/>
              </a:schemeClr>
            </a:gs>
            <a:gs pos="100000">
              <a:schemeClr val="accent2">
                <a:tint val="40000"/>
                <a:hueOff val="0"/>
                <a:satOff val="0"/>
                <a:lumOff val="0"/>
                <a:alphaOff val="0"/>
                <a:lumMod val="105000"/>
                <a:satMod val="109000"/>
                <a:tint val="81000"/>
              </a:schemeClr>
            </a:gs>
          </a:gsLst>
          <a:lin ang="5400000" scaled="0"/>
        </a:grad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 modelId="{182D7E40-2AEE-4BF5-8336-89E3FC01B583}">
      <dsp:nvSpPr>
        <dsp:cNvPr id="0" name=""/>
        <dsp:cNvSpPr/>
      </dsp:nvSpPr>
      <dsp:spPr>
        <a:xfrm rot="10800000">
          <a:off x="4147365" y="2172458"/>
          <a:ext cx="706049" cy="613955"/>
        </a:xfrm>
        <a:prstGeom prst="circularArrow">
          <a:avLst/>
        </a:prstGeom>
        <a:gradFill rotWithShape="0">
          <a:gsLst>
            <a:gs pos="0">
              <a:schemeClr val="accent2">
                <a:tint val="40000"/>
                <a:hueOff val="0"/>
                <a:satOff val="0"/>
                <a:lumOff val="0"/>
                <a:alphaOff val="0"/>
                <a:lumMod val="110000"/>
                <a:satMod val="105000"/>
                <a:tint val="67000"/>
              </a:schemeClr>
            </a:gs>
            <a:gs pos="50000">
              <a:schemeClr val="accent2">
                <a:tint val="40000"/>
                <a:hueOff val="0"/>
                <a:satOff val="0"/>
                <a:lumOff val="0"/>
                <a:alphaOff val="0"/>
                <a:lumMod val="105000"/>
                <a:satMod val="103000"/>
                <a:tint val="73000"/>
              </a:schemeClr>
            </a:gs>
            <a:gs pos="100000">
              <a:schemeClr val="accent2">
                <a:tint val="40000"/>
                <a:hueOff val="0"/>
                <a:satOff val="0"/>
                <a:lumOff val="0"/>
                <a:alphaOff val="0"/>
                <a:lumMod val="105000"/>
                <a:satMod val="109000"/>
                <a:tint val="81000"/>
              </a:schemeClr>
            </a:gs>
          </a:gsLst>
          <a:lin ang="5400000" scaled="0"/>
        </a:grad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E1A1C8-3181-4967-B9DC-9B2148350851}">
      <dsp:nvSpPr>
        <dsp:cNvPr id="0" name=""/>
        <dsp:cNvSpPr/>
      </dsp:nvSpPr>
      <dsp:spPr>
        <a:xfrm>
          <a:off x="1923550" y="325893"/>
          <a:ext cx="1556783" cy="101190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MOU</a:t>
          </a:r>
        </a:p>
      </dsp:txBody>
      <dsp:txXfrm>
        <a:off x="1972947" y="375290"/>
        <a:ext cx="1457989" cy="913115"/>
      </dsp:txXfrm>
    </dsp:sp>
    <dsp:sp modelId="{A89A2E5D-3B80-4E8A-83BD-D33E5A757328}">
      <dsp:nvSpPr>
        <dsp:cNvPr id="0" name=""/>
        <dsp:cNvSpPr/>
      </dsp:nvSpPr>
      <dsp:spPr>
        <a:xfrm>
          <a:off x="680595" y="831847"/>
          <a:ext cx="4042693" cy="4042693"/>
        </a:xfrm>
        <a:custGeom>
          <a:avLst/>
          <a:gdLst/>
          <a:ahLst/>
          <a:cxnLst/>
          <a:rect l="0" t="0" r="0" b="0"/>
          <a:pathLst>
            <a:path>
              <a:moveTo>
                <a:pt x="2810428" y="160381"/>
              </a:moveTo>
              <a:arcTo wR="2021346" hR="2021346" stAng="17578667" swAng="1961070"/>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00D2F1D-1B39-46E3-89CD-C9AEA477B08D}">
      <dsp:nvSpPr>
        <dsp:cNvPr id="0" name=""/>
        <dsp:cNvSpPr/>
      </dsp:nvSpPr>
      <dsp:spPr>
        <a:xfrm>
          <a:off x="3845966" y="1722609"/>
          <a:ext cx="1556783" cy="101190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ICWA Courts</a:t>
          </a:r>
        </a:p>
      </dsp:txBody>
      <dsp:txXfrm>
        <a:off x="3895363" y="1772006"/>
        <a:ext cx="1457989" cy="913115"/>
      </dsp:txXfrm>
    </dsp:sp>
    <dsp:sp modelId="{A017F000-6BD1-4CE7-970B-426E4B81D0CB}">
      <dsp:nvSpPr>
        <dsp:cNvPr id="0" name=""/>
        <dsp:cNvSpPr/>
      </dsp:nvSpPr>
      <dsp:spPr>
        <a:xfrm>
          <a:off x="680595" y="831847"/>
          <a:ext cx="4042693" cy="4042693"/>
        </a:xfrm>
        <a:custGeom>
          <a:avLst/>
          <a:gdLst/>
          <a:ahLst/>
          <a:cxnLst/>
          <a:rect l="0" t="0" r="0" b="0"/>
          <a:pathLst>
            <a:path>
              <a:moveTo>
                <a:pt x="4039925" y="1915589"/>
              </a:moveTo>
              <a:arcTo wR="2021346" hR="2021346" stAng="21420055" swAng="2195944"/>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ACAF897-C24B-4C4F-93F5-5FCD232181E2}">
      <dsp:nvSpPr>
        <dsp:cNvPr id="0" name=""/>
        <dsp:cNvSpPr/>
      </dsp:nvSpPr>
      <dsp:spPr>
        <a:xfrm>
          <a:off x="3111668" y="3982544"/>
          <a:ext cx="1556783" cy="101190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State Attorneys</a:t>
          </a:r>
        </a:p>
      </dsp:txBody>
      <dsp:txXfrm>
        <a:off x="3161065" y="4031941"/>
        <a:ext cx="1457989" cy="913115"/>
      </dsp:txXfrm>
    </dsp:sp>
    <dsp:sp modelId="{661CC840-5A31-4763-9EDA-BA9661B2AB2E}">
      <dsp:nvSpPr>
        <dsp:cNvPr id="0" name=""/>
        <dsp:cNvSpPr/>
      </dsp:nvSpPr>
      <dsp:spPr>
        <a:xfrm>
          <a:off x="680595" y="831847"/>
          <a:ext cx="4042693" cy="4042693"/>
        </a:xfrm>
        <a:custGeom>
          <a:avLst/>
          <a:gdLst/>
          <a:ahLst/>
          <a:cxnLst/>
          <a:rect l="0" t="0" r="0" b="0"/>
          <a:pathLst>
            <a:path>
              <a:moveTo>
                <a:pt x="2423045" y="4002377"/>
              </a:moveTo>
              <a:arcTo wR="2021346" hR="2021346" stAng="4712244" swAng="1375511"/>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96FEEEB-0B73-4807-867E-49CE3DBD4B4B}">
      <dsp:nvSpPr>
        <dsp:cNvPr id="0" name=""/>
        <dsp:cNvSpPr/>
      </dsp:nvSpPr>
      <dsp:spPr>
        <a:xfrm>
          <a:off x="735432" y="3982544"/>
          <a:ext cx="1556783" cy="101190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Tribal Attorney General</a:t>
          </a:r>
        </a:p>
      </dsp:txBody>
      <dsp:txXfrm>
        <a:off x="784829" y="4031941"/>
        <a:ext cx="1457989" cy="913115"/>
      </dsp:txXfrm>
    </dsp:sp>
    <dsp:sp modelId="{5262F1DE-AD11-4466-A8E4-6AC524C01BC2}">
      <dsp:nvSpPr>
        <dsp:cNvPr id="0" name=""/>
        <dsp:cNvSpPr/>
      </dsp:nvSpPr>
      <dsp:spPr>
        <a:xfrm>
          <a:off x="680595" y="831847"/>
          <a:ext cx="4042693" cy="4042693"/>
        </a:xfrm>
        <a:custGeom>
          <a:avLst/>
          <a:gdLst/>
          <a:ahLst/>
          <a:cxnLst/>
          <a:rect l="0" t="0" r="0" b="0"/>
          <a:pathLst>
            <a:path>
              <a:moveTo>
                <a:pt x="337723" y="3139942"/>
              </a:moveTo>
              <a:arcTo wR="2021346" hR="2021346" stAng="8784002" swAng="2195944"/>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4EEDEEA-CFEB-4505-8E35-EE1F67F47FFE}">
      <dsp:nvSpPr>
        <dsp:cNvPr id="0" name=""/>
        <dsp:cNvSpPr/>
      </dsp:nvSpPr>
      <dsp:spPr>
        <a:xfrm>
          <a:off x="1135" y="1722609"/>
          <a:ext cx="1556783" cy="101190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State Child Welfare</a:t>
          </a:r>
        </a:p>
      </dsp:txBody>
      <dsp:txXfrm>
        <a:off x="50532" y="1772006"/>
        <a:ext cx="1457989" cy="913115"/>
      </dsp:txXfrm>
    </dsp:sp>
    <dsp:sp modelId="{232B945A-7B06-4B52-B03B-E0B5DD70C16C}">
      <dsp:nvSpPr>
        <dsp:cNvPr id="0" name=""/>
        <dsp:cNvSpPr/>
      </dsp:nvSpPr>
      <dsp:spPr>
        <a:xfrm>
          <a:off x="680595" y="831847"/>
          <a:ext cx="4042693" cy="4042693"/>
        </a:xfrm>
        <a:custGeom>
          <a:avLst/>
          <a:gdLst/>
          <a:ahLst/>
          <a:cxnLst/>
          <a:rect l="0" t="0" r="0" b="0"/>
          <a:pathLst>
            <a:path>
              <a:moveTo>
                <a:pt x="352265" y="881166"/>
              </a:moveTo>
              <a:arcTo wR="2021346" hR="2021346" stAng="12860262" swAng="1961070"/>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361F31-A2F0-457A-9420-DD44DE8B93AB}">
      <dsp:nvSpPr>
        <dsp:cNvPr id="0" name=""/>
        <dsp:cNvSpPr/>
      </dsp:nvSpPr>
      <dsp:spPr>
        <a:xfrm>
          <a:off x="0" y="594726"/>
          <a:ext cx="6245265" cy="6786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Early notice of potential cases</a:t>
          </a:r>
        </a:p>
      </dsp:txBody>
      <dsp:txXfrm>
        <a:off x="33127" y="627853"/>
        <a:ext cx="6179011" cy="612346"/>
      </dsp:txXfrm>
    </dsp:sp>
    <dsp:sp modelId="{5FA93C26-C45B-43FD-8375-849E68DE552B}">
      <dsp:nvSpPr>
        <dsp:cNvPr id="0" name=""/>
        <dsp:cNvSpPr/>
      </dsp:nvSpPr>
      <dsp:spPr>
        <a:xfrm>
          <a:off x="0" y="1356846"/>
          <a:ext cx="6245265" cy="678600"/>
        </a:xfrm>
        <a:prstGeom prst="roundRect">
          <a:avLst/>
        </a:prstGeom>
        <a:solidFill>
          <a:schemeClr val="accent2">
            <a:hueOff val="-10581"/>
            <a:satOff val="-25000"/>
            <a:lumOff val="36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Rapid enrollment verification</a:t>
          </a:r>
        </a:p>
      </dsp:txBody>
      <dsp:txXfrm>
        <a:off x="33127" y="1389973"/>
        <a:ext cx="6179011" cy="612346"/>
      </dsp:txXfrm>
    </dsp:sp>
    <dsp:sp modelId="{904A132D-2F9C-4F82-9950-2633A55EB9E8}">
      <dsp:nvSpPr>
        <dsp:cNvPr id="0" name=""/>
        <dsp:cNvSpPr/>
      </dsp:nvSpPr>
      <dsp:spPr>
        <a:xfrm>
          <a:off x="0" y="2118966"/>
          <a:ext cx="6245265" cy="678600"/>
        </a:xfrm>
        <a:prstGeom prst="roundRect">
          <a:avLst/>
        </a:prstGeom>
        <a:solidFill>
          <a:schemeClr val="accent2">
            <a:hueOff val="-21163"/>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Attendance in all meetings</a:t>
          </a:r>
        </a:p>
      </dsp:txBody>
      <dsp:txXfrm>
        <a:off x="33127" y="2152093"/>
        <a:ext cx="6179011" cy="612346"/>
      </dsp:txXfrm>
    </dsp:sp>
    <dsp:sp modelId="{2FAAA33B-1DBE-4B6F-AC78-39A76F549C2B}">
      <dsp:nvSpPr>
        <dsp:cNvPr id="0" name=""/>
        <dsp:cNvSpPr/>
      </dsp:nvSpPr>
      <dsp:spPr>
        <a:xfrm>
          <a:off x="0" y="2881086"/>
          <a:ext cx="6245265" cy="678600"/>
        </a:xfrm>
        <a:prstGeom prst="roundRect">
          <a:avLst/>
        </a:prstGeom>
        <a:solidFill>
          <a:schemeClr val="accent2">
            <a:hueOff val="-31744"/>
            <a:satOff val="-75000"/>
            <a:lumOff val="110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Engagement in all court Hearings</a:t>
          </a:r>
        </a:p>
      </dsp:txBody>
      <dsp:txXfrm>
        <a:off x="33127" y="2914213"/>
        <a:ext cx="6179011" cy="612346"/>
      </dsp:txXfrm>
    </dsp:sp>
    <dsp:sp modelId="{22D5876B-3A60-4C23-B71A-E4B24C5A58F8}">
      <dsp:nvSpPr>
        <dsp:cNvPr id="0" name=""/>
        <dsp:cNvSpPr/>
      </dsp:nvSpPr>
      <dsp:spPr>
        <a:xfrm>
          <a:off x="0" y="3643206"/>
          <a:ext cx="6245265" cy="678600"/>
        </a:xfrm>
        <a:prstGeom prst="roundRect">
          <a:avLst/>
        </a:prstGeom>
        <a:solidFill>
          <a:schemeClr val="accent2">
            <a:hueOff val="-42326"/>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Advocacy for placement preferences</a:t>
          </a:r>
        </a:p>
      </dsp:txBody>
      <dsp:txXfrm>
        <a:off x="33127" y="3676333"/>
        <a:ext cx="6179011" cy="61234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5AB59F-A180-4C1D-865B-B013A0A6DF62}">
      <dsp:nvSpPr>
        <dsp:cNvPr id="0" name=""/>
        <dsp:cNvSpPr/>
      </dsp:nvSpPr>
      <dsp:spPr>
        <a:xfrm>
          <a:off x="121" y="0"/>
          <a:ext cx="1612092" cy="426349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Reason to Know</a:t>
          </a:r>
        </a:p>
      </dsp:txBody>
      <dsp:txXfrm>
        <a:off x="121" y="1705398"/>
        <a:ext cx="1612092" cy="1705398"/>
      </dsp:txXfrm>
    </dsp:sp>
    <dsp:sp modelId="{1D4C9003-59ED-43BC-A1EA-E5000EFAB21C}">
      <dsp:nvSpPr>
        <dsp:cNvPr id="0" name=""/>
        <dsp:cNvSpPr/>
      </dsp:nvSpPr>
      <dsp:spPr>
        <a:xfrm>
          <a:off x="96295" y="255809"/>
          <a:ext cx="1419744" cy="1419744"/>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25734F-2DE3-4BF2-87C5-BE38F49C5B3B}">
      <dsp:nvSpPr>
        <dsp:cNvPr id="0" name=""/>
        <dsp:cNvSpPr/>
      </dsp:nvSpPr>
      <dsp:spPr>
        <a:xfrm>
          <a:off x="1660576" y="0"/>
          <a:ext cx="1612092" cy="4263496"/>
        </a:xfrm>
        <a:prstGeom prst="roundRect">
          <a:avLst>
            <a:gd name="adj" fmla="val 10000"/>
          </a:avLst>
        </a:prstGeom>
        <a:solidFill>
          <a:schemeClr val="accent3">
            <a:hueOff val="542120"/>
            <a:satOff val="20000"/>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Jurisdiction</a:t>
          </a:r>
        </a:p>
      </dsp:txBody>
      <dsp:txXfrm>
        <a:off x="1660576" y="1705398"/>
        <a:ext cx="1612092" cy="1705398"/>
      </dsp:txXfrm>
    </dsp:sp>
    <dsp:sp modelId="{B3DE7AE5-704E-4A94-BF0A-AED5A3DCF714}">
      <dsp:nvSpPr>
        <dsp:cNvPr id="0" name=""/>
        <dsp:cNvSpPr/>
      </dsp:nvSpPr>
      <dsp:spPr>
        <a:xfrm>
          <a:off x="1756751" y="255809"/>
          <a:ext cx="1419744" cy="1419744"/>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10B256-3551-4430-A1EB-8EED6A026CDD}">
      <dsp:nvSpPr>
        <dsp:cNvPr id="0" name=""/>
        <dsp:cNvSpPr/>
      </dsp:nvSpPr>
      <dsp:spPr>
        <a:xfrm>
          <a:off x="3321032" y="0"/>
          <a:ext cx="1612092" cy="4263496"/>
        </a:xfrm>
        <a:prstGeom prst="roundRect">
          <a:avLst>
            <a:gd name="adj" fmla="val 10000"/>
          </a:avLst>
        </a:prstGeom>
        <a:solidFill>
          <a:schemeClr val="accent3">
            <a:hueOff val="1084240"/>
            <a:satOff val="40000"/>
            <a:lumOff val="-58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Allegations</a:t>
          </a:r>
        </a:p>
      </dsp:txBody>
      <dsp:txXfrm>
        <a:off x="3321032" y="1705398"/>
        <a:ext cx="1612092" cy="1705398"/>
      </dsp:txXfrm>
    </dsp:sp>
    <dsp:sp modelId="{E3907EF9-08D9-4EE4-947A-B193CBD23CF2}">
      <dsp:nvSpPr>
        <dsp:cNvPr id="0" name=""/>
        <dsp:cNvSpPr/>
      </dsp:nvSpPr>
      <dsp:spPr>
        <a:xfrm>
          <a:off x="3417207" y="255809"/>
          <a:ext cx="1419744" cy="1419744"/>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84CF54B-6C08-4EFB-8111-B3391350EFA3}">
      <dsp:nvSpPr>
        <dsp:cNvPr id="0" name=""/>
        <dsp:cNvSpPr/>
      </dsp:nvSpPr>
      <dsp:spPr>
        <a:xfrm>
          <a:off x="4981488" y="0"/>
          <a:ext cx="1612092" cy="4263496"/>
        </a:xfrm>
        <a:prstGeom prst="roundRect">
          <a:avLst>
            <a:gd name="adj" fmla="val 10000"/>
          </a:avLst>
        </a:prstGeom>
        <a:solidFill>
          <a:schemeClr val="accent3">
            <a:hueOff val="1626359"/>
            <a:satOff val="60000"/>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Legal Basis</a:t>
          </a:r>
        </a:p>
      </dsp:txBody>
      <dsp:txXfrm>
        <a:off x="4981488" y="1705398"/>
        <a:ext cx="1612092" cy="1705398"/>
      </dsp:txXfrm>
    </dsp:sp>
    <dsp:sp modelId="{213C6C52-093C-4EE9-9586-842CCE557221}">
      <dsp:nvSpPr>
        <dsp:cNvPr id="0" name=""/>
        <dsp:cNvSpPr/>
      </dsp:nvSpPr>
      <dsp:spPr>
        <a:xfrm>
          <a:off x="5077662" y="255809"/>
          <a:ext cx="1419744" cy="1419744"/>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1687674-3A65-489C-B964-79E753DC5B63}">
      <dsp:nvSpPr>
        <dsp:cNvPr id="0" name=""/>
        <dsp:cNvSpPr/>
      </dsp:nvSpPr>
      <dsp:spPr>
        <a:xfrm>
          <a:off x="6641944" y="0"/>
          <a:ext cx="1612092" cy="4263496"/>
        </a:xfrm>
        <a:prstGeom prst="roundRect">
          <a:avLst>
            <a:gd name="adj" fmla="val 10000"/>
          </a:avLst>
        </a:prstGeom>
        <a:solidFill>
          <a:schemeClr val="accent3">
            <a:hueOff val="2168479"/>
            <a:satOff val="80000"/>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Active Efforts</a:t>
          </a:r>
        </a:p>
      </dsp:txBody>
      <dsp:txXfrm>
        <a:off x="6641944" y="1705398"/>
        <a:ext cx="1612092" cy="1705398"/>
      </dsp:txXfrm>
    </dsp:sp>
    <dsp:sp modelId="{BA4440B3-EE7F-44BF-B635-8BA47B956046}">
      <dsp:nvSpPr>
        <dsp:cNvPr id="0" name=""/>
        <dsp:cNvSpPr/>
      </dsp:nvSpPr>
      <dsp:spPr>
        <a:xfrm>
          <a:off x="6738118" y="255809"/>
          <a:ext cx="1419744" cy="1419744"/>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01A6B77-C096-41E9-A445-90B6022798BA}">
      <dsp:nvSpPr>
        <dsp:cNvPr id="0" name=""/>
        <dsp:cNvSpPr/>
      </dsp:nvSpPr>
      <dsp:spPr>
        <a:xfrm>
          <a:off x="8302399" y="0"/>
          <a:ext cx="1612092" cy="4263496"/>
        </a:xfrm>
        <a:prstGeom prst="roundRect">
          <a:avLst>
            <a:gd name="adj" fmla="val 10000"/>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Transfer Request?</a:t>
          </a:r>
        </a:p>
      </dsp:txBody>
      <dsp:txXfrm>
        <a:off x="8302399" y="1705398"/>
        <a:ext cx="1612092" cy="1705398"/>
      </dsp:txXfrm>
    </dsp:sp>
    <dsp:sp modelId="{BC897914-C157-462C-87E0-50FEAE74A8BC}">
      <dsp:nvSpPr>
        <dsp:cNvPr id="0" name=""/>
        <dsp:cNvSpPr/>
      </dsp:nvSpPr>
      <dsp:spPr>
        <a:xfrm>
          <a:off x="8398574" y="255809"/>
          <a:ext cx="1419744" cy="1419744"/>
        </a:xfrm>
        <a:prstGeom prst="ellipse">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E71E50-2F32-40D6-AD11-EA884FBB4CCE}">
      <dsp:nvSpPr>
        <dsp:cNvPr id="0" name=""/>
        <dsp:cNvSpPr/>
      </dsp:nvSpPr>
      <dsp:spPr>
        <a:xfrm>
          <a:off x="396584" y="3410796"/>
          <a:ext cx="9121444" cy="639524"/>
        </a:xfrm>
        <a:prstGeom prst="leftRightArrow">
          <a:avLst/>
        </a:prstGeom>
        <a:solidFill>
          <a:schemeClr val="accent3">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A93D22-3F52-4C9B-9A86-928AB259EF2C}">
      <dsp:nvSpPr>
        <dsp:cNvPr id="0" name=""/>
        <dsp:cNvSpPr/>
      </dsp:nvSpPr>
      <dsp:spPr>
        <a:xfrm>
          <a:off x="-5082866" y="-778677"/>
          <a:ext cx="6053155" cy="6053155"/>
        </a:xfrm>
        <a:prstGeom prst="blockArc">
          <a:avLst>
            <a:gd name="adj1" fmla="val 18900000"/>
            <a:gd name="adj2" fmla="val 2700000"/>
            <a:gd name="adj3" fmla="val 357"/>
          </a:avLst>
        </a:pr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16F784C-D372-451A-92F7-84FD26C61958}">
      <dsp:nvSpPr>
        <dsp:cNvPr id="0" name=""/>
        <dsp:cNvSpPr/>
      </dsp:nvSpPr>
      <dsp:spPr>
        <a:xfrm>
          <a:off x="424439" y="280897"/>
          <a:ext cx="9525218" cy="56215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6210" tIns="81280" rIns="81280" bIns="81280" numCol="1" spcCol="1270" anchor="ctr" anchorCtr="0">
          <a:noAutofit/>
        </a:bodyPr>
        <a:lstStyle/>
        <a:p>
          <a:pPr marL="0" lvl="0" indent="0" algn="l" defTabSz="1422400">
            <a:lnSpc>
              <a:spcPct val="90000"/>
            </a:lnSpc>
            <a:spcBef>
              <a:spcPct val="0"/>
            </a:spcBef>
            <a:spcAft>
              <a:spcPct val="35000"/>
            </a:spcAft>
            <a:buNone/>
          </a:pPr>
          <a:r>
            <a:rPr lang="en-US" sz="3200" kern="1200"/>
            <a:t>Tribal Council</a:t>
          </a:r>
        </a:p>
      </dsp:txBody>
      <dsp:txXfrm>
        <a:off x="424439" y="280897"/>
        <a:ext cx="9525218" cy="562154"/>
      </dsp:txXfrm>
    </dsp:sp>
    <dsp:sp modelId="{D16EFFFF-EF50-428E-955F-6C47BC4F2AFF}">
      <dsp:nvSpPr>
        <dsp:cNvPr id="0" name=""/>
        <dsp:cNvSpPr/>
      </dsp:nvSpPr>
      <dsp:spPr>
        <a:xfrm>
          <a:off x="73092" y="210628"/>
          <a:ext cx="702693" cy="702693"/>
        </a:xfrm>
        <a:prstGeom prst="ellipse">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60C79EF-FDE1-456E-8329-EA30CD6639B6}">
      <dsp:nvSpPr>
        <dsp:cNvPr id="0" name=""/>
        <dsp:cNvSpPr/>
      </dsp:nvSpPr>
      <dsp:spPr>
        <a:xfrm>
          <a:off x="827262" y="1123860"/>
          <a:ext cx="9122394" cy="56215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6210" tIns="81280" rIns="81280" bIns="81280" numCol="1" spcCol="1270" anchor="ctr" anchorCtr="0">
          <a:noAutofit/>
        </a:bodyPr>
        <a:lstStyle/>
        <a:p>
          <a:pPr marL="0" lvl="0" indent="0" algn="l" defTabSz="1422400">
            <a:lnSpc>
              <a:spcPct val="90000"/>
            </a:lnSpc>
            <a:spcBef>
              <a:spcPct val="0"/>
            </a:spcBef>
            <a:spcAft>
              <a:spcPct val="35000"/>
            </a:spcAft>
            <a:buNone/>
          </a:pPr>
          <a:r>
            <a:rPr lang="en-US" sz="3200" kern="1200"/>
            <a:t>Attorney General</a:t>
          </a:r>
        </a:p>
      </dsp:txBody>
      <dsp:txXfrm>
        <a:off x="827262" y="1123860"/>
        <a:ext cx="9122394" cy="562154"/>
      </dsp:txXfrm>
    </dsp:sp>
    <dsp:sp modelId="{7C1AA2F7-BEDA-4F87-B8D3-E34FAB07EABA}">
      <dsp:nvSpPr>
        <dsp:cNvPr id="0" name=""/>
        <dsp:cNvSpPr/>
      </dsp:nvSpPr>
      <dsp:spPr>
        <a:xfrm>
          <a:off x="475916" y="1053590"/>
          <a:ext cx="702693" cy="702693"/>
        </a:xfrm>
        <a:prstGeom prst="ellipse">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DEB151-EA2E-48D8-9439-D0E52D569DC5}">
      <dsp:nvSpPr>
        <dsp:cNvPr id="0" name=""/>
        <dsp:cNvSpPr/>
      </dsp:nvSpPr>
      <dsp:spPr>
        <a:xfrm>
          <a:off x="950897" y="1966822"/>
          <a:ext cx="8998760" cy="56215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6210" tIns="81280" rIns="81280" bIns="81280" numCol="1" spcCol="1270" anchor="ctr" anchorCtr="0">
          <a:noAutofit/>
        </a:bodyPr>
        <a:lstStyle/>
        <a:p>
          <a:pPr marL="0" lvl="0" indent="0" algn="l" defTabSz="1422400">
            <a:lnSpc>
              <a:spcPct val="90000"/>
            </a:lnSpc>
            <a:spcBef>
              <a:spcPct val="0"/>
            </a:spcBef>
            <a:spcAft>
              <a:spcPct val="35000"/>
            </a:spcAft>
            <a:buNone/>
          </a:pPr>
          <a:r>
            <a:rPr lang="en-US" sz="3200" kern="1200"/>
            <a:t>Social Services Department</a:t>
          </a:r>
        </a:p>
      </dsp:txBody>
      <dsp:txXfrm>
        <a:off x="950897" y="1966822"/>
        <a:ext cx="8998760" cy="562154"/>
      </dsp:txXfrm>
    </dsp:sp>
    <dsp:sp modelId="{E7D5E323-CE9E-4465-8BB4-5C0BB9C99A44}">
      <dsp:nvSpPr>
        <dsp:cNvPr id="0" name=""/>
        <dsp:cNvSpPr/>
      </dsp:nvSpPr>
      <dsp:spPr>
        <a:xfrm>
          <a:off x="599550" y="1896553"/>
          <a:ext cx="702693" cy="702693"/>
        </a:xfrm>
        <a:prstGeom prst="ellipse">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EF5C55-661B-4FB8-9C52-E3449FD9606E}">
      <dsp:nvSpPr>
        <dsp:cNvPr id="0" name=""/>
        <dsp:cNvSpPr/>
      </dsp:nvSpPr>
      <dsp:spPr>
        <a:xfrm>
          <a:off x="827262" y="2809785"/>
          <a:ext cx="9122394" cy="56215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6210" tIns="81280" rIns="81280" bIns="81280" numCol="1" spcCol="1270" anchor="ctr" anchorCtr="0">
          <a:noAutofit/>
        </a:bodyPr>
        <a:lstStyle/>
        <a:p>
          <a:pPr marL="0" lvl="0" indent="0" algn="l" defTabSz="1422400">
            <a:lnSpc>
              <a:spcPct val="90000"/>
            </a:lnSpc>
            <a:spcBef>
              <a:spcPct val="0"/>
            </a:spcBef>
            <a:spcAft>
              <a:spcPct val="35000"/>
            </a:spcAft>
            <a:buNone/>
          </a:pPr>
          <a:r>
            <a:rPr lang="en-US" sz="3200" kern="1200"/>
            <a:t>Enrollment</a:t>
          </a:r>
        </a:p>
      </dsp:txBody>
      <dsp:txXfrm>
        <a:off x="827262" y="2809785"/>
        <a:ext cx="9122394" cy="562154"/>
      </dsp:txXfrm>
    </dsp:sp>
    <dsp:sp modelId="{4D212CC4-3E81-4D3D-9C7C-2E7F97EA1980}">
      <dsp:nvSpPr>
        <dsp:cNvPr id="0" name=""/>
        <dsp:cNvSpPr/>
      </dsp:nvSpPr>
      <dsp:spPr>
        <a:xfrm>
          <a:off x="475916" y="2739515"/>
          <a:ext cx="702693" cy="702693"/>
        </a:xfrm>
        <a:prstGeom prst="ellipse">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C80639F-6C67-48CA-8277-1D1F372213A8}">
      <dsp:nvSpPr>
        <dsp:cNvPr id="0" name=""/>
        <dsp:cNvSpPr/>
      </dsp:nvSpPr>
      <dsp:spPr>
        <a:xfrm>
          <a:off x="424439" y="3652747"/>
          <a:ext cx="9525218" cy="56215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6210" tIns="81280" rIns="81280" bIns="81280" numCol="1" spcCol="1270" anchor="ctr" anchorCtr="0">
          <a:noAutofit/>
        </a:bodyPr>
        <a:lstStyle/>
        <a:p>
          <a:pPr marL="0" lvl="0" indent="0" algn="l" defTabSz="1422400">
            <a:lnSpc>
              <a:spcPct val="90000"/>
            </a:lnSpc>
            <a:spcBef>
              <a:spcPct val="0"/>
            </a:spcBef>
            <a:spcAft>
              <a:spcPct val="35000"/>
            </a:spcAft>
            <a:buNone/>
          </a:pPr>
          <a:r>
            <a:rPr lang="en-US" sz="3200" kern="1200"/>
            <a:t>Health Department*</a:t>
          </a:r>
        </a:p>
      </dsp:txBody>
      <dsp:txXfrm>
        <a:off x="424439" y="3652747"/>
        <a:ext cx="9525218" cy="562154"/>
      </dsp:txXfrm>
    </dsp:sp>
    <dsp:sp modelId="{73032810-6834-4A09-89F9-FE57D8DBCFE0}">
      <dsp:nvSpPr>
        <dsp:cNvPr id="0" name=""/>
        <dsp:cNvSpPr/>
      </dsp:nvSpPr>
      <dsp:spPr>
        <a:xfrm>
          <a:off x="73092" y="3582478"/>
          <a:ext cx="702693" cy="702693"/>
        </a:xfrm>
        <a:prstGeom prst="ellipse">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1.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6.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03T00:51:31.974"/>
    </inkml:context>
    <inkml:brush xml:id="br0">
      <inkml:brushProperty name="width" value="0.05" units="cm"/>
      <inkml:brushProperty name="height" value="0.05" units="cm"/>
      <inkml:brushProperty name="color" value="#E71224"/>
    </inkml:brush>
  </inkml:definitions>
  <inkml:trace contextRef="#ctx0" brushRef="#br0">4440 7383 24575,'747'0'0,"-722"-1"0,-1-2 0,1-1 0,-1-1 0,0-1 0,39-15 0,21-6 0,-52 20 0,-25 6 0,1-1 0,0 0 0,-1 0 0,1 0 0,-1-1 0,0 0 0,0 0 0,0-1 0,0 0 0,10-8 0,3-5 0,-1-2 0,-1 0 0,-1-1 0,0 0 0,-2-1 0,17-30 0,-3 4 0,15-32 0,-28 46 0,-11 24 0,0 0 0,-1 0 0,-1 0 0,1 0 0,-1-1 0,-1 1 0,0-1 0,1-11 0,-1-348 0,-5 178 0,3-797 0,1 969 0,1 1 0,8-36 0,-5 34 0,-2 0 0,2-26 0,-3-591 0,-4 310 0,2 274 0,1-9 0,-2 0 0,-15-90 0,-46-254 0,56 366 0,-1 0 0,-17-48 0,13 50 0,1-1 0,-6-55 0,-11-61 0,2 18 0,-37-255 0,51 333 0,-18-120 0,13 30 0,-54-219 0,56 291 0,11 55 0,-1 0 0,-1 0 0,-8-21 0,-10-25 0,16 45 0,0 1 0,-2-1 0,-15-28 0,7 18 0,1-1 0,-17-51 0,25 59 0,-1 0 0,-2 1 0,0 0 0,-2 0 0,-1 2 0,-18-25 0,4 13 0,-55-51 0,50 56 0,-47-30 0,47 38 0,-121-74 0,60 36 0,-4-1 0,-3 10 0,-145-50 0,173 72 0,38 15 0,-47-13 0,50 19 0,-128-36 0,120 32 0,-45-6 0,-14-4 0,-117-30 0,164 39 0,1 2 0,-2 2 0,1 3 0,-1 2 0,-66 4 0,92-1 0,-1-2 0,-31-6 0,29 3 0,-44-1 0,-15 6 0,36 2 0,0-3 0,-66-10 0,52 4 0,-1 3 0,-120 6 0,64 2 0,97-2 0,-51 10 0,49-6 0,-45 2 0,-302 32 0,287-26 0,-15 9 0,71-14 0,0-1 0,-38 3 0,68-9 0,-49 1 0,1 3 0,0 2 0,-55 15 0,64-10 0,17-6 0,1 1 0,-1 1 0,1 2 0,-28 14 0,10 0 0,10-7 0,2 2 0,0 0 0,-44 38 0,39-22 0,1 2 0,2 1 0,1 1 0,-49 85 0,61-93 0,11-18 0,0 0 0,0 1 0,1 0 0,-8 25 0,-7 29 0,12-37 0,1 0 0,-8 43 0,14-59 0,-1 0 0,0 0 0,-1 0 0,-1-1 0,-8 15 0,7-15 0,0 1 0,1 0 0,1 0 0,-6 26 0,-14 62 0,18-80 0,0 1 0,2-1 0,0 1 0,0 31 0,-8 73 0,7-83 0,-1 47 0,6-3 0,4 184 0,1-238 0,2 0 0,1 0 0,16 42 0,7 35 0,-6-21 0,3-1 0,5-1 0,52 100 0,-1 2 0,-67-155 0,34 55 0,4 5 0,116 192 0,-125-219 0,77 88 0,-51-64 0,-50-63 0,48 52 0,19 12 0,-37-40 0,56 49 0,-72-75 0,-20-18 0,-2 1 0,0 0 0,0 1 0,20 26 0,-22-25 0,1-1 0,0 0 0,1 0 0,0-1 0,24 14 0,18 17 0,90 61 0,-92-60 0,2-3 0,110 63 0,-27-19 0,-52-30 0,271 174 0,-249-156 0,-65-41 0,141 90 0,-162-105 0,-1 0 0,20 20 0,22 17 0,117 79 0,-145-101 0,45 51 0,-66-67 0,138 151 0,-77-79 0,-10-10 0,-43-52 0,33 50 0,-35-46 0,34 39 0,-32-42 0,-1 2 0,-1 1 0,17 33 0,-1-2 0,-18-28 0,14 35 0,14 23 0,-36-70 0,-1-1 0,12 38 0,3 5 0,-8-22 0,-9-21 0,1 0 0,1-1 0,14 21 0,-9-16 0,-1 1 0,13 31 0,-17-33 0,1 0 0,1-1 0,23 32 0,27 26 0,105 126 0,-153-193 0,1 0 0,1-1 0,21 13 0,-4-2 0,-29-20-50,0 0-1,-1 0 1,1 0-1,0-1 0,0 1 1,0-1-1,0 1 1,0-1-1,0 0 1,1 0-1,-1-1 0,0 1 1,1-1-1,-1 1 1,0-1-1,1 0 1,-1 0-1,0-1 0,1 1 1,-1-1-1,0 1 1,0-1-1,0 0 1,1-1-1,-1 1 1,5-3-1,3-6-6775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036F7BC-E9D0-4ECE-9859-7D55FBF89C5A}" type="datetimeFigureOut">
              <a:rPr lang="en-US" smtClean="0"/>
              <a:t>8/11/2025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11DA65B-9260-42C3-AAD5-EE028EB2C476}" type="slidenum">
              <a:rPr lang="en-US" smtClean="0"/>
              <a:t>‹#›</a:t>
            </a:fld>
            <a:endParaRPr lang="en-US"/>
          </a:p>
        </p:txBody>
      </p:sp>
    </p:spTree>
    <p:extLst>
      <p:ext uri="{BB962C8B-B14F-4D97-AF65-F5344CB8AC3E}">
        <p14:creationId xmlns:p14="http://schemas.microsoft.com/office/powerpoint/2010/main" val="2927683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D51874-4030-4E0E-A2F5-405D4F9037E3}" type="slidenum">
              <a:rPr lang="en-US" smtClean="0"/>
              <a:t>1</a:t>
            </a:fld>
            <a:endParaRPr lang="en-US"/>
          </a:p>
        </p:txBody>
      </p:sp>
    </p:spTree>
    <p:extLst>
      <p:ext uri="{BB962C8B-B14F-4D97-AF65-F5344CB8AC3E}">
        <p14:creationId xmlns:p14="http://schemas.microsoft.com/office/powerpoint/2010/main" val="3147763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1DA65B-9260-42C3-AAD5-EE028EB2C476}" type="slidenum">
              <a:rPr lang="en-US" smtClean="0"/>
              <a:t>10</a:t>
            </a:fld>
            <a:endParaRPr lang="en-US"/>
          </a:p>
        </p:txBody>
      </p:sp>
    </p:spTree>
    <p:extLst>
      <p:ext uri="{BB962C8B-B14F-4D97-AF65-F5344CB8AC3E}">
        <p14:creationId xmlns:p14="http://schemas.microsoft.com/office/powerpoint/2010/main" val="4219576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1DA65B-9260-42C3-AAD5-EE028EB2C476}" type="slidenum">
              <a:rPr lang="en-US" smtClean="0"/>
              <a:t>11</a:t>
            </a:fld>
            <a:endParaRPr lang="en-US"/>
          </a:p>
        </p:txBody>
      </p:sp>
    </p:spTree>
    <p:extLst>
      <p:ext uri="{BB962C8B-B14F-4D97-AF65-F5344CB8AC3E}">
        <p14:creationId xmlns:p14="http://schemas.microsoft.com/office/powerpoint/2010/main" val="3463933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1DA65B-9260-42C3-AAD5-EE028EB2C476}" type="slidenum">
              <a:rPr lang="en-US" smtClean="0"/>
              <a:t>12</a:t>
            </a:fld>
            <a:endParaRPr lang="en-US"/>
          </a:p>
        </p:txBody>
      </p:sp>
    </p:spTree>
    <p:extLst>
      <p:ext uri="{BB962C8B-B14F-4D97-AF65-F5344CB8AC3E}">
        <p14:creationId xmlns:p14="http://schemas.microsoft.com/office/powerpoint/2010/main" val="27076588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25 CFR 23.2  Child-custody proceeding.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1DA65B-9260-42C3-AAD5-EE028EB2C4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11903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25 U.S.C. § 1903(1)(i)</a:t>
            </a:r>
          </a:p>
          <a:p>
            <a:r>
              <a:rPr lang="en-US" dirty="0"/>
              <a:t>Definitions</a:t>
            </a:r>
          </a:p>
          <a:p>
            <a:r>
              <a:rPr lang="en-US" dirty="0"/>
              <a:t>For the purposes of this chapter, except as may be specifically provided otherwise, the term-</a:t>
            </a:r>
          </a:p>
          <a:p>
            <a:endParaRPr lang="en-US" dirty="0"/>
          </a:p>
          <a:p>
            <a:r>
              <a:rPr lang="en-US" dirty="0"/>
              <a:t>(1) "child custody proceeding" shall mean and include-</a:t>
            </a:r>
          </a:p>
          <a:p>
            <a:endParaRPr lang="en-US" dirty="0"/>
          </a:p>
          <a:p>
            <a:r>
              <a:rPr lang="en-US" dirty="0"/>
              <a:t>(i) "foster care placement" which shall mean any action removing an Indian child from its parent or Indian custodian for temporary placement in a foster home or institution or the home of a guardian or conservator where the parent or Indian custodian cannot have the child returned upon demand, but where parental rights have not been terminated;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1DA65B-9260-42C3-AAD5-EE028EB2C4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24941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 23.81 Assistance in identifying witnesses. Upon the request of a party in an involuntary Indian child custody proceeding or of a court, the Secretary or his/her designee shall assist in identifying qualified expert witnesses. Such requests for assistance shall be sent to the Regional Director designated in § 23.11(c). The BIA is not obligated to pay for the services of such expert witnesses.</a:t>
            </a:r>
          </a:p>
        </p:txBody>
      </p:sp>
      <p:sp>
        <p:nvSpPr>
          <p:cNvPr id="4" name="Slide Number Placeholder 3"/>
          <p:cNvSpPr>
            <a:spLocks noGrp="1"/>
          </p:cNvSpPr>
          <p:nvPr>
            <p:ph type="sldNum" sz="quarter" idx="5"/>
          </p:nvPr>
        </p:nvSpPr>
        <p:spPr/>
        <p:txBody>
          <a:bodyPr/>
          <a:lstStyle/>
          <a:p>
            <a:pPr defTabSz="931774">
              <a:defRPr/>
            </a:pPr>
            <a:fld id="{811DA65B-9260-42C3-AAD5-EE028EB2C476}" type="slidenum">
              <a:rPr lang="en-US">
                <a:solidFill>
                  <a:prstClr val="black"/>
                </a:solidFill>
                <a:latin typeface="Calibri" panose="020F0502020204030204"/>
              </a:rPr>
              <a:pPr defTabSz="931774">
                <a:defRPr/>
              </a:pPr>
              <a:t>15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7016817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 23.81 Assistance in identifying witnesses. Upon the request of a party in an involuntary Indian child custody proceeding or of a court, the Secretary or his/her designee shall assist in identifying qualified expert witnesses. Such requests for assistance shall be sent to the Regional Director designated in § 23.11(c). The BIA is not obligated to pay for the services of such expert witnesses.</a:t>
            </a:r>
          </a:p>
        </p:txBody>
      </p:sp>
      <p:sp>
        <p:nvSpPr>
          <p:cNvPr id="4" name="Slide Number Placeholder 3"/>
          <p:cNvSpPr>
            <a:spLocks noGrp="1"/>
          </p:cNvSpPr>
          <p:nvPr>
            <p:ph type="sldNum" sz="quarter" idx="5"/>
          </p:nvPr>
        </p:nvSpPr>
        <p:spPr/>
        <p:txBody>
          <a:bodyPr/>
          <a:lstStyle/>
          <a:p>
            <a:pPr defTabSz="931774">
              <a:defRPr/>
            </a:pPr>
            <a:fld id="{811DA65B-9260-42C3-AAD5-EE028EB2C476}" type="slidenum">
              <a:rPr lang="en-US">
                <a:solidFill>
                  <a:prstClr val="black"/>
                </a:solidFill>
                <a:latin typeface="Calibri" panose="020F0502020204030204"/>
              </a:rPr>
              <a:pPr defTabSz="931774">
                <a:defRPr/>
              </a:pPr>
              <a:t>16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6090545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a:t>
            </a:r>
          </a:p>
        </p:txBody>
      </p:sp>
      <p:sp>
        <p:nvSpPr>
          <p:cNvPr id="4" name="Slide Number Placeholder 3"/>
          <p:cNvSpPr>
            <a:spLocks noGrp="1"/>
          </p:cNvSpPr>
          <p:nvPr>
            <p:ph type="sldNum" sz="quarter" idx="5"/>
          </p:nvPr>
        </p:nvSpPr>
        <p:spPr/>
        <p:txBody>
          <a:bodyPr/>
          <a:lstStyle/>
          <a:p>
            <a:pPr defTabSz="931774">
              <a:defRPr/>
            </a:pPr>
            <a:fld id="{811DA65B-9260-42C3-AAD5-EE028EB2C476}" type="slidenum">
              <a:rPr lang="en-US">
                <a:solidFill>
                  <a:prstClr val="black"/>
                </a:solidFill>
                <a:latin typeface="Calibri" panose="020F0502020204030204"/>
              </a:rPr>
              <a:pPr defTabSz="931774">
                <a:defRPr/>
              </a:pPr>
              <a:t>17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8025525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§1912. Pending court proceedings</a:t>
            </a:r>
          </a:p>
          <a:p>
            <a:r>
              <a:rPr lang="en-US" dirty="0"/>
              <a:t> </a:t>
            </a:r>
          </a:p>
          <a:p>
            <a:r>
              <a:rPr lang="en-US" dirty="0"/>
              <a:t>§ 23.112 What time limits and extensions apply?</a:t>
            </a:r>
          </a:p>
        </p:txBody>
      </p:sp>
      <p:sp>
        <p:nvSpPr>
          <p:cNvPr id="4" name="Slide Number Placeholder 3"/>
          <p:cNvSpPr>
            <a:spLocks noGrp="1"/>
          </p:cNvSpPr>
          <p:nvPr>
            <p:ph type="sldNum" sz="quarter" idx="5"/>
          </p:nvPr>
        </p:nvSpPr>
        <p:spPr/>
        <p:txBody>
          <a:bodyPr/>
          <a:lstStyle/>
          <a:p>
            <a:pPr defTabSz="931774">
              <a:defRPr/>
            </a:pPr>
            <a:fld id="{811DA65B-9260-42C3-AAD5-EE028EB2C476}" type="slidenum">
              <a:rPr lang="en-US">
                <a:solidFill>
                  <a:prstClr val="black"/>
                </a:solidFill>
                <a:latin typeface="Calibri" panose="020F0502020204030204"/>
              </a:rPr>
              <a:pPr defTabSz="931774">
                <a:defRPr/>
              </a:pPr>
              <a:t>18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9031107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a:t>
            </a:r>
          </a:p>
        </p:txBody>
      </p:sp>
      <p:sp>
        <p:nvSpPr>
          <p:cNvPr id="4" name="Slide Number Placeholder 3"/>
          <p:cNvSpPr>
            <a:spLocks noGrp="1"/>
          </p:cNvSpPr>
          <p:nvPr>
            <p:ph type="sldNum" sz="quarter" idx="5"/>
          </p:nvPr>
        </p:nvSpPr>
        <p:spPr/>
        <p:txBody>
          <a:bodyPr/>
          <a:lstStyle/>
          <a:p>
            <a:pPr defTabSz="931774">
              <a:defRPr/>
            </a:pPr>
            <a:fld id="{811DA65B-9260-42C3-AAD5-EE028EB2C476}" type="slidenum">
              <a:rPr lang="en-US">
                <a:solidFill>
                  <a:prstClr val="black"/>
                </a:solidFill>
                <a:latin typeface="Calibri" panose="020F0502020204030204"/>
              </a:rPr>
              <a:pPr defTabSz="931774">
                <a:defRPr/>
              </a:pPr>
              <a:t>19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791174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1DA65B-9260-42C3-AAD5-EE028EB2C476}" type="slidenum">
              <a:rPr lang="en-US" smtClean="0"/>
              <a:t>2</a:t>
            </a:fld>
            <a:endParaRPr lang="en-US"/>
          </a:p>
        </p:txBody>
      </p:sp>
    </p:spTree>
    <p:extLst>
      <p:ext uri="{BB962C8B-B14F-4D97-AF65-F5344CB8AC3E}">
        <p14:creationId xmlns:p14="http://schemas.microsoft.com/office/powerpoint/2010/main" val="493869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a:t>
            </a:r>
          </a:p>
        </p:txBody>
      </p:sp>
      <p:sp>
        <p:nvSpPr>
          <p:cNvPr id="4" name="Slide Number Placeholder 3"/>
          <p:cNvSpPr>
            <a:spLocks noGrp="1"/>
          </p:cNvSpPr>
          <p:nvPr>
            <p:ph type="sldNum" sz="quarter" idx="5"/>
          </p:nvPr>
        </p:nvSpPr>
        <p:spPr/>
        <p:txBody>
          <a:bodyPr/>
          <a:lstStyle/>
          <a:p>
            <a:pPr defTabSz="931774">
              <a:defRPr/>
            </a:pPr>
            <a:fld id="{811DA65B-9260-42C3-AAD5-EE028EB2C476}" type="slidenum">
              <a:rPr lang="en-US">
                <a:solidFill>
                  <a:prstClr val="black"/>
                </a:solidFill>
                <a:latin typeface="Calibri" panose="020F0502020204030204"/>
              </a:rPr>
              <a:pPr defTabSz="931774">
                <a:defRPr/>
              </a:pPr>
              <a:t>20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207360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a:t>
            </a:r>
          </a:p>
        </p:txBody>
      </p:sp>
      <p:sp>
        <p:nvSpPr>
          <p:cNvPr id="4" name="Slide Number Placeholder 3"/>
          <p:cNvSpPr>
            <a:spLocks noGrp="1"/>
          </p:cNvSpPr>
          <p:nvPr>
            <p:ph type="sldNum" sz="quarter" idx="5"/>
          </p:nvPr>
        </p:nvSpPr>
        <p:spPr/>
        <p:txBody>
          <a:bodyPr/>
          <a:lstStyle/>
          <a:p>
            <a:pPr defTabSz="931774">
              <a:defRPr/>
            </a:pPr>
            <a:fld id="{811DA65B-9260-42C3-AAD5-EE028EB2C476}" type="slidenum">
              <a:rPr lang="en-US">
                <a:solidFill>
                  <a:prstClr val="black"/>
                </a:solidFill>
                <a:latin typeface="Calibri" panose="020F0502020204030204"/>
              </a:rPr>
              <a:pPr defTabSz="931774">
                <a:defRPr/>
              </a:pPr>
              <a:t>21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681335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23.129 When do the placement preferences apply?(a) In any preadoptive, adoptive, or foster-care placement of an Indian child, the placement preferences specified in § 23.130 and § 23.131 apply.(b) Where a consenting parent requests anonymity in a voluntary proceeding, the court must give weight to the request in applying the preferences.(c) The placement preferences must be applied in any foster-care, preadoptive, or adoptive placement unless there is a determination on the record that good cause under § 23.132 exists to not apply those placement preferences.</a:t>
            </a:r>
          </a:p>
          <a:p>
            <a:r>
              <a:rPr lang="en-US" dirty="0"/>
              <a:t> </a:t>
            </a:r>
          </a:p>
        </p:txBody>
      </p:sp>
      <p:sp>
        <p:nvSpPr>
          <p:cNvPr id="4" name="Slide Number Placeholder 3"/>
          <p:cNvSpPr>
            <a:spLocks noGrp="1"/>
          </p:cNvSpPr>
          <p:nvPr>
            <p:ph type="sldNum" sz="quarter" idx="5"/>
          </p:nvPr>
        </p:nvSpPr>
        <p:spPr/>
        <p:txBody>
          <a:bodyPr/>
          <a:lstStyle/>
          <a:p>
            <a:pPr defTabSz="931774">
              <a:defRPr/>
            </a:pPr>
            <a:fld id="{811DA65B-9260-42C3-AAD5-EE028EB2C476}" type="slidenum">
              <a:rPr lang="en-US">
                <a:solidFill>
                  <a:prstClr val="black"/>
                </a:solidFill>
                <a:latin typeface="Calibri" panose="020F0502020204030204"/>
              </a:rPr>
              <a:pPr defTabSz="931774">
                <a:defRPr/>
              </a:pPr>
              <a:t>22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1428855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Reason to Know - Whether the child is, or the court has reason to know the child is an Indian child as defined by ICWA. 25 U.S.C. § 1903(4); 25 C.F.R. § 23.107(a)</a:t>
            </a:r>
          </a:p>
          <a:p>
            <a:r>
              <a:rPr lang="en-US" dirty="0"/>
              <a:t>Jurisdiction - Whether the state court lacks jurisdiction because the child is already a ward of a tribal court or is either domiciled on or resides within the reservation. 25 U.S.C. § 1911(a)</a:t>
            </a:r>
          </a:p>
          <a:p>
            <a:r>
              <a:rPr lang="en-US" dirty="0"/>
              <a:t>Allegations - Which allegations of the petition have been proved or admitted.</a:t>
            </a:r>
          </a:p>
          <a:p>
            <a:r>
              <a:rPr lang="en-US" dirty="0"/>
              <a:t>Legal Basis - Whether there is a legal basis for continued court and agency intervention.</a:t>
            </a:r>
          </a:p>
          <a:p>
            <a:r>
              <a:rPr lang="en-US" dirty="0"/>
              <a:t>Active Efforts -  Whether the agency made active efforts to provide remedial services and rehabilitative programs designed to prevent the breakup of the family. If so, were these efforts successful? 25 U.S.C. § 1912(d); 25 C.F.R. § 23.120(b)</a:t>
            </a:r>
          </a:p>
          <a:p>
            <a:r>
              <a:rPr lang="en-US" dirty="0"/>
              <a:t>Transfer Request - If a request is made to transfer the case to tribal court, whether or not the case will be transferred. 25 U.S.C. § 1911(b)</a:t>
            </a:r>
          </a:p>
          <a:p>
            <a:endParaRPr lang="en-US" dirty="0"/>
          </a:p>
        </p:txBody>
      </p:sp>
      <p:sp>
        <p:nvSpPr>
          <p:cNvPr id="4" name="Slide Number Placeholder 3"/>
          <p:cNvSpPr>
            <a:spLocks noGrp="1"/>
          </p:cNvSpPr>
          <p:nvPr>
            <p:ph type="sldNum" sz="quarter" idx="5"/>
          </p:nvPr>
        </p:nvSpPr>
        <p:spPr/>
        <p:txBody>
          <a:bodyPr/>
          <a:lstStyle/>
          <a:p>
            <a:pPr defTabSz="931774">
              <a:defRPr/>
            </a:pPr>
            <a:fld id="{811DA65B-9260-42C3-AAD5-EE028EB2C476}" type="slidenum">
              <a:rPr lang="en-US">
                <a:solidFill>
                  <a:prstClr val="black"/>
                </a:solidFill>
                <a:latin typeface="Calibri" panose="020F0502020204030204"/>
              </a:rPr>
              <a:pPr defTabSz="931774">
                <a:defRPr/>
              </a:pPr>
              <a:t>23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8911389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1DA65B-9260-42C3-AAD5-EE028EB2C476}" type="slidenum">
              <a:rPr lang="en-US" smtClean="0"/>
              <a:t>25</a:t>
            </a:fld>
            <a:endParaRPr lang="en-US"/>
          </a:p>
        </p:txBody>
      </p:sp>
    </p:spTree>
    <p:extLst>
      <p:ext uri="{BB962C8B-B14F-4D97-AF65-F5344CB8AC3E}">
        <p14:creationId xmlns:p14="http://schemas.microsoft.com/office/powerpoint/2010/main" val="27749452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 1.6.     Confidentiality of Information </a:t>
            </a:r>
          </a:p>
          <a:p>
            <a:r>
              <a:rPr lang="en-US" dirty="0"/>
              <a:t>ER 1.10.     Imputation of Conflicts of Interest:  General Rule </a:t>
            </a:r>
          </a:p>
          <a:p>
            <a:r>
              <a:rPr lang="en-US" dirty="0"/>
              <a:t>Firewall within ICWA team from conflicted attorneys  </a:t>
            </a:r>
          </a:p>
          <a:p>
            <a:r>
              <a:rPr lang="en-US" dirty="0"/>
              <a:t>ER 1.7     Conflict of Interest:  Current Clients </a:t>
            </a:r>
          </a:p>
          <a:p>
            <a:endParaRPr lang="en-US" dirty="0"/>
          </a:p>
        </p:txBody>
      </p:sp>
      <p:sp>
        <p:nvSpPr>
          <p:cNvPr id="4" name="Slide Number Placeholder 3"/>
          <p:cNvSpPr>
            <a:spLocks noGrp="1"/>
          </p:cNvSpPr>
          <p:nvPr>
            <p:ph type="sldNum" sz="quarter" idx="5"/>
          </p:nvPr>
        </p:nvSpPr>
        <p:spPr/>
        <p:txBody>
          <a:bodyPr/>
          <a:lstStyle/>
          <a:p>
            <a:fld id="{811DA65B-9260-42C3-AAD5-EE028EB2C476}" type="slidenum">
              <a:rPr lang="en-US" smtClean="0"/>
              <a:t>26</a:t>
            </a:fld>
            <a:endParaRPr lang="en-US"/>
          </a:p>
        </p:txBody>
      </p:sp>
    </p:spTree>
    <p:extLst>
      <p:ext uri="{BB962C8B-B14F-4D97-AF65-F5344CB8AC3E}">
        <p14:creationId xmlns:p14="http://schemas.microsoft.com/office/powerpoint/2010/main" val="29292426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1DA65B-9260-42C3-AAD5-EE028EB2C476}" type="slidenum">
              <a:rPr lang="en-US" smtClean="0"/>
              <a:t>27</a:t>
            </a:fld>
            <a:endParaRPr lang="en-US"/>
          </a:p>
        </p:txBody>
      </p:sp>
    </p:spTree>
    <p:extLst>
      <p:ext uri="{BB962C8B-B14F-4D97-AF65-F5344CB8AC3E}">
        <p14:creationId xmlns:p14="http://schemas.microsoft.com/office/powerpoint/2010/main" val="394702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1DA65B-9260-42C3-AAD5-EE028EB2C476}" type="slidenum">
              <a:rPr lang="en-US" smtClean="0"/>
              <a:t>28</a:t>
            </a:fld>
            <a:endParaRPr lang="en-US"/>
          </a:p>
        </p:txBody>
      </p:sp>
    </p:spTree>
    <p:extLst>
      <p:ext uri="{BB962C8B-B14F-4D97-AF65-F5344CB8AC3E}">
        <p14:creationId xmlns:p14="http://schemas.microsoft.com/office/powerpoint/2010/main" val="26264928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1DA65B-9260-42C3-AAD5-EE028EB2C476}" type="slidenum">
              <a:rPr lang="en-US" smtClean="0"/>
              <a:t>29</a:t>
            </a:fld>
            <a:endParaRPr lang="en-US"/>
          </a:p>
        </p:txBody>
      </p:sp>
    </p:spTree>
    <p:extLst>
      <p:ext uri="{BB962C8B-B14F-4D97-AF65-F5344CB8AC3E}">
        <p14:creationId xmlns:p14="http://schemas.microsoft.com/office/powerpoint/2010/main" val="31261573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a:p>
            <a:endParaRPr lang="en-US" dirty="0"/>
          </a:p>
        </p:txBody>
      </p:sp>
      <p:sp>
        <p:nvSpPr>
          <p:cNvPr id="4" name="Slide Number Placeholder 3"/>
          <p:cNvSpPr>
            <a:spLocks noGrp="1"/>
          </p:cNvSpPr>
          <p:nvPr>
            <p:ph type="sldNum" sz="quarter" idx="5"/>
          </p:nvPr>
        </p:nvSpPr>
        <p:spPr/>
        <p:txBody>
          <a:bodyPr/>
          <a:lstStyle/>
          <a:p>
            <a:fld id="{811DA65B-9260-42C3-AAD5-EE028EB2C476}" type="slidenum">
              <a:rPr lang="en-US" smtClean="0"/>
              <a:t>30</a:t>
            </a:fld>
            <a:endParaRPr lang="en-US"/>
          </a:p>
        </p:txBody>
      </p:sp>
    </p:spTree>
    <p:extLst>
      <p:ext uri="{BB962C8B-B14F-4D97-AF65-F5344CB8AC3E}">
        <p14:creationId xmlns:p14="http://schemas.microsoft.com/office/powerpoint/2010/main" val="633881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1DA65B-9260-42C3-AAD5-EE028EB2C476}" type="slidenum">
              <a:rPr lang="en-US" smtClean="0"/>
              <a:t>3</a:t>
            </a:fld>
            <a:endParaRPr lang="en-US"/>
          </a:p>
        </p:txBody>
      </p:sp>
    </p:spTree>
    <p:extLst>
      <p:ext uri="{BB962C8B-B14F-4D97-AF65-F5344CB8AC3E}">
        <p14:creationId xmlns:p14="http://schemas.microsoft.com/office/powerpoint/2010/main" val="11384956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D51874-4030-4E0E-A2F5-405D4F9037E3}" type="slidenum">
              <a:rPr lang="en-US" smtClean="0"/>
              <a:t>31</a:t>
            </a:fld>
            <a:endParaRPr lang="en-US"/>
          </a:p>
        </p:txBody>
      </p:sp>
    </p:spTree>
    <p:extLst>
      <p:ext uri="{BB962C8B-B14F-4D97-AF65-F5344CB8AC3E}">
        <p14:creationId xmlns:p14="http://schemas.microsoft.com/office/powerpoint/2010/main" val="18906280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1DA65B-9260-42C3-AAD5-EE028EB2C476}" type="slidenum">
              <a:rPr lang="en-US" smtClean="0"/>
              <a:t>32</a:t>
            </a:fld>
            <a:endParaRPr lang="en-US"/>
          </a:p>
        </p:txBody>
      </p:sp>
    </p:spTree>
    <p:extLst>
      <p:ext uri="{BB962C8B-B14F-4D97-AF65-F5344CB8AC3E}">
        <p14:creationId xmlns:p14="http://schemas.microsoft.com/office/powerpoint/2010/main" val="21311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1DA65B-9260-42C3-AAD5-EE028EB2C476}" type="slidenum">
              <a:rPr lang="en-US" smtClean="0"/>
              <a:t>4</a:t>
            </a:fld>
            <a:endParaRPr lang="en-US" dirty="0"/>
          </a:p>
        </p:txBody>
      </p:sp>
    </p:spTree>
    <p:extLst>
      <p:ext uri="{BB962C8B-B14F-4D97-AF65-F5344CB8AC3E}">
        <p14:creationId xmlns:p14="http://schemas.microsoft.com/office/powerpoint/2010/main" val="69400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811DA65B-9260-42C3-AAD5-EE028EB2C476}" type="slidenum">
              <a:rPr lang="en-US">
                <a:solidFill>
                  <a:prstClr val="black"/>
                </a:solidFill>
                <a:latin typeface="Calibri" panose="020F0502020204030204"/>
              </a:rPr>
              <a:pPr defTabSz="931774">
                <a:defRPr/>
              </a:pPr>
              <a:t>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5847375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1DA65B-9260-42C3-AAD5-EE028EB2C476}" type="slidenum">
              <a:rPr lang="en-US" smtClean="0"/>
              <a:t>6</a:t>
            </a:fld>
            <a:endParaRPr lang="en-US"/>
          </a:p>
        </p:txBody>
      </p:sp>
    </p:spTree>
    <p:extLst>
      <p:ext uri="{BB962C8B-B14F-4D97-AF65-F5344CB8AC3E}">
        <p14:creationId xmlns:p14="http://schemas.microsoft.com/office/powerpoint/2010/main" val="2335838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1DA65B-9260-42C3-AAD5-EE028EB2C476}" type="slidenum">
              <a:rPr lang="en-US" smtClean="0"/>
              <a:t>7</a:t>
            </a:fld>
            <a:endParaRPr lang="en-US"/>
          </a:p>
        </p:txBody>
      </p:sp>
    </p:spTree>
    <p:extLst>
      <p:ext uri="{BB962C8B-B14F-4D97-AF65-F5344CB8AC3E}">
        <p14:creationId xmlns:p14="http://schemas.microsoft.com/office/powerpoint/2010/main" val="3442029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1DA65B-9260-42C3-AAD5-EE028EB2C476}" type="slidenum">
              <a:rPr lang="en-US" smtClean="0"/>
              <a:t>8</a:t>
            </a:fld>
            <a:endParaRPr lang="en-US"/>
          </a:p>
        </p:txBody>
      </p:sp>
    </p:spTree>
    <p:extLst>
      <p:ext uri="{BB962C8B-B14F-4D97-AF65-F5344CB8AC3E}">
        <p14:creationId xmlns:p14="http://schemas.microsoft.com/office/powerpoint/2010/main" val="2123284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1DA65B-9260-42C3-AAD5-EE028EB2C476}" type="slidenum">
              <a:rPr lang="en-US" smtClean="0"/>
              <a:t>9</a:t>
            </a:fld>
            <a:endParaRPr lang="en-US"/>
          </a:p>
        </p:txBody>
      </p:sp>
    </p:spTree>
    <p:extLst>
      <p:ext uri="{BB962C8B-B14F-4D97-AF65-F5344CB8AC3E}">
        <p14:creationId xmlns:p14="http://schemas.microsoft.com/office/powerpoint/2010/main" val="2843539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3C197-A66B-4EB1-B831-5554EFE58D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D80640-4429-4D5C-B7FF-2681F43531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D38B67E-F3A8-4E74-9B02-8E4D96217F9F}"/>
              </a:ext>
            </a:extLst>
          </p:cNvPr>
          <p:cNvSpPr>
            <a:spLocks noGrp="1"/>
          </p:cNvSpPr>
          <p:nvPr>
            <p:ph type="dt" sz="half" idx="10"/>
          </p:nvPr>
        </p:nvSpPr>
        <p:spPr/>
        <p:txBody>
          <a:bodyPr/>
          <a:lstStyle/>
          <a:p>
            <a:fld id="{081CB1ED-8647-4AAD-8676-FD5EB29B0C4E}" type="datetimeFigureOut">
              <a:rPr lang="en-US" smtClean="0"/>
              <a:t>8/11/2025</a:t>
            </a:fld>
            <a:endParaRPr lang="en-US"/>
          </a:p>
        </p:txBody>
      </p:sp>
      <p:sp>
        <p:nvSpPr>
          <p:cNvPr id="5" name="Footer Placeholder 4">
            <a:extLst>
              <a:ext uri="{FF2B5EF4-FFF2-40B4-BE49-F238E27FC236}">
                <a16:creationId xmlns:a16="http://schemas.microsoft.com/office/drawing/2014/main" id="{1F876803-CDF8-4072-A00C-35CE9020E6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4C088B-0954-430A-828F-51B2A5CB1525}"/>
              </a:ext>
            </a:extLst>
          </p:cNvPr>
          <p:cNvSpPr>
            <a:spLocks noGrp="1"/>
          </p:cNvSpPr>
          <p:nvPr>
            <p:ph type="sldNum" sz="quarter" idx="12"/>
          </p:nvPr>
        </p:nvSpPr>
        <p:spPr/>
        <p:txBody>
          <a:bodyPr/>
          <a:lstStyle/>
          <a:p>
            <a:fld id="{7CCFF1B2-4FBC-4A8C-AA41-87935AAE2882}" type="slidenum">
              <a:rPr lang="en-US" smtClean="0"/>
              <a:t>‹#›</a:t>
            </a:fld>
            <a:endParaRPr lang="en-US"/>
          </a:p>
        </p:txBody>
      </p:sp>
    </p:spTree>
    <p:extLst>
      <p:ext uri="{BB962C8B-B14F-4D97-AF65-F5344CB8AC3E}">
        <p14:creationId xmlns:p14="http://schemas.microsoft.com/office/powerpoint/2010/main" val="429228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7F2BC-3CC4-40F5-811E-2D994748BEE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7FBF1FA-1B68-4213-8F06-4EC21003DF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3880F3-E225-49BD-8F15-D56AE6AB9D6A}"/>
              </a:ext>
            </a:extLst>
          </p:cNvPr>
          <p:cNvSpPr>
            <a:spLocks noGrp="1"/>
          </p:cNvSpPr>
          <p:nvPr>
            <p:ph type="dt" sz="half" idx="10"/>
          </p:nvPr>
        </p:nvSpPr>
        <p:spPr/>
        <p:txBody>
          <a:bodyPr/>
          <a:lstStyle/>
          <a:p>
            <a:fld id="{081CB1ED-8647-4AAD-8676-FD5EB29B0C4E}" type="datetimeFigureOut">
              <a:rPr lang="en-US" smtClean="0"/>
              <a:t>8/11/2025</a:t>
            </a:fld>
            <a:endParaRPr lang="en-US"/>
          </a:p>
        </p:txBody>
      </p:sp>
      <p:sp>
        <p:nvSpPr>
          <p:cNvPr id="5" name="Footer Placeholder 4">
            <a:extLst>
              <a:ext uri="{FF2B5EF4-FFF2-40B4-BE49-F238E27FC236}">
                <a16:creationId xmlns:a16="http://schemas.microsoft.com/office/drawing/2014/main" id="{F36A87F1-6E1C-472D-80F0-B7FB645DC9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006FCA-4184-4411-895D-1A323832F0B2}"/>
              </a:ext>
            </a:extLst>
          </p:cNvPr>
          <p:cNvSpPr>
            <a:spLocks noGrp="1"/>
          </p:cNvSpPr>
          <p:nvPr>
            <p:ph type="sldNum" sz="quarter" idx="12"/>
          </p:nvPr>
        </p:nvSpPr>
        <p:spPr/>
        <p:txBody>
          <a:bodyPr/>
          <a:lstStyle/>
          <a:p>
            <a:fld id="{7CCFF1B2-4FBC-4A8C-AA41-87935AAE2882}" type="slidenum">
              <a:rPr lang="en-US" smtClean="0"/>
              <a:t>‹#›</a:t>
            </a:fld>
            <a:endParaRPr lang="en-US"/>
          </a:p>
        </p:txBody>
      </p:sp>
    </p:spTree>
    <p:extLst>
      <p:ext uri="{BB962C8B-B14F-4D97-AF65-F5344CB8AC3E}">
        <p14:creationId xmlns:p14="http://schemas.microsoft.com/office/powerpoint/2010/main" val="4147287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6657DD-4907-4F79-A4D7-2E3389AD748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D80404-51B6-4001-A581-9750600CE06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7708E9-1246-41A6-B5C5-67079FADEA2F}"/>
              </a:ext>
            </a:extLst>
          </p:cNvPr>
          <p:cNvSpPr>
            <a:spLocks noGrp="1"/>
          </p:cNvSpPr>
          <p:nvPr>
            <p:ph type="dt" sz="half" idx="10"/>
          </p:nvPr>
        </p:nvSpPr>
        <p:spPr/>
        <p:txBody>
          <a:bodyPr/>
          <a:lstStyle/>
          <a:p>
            <a:fld id="{081CB1ED-8647-4AAD-8676-FD5EB29B0C4E}" type="datetimeFigureOut">
              <a:rPr lang="en-US" smtClean="0"/>
              <a:t>8/11/2025</a:t>
            </a:fld>
            <a:endParaRPr lang="en-US"/>
          </a:p>
        </p:txBody>
      </p:sp>
      <p:sp>
        <p:nvSpPr>
          <p:cNvPr id="5" name="Footer Placeholder 4">
            <a:extLst>
              <a:ext uri="{FF2B5EF4-FFF2-40B4-BE49-F238E27FC236}">
                <a16:creationId xmlns:a16="http://schemas.microsoft.com/office/drawing/2014/main" id="{794390BA-CAE6-43E3-A22A-190C8F8C7D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AEB0A5-7F08-466F-8F18-651797F8E8E7}"/>
              </a:ext>
            </a:extLst>
          </p:cNvPr>
          <p:cNvSpPr>
            <a:spLocks noGrp="1"/>
          </p:cNvSpPr>
          <p:nvPr>
            <p:ph type="sldNum" sz="quarter" idx="12"/>
          </p:nvPr>
        </p:nvSpPr>
        <p:spPr/>
        <p:txBody>
          <a:bodyPr/>
          <a:lstStyle/>
          <a:p>
            <a:fld id="{7CCFF1B2-4FBC-4A8C-AA41-87935AAE2882}" type="slidenum">
              <a:rPr lang="en-US" smtClean="0"/>
              <a:t>‹#›</a:t>
            </a:fld>
            <a:endParaRPr lang="en-US"/>
          </a:p>
        </p:txBody>
      </p:sp>
    </p:spTree>
    <p:extLst>
      <p:ext uri="{BB962C8B-B14F-4D97-AF65-F5344CB8AC3E}">
        <p14:creationId xmlns:p14="http://schemas.microsoft.com/office/powerpoint/2010/main" val="9562470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Title 7"/>
          <p:cNvSpPr>
            <a:spLocks noGrp="1"/>
          </p:cNvSpPr>
          <p:nvPr>
            <p:ph type="ctrTitle"/>
          </p:nvPr>
        </p:nvSpPr>
        <p:spPr>
          <a:xfrm>
            <a:off x="3149600" y="4038600"/>
            <a:ext cx="8636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9EA899B4-BACF-47B8-94DB-1396FFE87B3E}" type="datetimeFigureOut">
              <a:rPr lang="en-US" smtClean="0"/>
              <a:pPr/>
              <a:t>8/11/2025</a:t>
            </a:fld>
            <a:endParaRPr lang="en-US"/>
          </a:p>
        </p:txBody>
      </p:sp>
      <p:sp>
        <p:nvSpPr>
          <p:cNvPr id="17" name="Footer Placeholder 16"/>
          <p:cNvSpPr>
            <a:spLocks noGrp="1"/>
          </p:cNvSpPr>
          <p:nvPr>
            <p:ph type="ftr" sz="quarter" idx="11"/>
          </p:nvPr>
        </p:nvSpPr>
        <p:spPr>
          <a:xfrm>
            <a:off x="2780524" y="236539"/>
            <a:ext cx="78232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56D49B2B-7562-453C-923C-7A8D9D5A0997}" type="slidenum">
              <a:rPr lang="en-US" smtClean="0"/>
              <a:pPr/>
              <a:t>‹#›</a:t>
            </a:fld>
            <a:endParaRPr lang="en-US"/>
          </a:p>
        </p:txBody>
      </p:sp>
    </p:spTree>
    <p:extLst>
      <p:ext uri="{BB962C8B-B14F-4D97-AF65-F5344CB8AC3E}">
        <p14:creationId xmlns:p14="http://schemas.microsoft.com/office/powerpoint/2010/main" val="4536315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9EA899B4-BACF-47B8-94DB-1396FFE87B3E}" type="datetimeFigureOut">
              <a:rPr lang="en-US" smtClean="0"/>
              <a:pPr/>
              <a:t>8/11/2025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56D49B2B-7562-453C-923C-7A8D9D5A0997}" type="slidenum">
              <a:rPr lang="en-US" smtClean="0"/>
              <a:pPr/>
              <a:t>‹#›</a:t>
            </a:fld>
            <a:endParaRPr lang="en-US"/>
          </a:p>
        </p:txBody>
      </p:sp>
      <p:sp>
        <p:nvSpPr>
          <p:cNvPr id="8" name="Content Placeholder 7"/>
          <p:cNvSpPr>
            <a:spLocks noGrp="1"/>
          </p:cNvSpPr>
          <p:nvPr>
            <p:ph sz="quarter" idx="1"/>
          </p:nvPr>
        </p:nvSpPr>
        <p:spPr>
          <a:xfrm>
            <a:off x="816864" y="1600200"/>
            <a:ext cx="108712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0350132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1" y="2743200"/>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9EA899B4-BACF-47B8-94DB-1396FFE87B3E}" type="datetimeFigureOut">
              <a:rPr lang="en-US" smtClean="0"/>
              <a:pPr/>
              <a:t>8/11/2025</a:t>
            </a:fld>
            <a:endParaRPr lang="en-US"/>
          </a:p>
        </p:txBody>
      </p:sp>
      <p:sp>
        <p:nvSpPr>
          <p:cNvPr id="13" name="Slide Number Placeholder 12"/>
          <p:cNvSpPr>
            <a:spLocks noGrp="1"/>
          </p:cNvSpPr>
          <p:nvPr>
            <p:ph type="sldNum" sz="quarter" idx="11"/>
          </p:nvPr>
        </p:nvSpPr>
        <p:spPr>
          <a:xfrm>
            <a:off x="0" y="1752600"/>
            <a:ext cx="1727200" cy="701676"/>
          </a:xfrm>
        </p:spPr>
        <p:txBody>
          <a:bodyPr>
            <a:noAutofit/>
          </a:bodyPr>
          <a:lstStyle>
            <a:lvl1pPr>
              <a:defRPr sz="2400">
                <a:solidFill>
                  <a:srgbClr val="FFFFFF"/>
                </a:solidFill>
              </a:defRPr>
            </a:lvl1pPr>
          </a:lstStyle>
          <a:p>
            <a:fld id="{56D49B2B-7562-453C-923C-7A8D9D5A0997}"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18613121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812800" y="1589567"/>
            <a:ext cx="5181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459868" y="1589567"/>
            <a:ext cx="5181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9EA899B4-BACF-47B8-94DB-1396FFE87B3E}" type="datetimeFigureOut">
              <a:rPr lang="en-US" smtClean="0"/>
              <a:pPr/>
              <a:t>8/11/2025</a:t>
            </a:fld>
            <a:endParaRPr lang="en-US"/>
          </a:p>
        </p:txBody>
      </p:sp>
      <p:sp>
        <p:nvSpPr>
          <p:cNvPr id="10" name="Slide Number Placeholder 9"/>
          <p:cNvSpPr>
            <a:spLocks noGrp="1"/>
          </p:cNvSpPr>
          <p:nvPr>
            <p:ph type="sldNum" sz="quarter" idx="16"/>
          </p:nvPr>
        </p:nvSpPr>
        <p:spPr/>
        <p:txBody>
          <a:bodyPr rtlCol="0"/>
          <a:lstStyle/>
          <a:p>
            <a:fld id="{56D49B2B-7562-453C-923C-7A8D9D5A0997}"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extLst>
      <p:ext uri="{BB962C8B-B14F-4D97-AF65-F5344CB8AC3E}">
        <p14:creationId xmlns:p14="http://schemas.microsoft.com/office/powerpoint/2010/main" val="33536858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50"/>
            <a:ext cx="108712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812800" y="2438400"/>
            <a:ext cx="51816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400800" y="2438400"/>
            <a:ext cx="51816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9EA899B4-BACF-47B8-94DB-1396FFE87B3E}" type="datetimeFigureOut">
              <a:rPr lang="en-US" smtClean="0"/>
              <a:pPr/>
              <a:t>8/11/2025</a:t>
            </a:fld>
            <a:endParaRPr lang="en-US"/>
          </a:p>
        </p:txBody>
      </p:sp>
      <p:sp>
        <p:nvSpPr>
          <p:cNvPr id="12" name="Slide Number Placeholder 11"/>
          <p:cNvSpPr>
            <a:spLocks noGrp="1"/>
          </p:cNvSpPr>
          <p:nvPr>
            <p:ph type="sldNum" sz="quarter" idx="16"/>
          </p:nvPr>
        </p:nvSpPr>
        <p:spPr/>
        <p:txBody>
          <a:bodyPr rtlCol="0"/>
          <a:lstStyle/>
          <a:p>
            <a:fld id="{56D49B2B-7562-453C-923C-7A8D9D5A0997}"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27617304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9EA899B4-BACF-47B8-94DB-1396FFE87B3E}" type="datetimeFigureOut">
              <a:rPr lang="en-US" smtClean="0"/>
              <a:pPr/>
              <a:t>8/11/2025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56D49B2B-7562-453C-923C-7A8D9D5A0997}" type="slidenum">
              <a:rPr lang="en-US" smtClean="0"/>
              <a:pPr/>
              <a:t>‹#›</a:t>
            </a:fld>
            <a:endParaRPr lang="en-US"/>
          </a:p>
        </p:txBody>
      </p:sp>
    </p:spTree>
    <p:extLst>
      <p:ext uri="{BB962C8B-B14F-4D97-AF65-F5344CB8AC3E}">
        <p14:creationId xmlns:p14="http://schemas.microsoft.com/office/powerpoint/2010/main" val="36629269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A899B4-BACF-47B8-94DB-1396FFE87B3E}" type="datetimeFigureOut">
              <a:rPr lang="en-US" smtClean="0"/>
              <a:pPr/>
              <a:t>8/11/2025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56D49B2B-7562-453C-923C-7A8D9D5A0997}" type="slidenum">
              <a:rPr lang="en-US" smtClean="0"/>
              <a:pPr/>
              <a:t>‹#›</a:t>
            </a:fld>
            <a:endParaRPr lang="en-US"/>
          </a:p>
        </p:txBody>
      </p:sp>
    </p:spTree>
    <p:extLst>
      <p:ext uri="{BB962C8B-B14F-4D97-AF65-F5344CB8AC3E}">
        <p14:creationId xmlns:p14="http://schemas.microsoft.com/office/powerpoint/2010/main" val="17405740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273050"/>
            <a:ext cx="107696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9EA899B4-BACF-47B8-94DB-1396FFE87B3E}" type="datetimeFigureOut">
              <a:rPr lang="en-US" smtClean="0"/>
              <a:pPr/>
              <a:t>8/11/2025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56D49B2B-7562-453C-923C-7A8D9D5A0997}" type="slidenum">
              <a:rPr lang="en-US" smtClean="0"/>
              <a:pPr/>
              <a:t>‹#›</a:t>
            </a:fld>
            <a:endParaRPr lang="en-US"/>
          </a:p>
        </p:txBody>
      </p:sp>
      <p:sp>
        <p:nvSpPr>
          <p:cNvPr id="3" name="Text Placeholder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3149600" y="1752600"/>
            <a:ext cx="85344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172088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20994-BD75-4432-AF01-A6BFA07030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C02E1B-61C8-40A2-A770-4ECBA5BE7D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D726C4-9278-4FD8-BBA7-111E4004BA97}"/>
              </a:ext>
            </a:extLst>
          </p:cNvPr>
          <p:cNvSpPr>
            <a:spLocks noGrp="1"/>
          </p:cNvSpPr>
          <p:nvPr>
            <p:ph type="dt" sz="half" idx="10"/>
          </p:nvPr>
        </p:nvSpPr>
        <p:spPr/>
        <p:txBody>
          <a:bodyPr/>
          <a:lstStyle/>
          <a:p>
            <a:fld id="{081CB1ED-8647-4AAD-8676-FD5EB29B0C4E}" type="datetimeFigureOut">
              <a:rPr lang="en-US" smtClean="0"/>
              <a:t>8/11/2025</a:t>
            </a:fld>
            <a:endParaRPr lang="en-US"/>
          </a:p>
        </p:txBody>
      </p:sp>
      <p:sp>
        <p:nvSpPr>
          <p:cNvPr id="5" name="Footer Placeholder 4">
            <a:extLst>
              <a:ext uri="{FF2B5EF4-FFF2-40B4-BE49-F238E27FC236}">
                <a16:creationId xmlns:a16="http://schemas.microsoft.com/office/drawing/2014/main" id="{1F480C27-BCAE-4849-931C-CA16435618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479342-B1AE-4B52-BD07-212645B3F49F}"/>
              </a:ext>
            </a:extLst>
          </p:cNvPr>
          <p:cNvSpPr>
            <a:spLocks noGrp="1"/>
          </p:cNvSpPr>
          <p:nvPr>
            <p:ph type="sldNum" sz="quarter" idx="12"/>
          </p:nvPr>
        </p:nvSpPr>
        <p:spPr/>
        <p:txBody>
          <a:bodyPr/>
          <a:lstStyle/>
          <a:p>
            <a:fld id="{7CCFF1B2-4FBC-4A8C-AA41-87935AAE2882}" type="slidenum">
              <a:rPr lang="en-US" smtClean="0"/>
              <a:t>‹#›</a:t>
            </a:fld>
            <a:endParaRPr lang="en-US"/>
          </a:p>
        </p:txBody>
      </p:sp>
    </p:spTree>
    <p:extLst>
      <p:ext uri="{BB962C8B-B14F-4D97-AF65-F5344CB8AC3E}">
        <p14:creationId xmlns:p14="http://schemas.microsoft.com/office/powerpoint/2010/main" val="24319462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2060448" y="4654296"/>
            <a:ext cx="101315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2133600" y="4648200"/>
            <a:ext cx="97536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Date Placeholder 11"/>
          <p:cNvSpPr>
            <a:spLocks noGrp="1"/>
          </p:cNvSpPr>
          <p:nvPr>
            <p:ph type="dt" sz="half" idx="10"/>
          </p:nvPr>
        </p:nvSpPr>
        <p:spPr>
          <a:xfrm>
            <a:off x="8331200" y="6248401"/>
            <a:ext cx="3556000" cy="365125"/>
          </a:xfrm>
        </p:spPr>
        <p:txBody>
          <a:bodyPr rtlCol="0"/>
          <a:lstStyle/>
          <a:p>
            <a:fld id="{9EA899B4-BACF-47B8-94DB-1396FFE87B3E}" type="datetimeFigureOut">
              <a:rPr lang="en-US" smtClean="0"/>
              <a:pPr/>
              <a:t>8/11/2025</a:t>
            </a:fld>
            <a:endParaRPr lang="en-US"/>
          </a:p>
        </p:txBody>
      </p:sp>
      <p:sp>
        <p:nvSpPr>
          <p:cNvPr id="13" name="Slide Number Placeholder 12"/>
          <p:cNvSpPr>
            <a:spLocks noGrp="1"/>
          </p:cNvSpPr>
          <p:nvPr>
            <p:ph type="sldNum" sz="quarter" idx="11"/>
          </p:nvPr>
        </p:nvSpPr>
        <p:spPr>
          <a:xfrm>
            <a:off x="0" y="4667249"/>
            <a:ext cx="1930400" cy="663578"/>
          </a:xfrm>
        </p:spPr>
        <p:txBody>
          <a:bodyPr rtlCol="0"/>
          <a:lstStyle>
            <a:lvl1pPr>
              <a:defRPr sz="2800"/>
            </a:lvl1pPr>
          </a:lstStyle>
          <a:p>
            <a:fld id="{56D49B2B-7562-453C-923C-7A8D9D5A0997}" type="slidenum">
              <a:rPr lang="en-US" smtClean="0"/>
              <a:pPr/>
              <a:t>‹#›</a:t>
            </a:fld>
            <a:endParaRPr lang="en-US"/>
          </a:p>
        </p:txBody>
      </p:sp>
      <p:sp>
        <p:nvSpPr>
          <p:cNvPr id="14" name="Footer Placeholder 13"/>
          <p:cNvSpPr>
            <a:spLocks noGrp="1"/>
          </p:cNvSpPr>
          <p:nvPr>
            <p:ph type="ftr" sz="quarter" idx="12"/>
          </p:nvPr>
        </p:nvSpPr>
        <p:spPr>
          <a:xfrm>
            <a:off x="2133600" y="6248207"/>
            <a:ext cx="6096000" cy="365125"/>
          </a:xfrm>
        </p:spPr>
        <p:txBody>
          <a:bodyPr rtlCol="0"/>
          <a:lstStyle/>
          <a:p>
            <a:endParaRPr lang="en-US"/>
          </a:p>
        </p:txBody>
      </p:sp>
      <p:sp>
        <p:nvSpPr>
          <p:cNvPr id="3" name="Picture Placeholder 2"/>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3200"/>
            </a:lvl1pPr>
          </a:lstStyle>
          <a:p>
            <a:r>
              <a:rPr kumimoji="0" lang="en-US"/>
              <a:t>Click icon to add picture</a:t>
            </a:r>
            <a:endParaRPr kumimoji="0" lang="en-US" dirty="0"/>
          </a:p>
        </p:txBody>
      </p:sp>
    </p:spTree>
    <p:extLst>
      <p:ext uri="{BB962C8B-B14F-4D97-AF65-F5344CB8AC3E}">
        <p14:creationId xmlns:p14="http://schemas.microsoft.com/office/powerpoint/2010/main" val="33153867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EA899B4-BACF-47B8-94DB-1396FFE87B3E}" type="datetimeFigureOut">
              <a:rPr lang="en-US" smtClean="0"/>
              <a:pPr/>
              <a:t>8/11/2025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D49B2B-7562-453C-923C-7A8D9D5A0997}" type="slidenum">
              <a:rPr lang="en-US" smtClean="0"/>
              <a:pPr/>
              <a:t>‹#›</a:t>
            </a:fld>
            <a:endParaRPr lang="en-US"/>
          </a:p>
        </p:txBody>
      </p:sp>
    </p:spTree>
    <p:extLst>
      <p:ext uri="{BB962C8B-B14F-4D97-AF65-F5344CB8AC3E}">
        <p14:creationId xmlns:p14="http://schemas.microsoft.com/office/powerpoint/2010/main" val="13878033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609601"/>
            <a:ext cx="27432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609600"/>
            <a:ext cx="74168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8737600" y="6248403"/>
            <a:ext cx="2946400" cy="365125"/>
          </a:xfrm>
        </p:spPr>
        <p:txBody>
          <a:bodyPr/>
          <a:lstStyle/>
          <a:p>
            <a:fld id="{9EA899B4-BACF-47B8-94DB-1396FFE87B3E}" type="datetimeFigureOut">
              <a:rPr lang="en-US" smtClean="0"/>
              <a:pPr/>
              <a:t>8/11/2025</a:t>
            </a:fld>
            <a:endParaRPr lang="en-US"/>
          </a:p>
        </p:txBody>
      </p:sp>
      <p:sp>
        <p:nvSpPr>
          <p:cNvPr id="5" name="Footer Placeholder 4"/>
          <p:cNvSpPr>
            <a:spLocks noGrp="1"/>
          </p:cNvSpPr>
          <p:nvPr>
            <p:ph type="ftr" sz="quarter" idx="11"/>
          </p:nvPr>
        </p:nvSpPr>
        <p:spPr>
          <a:xfrm>
            <a:off x="609602" y="6248208"/>
            <a:ext cx="7431311" cy="365125"/>
          </a:xfrm>
        </p:spPr>
        <p:txBody>
          <a:bodyPr/>
          <a:lstStyle/>
          <a:p>
            <a:endParaRPr lang="en-US"/>
          </a:p>
        </p:txBody>
      </p:sp>
      <p:sp>
        <p:nvSpPr>
          <p:cNvPr id="7" name="Rectangle 6"/>
          <p:cNvSpPr/>
          <p:nvPr/>
        </p:nvSpPr>
        <p:spPr bwMode="white">
          <a:xfrm>
            <a:off x="8128424"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8" name="Rectangle 7"/>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9" name="Rectangle 8"/>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6" name="Slide Number Placeholder 5"/>
          <p:cNvSpPr>
            <a:spLocks noGrp="1"/>
          </p:cNvSpPr>
          <p:nvPr>
            <p:ph type="sldNum" sz="quarter" idx="12"/>
          </p:nvPr>
        </p:nvSpPr>
        <p:spPr>
          <a:xfrm rot="5400000">
            <a:off x="8075084" y="103716"/>
            <a:ext cx="533400" cy="325968"/>
          </a:xfrm>
        </p:spPr>
        <p:txBody>
          <a:bodyPr/>
          <a:lstStyle/>
          <a:p>
            <a:fld id="{56D49B2B-7562-453C-923C-7A8D9D5A0997}" type="slidenum">
              <a:rPr lang="en-US" smtClean="0"/>
              <a:pPr/>
              <a:t>‹#›</a:t>
            </a:fld>
            <a:endParaRPr lang="en-US"/>
          </a:p>
        </p:txBody>
      </p:sp>
    </p:spTree>
    <p:extLst>
      <p:ext uri="{BB962C8B-B14F-4D97-AF65-F5344CB8AC3E}">
        <p14:creationId xmlns:p14="http://schemas.microsoft.com/office/powerpoint/2010/main" val="4140307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DB837-D40D-4262-952A-E3968FE58E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3322E48-478F-4622-AD3B-8D41877812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C851C0-3EC3-4ED3-9949-94A5B593E8BC}"/>
              </a:ext>
            </a:extLst>
          </p:cNvPr>
          <p:cNvSpPr>
            <a:spLocks noGrp="1"/>
          </p:cNvSpPr>
          <p:nvPr>
            <p:ph type="dt" sz="half" idx="10"/>
          </p:nvPr>
        </p:nvSpPr>
        <p:spPr/>
        <p:txBody>
          <a:bodyPr/>
          <a:lstStyle/>
          <a:p>
            <a:fld id="{081CB1ED-8647-4AAD-8676-FD5EB29B0C4E}" type="datetimeFigureOut">
              <a:rPr lang="en-US" smtClean="0"/>
              <a:t>8/11/2025</a:t>
            </a:fld>
            <a:endParaRPr lang="en-US"/>
          </a:p>
        </p:txBody>
      </p:sp>
      <p:sp>
        <p:nvSpPr>
          <p:cNvPr id="5" name="Footer Placeholder 4">
            <a:extLst>
              <a:ext uri="{FF2B5EF4-FFF2-40B4-BE49-F238E27FC236}">
                <a16:creationId xmlns:a16="http://schemas.microsoft.com/office/drawing/2014/main" id="{ECA54201-72B5-49BB-B8C6-D49B6A9065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482294-5129-464F-B47F-DC9104A9DA63}"/>
              </a:ext>
            </a:extLst>
          </p:cNvPr>
          <p:cNvSpPr>
            <a:spLocks noGrp="1"/>
          </p:cNvSpPr>
          <p:nvPr>
            <p:ph type="sldNum" sz="quarter" idx="12"/>
          </p:nvPr>
        </p:nvSpPr>
        <p:spPr/>
        <p:txBody>
          <a:bodyPr/>
          <a:lstStyle/>
          <a:p>
            <a:fld id="{7CCFF1B2-4FBC-4A8C-AA41-87935AAE2882}" type="slidenum">
              <a:rPr lang="en-US" smtClean="0"/>
              <a:t>‹#›</a:t>
            </a:fld>
            <a:endParaRPr lang="en-US"/>
          </a:p>
        </p:txBody>
      </p:sp>
    </p:spTree>
    <p:extLst>
      <p:ext uri="{BB962C8B-B14F-4D97-AF65-F5344CB8AC3E}">
        <p14:creationId xmlns:p14="http://schemas.microsoft.com/office/powerpoint/2010/main" val="2550154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C461B-39C6-480B-ABFC-3123F8F0AC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F4B2FB-0E6A-4530-805A-353866B8BE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E1185A-5B8F-459C-B2F5-58B013068EC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F00DE4-A61C-4BA7-821A-E69AA69BD66A}"/>
              </a:ext>
            </a:extLst>
          </p:cNvPr>
          <p:cNvSpPr>
            <a:spLocks noGrp="1"/>
          </p:cNvSpPr>
          <p:nvPr>
            <p:ph type="dt" sz="half" idx="10"/>
          </p:nvPr>
        </p:nvSpPr>
        <p:spPr/>
        <p:txBody>
          <a:bodyPr/>
          <a:lstStyle/>
          <a:p>
            <a:fld id="{081CB1ED-8647-4AAD-8676-FD5EB29B0C4E}" type="datetimeFigureOut">
              <a:rPr lang="en-US" smtClean="0"/>
              <a:t>8/11/2025</a:t>
            </a:fld>
            <a:endParaRPr lang="en-US"/>
          </a:p>
        </p:txBody>
      </p:sp>
      <p:sp>
        <p:nvSpPr>
          <p:cNvPr id="6" name="Footer Placeholder 5">
            <a:extLst>
              <a:ext uri="{FF2B5EF4-FFF2-40B4-BE49-F238E27FC236}">
                <a16:creationId xmlns:a16="http://schemas.microsoft.com/office/drawing/2014/main" id="{6E0F461F-E133-4DC4-AA5E-7127BC6707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31A5F6-EBEE-43F9-B43C-3EAE5BE75326}"/>
              </a:ext>
            </a:extLst>
          </p:cNvPr>
          <p:cNvSpPr>
            <a:spLocks noGrp="1"/>
          </p:cNvSpPr>
          <p:nvPr>
            <p:ph type="sldNum" sz="quarter" idx="12"/>
          </p:nvPr>
        </p:nvSpPr>
        <p:spPr/>
        <p:txBody>
          <a:bodyPr/>
          <a:lstStyle/>
          <a:p>
            <a:fld id="{7CCFF1B2-4FBC-4A8C-AA41-87935AAE2882}" type="slidenum">
              <a:rPr lang="en-US" smtClean="0"/>
              <a:t>‹#›</a:t>
            </a:fld>
            <a:endParaRPr lang="en-US"/>
          </a:p>
        </p:txBody>
      </p:sp>
    </p:spTree>
    <p:extLst>
      <p:ext uri="{BB962C8B-B14F-4D97-AF65-F5344CB8AC3E}">
        <p14:creationId xmlns:p14="http://schemas.microsoft.com/office/powerpoint/2010/main" val="3747179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54F47-6245-4C38-8120-0EB65EF4D19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4B79D87-4E00-42BC-B354-15E5BD7889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9D469D-9318-4C9E-A66A-48321C956D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9CD530-672D-44B8-9077-AB131F05A2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06C2D7-3159-420E-A65F-5441DBE9A00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4D8690A-B263-4754-BAC3-F9A6076D3686}"/>
              </a:ext>
            </a:extLst>
          </p:cNvPr>
          <p:cNvSpPr>
            <a:spLocks noGrp="1"/>
          </p:cNvSpPr>
          <p:nvPr>
            <p:ph type="dt" sz="half" idx="10"/>
          </p:nvPr>
        </p:nvSpPr>
        <p:spPr/>
        <p:txBody>
          <a:bodyPr/>
          <a:lstStyle/>
          <a:p>
            <a:fld id="{081CB1ED-8647-4AAD-8676-FD5EB29B0C4E}" type="datetimeFigureOut">
              <a:rPr lang="en-US" smtClean="0"/>
              <a:t>8/11/2025</a:t>
            </a:fld>
            <a:endParaRPr lang="en-US"/>
          </a:p>
        </p:txBody>
      </p:sp>
      <p:sp>
        <p:nvSpPr>
          <p:cNvPr id="8" name="Footer Placeholder 7">
            <a:extLst>
              <a:ext uri="{FF2B5EF4-FFF2-40B4-BE49-F238E27FC236}">
                <a16:creationId xmlns:a16="http://schemas.microsoft.com/office/drawing/2014/main" id="{CBA61677-922D-438F-8B48-967C8E85CB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E6A88F1-71F8-46BD-AB95-9A23836D5768}"/>
              </a:ext>
            </a:extLst>
          </p:cNvPr>
          <p:cNvSpPr>
            <a:spLocks noGrp="1"/>
          </p:cNvSpPr>
          <p:nvPr>
            <p:ph type="sldNum" sz="quarter" idx="12"/>
          </p:nvPr>
        </p:nvSpPr>
        <p:spPr/>
        <p:txBody>
          <a:bodyPr/>
          <a:lstStyle/>
          <a:p>
            <a:fld id="{7CCFF1B2-4FBC-4A8C-AA41-87935AAE2882}" type="slidenum">
              <a:rPr lang="en-US" smtClean="0"/>
              <a:t>‹#›</a:t>
            </a:fld>
            <a:endParaRPr lang="en-US"/>
          </a:p>
        </p:txBody>
      </p:sp>
    </p:spTree>
    <p:extLst>
      <p:ext uri="{BB962C8B-B14F-4D97-AF65-F5344CB8AC3E}">
        <p14:creationId xmlns:p14="http://schemas.microsoft.com/office/powerpoint/2010/main" val="3680885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2E0F3-F3AA-4950-B9C8-71DF7E8F64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05BD62E-F6FF-4B5D-92B3-7BFB58393112}"/>
              </a:ext>
            </a:extLst>
          </p:cNvPr>
          <p:cNvSpPr>
            <a:spLocks noGrp="1"/>
          </p:cNvSpPr>
          <p:nvPr>
            <p:ph type="dt" sz="half" idx="10"/>
          </p:nvPr>
        </p:nvSpPr>
        <p:spPr/>
        <p:txBody>
          <a:bodyPr/>
          <a:lstStyle/>
          <a:p>
            <a:fld id="{081CB1ED-8647-4AAD-8676-FD5EB29B0C4E}" type="datetimeFigureOut">
              <a:rPr lang="en-US" smtClean="0"/>
              <a:t>8/11/2025</a:t>
            </a:fld>
            <a:endParaRPr lang="en-US"/>
          </a:p>
        </p:txBody>
      </p:sp>
      <p:sp>
        <p:nvSpPr>
          <p:cNvPr id="4" name="Footer Placeholder 3">
            <a:extLst>
              <a:ext uri="{FF2B5EF4-FFF2-40B4-BE49-F238E27FC236}">
                <a16:creationId xmlns:a16="http://schemas.microsoft.com/office/drawing/2014/main" id="{D35C179F-A9C1-484A-967D-54307DB4798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BF027E-1B48-4E9F-B083-38814E410791}"/>
              </a:ext>
            </a:extLst>
          </p:cNvPr>
          <p:cNvSpPr>
            <a:spLocks noGrp="1"/>
          </p:cNvSpPr>
          <p:nvPr>
            <p:ph type="sldNum" sz="quarter" idx="12"/>
          </p:nvPr>
        </p:nvSpPr>
        <p:spPr/>
        <p:txBody>
          <a:bodyPr/>
          <a:lstStyle/>
          <a:p>
            <a:fld id="{7CCFF1B2-4FBC-4A8C-AA41-87935AAE2882}" type="slidenum">
              <a:rPr lang="en-US" smtClean="0"/>
              <a:t>‹#›</a:t>
            </a:fld>
            <a:endParaRPr lang="en-US"/>
          </a:p>
        </p:txBody>
      </p:sp>
    </p:spTree>
    <p:extLst>
      <p:ext uri="{BB962C8B-B14F-4D97-AF65-F5344CB8AC3E}">
        <p14:creationId xmlns:p14="http://schemas.microsoft.com/office/powerpoint/2010/main" val="4138157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AAE720-54C9-45EE-8E4E-BD675739166C}"/>
              </a:ext>
            </a:extLst>
          </p:cNvPr>
          <p:cNvSpPr>
            <a:spLocks noGrp="1"/>
          </p:cNvSpPr>
          <p:nvPr>
            <p:ph type="dt" sz="half" idx="10"/>
          </p:nvPr>
        </p:nvSpPr>
        <p:spPr/>
        <p:txBody>
          <a:bodyPr/>
          <a:lstStyle/>
          <a:p>
            <a:fld id="{081CB1ED-8647-4AAD-8676-FD5EB29B0C4E}" type="datetimeFigureOut">
              <a:rPr lang="en-US" smtClean="0"/>
              <a:t>8/11/2025</a:t>
            </a:fld>
            <a:endParaRPr lang="en-US"/>
          </a:p>
        </p:txBody>
      </p:sp>
      <p:sp>
        <p:nvSpPr>
          <p:cNvPr id="3" name="Footer Placeholder 2">
            <a:extLst>
              <a:ext uri="{FF2B5EF4-FFF2-40B4-BE49-F238E27FC236}">
                <a16:creationId xmlns:a16="http://schemas.microsoft.com/office/drawing/2014/main" id="{5516909C-F9B7-4CF0-8A71-CDB6306445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2685F86-936F-4402-954A-AA284DE865EB}"/>
              </a:ext>
            </a:extLst>
          </p:cNvPr>
          <p:cNvSpPr>
            <a:spLocks noGrp="1"/>
          </p:cNvSpPr>
          <p:nvPr>
            <p:ph type="sldNum" sz="quarter" idx="12"/>
          </p:nvPr>
        </p:nvSpPr>
        <p:spPr/>
        <p:txBody>
          <a:bodyPr/>
          <a:lstStyle/>
          <a:p>
            <a:fld id="{7CCFF1B2-4FBC-4A8C-AA41-87935AAE2882}" type="slidenum">
              <a:rPr lang="en-US" smtClean="0"/>
              <a:t>‹#›</a:t>
            </a:fld>
            <a:endParaRPr lang="en-US"/>
          </a:p>
        </p:txBody>
      </p:sp>
    </p:spTree>
    <p:extLst>
      <p:ext uri="{BB962C8B-B14F-4D97-AF65-F5344CB8AC3E}">
        <p14:creationId xmlns:p14="http://schemas.microsoft.com/office/powerpoint/2010/main" val="705054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80559-19F8-484F-8BD5-6B97CAA17F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C6EF7E-AF9B-42F1-AEE9-5BF859127B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FAE89C-7925-406D-AA63-2E934BEFF7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8BCAAC-EC12-438B-BE32-4D8D15FC6079}"/>
              </a:ext>
            </a:extLst>
          </p:cNvPr>
          <p:cNvSpPr>
            <a:spLocks noGrp="1"/>
          </p:cNvSpPr>
          <p:nvPr>
            <p:ph type="dt" sz="half" idx="10"/>
          </p:nvPr>
        </p:nvSpPr>
        <p:spPr/>
        <p:txBody>
          <a:bodyPr/>
          <a:lstStyle/>
          <a:p>
            <a:fld id="{081CB1ED-8647-4AAD-8676-FD5EB29B0C4E}" type="datetimeFigureOut">
              <a:rPr lang="en-US" smtClean="0"/>
              <a:t>8/11/2025</a:t>
            </a:fld>
            <a:endParaRPr lang="en-US"/>
          </a:p>
        </p:txBody>
      </p:sp>
      <p:sp>
        <p:nvSpPr>
          <p:cNvPr id="6" name="Footer Placeholder 5">
            <a:extLst>
              <a:ext uri="{FF2B5EF4-FFF2-40B4-BE49-F238E27FC236}">
                <a16:creationId xmlns:a16="http://schemas.microsoft.com/office/drawing/2014/main" id="{47A6A8A4-7A71-4F06-8A46-1065C24F08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BCB8CD-8397-4693-9032-4EF8A70DD81E}"/>
              </a:ext>
            </a:extLst>
          </p:cNvPr>
          <p:cNvSpPr>
            <a:spLocks noGrp="1"/>
          </p:cNvSpPr>
          <p:nvPr>
            <p:ph type="sldNum" sz="quarter" idx="12"/>
          </p:nvPr>
        </p:nvSpPr>
        <p:spPr/>
        <p:txBody>
          <a:bodyPr/>
          <a:lstStyle/>
          <a:p>
            <a:fld id="{7CCFF1B2-4FBC-4A8C-AA41-87935AAE2882}" type="slidenum">
              <a:rPr lang="en-US" smtClean="0"/>
              <a:t>‹#›</a:t>
            </a:fld>
            <a:endParaRPr lang="en-US"/>
          </a:p>
        </p:txBody>
      </p:sp>
    </p:spTree>
    <p:extLst>
      <p:ext uri="{BB962C8B-B14F-4D97-AF65-F5344CB8AC3E}">
        <p14:creationId xmlns:p14="http://schemas.microsoft.com/office/powerpoint/2010/main" val="3032357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B945F-883B-4D98-8783-1DEC57DA88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BA5CE6B-CD96-45F4-9A88-A96333AC76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75F48CC-E540-4C35-B0D9-AAA9A78FA5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D2B229-E8DC-4219-8AF5-1E52CFAF211E}"/>
              </a:ext>
            </a:extLst>
          </p:cNvPr>
          <p:cNvSpPr>
            <a:spLocks noGrp="1"/>
          </p:cNvSpPr>
          <p:nvPr>
            <p:ph type="dt" sz="half" idx="10"/>
          </p:nvPr>
        </p:nvSpPr>
        <p:spPr/>
        <p:txBody>
          <a:bodyPr/>
          <a:lstStyle/>
          <a:p>
            <a:fld id="{081CB1ED-8647-4AAD-8676-FD5EB29B0C4E}" type="datetimeFigureOut">
              <a:rPr lang="en-US" smtClean="0"/>
              <a:t>8/11/2025</a:t>
            </a:fld>
            <a:endParaRPr lang="en-US"/>
          </a:p>
        </p:txBody>
      </p:sp>
      <p:sp>
        <p:nvSpPr>
          <p:cNvPr id="6" name="Footer Placeholder 5">
            <a:extLst>
              <a:ext uri="{FF2B5EF4-FFF2-40B4-BE49-F238E27FC236}">
                <a16:creationId xmlns:a16="http://schemas.microsoft.com/office/drawing/2014/main" id="{EB0C4C41-F14C-4E1D-A7AF-21878F5C8F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254A56-01A9-46C2-9D79-4FAAA092AC73}"/>
              </a:ext>
            </a:extLst>
          </p:cNvPr>
          <p:cNvSpPr>
            <a:spLocks noGrp="1"/>
          </p:cNvSpPr>
          <p:nvPr>
            <p:ph type="sldNum" sz="quarter" idx="12"/>
          </p:nvPr>
        </p:nvSpPr>
        <p:spPr/>
        <p:txBody>
          <a:bodyPr/>
          <a:lstStyle/>
          <a:p>
            <a:fld id="{7CCFF1B2-4FBC-4A8C-AA41-87935AAE2882}" type="slidenum">
              <a:rPr lang="en-US" smtClean="0"/>
              <a:t>‹#›</a:t>
            </a:fld>
            <a:endParaRPr lang="en-US"/>
          </a:p>
        </p:txBody>
      </p:sp>
    </p:spTree>
    <p:extLst>
      <p:ext uri="{BB962C8B-B14F-4D97-AF65-F5344CB8AC3E}">
        <p14:creationId xmlns:p14="http://schemas.microsoft.com/office/powerpoint/2010/main" val="21150890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52C31B-0601-4ECD-8EB7-6FB75ABEF3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AF08B49-2095-4D00-AA83-CE9ED5E592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EAAC6A-EA84-4366-B9D2-1A213974F4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1CB1ED-8647-4AAD-8676-FD5EB29B0C4E}" type="datetimeFigureOut">
              <a:rPr lang="en-US" smtClean="0"/>
              <a:t>8/11/2025</a:t>
            </a:fld>
            <a:endParaRPr lang="en-US"/>
          </a:p>
        </p:txBody>
      </p:sp>
      <p:sp>
        <p:nvSpPr>
          <p:cNvPr id="5" name="Footer Placeholder 4">
            <a:extLst>
              <a:ext uri="{FF2B5EF4-FFF2-40B4-BE49-F238E27FC236}">
                <a16:creationId xmlns:a16="http://schemas.microsoft.com/office/drawing/2014/main" id="{7FE4AFE6-0F5E-492C-8EBC-5EC9648775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7C22710-66E8-42E8-B993-ED4E7FE2E7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CFF1B2-4FBC-4A8C-AA41-87935AAE2882}" type="slidenum">
              <a:rPr lang="en-US" smtClean="0"/>
              <a:t>‹#›</a:t>
            </a:fld>
            <a:endParaRPr lang="en-US"/>
          </a:p>
        </p:txBody>
      </p:sp>
    </p:spTree>
    <p:extLst>
      <p:ext uri="{BB962C8B-B14F-4D97-AF65-F5344CB8AC3E}">
        <p14:creationId xmlns:p14="http://schemas.microsoft.com/office/powerpoint/2010/main" val="21319719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800" y="228600"/>
            <a:ext cx="108712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128000" y="6248401"/>
            <a:ext cx="3556000" cy="365125"/>
          </a:xfrm>
          <a:prstGeom prst="rect">
            <a:avLst/>
          </a:prstGeom>
        </p:spPr>
        <p:txBody>
          <a:bodyPr vert="horz" anchor="ctr" anchorCtr="0"/>
          <a:lstStyle>
            <a:lvl1pPr algn="l" eaLnBrk="1" latinLnBrk="0" hangingPunct="1">
              <a:defRPr kumimoji="0" sz="1400">
                <a:solidFill>
                  <a:schemeClr val="tx2"/>
                </a:solidFill>
              </a:defRPr>
            </a:lvl1pPr>
          </a:lstStyle>
          <a:p>
            <a:fld id="{9EA899B4-BACF-47B8-94DB-1396FFE87B3E}" type="datetimeFigureOut">
              <a:rPr lang="en-US" smtClean="0"/>
              <a:pPr/>
              <a:t>8/11/2025</a:t>
            </a:fld>
            <a:endParaRPr lang="en-US"/>
          </a:p>
        </p:txBody>
      </p:sp>
      <p:sp>
        <p:nvSpPr>
          <p:cNvPr id="3" name="Footer Placeholder 2"/>
          <p:cNvSpPr>
            <a:spLocks noGrp="1"/>
          </p:cNvSpPr>
          <p:nvPr>
            <p:ph type="ftr" sz="quarter" idx="3"/>
          </p:nvPr>
        </p:nvSpPr>
        <p:spPr>
          <a:xfrm>
            <a:off x="812801" y="6248207"/>
            <a:ext cx="7228111"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3" name="Slide Number Placeholder 22"/>
          <p:cNvSpPr>
            <a:spLocks noGrp="1"/>
          </p:cNvSpPr>
          <p:nvPr>
            <p:ph type="sldNum" sz="quarter" idx="4"/>
          </p:nvPr>
        </p:nvSpPr>
        <p:spPr>
          <a:xfrm>
            <a:off x="0" y="1272222"/>
            <a:ext cx="7112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56D49B2B-7562-453C-923C-7A8D9D5A0997}" type="slidenum">
              <a:rPr lang="en-US" smtClean="0"/>
              <a:pPr/>
              <a:t>‹#›</a:t>
            </a:fld>
            <a:endParaRPr lang="en-US"/>
          </a:p>
        </p:txBody>
      </p:sp>
    </p:spTree>
    <p:extLst>
      <p:ext uri="{BB962C8B-B14F-4D97-AF65-F5344CB8AC3E}">
        <p14:creationId xmlns:p14="http://schemas.microsoft.com/office/powerpoint/2010/main" val="149926589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6.png"/><Relationship Id="rId7" Type="http://schemas.openxmlformats.org/officeDocument/2006/relationships/diagramColors" Target="../diagrams/colors6.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6.xml"/><Relationship Id="rId11" Type="http://schemas.openxmlformats.org/officeDocument/2006/relationships/hyperlink" Target="https://www.azcourts.gov/stfcf/ICWA-Committee/ICWA-Guide" TargetMode="External"/><Relationship Id="rId5" Type="http://schemas.openxmlformats.org/officeDocument/2006/relationships/diagramLayout" Target="../diagrams/layout6.xml"/><Relationship Id="rId10" Type="http://schemas.openxmlformats.org/officeDocument/2006/relationships/hyperlink" Target="https://www.azcourts.gov/improve/Training/ICWA" TargetMode="External"/><Relationship Id="rId4" Type="http://schemas.openxmlformats.org/officeDocument/2006/relationships/diagramData" Target="../diagrams/data6.xml"/><Relationship Id="rId9" Type="http://schemas.openxmlformats.org/officeDocument/2006/relationships/hyperlink" Target="https://www.azcourts.gov/stfcf/icwa-committe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dcs.az.gov/sites/default/files/DCS-PamphletsandFlyers/Executed-MOU-DCS-Pascua_Yaqui-ICWA__08232022.pdf" TargetMode="Externa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6.png"/><Relationship Id="rId7" Type="http://schemas.openxmlformats.org/officeDocument/2006/relationships/diagramColors" Target="../diagrams/colors8.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3.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5.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39.png"/><Relationship Id="rId7" Type="http://schemas.openxmlformats.org/officeDocument/2006/relationships/diagramColors" Target="../diagrams/colors10.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4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6.png"/><Relationship Id="rId7" Type="http://schemas.openxmlformats.org/officeDocument/2006/relationships/diagramColors" Target="../diagrams/colors11.xml"/><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customXml" Target="../ink/ink1.xml"/></Relationships>
</file>

<file path=ppt/slides/_rels/slide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6.png"/><Relationship Id="rId7" Type="http://schemas.openxmlformats.org/officeDocument/2006/relationships/diagramColors" Target="../diagrams/colors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6.png"/><Relationship Id="rId7" Type="http://schemas.openxmlformats.org/officeDocument/2006/relationships/diagramColors" Target="../diagrams/colors5.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07848" y="4403323"/>
            <a:ext cx="7176304" cy="1279847"/>
          </a:xfrm>
          <a:effectLst>
            <a:glow rad="228600">
              <a:schemeClr val="accent3">
                <a:satMod val="175000"/>
                <a:alpha val="40000"/>
              </a:schemeClr>
            </a:glow>
          </a:effectLst>
        </p:spPr>
        <p:txBody>
          <a:bodyPr>
            <a:normAutofit fontScale="90000"/>
          </a:bodyPr>
          <a:lstStyle/>
          <a:p>
            <a:pPr algn="ctr"/>
            <a:r>
              <a:rPr lang="en-US" b="1" dirty="0">
                <a:solidFill>
                  <a:srgbClr val="FFC000"/>
                </a:solidFill>
              </a:rPr>
              <a:t>Mapping the Way Forward: </a:t>
            </a:r>
            <a:br>
              <a:rPr lang="en-US" b="1" dirty="0">
                <a:solidFill>
                  <a:srgbClr val="FFC000"/>
                </a:solidFill>
              </a:rPr>
            </a:br>
            <a:r>
              <a:rPr lang="en-US" sz="3600" b="1" dirty="0">
                <a:solidFill>
                  <a:srgbClr val="FFC000"/>
                </a:solidFill>
              </a:rPr>
              <a:t>Adapting, Advancing, Achieving</a:t>
            </a:r>
            <a:endParaRPr lang="en-US" b="1" dirty="0">
              <a:solidFill>
                <a:srgbClr val="FFC000"/>
              </a:solidFill>
            </a:endParaRPr>
          </a:p>
        </p:txBody>
      </p:sp>
      <p:sp>
        <p:nvSpPr>
          <p:cNvPr id="3" name="Subtitle 2"/>
          <p:cNvSpPr>
            <a:spLocks noGrp="1"/>
          </p:cNvSpPr>
          <p:nvPr>
            <p:ph type="subTitle" idx="1"/>
          </p:nvPr>
        </p:nvSpPr>
        <p:spPr>
          <a:xfrm>
            <a:off x="3226765" y="6068071"/>
            <a:ext cx="8965235" cy="580680"/>
          </a:xfrm>
        </p:spPr>
        <p:txBody>
          <a:bodyPr>
            <a:normAutofit/>
          </a:bodyPr>
          <a:lstStyle/>
          <a:p>
            <a:r>
              <a:rPr lang="en-US" sz="2400" dirty="0">
                <a:latin typeface="Times New Roman" panose="02020603050405020304" pitchFamily="18" charset="0"/>
                <a:cs typeface="Times New Roman" panose="02020603050405020304" pitchFamily="18" charset="0"/>
              </a:rPr>
              <a:t>Domingo DeGrazia – ICWA Supervising Attorney</a:t>
            </a:r>
          </a:p>
        </p:txBody>
      </p:sp>
      <p:pic>
        <p:nvPicPr>
          <p:cNvPr id="6" name="Picture 1" descr="C:\Documents and Settings\MercedesG\Desktop\pyt_logo-300x300.jpg"/>
          <p:cNvPicPr>
            <a:picLocks noChangeAspect="1" noChangeArrowheads="1"/>
          </p:cNvPicPr>
          <p:nvPr/>
        </p:nvPicPr>
        <p:blipFill>
          <a:blip r:embed="rId3" cstate="print"/>
          <a:srcRect/>
          <a:stretch>
            <a:fillRect/>
          </a:stretch>
        </p:blipFill>
        <p:spPr bwMode="auto">
          <a:xfrm>
            <a:off x="4114800" y="394306"/>
            <a:ext cx="3962400" cy="3810000"/>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A747D4-9483-4DE3-B32A-4ED52A3783DA}"/>
              </a:ext>
            </a:extLst>
          </p:cNvPr>
          <p:cNvSpPr>
            <a:spLocks noGrp="1"/>
          </p:cNvSpPr>
          <p:nvPr>
            <p:ph type="title"/>
          </p:nvPr>
        </p:nvSpPr>
        <p:spPr>
          <a:xfrm>
            <a:off x="438343" y="421755"/>
            <a:ext cx="6640861" cy="866354"/>
          </a:xfrm>
        </p:spPr>
        <p:txBody>
          <a:bodyPr anchor="ctr">
            <a:normAutofit/>
          </a:bodyPr>
          <a:lstStyle/>
          <a:p>
            <a:r>
              <a:rPr lang="en-US" sz="4000" dirty="0"/>
              <a:t>ICWA Coalitions in Arizona</a:t>
            </a: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EEC51869-CF30-4181-B377-AEFA1B2F0133}"/>
              </a:ext>
            </a:extLst>
          </p:cNvPr>
          <p:cNvPicPr>
            <a:picLocks noChangeAspect="1"/>
          </p:cNvPicPr>
          <p:nvPr/>
        </p:nvPicPr>
        <p:blipFill rotWithShape="1">
          <a:blip r:embed="rId3">
            <a:extLst>
              <a:ext uri="{28A0092B-C50C-407E-A947-70E740481C1C}">
                <a14:useLocalDpi xmlns:a14="http://schemas.microsoft.com/office/drawing/2010/main" val="0"/>
              </a:ext>
            </a:extLst>
          </a:blip>
          <a:srcRect l="83694"/>
          <a:stretch/>
        </p:blipFill>
        <p:spPr>
          <a:xfrm>
            <a:off x="10210800" y="1"/>
            <a:ext cx="1988025" cy="6858000"/>
          </a:xfrm>
          <a:prstGeom prst="rect">
            <a:avLst/>
          </a:prstGeom>
        </p:spPr>
      </p:pic>
      <p:graphicFrame>
        <p:nvGraphicFramePr>
          <p:cNvPr id="3" name="Content Placeholder 2">
            <a:extLst>
              <a:ext uri="{FF2B5EF4-FFF2-40B4-BE49-F238E27FC236}">
                <a16:creationId xmlns:a16="http://schemas.microsoft.com/office/drawing/2014/main" id="{CE58E50A-E39F-45CF-AA22-742754142FFF}"/>
              </a:ext>
            </a:extLst>
          </p:cNvPr>
          <p:cNvGraphicFramePr>
            <a:graphicFrameLocks noGrp="1"/>
          </p:cNvGraphicFramePr>
          <p:nvPr>
            <p:ph idx="1"/>
            <p:extLst>
              <p:ext uri="{D42A27DB-BD31-4B8C-83A1-F6EECF244321}">
                <p14:modId xmlns:p14="http://schemas.microsoft.com/office/powerpoint/2010/main" val="3927785016"/>
              </p:ext>
            </p:extLst>
          </p:nvPr>
        </p:nvGraphicFramePr>
        <p:xfrm>
          <a:off x="1056830" y="1288109"/>
          <a:ext cx="5403885" cy="53872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a:extLst>
              <a:ext uri="{FF2B5EF4-FFF2-40B4-BE49-F238E27FC236}">
                <a16:creationId xmlns:a16="http://schemas.microsoft.com/office/drawing/2014/main" id="{B254A5C9-5962-483C-A427-B2EF0CCF1257}"/>
              </a:ext>
            </a:extLst>
          </p:cNvPr>
          <p:cNvSpPr txBox="1"/>
          <p:nvPr/>
        </p:nvSpPr>
        <p:spPr>
          <a:xfrm>
            <a:off x="7517543" y="2336460"/>
            <a:ext cx="3617626" cy="2308324"/>
          </a:xfrm>
          <a:prstGeom prst="rect">
            <a:avLst/>
          </a:prstGeom>
          <a:noFill/>
        </p:spPr>
        <p:txBody>
          <a:bodyPr wrap="square" rtlCol="0">
            <a:spAutoFit/>
          </a:bodyPr>
          <a:lstStyle/>
          <a:p>
            <a:r>
              <a:rPr lang="en-US" dirty="0">
                <a:hlinkClick r:id="rId9"/>
              </a:rPr>
              <a:t>Arizona ICWA Court Committee</a:t>
            </a:r>
            <a:endParaRPr lang="en-US" dirty="0"/>
          </a:p>
          <a:p>
            <a:endParaRPr lang="en-US" dirty="0">
              <a:hlinkClick r:id="rId10"/>
            </a:endParaRPr>
          </a:p>
          <a:p>
            <a:r>
              <a:rPr lang="en-US" dirty="0">
                <a:hlinkClick r:id="rId10"/>
              </a:rPr>
              <a:t>ICWA Training</a:t>
            </a:r>
            <a:endParaRPr lang="en-US" dirty="0"/>
          </a:p>
          <a:p>
            <a:endParaRPr lang="en-US" dirty="0">
              <a:hlinkClick r:id="rId11"/>
            </a:endParaRPr>
          </a:p>
          <a:p>
            <a:r>
              <a:rPr lang="en-US" dirty="0">
                <a:hlinkClick r:id="rId11"/>
              </a:rPr>
              <a:t>ICWA Guide</a:t>
            </a:r>
            <a:endParaRPr lang="en-US" dirty="0"/>
          </a:p>
          <a:p>
            <a:endParaRPr lang="en-US" dirty="0"/>
          </a:p>
          <a:p>
            <a:r>
              <a:rPr lang="en-US" dirty="0"/>
              <a:t>https://www.azcourts.gov/stfcf/icwa-committee</a:t>
            </a:r>
          </a:p>
        </p:txBody>
      </p:sp>
      <p:sp>
        <p:nvSpPr>
          <p:cNvPr id="4" name="Arrow: Right 3">
            <a:extLst>
              <a:ext uri="{FF2B5EF4-FFF2-40B4-BE49-F238E27FC236}">
                <a16:creationId xmlns:a16="http://schemas.microsoft.com/office/drawing/2014/main" id="{16B223F8-1D5D-4744-ABDF-16517D233C0D}"/>
              </a:ext>
            </a:extLst>
          </p:cNvPr>
          <p:cNvSpPr/>
          <p:nvPr/>
        </p:nvSpPr>
        <p:spPr>
          <a:xfrm>
            <a:off x="6528020" y="3275937"/>
            <a:ext cx="989523" cy="429370"/>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683BFD3A-A219-4C34-9640-8224EE533450}"/>
              </a:ext>
            </a:extLst>
          </p:cNvPr>
          <p:cNvCxnSpPr/>
          <p:nvPr/>
        </p:nvCxnSpPr>
        <p:spPr>
          <a:xfrm>
            <a:off x="7517543" y="2441050"/>
            <a:ext cx="0" cy="2075291"/>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7267799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45352925-4751-4F5E-B434-C1C0CE9171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128B0C87-106B-4BC6-B780-21399D381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a black square&#10;&#10;Description automatically generated with medium confidence">
            <a:extLst>
              <a:ext uri="{FF2B5EF4-FFF2-40B4-BE49-F238E27FC236}">
                <a16:creationId xmlns:a16="http://schemas.microsoft.com/office/drawing/2014/main" id="{EEC51869-CF30-4181-B377-AEFA1B2F0133}"/>
              </a:ext>
            </a:extLst>
          </p:cNvPr>
          <p:cNvPicPr>
            <a:picLocks noChangeAspect="1"/>
          </p:cNvPicPr>
          <p:nvPr/>
        </p:nvPicPr>
        <p:blipFill>
          <a:blip r:embed="rId3">
            <a:alphaModFix amt="75000"/>
            <a:extLst>
              <a:ext uri="{28A0092B-C50C-407E-A947-70E740481C1C}">
                <a14:useLocalDpi xmlns:a14="http://schemas.microsoft.com/office/drawing/2010/main" val="0"/>
              </a:ext>
            </a:extLst>
          </a:blip>
          <a:srcRect l="50000"/>
          <a:stretch/>
        </p:blipFill>
        <p:spPr>
          <a:xfrm>
            <a:off x="20" y="10"/>
            <a:ext cx="5648305" cy="6857990"/>
          </a:xfrm>
          <a:prstGeom prst="rect">
            <a:avLst/>
          </a:prstGeom>
        </p:spPr>
      </p:pic>
      <p:pic>
        <p:nvPicPr>
          <p:cNvPr id="8" name="Content Placeholder 7" descr="A document with text on it&#10;&#10;Description automatically generated">
            <a:extLst>
              <a:ext uri="{FF2B5EF4-FFF2-40B4-BE49-F238E27FC236}">
                <a16:creationId xmlns:a16="http://schemas.microsoft.com/office/drawing/2014/main" id="{722C6C48-03BD-4BD4-B26F-76BD7E82E6E8}"/>
              </a:ext>
            </a:extLst>
          </p:cNvPr>
          <p:cNvPicPr>
            <a:picLocks noChangeAspect="1"/>
          </p:cNvPicPr>
          <p:nvPr/>
        </p:nvPicPr>
        <p:blipFill rotWithShape="1">
          <a:blip r:embed="rId4">
            <a:alphaModFix amt="75000"/>
            <a:extLst>
              <a:ext uri="{28A0092B-C50C-407E-A947-70E740481C1C}">
                <a14:useLocalDpi xmlns:a14="http://schemas.microsoft.com/office/drawing/2010/main" val="0"/>
              </a:ext>
            </a:extLst>
          </a:blip>
          <a:srcRect l="9753" t="9340" r="11938" b="15827"/>
          <a:stretch/>
        </p:blipFill>
        <p:spPr>
          <a:xfrm>
            <a:off x="5857875" y="2939"/>
            <a:ext cx="6053676" cy="6953851"/>
          </a:xfrm>
          <a:prstGeom prst="rect">
            <a:avLst/>
          </a:prstGeom>
        </p:spPr>
      </p:pic>
      <p:sp>
        <p:nvSpPr>
          <p:cNvPr id="2" name="Title 1">
            <a:extLst>
              <a:ext uri="{FF2B5EF4-FFF2-40B4-BE49-F238E27FC236}">
                <a16:creationId xmlns:a16="http://schemas.microsoft.com/office/drawing/2014/main" id="{07A747D4-9483-4DE3-B32A-4ED52A3783DA}"/>
              </a:ext>
            </a:extLst>
          </p:cNvPr>
          <p:cNvSpPr>
            <a:spLocks noGrp="1"/>
          </p:cNvSpPr>
          <p:nvPr>
            <p:ph type="title"/>
          </p:nvPr>
        </p:nvSpPr>
        <p:spPr>
          <a:xfrm>
            <a:off x="280449" y="1640369"/>
            <a:ext cx="4457369" cy="3577261"/>
          </a:xfrm>
        </p:spPr>
        <p:txBody>
          <a:bodyPr vert="horz" lIns="91440" tIns="45720" rIns="91440" bIns="45720" rtlCol="0" anchor="ctr">
            <a:normAutofit fontScale="90000"/>
          </a:bodyPr>
          <a:lstStyle/>
          <a:p>
            <a:pPr algn="ctr"/>
            <a:r>
              <a:rPr lang="en-US" sz="5200" kern="1200" dirty="0">
                <a:solidFill>
                  <a:srgbClr val="FFFFFF"/>
                </a:solidFill>
                <a:latin typeface="+mj-lt"/>
                <a:ea typeface="+mj-ea"/>
                <a:cs typeface="+mj-cs"/>
              </a:rPr>
              <a:t>Memorandum</a:t>
            </a:r>
            <a:br>
              <a:rPr lang="en-US" sz="5200" kern="1200" dirty="0">
                <a:solidFill>
                  <a:srgbClr val="FFFFFF"/>
                </a:solidFill>
                <a:latin typeface="+mj-lt"/>
                <a:ea typeface="+mj-ea"/>
                <a:cs typeface="+mj-cs"/>
              </a:rPr>
            </a:br>
            <a:r>
              <a:rPr lang="en-US" sz="4000" kern="1200" dirty="0">
                <a:solidFill>
                  <a:srgbClr val="FFFFFF"/>
                </a:solidFill>
                <a:latin typeface="+mj-lt"/>
                <a:ea typeface="+mj-ea"/>
                <a:cs typeface="+mj-cs"/>
              </a:rPr>
              <a:t>Of</a:t>
            </a:r>
            <a:br>
              <a:rPr lang="en-US" sz="5200" kern="1200" dirty="0">
                <a:solidFill>
                  <a:srgbClr val="FFFFFF"/>
                </a:solidFill>
                <a:latin typeface="+mj-lt"/>
                <a:ea typeface="+mj-ea"/>
                <a:cs typeface="+mj-cs"/>
              </a:rPr>
            </a:br>
            <a:r>
              <a:rPr lang="en-US" sz="5200" kern="1200" dirty="0">
                <a:solidFill>
                  <a:srgbClr val="FFFFFF"/>
                </a:solidFill>
                <a:latin typeface="+mj-lt"/>
                <a:ea typeface="+mj-ea"/>
                <a:cs typeface="+mj-cs"/>
              </a:rPr>
              <a:t>Understanding</a:t>
            </a:r>
            <a:br>
              <a:rPr lang="en-US" sz="5200" kern="1200" dirty="0">
                <a:solidFill>
                  <a:srgbClr val="FFFFFF"/>
                </a:solidFill>
                <a:latin typeface="+mj-lt"/>
                <a:ea typeface="+mj-ea"/>
                <a:cs typeface="+mj-cs"/>
              </a:rPr>
            </a:br>
            <a:br>
              <a:rPr lang="en-US" sz="5200" kern="1200" dirty="0">
                <a:solidFill>
                  <a:srgbClr val="FFFFFF"/>
                </a:solidFill>
                <a:latin typeface="+mj-lt"/>
                <a:ea typeface="+mj-ea"/>
                <a:cs typeface="+mj-cs"/>
              </a:rPr>
            </a:br>
            <a:r>
              <a:rPr lang="en-US" kern="1200" dirty="0">
                <a:solidFill>
                  <a:srgbClr val="FFFFFF"/>
                </a:solidFill>
                <a:latin typeface="+mj-lt"/>
                <a:ea typeface="+mj-ea"/>
                <a:cs typeface="+mj-cs"/>
              </a:rPr>
              <a:t>Pascua Yaqui &amp; AZ</a:t>
            </a:r>
            <a:br>
              <a:rPr lang="en-US" sz="3200" kern="1200" dirty="0">
                <a:solidFill>
                  <a:srgbClr val="FFFFFF"/>
                </a:solidFill>
                <a:latin typeface="+mj-lt"/>
                <a:ea typeface="+mj-ea"/>
                <a:cs typeface="+mj-cs"/>
              </a:rPr>
            </a:br>
            <a:r>
              <a:rPr lang="en-US" sz="1800" kern="1200" dirty="0">
                <a:solidFill>
                  <a:srgbClr val="FFFFFF"/>
                </a:solidFill>
                <a:latin typeface="+mj-lt"/>
                <a:ea typeface="+mj-ea"/>
                <a:cs typeface="+mj-cs"/>
                <a:hlinkClick r:id="rId5"/>
              </a:rPr>
              <a:t>(View </a:t>
            </a:r>
            <a:r>
              <a:rPr lang="en-US" sz="1800" dirty="0">
                <a:solidFill>
                  <a:srgbClr val="FFFFFF"/>
                </a:solidFill>
                <a:hlinkClick r:id="rId5"/>
              </a:rPr>
              <a:t>MOU</a:t>
            </a:r>
            <a:r>
              <a:rPr lang="en-US" sz="1800" kern="1200" dirty="0">
                <a:solidFill>
                  <a:srgbClr val="FFFFFF"/>
                </a:solidFill>
                <a:latin typeface="+mj-lt"/>
                <a:ea typeface="+mj-ea"/>
                <a:cs typeface="+mj-cs"/>
                <a:hlinkClick r:id="rId5"/>
              </a:rPr>
              <a:t>)</a:t>
            </a:r>
            <a:endParaRPr lang="en-US" sz="5200" kern="1200" dirty="0">
              <a:solidFill>
                <a:srgbClr val="FFFFFF"/>
              </a:solidFill>
              <a:latin typeface="+mj-lt"/>
              <a:ea typeface="+mj-ea"/>
              <a:cs typeface="+mj-cs"/>
            </a:endParaRPr>
          </a:p>
        </p:txBody>
      </p:sp>
    </p:spTree>
    <p:extLst>
      <p:ext uri="{BB962C8B-B14F-4D97-AF65-F5344CB8AC3E}">
        <p14:creationId xmlns:p14="http://schemas.microsoft.com/office/powerpoint/2010/main" val="2758035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2">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07A747D4-9483-4DE3-B32A-4ED52A3783DA}"/>
              </a:ext>
            </a:extLst>
          </p:cNvPr>
          <p:cNvSpPr>
            <a:spLocks noGrp="1"/>
          </p:cNvSpPr>
          <p:nvPr>
            <p:ph type="title"/>
          </p:nvPr>
        </p:nvSpPr>
        <p:spPr>
          <a:xfrm>
            <a:off x="479394" y="1436561"/>
            <a:ext cx="3939688" cy="4185012"/>
          </a:xfrm>
        </p:spPr>
        <p:txBody>
          <a:bodyPr>
            <a:normAutofit/>
          </a:bodyPr>
          <a:lstStyle/>
          <a:p>
            <a:pPr algn="r"/>
            <a:r>
              <a:rPr lang="en-US" dirty="0"/>
              <a:t>In-Court</a:t>
            </a:r>
            <a:br>
              <a:rPr lang="en-US" dirty="0"/>
            </a:br>
            <a:r>
              <a:rPr lang="en-US" dirty="0"/>
              <a:t>Collaboration:</a:t>
            </a:r>
            <a:br>
              <a:rPr lang="en-US" dirty="0"/>
            </a:br>
            <a:br>
              <a:rPr lang="en-US" dirty="0"/>
            </a:br>
            <a:r>
              <a:rPr lang="en-US" dirty="0">
                <a:effectLst/>
                <a:latin typeface="Times New Roman" panose="02020603050405020304" pitchFamily="18" charset="0"/>
                <a:ea typeface="Calibri" panose="020F0502020204030204" pitchFamily="34" charset="0"/>
              </a:rPr>
              <a:t>ICWA Court Involvement</a:t>
            </a:r>
            <a:endParaRPr lang="en-US" dirty="0"/>
          </a:p>
        </p:txBody>
      </p:sp>
      <p:cxnSp>
        <p:nvCxnSpPr>
          <p:cNvPr id="50" name="Straight Connector 44">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51" name="Content Placeholder 5">
            <a:extLst>
              <a:ext uri="{FF2B5EF4-FFF2-40B4-BE49-F238E27FC236}">
                <a16:creationId xmlns:a16="http://schemas.microsoft.com/office/drawing/2014/main" id="{962C4DE8-3FC4-07A0-0625-7CA04DE3B0A0}"/>
              </a:ext>
            </a:extLst>
          </p:cNvPr>
          <p:cNvGraphicFramePr>
            <a:graphicFrameLocks noGrp="1"/>
          </p:cNvGraphicFramePr>
          <p:nvPr>
            <p:ph idx="1"/>
            <p:extLst>
              <p:ext uri="{D42A27DB-BD31-4B8C-83A1-F6EECF244321}">
                <p14:modId xmlns:p14="http://schemas.microsoft.com/office/powerpoint/2010/main" val="2961928010"/>
              </p:ext>
            </p:extLst>
          </p:nvPr>
        </p:nvGraphicFramePr>
        <p:xfrm>
          <a:off x="5108535" y="1070801"/>
          <a:ext cx="6245265" cy="49165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758520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eorgia" panose="02040502050405020303"/>
              <a:ea typeface="+mn-ea"/>
              <a:cs typeface="+mn-cs"/>
            </a:endParaRP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EEC51869-CF30-4181-B377-AEFA1B2F0133}"/>
              </a:ext>
            </a:extLst>
          </p:cNvPr>
          <p:cNvPicPr>
            <a:picLocks noChangeAspect="1"/>
          </p:cNvPicPr>
          <p:nvPr/>
        </p:nvPicPr>
        <p:blipFill>
          <a:blip r:embed="rId3">
            <a:alphaModFix amt="40000"/>
            <a:extLst>
              <a:ext uri="{28A0092B-C50C-407E-A947-70E740481C1C}">
                <a14:useLocalDpi xmlns:a14="http://schemas.microsoft.com/office/drawing/2010/main" val="0"/>
              </a:ext>
            </a:extLst>
          </a:blip>
          <a:srcRect/>
          <a:stretch>
            <a:fillRect/>
          </a:stretch>
        </p:blipFill>
        <p:spPr>
          <a:xfrm>
            <a:off x="0" y="0"/>
            <a:ext cx="12191998" cy="6858000"/>
          </a:xfrm>
          <a:prstGeom prst="rect">
            <a:avLst/>
          </a:prstGeom>
        </p:spPr>
      </p:pic>
      <p:sp>
        <p:nvSpPr>
          <p:cNvPr id="2" name="Title 1">
            <a:extLst>
              <a:ext uri="{FF2B5EF4-FFF2-40B4-BE49-F238E27FC236}">
                <a16:creationId xmlns:a16="http://schemas.microsoft.com/office/drawing/2014/main" id="{07A747D4-9483-4DE3-B32A-4ED52A3783DA}"/>
              </a:ext>
            </a:extLst>
          </p:cNvPr>
          <p:cNvSpPr>
            <a:spLocks noGrp="1"/>
          </p:cNvSpPr>
          <p:nvPr>
            <p:ph type="title"/>
          </p:nvPr>
        </p:nvSpPr>
        <p:spPr>
          <a:xfrm>
            <a:off x="841249" y="941832"/>
            <a:ext cx="10506456" cy="2057400"/>
          </a:xfrm>
        </p:spPr>
        <p:txBody>
          <a:bodyPr anchor="b">
            <a:normAutofit/>
          </a:bodyPr>
          <a:lstStyle/>
          <a:p>
            <a:r>
              <a:rPr lang="en-US" sz="5000" dirty="0">
                <a:solidFill>
                  <a:schemeClr val="bg1"/>
                </a:solidFill>
              </a:rPr>
              <a:t>Child-Custody Proceedings that Invoke ICWA:</a:t>
            </a: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6B237318-9072-40A5-A18C-5E6F191ADC15}"/>
              </a:ext>
            </a:extLst>
          </p:cNvPr>
          <p:cNvSpPr>
            <a:spLocks noGrp="1"/>
          </p:cNvSpPr>
          <p:nvPr>
            <p:ph idx="1"/>
          </p:nvPr>
        </p:nvSpPr>
        <p:spPr>
          <a:xfrm>
            <a:off x="841248" y="3502152"/>
            <a:ext cx="10506456" cy="2670048"/>
          </a:xfrm>
        </p:spPr>
        <p:txBody>
          <a:bodyPr>
            <a:normAutofit fontScale="92500" lnSpcReduction="20000"/>
          </a:bodyPr>
          <a:lstStyle/>
          <a:p>
            <a:pPr marL="0" indent="0">
              <a:buNone/>
            </a:pPr>
            <a:endParaRPr lang="en-US" sz="2000" dirty="0">
              <a:solidFill>
                <a:schemeClr val="bg1"/>
              </a:solidFill>
            </a:endParaRPr>
          </a:p>
          <a:p>
            <a:pPr marL="0" indent="0">
              <a:buNone/>
            </a:pPr>
            <a:r>
              <a:rPr lang="en-US" sz="2000" dirty="0">
                <a:solidFill>
                  <a:schemeClr val="bg1"/>
                </a:solidFill>
              </a:rPr>
              <a:t>Any action that </a:t>
            </a:r>
            <a:r>
              <a:rPr lang="en-US" sz="2000" i="1" dirty="0">
                <a:solidFill>
                  <a:schemeClr val="bg1"/>
                </a:solidFill>
              </a:rPr>
              <a:t>may</a:t>
            </a:r>
            <a:r>
              <a:rPr lang="en-US" sz="2000" dirty="0">
                <a:solidFill>
                  <a:schemeClr val="bg1"/>
                </a:solidFill>
              </a:rPr>
              <a:t> culminate in one of these outcomes:</a:t>
            </a:r>
          </a:p>
          <a:p>
            <a:pPr marL="0" indent="0">
              <a:buNone/>
            </a:pPr>
            <a:r>
              <a:rPr lang="en-US" sz="2000" dirty="0">
                <a:solidFill>
                  <a:schemeClr val="bg1"/>
                </a:solidFill>
              </a:rPr>
              <a:t>	Foster-care placement</a:t>
            </a:r>
          </a:p>
          <a:p>
            <a:pPr marL="0" indent="0">
              <a:buNone/>
            </a:pPr>
            <a:r>
              <a:rPr lang="en-US" sz="2000" dirty="0">
                <a:solidFill>
                  <a:schemeClr val="bg1"/>
                </a:solidFill>
              </a:rPr>
              <a:t>	Termination of Parental Rights</a:t>
            </a:r>
          </a:p>
          <a:p>
            <a:pPr marL="0" indent="0">
              <a:buNone/>
            </a:pPr>
            <a:r>
              <a:rPr lang="en-US" sz="2000" dirty="0">
                <a:solidFill>
                  <a:schemeClr val="bg1"/>
                </a:solidFill>
              </a:rPr>
              <a:t>	Pre-adoptive Placement</a:t>
            </a:r>
          </a:p>
          <a:p>
            <a:pPr marL="0" indent="0">
              <a:buNone/>
            </a:pPr>
            <a:r>
              <a:rPr lang="en-US" sz="2000" dirty="0">
                <a:solidFill>
                  <a:schemeClr val="bg1"/>
                </a:solidFill>
              </a:rPr>
              <a:t>	Adoptive Placement</a:t>
            </a:r>
          </a:p>
          <a:p>
            <a:pPr marL="0" indent="0">
              <a:buNone/>
            </a:pPr>
            <a:r>
              <a:rPr lang="en-US" sz="2000" dirty="0">
                <a:solidFill>
                  <a:schemeClr val="bg1"/>
                </a:solidFill>
              </a:rPr>
              <a:t>	</a:t>
            </a:r>
            <a:br>
              <a:rPr lang="en-US" sz="2000" dirty="0">
                <a:solidFill>
                  <a:schemeClr val="bg1"/>
                </a:solidFill>
              </a:rPr>
            </a:br>
            <a:endParaRPr lang="en-US" sz="2000" dirty="0">
              <a:solidFill>
                <a:schemeClr val="bg1"/>
              </a:solidFill>
            </a:endParaRPr>
          </a:p>
          <a:p>
            <a:pPr marL="0" indent="0">
              <a:buNone/>
            </a:pPr>
            <a:endParaRPr lang="en-US" sz="2000" dirty="0">
              <a:solidFill>
                <a:schemeClr val="bg1"/>
              </a:solidFill>
            </a:endParaRPr>
          </a:p>
        </p:txBody>
      </p:sp>
    </p:spTree>
    <p:extLst>
      <p:ext uri="{BB962C8B-B14F-4D97-AF65-F5344CB8AC3E}">
        <p14:creationId xmlns:p14="http://schemas.microsoft.com/office/powerpoint/2010/main" val="39753521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ackground with a black square&#10;&#10;Description automatically generated with medium confidence">
            <a:extLst>
              <a:ext uri="{FF2B5EF4-FFF2-40B4-BE49-F238E27FC236}">
                <a16:creationId xmlns:a16="http://schemas.microsoft.com/office/drawing/2014/main" id="{EEC51869-CF30-4181-B377-AEFA1B2F01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8" cy="6858000"/>
          </a:xfrm>
          <a:prstGeom prst="rect">
            <a:avLst/>
          </a:prstGeom>
        </p:spPr>
      </p:pic>
      <p:sp>
        <p:nvSpPr>
          <p:cNvPr id="2" name="Title 1">
            <a:extLst>
              <a:ext uri="{FF2B5EF4-FFF2-40B4-BE49-F238E27FC236}">
                <a16:creationId xmlns:a16="http://schemas.microsoft.com/office/drawing/2014/main" id="{07A747D4-9483-4DE3-B32A-4ED52A3783DA}"/>
              </a:ext>
            </a:extLst>
          </p:cNvPr>
          <p:cNvSpPr>
            <a:spLocks noGrp="1"/>
          </p:cNvSpPr>
          <p:nvPr>
            <p:ph type="title"/>
          </p:nvPr>
        </p:nvSpPr>
        <p:spPr/>
        <p:txBody>
          <a:bodyPr/>
          <a:lstStyle/>
          <a:p>
            <a:pPr algn="ctr"/>
            <a:r>
              <a:rPr lang="en-US" dirty="0"/>
              <a:t>Child Custody Proceeding Defined</a:t>
            </a:r>
          </a:p>
        </p:txBody>
      </p:sp>
      <p:sp>
        <p:nvSpPr>
          <p:cNvPr id="4" name="Content Placeholder 3">
            <a:extLst>
              <a:ext uri="{FF2B5EF4-FFF2-40B4-BE49-F238E27FC236}">
                <a16:creationId xmlns:a16="http://schemas.microsoft.com/office/drawing/2014/main" id="{6B237318-9072-40A5-A18C-5E6F191ADC15}"/>
              </a:ext>
            </a:extLst>
          </p:cNvPr>
          <p:cNvSpPr>
            <a:spLocks noGrp="1"/>
          </p:cNvSpPr>
          <p:nvPr>
            <p:ph idx="1"/>
          </p:nvPr>
        </p:nvSpPr>
        <p:spPr>
          <a:xfrm>
            <a:off x="1102290" y="1825625"/>
            <a:ext cx="10251510" cy="4351338"/>
          </a:xfrm>
        </p:spPr>
        <p:txBody>
          <a:bodyPr>
            <a:normAutofit lnSpcReduction="10000"/>
          </a:bodyPr>
          <a:lstStyle/>
          <a:p>
            <a:pPr marL="0" indent="0">
              <a:buNone/>
            </a:pPr>
            <a:r>
              <a:rPr lang="en-US" sz="3000" dirty="0"/>
              <a:t>A child custody proceedings is any action where a child is removed from the parent:</a:t>
            </a:r>
          </a:p>
          <a:p>
            <a:pPr lvl="1"/>
            <a:endParaRPr lang="en-US" sz="3000" dirty="0"/>
          </a:p>
          <a:p>
            <a:pPr lvl="1">
              <a:buFont typeface="Wingdings" panose="05000000000000000000" pitchFamily="2" charset="2"/>
              <a:buChar char="Ø"/>
            </a:pPr>
            <a:r>
              <a:rPr lang="en-US" sz="3000" dirty="0"/>
              <a:t>for temporary placement;</a:t>
            </a:r>
          </a:p>
          <a:p>
            <a:pPr lvl="1">
              <a:buFont typeface="Wingdings" panose="05000000000000000000" pitchFamily="2" charset="2"/>
              <a:buChar char="Ø"/>
            </a:pPr>
            <a:endParaRPr lang="en-US" sz="3000" dirty="0"/>
          </a:p>
          <a:p>
            <a:pPr lvl="1">
              <a:buFont typeface="Wingdings" panose="05000000000000000000" pitchFamily="2" charset="2"/>
              <a:buChar char="Ø"/>
            </a:pPr>
            <a:r>
              <a:rPr lang="en-US" sz="3000" dirty="0"/>
              <a:t>in a home or institution;</a:t>
            </a:r>
          </a:p>
          <a:p>
            <a:pPr lvl="1">
              <a:buFont typeface="Wingdings" panose="05000000000000000000" pitchFamily="2" charset="2"/>
              <a:buChar char="Ø"/>
            </a:pPr>
            <a:endParaRPr lang="en-US" sz="3000" dirty="0"/>
          </a:p>
          <a:p>
            <a:pPr lvl="1">
              <a:buFont typeface="Wingdings" panose="05000000000000000000" pitchFamily="2" charset="2"/>
              <a:buChar char="Ø"/>
            </a:pPr>
            <a:r>
              <a:rPr lang="en-US" sz="3000" dirty="0"/>
              <a:t>and where the parent cannot have the child returned upon demand but where parental rights have not been terminated. </a:t>
            </a:r>
            <a:endParaRPr lang="en-US" dirty="0"/>
          </a:p>
        </p:txBody>
      </p:sp>
    </p:spTree>
    <p:extLst>
      <p:ext uri="{BB962C8B-B14F-4D97-AF65-F5344CB8AC3E}">
        <p14:creationId xmlns:p14="http://schemas.microsoft.com/office/powerpoint/2010/main" val="13669519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eorgia" panose="02040502050405020303"/>
              <a:ea typeface="+mn-ea"/>
              <a:cs typeface="+mn-cs"/>
            </a:endParaRP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EEC51869-CF30-4181-B377-AEFA1B2F0133}"/>
              </a:ext>
            </a:extLst>
          </p:cNvPr>
          <p:cNvPicPr>
            <a:picLocks noChangeAspect="1"/>
          </p:cNvPicPr>
          <p:nvPr/>
        </p:nvPicPr>
        <p:blipFill>
          <a:blip r:embed="rId3">
            <a:alphaModFix amt="40000"/>
            <a:extLst>
              <a:ext uri="{28A0092B-C50C-407E-A947-70E740481C1C}">
                <a14:useLocalDpi xmlns:a14="http://schemas.microsoft.com/office/drawing/2010/main" val="0"/>
              </a:ext>
            </a:extLst>
          </a:blip>
          <a:srcRect/>
          <a:stretch>
            <a:fillRect/>
          </a:stretch>
        </p:blipFill>
        <p:spPr>
          <a:xfrm>
            <a:off x="0" y="0"/>
            <a:ext cx="12191998" cy="6858000"/>
          </a:xfrm>
          <a:prstGeom prst="rect">
            <a:avLst/>
          </a:prstGeom>
        </p:spPr>
      </p:pic>
      <p:sp>
        <p:nvSpPr>
          <p:cNvPr id="2" name="Title 1">
            <a:extLst>
              <a:ext uri="{FF2B5EF4-FFF2-40B4-BE49-F238E27FC236}">
                <a16:creationId xmlns:a16="http://schemas.microsoft.com/office/drawing/2014/main" id="{07A747D4-9483-4DE3-B32A-4ED52A3783DA}"/>
              </a:ext>
            </a:extLst>
          </p:cNvPr>
          <p:cNvSpPr>
            <a:spLocks noGrp="1"/>
          </p:cNvSpPr>
          <p:nvPr>
            <p:ph type="title"/>
          </p:nvPr>
        </p:nvSpPr>
        <p:spPr>
          <a:xfrm>
            <a:off x="841249" y="941832"/>
            <a:ext cx="10506456" cy="2057400"/>
          </a:xfrm>
        </p:spPr>
        <p:txBody>
          <a:bodyPr anchor="b">
            <a:normAutofit/>
          </a:bodyPr>
          <a:lstStyle/>
          <a:p>
            <a:r>
              <a:rPr lang="en-US" sz="5000" dirty="0">
                <a:solidFill>
                  <a:schemeClr val="bg1"/>
                </a:solidFill>
              </a:rPr>
              <a:t>Qualified Expert Witness</a:t>
            </a:r>
            <a:br>
              <a:rPr lang="en-US" sz="5000" dirty="0">
                <a:solidFill>
                  <a:schemeClr val="bg1"/>
                </a:solidFill>
              </a:rPr>
            </a:br>
            <a:r>
              <a:rPr lang="en-US" sz="3200" dirty="0">
                <a:solidFill>
                  <a:schemeClr val="bg1"/>
                </a:solidFill>
              </a:rPr>
              <a:t> </a:t>
            </a:r>
            <a:br>
              <a:rPr lang="en-US" sz="5000" dirty="0">
                <a:solidFill>
                  <a:schemeClr val="bg1"/>
                </a:solidFill>
              </a:rPr>
            </a:br>
            <a:r>
              <a:rPr lang="en-US" sz="3200" dirty="0">
                <a:solidFill>
                  <a:schemeClr val="bg1"/>
                </a:solidFill>
              </a:rPr>
              <a:t>§ 23.122 Qualified expert witness</a:t>
            </a:r>
            <a:endParaRPr lang="en-US" sz="5000" dirty="0">
              <a:solidFill>
                <a:schemeClr val="bg1"/>
              </a:solidFill>
            </a:endParaRP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6B237318-9072-40A5-A18C-5E6F191ADC15}"/>
              </a:ext>
            </a:extLst>
          </p:cNvPr>
          <p:cNvSpPr>
            <a:spLocks noGrp="1"/>
          </p:cNvSpPr>
          <p:nvPr>
            <p:ph idx="1"/>
          </p:nvPr>
        </p:nvSpPr>
        <p:spPr>
          <a:xfrm>
            <a:off x="841248" y="3502151"/>
            <a:ext cx="10506456" cy="2906463"/>
          </a:xfrm>
        </p:spPr>
        <p:txBody>
          <a:bodyPr>
            <a:normAutofit fontScale="92500" lnSpcReduction="10000"/>
          </a:bodyPr>
          <a:lstStyle/>
          <a:p>
            <a:r>
              <a:rPr lang="en-US" sz="2000" dirty="0">
                <a:solidFill>
                  <a:schemeClr val="bg1"/>
                </a:solidFill>
              </a:rPr>
              <a:t>The QEW, Continued Custody, Cultural Standards</a:t>
            </a:r>
          </a:p>
          <a:p>
            <a:pPr lvl="1"/>
            <a:r>
              <a:rPr lang="en-US" sz="1600" dirty="0">
                <a:solidFill>
                  <a:schemeClr val="bg1"/>
                </a:solidFill>
              </a:rPr>
              <a:t>A qualified expert witness </a:t>
            </a:r>
            <a:r>
              <a:rPr lang="en-US" sz="1600" b="1" dirty="0">
                <a:solidFill>
                  <a:schemeClr val="bg1"/>
                </a:solidFill>
              </a:rPr>
              <a:t>must</a:t>
            </a:r>
            <a:r>
              <a:rPr lang="en-US" sz="1600" dirty="0">
                <a:solidFill>
                  <a:schemeClr val="bg1"/>
                </a:solidFill>
              </a:rPr>
              <a:t> be qualified to testify regarding whether the child's continued custody by the parent or Indian custodian is likely to result in serious emotional or physical damage to the child and </a:t>
            </a:r>
            <a:r>
              <a:rPr lang="en-US" sz="1600" b="1" dirty="0">
                <a:solidFill>
                  <a:schemeClr val="bg1"/>
                </a:solidFill>
              </a:rPr>
              <a:t>should</a:t>
            </a:r>
            <a:r>
              <a:rPr lang="en-US" sz="1600" dirty="0">
                <a:solidFill>
                  <a:schemeClr val="bg1"/>
                </a:solidFill>
              </a:rPr>
              <a:t> be qualified to testify as to the prevailing social and cultural standards of the Indian child's Tribe. A person may be designated by the Indian child's Tribe as being qualified to testify to the prevailing social and cultural standards of the Indian child's Tribe.</a:t>
            </a:r>
          </a:p>
          <a:p>
            <a:r>
              <a:rPr lang="en-US" sz="2000" dirty="0">
                <a:solidFill>
                  <a:schemeClr val="bg1"/>
                </a:solidFill>
              </a:rPr>
              <a:t>BIA Assistance</a:t>
            </a:r>
          </a:p>
          <a:p>
            <a:pPr lvl="1"/>
            <a:r>
              <a:rPr lang="en-US" sz="1600" dirty="0">
                <a:solidFill>
                  <a:schemeClr val="bg1"/>
                </a:solidFill>
              </a:rPr>
              <a:t>The court or any party may request the assistance of the Indian child's Tribe or the BIA office serving the Indian child's Tribe in locating persons qualified to serve as expert witnesses.</a:t>
            </a:r>
          </a:p>
          <a:p>
            <a:r>
              <a:rPr lang="en-US" sz="2000" dirty="0">
                <a:solidFill>
                  <a:schemeClr val="bg1"/>
                </a:solidFill>
              </a:rPr>
              <a:t>No Dual Roles</a:t>
            </a:r>
          </a:p>
          <a:p>
            <a:pPr lvl="1"/>
            <a:r>
              <a:rPr lang="en-US" sz="1600" dirty="0">
                <a:solidFill>
                  <a:schemeClr val="bg1"/>
                </a:solidFill>
              </a:rPr>
              <a:t>The social worker regularly assigned to the Indian child </a:t>
            </a:r>
            <a:r>
              <a:rPr lang="en-US" sz="1600" b="1" dirty="0">
                <a:solidFill>
                  <a:schemeClr val="bg1"/>
                </a:solidFill>
              </a:rPr>
              <a:t>may not</a:t>
            </a:r>
            <a:r>
              <a:rPr lang="en-US" sz="1600" dirty="0">
                <a:solidFill>
                  <a:schemeClr val="bg1"/>
                </a:solidFill>
              </a:rPr>
              <a:t> serve as a qualified expert witness in child-custody proceedings concerning the child.</a:t>
            </a:r>
          </a:p>
          <a:p>
            <a:pPr marL="0" indent="0">
              <a:buNone/>
            </a:pPr>
            <a:endParaRPr lang="en-US" sz="2000" dirty="0">
              <a:solidFill>
                <a:schemeClr val="bg1"/>
              </a:solidFill>
            </a:endParaRPr>
          </a:p>
        </p:txBody>
      </p:sp>
    </p:spTree>
    <p:extLst>
      <p:ext uri="{BB962C8B-B14F-4D97-AF65-F5344CB8AC3E}">
        <p14:creationId xmlns:p14="http://schemas.microsoft.com/office/powerpoint/2010/main" val="32240770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eorgia" panose="02040502050405020303"/>
              <a:ea typeface="+mn-ea"/>
              <a:cs typeface="+mn-cs"/>
            </a:endParaRP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EEC51869-CF30-4181-B377-AEFA1B2F0133}"/>
              </a:ext>
            </a:extLst>
          </p:cNvPr>
          <p:cNvPicPr>
            <a:picLocks noChangeAspect="1"/>
          </p:cNvPicPr>
          <p:nvPr/>
        </p:nvPicPr>
        <p:blipFill>
          <a:blip r:embed="rId3">
            <a:alphaModFix amt="40000"/>
            <a:extLst>
              <a:ext uri="{28A0092B-C50C-407E-A947-70E740481C1C}">
                <a14:useLocalDpi xmlns:a14="http://schemas.microsoft.com/office/drawing/2010/main" val="0"/>
              </a:ext>
            </a:extLst>
          </a:blip>
          <a:srcRect/>
          <a:stretch>
            <a:fillRect/>
          </a:stretch>
        </p:blipFill>
        <p:spPr>
          <a:xfrm>
            <a:off x="0" y="0"/>
            <a:ext cx="12191998" cy="6858000"/>
          </a:xfrm>
          <a:prstGeom prst="rect">
            <a:avLst/>
          </a:prstGeom>
        </p:spPr>
      </p:pic>
      <p:sp>
        <p:nvSpPr>
          <p:cNvPr id="2" name="Title 1">
            <a:extLst>
              <a:ext uri="{FF2B5EF4-FFF2-40B4-BE49-F238E27FC236}">
                <a16:creationId xmlns:a16="http://schemas.microsoft.com/office/drawing/2014/main" id="{07A747D4-9483-4DE3-B32A-4ED52A3783DA}"/>
              </a:ext>
            </a:extLst>
          </p:cNvPr>
          <p:cNvSpPr>
            <a:spLocks noGrp="1"/>
          </p:cNvSpPr>
          <p:nvPr>
            <p:ph type="title"/>
          </p:nvPr>
        </p:nvSpPr>
        <p:spPr>
          <a:xfrm>
            <a:off x="841249" y="941832"/>
            <a:ext cx="10506456" cy="2057400"/>
          </a:xfrm>
        </p:spPr>
        <p:txBody>
          <a:bodyPr anchor="b">
            <a:normAutofit/>
          </a:bodyPr>
          <a:lstStyle/>
          <a:p>
            <a:r>
              <a:rPr lang="en-US" sz="5000" dirty="0">
                <a:solidFill>
                  <a:schemeClr val="bg1"/>
                </a:solidFill>
              </a:rPr>
              <a:t>Qualified Expert Witness</a:t>
            </a:r>
            <a:br>
              <a:rPr lang="en-US" sz="5000" dirty="0">
                <a:solidFill>
                  <a:schemeClr val="bg1"/>
                </a:solidFill>
              </a:rPr>
            </a:br>
            <a:r>
              <a:rPr lang="en-US" sz="3200" dirty="0">
                <a:solidFill>
                  <a:schemeClr val="bg1"/>
                </a:solidFill>
              </a:rPr>
              <a:t> </a:t>
            </a:r>
            <a:br>
              <a:rPr lang="en-US" sz="5000" dirty="0">
                <a:solidFill>
                  <a:schemeClr val="bg1"/>
                </a:solidFill>
              </a:rPr>
            </a:br>
            <a:r>
              <a:rPr lang="en-US" sz="3200" dirty="0">
                <a:solidFill>
                  <a:schemeClr val="bg1"/>
                </a:solidFill>
              </a:rPr>
              <a:t>§ 23.121 Standards of evidence</a:t>
            </a:r>
            <a:endParaRPr lang="en-US" sz="5000" dirty="0">
              <a:solidFill>
                <a:schemeClr val="bg1"/>
              </a:solidFill>
            </a:endParaRP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6B237318-9072-40A5-A18C-5E6F191ADC15}"/>
              </a:ext>
            </a:extLst>
          </p:cNvPr>
          <p:cNvSpPr>
            <a:spLocks noGrp="1"/>
          </p:cNvSpPr>
          <p:nvPr>
            <p:ph idx="1"/>
          </p:nvPr>
        </p:nvSpPr>
        <p:spPr>
          <a:xfrm>
            <a:off x="841248" y="3502152"/>
            <a:ext cx="10506456" cy="2974144"/>
          </a:xfrm>
        </p:spPr>
        <p:txBody>
          <a:bodyPr>
            <a:normAutofit/>
          </a:bodyPr>
          <a:lstStyle/>
          <a:p>
            <a:r>
              <a:rPr lang="en-US" sz="2000" dirty="0">
                <a:solidFill>
                  <a:schemeClr val="bg1"/>
                </a:solidFill>
              </a:rPr>
              <a:t>Clear and Convincing, QEW, Serious Harm</a:t>
            </a:r>
          </a:p>
          <a:p>
            <a:pPr lvl="1"/>
            <a:r>
              <a:rPr lang="en-US" sz="1600" dirty="0">
                <a:solidFill>
                  <a:schemeClr val="bg1"/>
                </a:solidFill>
              </a:rPr>
              <a:t>The court must not order a foster-care placement of an Indian child unless clear and convincing evidence is presented, including the testimony of one or more qualified expert witnesses, demonstrating that the child's continued custody by the child's parent or Indian custodian is likely to result in serious emotional or physical damage to the child.</a:t>
            </a:r>
          </a:p>
          <a:p>
            <a:r>
              <a:rPr lang="en-US" sz="2000" dirty="0">
                <a:solidFill>
                  <a:schemeClr val="bg1"/>
                </a:solidFill>
              </a:rPr>
              <a:t>Beyond Reasonable Doubt, QEW, Serious Harm</a:t>
            </a:r>
          </a:p>
          <a:p>
            <a:pPr lvl="1"/>
            <a:r>
              <a:rPr lang="en-US" sz="1600" dirty="0">
                <a:solidFill>
                  <a:schemeClr val="bg1"/>
                </a:solidFill>
              </a:rPr>
              <a:t>The court must not order a termination of parental rights for an Indian child unless evidence beyond a reasonable doubt is presented, including the testimony of one or more qualified expert witnesses, demonstrating that the child's continued custody by the child's parent or Indian custodian is likely to result in serious emotional or physical damage to the child.</a:t>
            </a:r>
            <a:br>
              <a:rPr lang="en-US" sz="1600" dirty="0">
                <a:solidFill>
                  <a:schemeClr val="bg1"/>
                </a:solidFill>
              </a:rPr>
            </a:br>
            <a:endParaRPr lang="en-US" sz="1600" dirty="0">
              <a:solidFill>
                <a:schemeClr val="bg1"/>
              </a:solidFill>
            </a:endParaRPr>
          </a:p>
          <a:p>
            <a:pPr marL="0" indent="0">
              <a:buNone/>
            </a:pPr>
            <a:endParaRPr lang="en-US" sz="2000" dirty="0">
              <a:solidFill>
                <a:schemeClr val="bg1"/>
              </a:solidFill>
            </a:endParaRPr>
          </a:p>
        </p:txBody>
      </p:sp>
    </p:spTree>
    <p:extLst>
      <p:ext uri="{BB962C8B-B14F-4D97-AF65-F5344CB8AC3E}">
        <p14:creationId xmlns:p14="http://schemas.microsoft.com/office/powerpoint/2010/main" val="40568145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ackground with a black square&#10;&#10;Description automatically generated with medium confidence">
            <a:extLst>
              <a:ext uri="{FF2B5EF4-FFF2-40B4-BE49-F238E27FC236}">
                <a16:creationId xmlns:a16="http://schemas.microsoft.com/office/drawing/2014/main" id="{EEC51869-CF30-4181-B377-AEFA1B2F01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8" cy="6858000"/>
          </a:xfrm>
          <a:prstGeom prst="rect">
            <a:avLst/>
          </a:prstGeom>
        </p:spPr>
      </p:pic>
      <p:sp>
        <p:nvSpPr>
          <p:cNvPr id="2" name="Title 1">
            <a:extLst>
              <a:ext uri="{FF2B5EF4-FFF2-40B4-BE49-F238E27FC236}">
                <a16:creationId xmlns:a16="http://schemas.microsoft.com/office/drawing/2014/main" id="{07A747D4-9483-4DE3-B32A-4ED52A3783DA}"/>
              </a:ext>
            </a:extLst>
          </p:cNvPr>
          <p:cNvSpPr>
            <a:spLocks noGrp="1"/>
          </p:cNvSpPr>
          <p:nvPr>
            <p:ph type="title"/>
          </p:nvPr>
        </p:nvSpPr>
        <p:spPr/>
        <p:txBody>
          <a:bodyPr>
            <a:normAutofit/>
          </a:bodyPr>
          <a:lstStyle/>
          <a:p>
            <a:pPr algn="ctr"/>
            <a:r>
              <a:rPr lang="en-US" dirty="0"/>
              <a:t>Preliminary Hearing</a:t>
            </a:r>
            <a:br>
              <a:rPr lang="en-US" dirty="0"/>
            </a:br>
            <a:r>
              <a:rPr lang="en-US" sz="3200" dirty="0"/>
              <a:t>Key Decisions</a:t>
            </a:r>
            <a:endParaRPr lang="en-US" dirty="0"/>
          </a:p>
        </p:txBody>
      </p:sp>
      <p:sp>
        <p:nvSpPr>
          <p:cNvPr id="4" name="Content Placeholder 3">
            <a:extLst>
              <a:ext uri="{FF2B5EF4-FFF2-40B4-BE49-F238E27FC236}">
                <a16:creationId xmlns:a16="http://schemas.microsoft.com/office/drawing/2014/main" id="{6B237318-9072-40A5-A18C-5E6F191ADC15}"/>
              </a:ext>
            </a:extLst>
          </p:cNvPr>
          <p:cNvSpPr>
            <a:spLocks noGrp="1"/>
          </p:cNvSpPr>
          <p:nvPr>
            <p:ph idx="1"/>
          </p:nvPr>
        </p:nvSpPr>
        <p:spPr>
          <a:xfrm>
            <a:off x="1139868" y="1825625"/>
            <a:ext cx="10213932" cy="4351338"/>
          </a:xfrm>
        </p:spPr>
        <p:txBody>
          <a:bodyPr>
            <a:normAutofit fontScale="77500" lnSpcReduction="20000"/>
          </a:bodyPr>
          <a:lstStyle/>
          <a:p>
            <a:r>
              <a:rPr lang="en-US" dirty="0"/>
              <a:t>Whether each participant knows or has reason to know that the child is an Indian child. </a:t>
            </a:r>
          </a:p>
          <a:p>
            <a:pPr lvl="1"/>
            <a:r>
              <a:rPr lang="en-US" dirty="0"/>
              <a:t>Inquiry made at the commencement of the proceeding and on the record. 25 C.F.R. § 23.107(a) </a:t>
            </a:r>
          </a:p>
          <a:p>
            <a:pPr lvl="1"/>
            <a:r>
              <a:rPr lang="en-US" dirty="0"/>
              <a:t>Proper notice. 25 U.S.C. § 1912(a); 25 C.F.R. § 23.111(b)(2)</a:t>
            </a:r>
          </a:p>
          <a:p>
            <a:endParaRPr lang="en-US" dirty="0"/>
          </a:p>
          <a:p>
            <a:r>
              <a:rPr lang="en-US" dirty="0"/>
              <a:t>Whether proper notice was received </a:t>
            </a:r>
            <a:r>
              <a:rPr lang="en-US" i="1" dirty="0"/>
              <a:t>at least 10 days prior </a:t>
            </a:r>
            <a:r>
              <a:rPr lang="en-US" dirty="0"/>
              <a:t>to a hearing. </a:t>
            </a:r>
          </a:p>
          <a:p>
            <a:pPr marL="457200" lvl="1" indent="0">
              <a:buNone/>
            </a:pPr>
            <a:r>
              <a:rPr lang="en-US" dirty="0"/>
              <a:t>25 U.S.C. § 1912(a); 25 C.F.R. § 23.111(b)</a:t>
            </a:r>
          </a:p>
          <a:p>
            <a:pPr marL="457200" lvl="1" indent="0">
              <a:buNone/>
            </a:pPr>
            <a:endParaRPr lang="en-US" dirty="0"/>
          </a:p>
          <a:p>
            <a:r>
              <a:rPr lang="en-US" dirty="0"/>
              <a:t>If the tribe was unknown, was notice sent to the regional BIA office? </a:t>
            </a:r>
          </a:p>
          <a:p>
            <a:pPr marL="0" indent="0">
              <a:buNone/>
            </a:pPr>
            <a:r>
              <a:rPr lang="en-US" dirty="0"/>
              <a:t>	25 C.F.R. § 23.111(e)</a:t>
            </a:r>
          </a:p>
          <a:p>
            <a:pPr marL="0" indent="0">
              <a:buNone/>
            </a:pPr>
            <a:endParaRPr lang="en-US" dirty="0"/>
          </a:p>
          <a:p>
            <a:r>
              <a:rPr lang="en-US" dirty="0"/>
              <a:t>Whether copies of the notices were sent to the </a:t>
            </a:r>
            <a:r>
              <a:rPr lang="en-US" i="1" dirty="0"/>
              <a:t>appropriate</a:t>
            </a:r>
            <a:r>
              <a:rPr lang="en-US" dirty="0"/>
              <a:t> BIA Regional Director? 25 C.F.R. § 23.11(a) &amp; (b)</a:t>
            </a:r>
          </a:p>
          <a:p>
            <a:endParaRPr lang="en-US" dirty="0"/>
          </a:p>
        </p:txBody>
      </p:sp>
    </p:spTree>
    <p:extLst>
      <p:ext uri="{BB962C8B-B14F-4D97-AF65-F5344CB8AC3E}">
        <p14:creationId xmlns:p14="http://schemas.microsoft.com/office/powerpoint/2010/main" val="41899484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ackground with a black square&#10;&#10;Description automatically generated with medium confidence">
            <a:extLst>
              <a:ext uri="{FF2B5EF4-FFF2-40B4-BE49-F238E27FC236}">
                <a16:creationId xmlns:a16="http://schemas.microsoft.com/office/drawing/2014/main" id="{EEC51869-CF30-4181-B377-AEFA1B2F01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8" cy="6858000"/>
          </a:xfrm>
          <a:prstGeom prst="rect">
            <a:avLst/>
          </a:prstGeom>
        </p:spPr>
      </p:pic>
      <p:sp>
        <p:nvSpPr>
          <p:cNvPr id="2" name="Title 1">
            <a:extLst>
              <a:ext uri="{FF2B5EF4-FFF2-40B4-BE49-F238E27FC236}">
                <a16:creationId xmlns:a16="http://schemas.microsoft.com/office/drawing/2014/main" id="{07A747D4-9483-4DE3-B32A-4ED52A3783DA}"/>
              </a:ext>
            </a:extLst>
          </p:cNvPr>
          <p:cNvSpPr>
            <a:spLocks noGrp="1"/>
          </p:cNvSpPr>
          <p:nvPr>
            <p:ph type="title"/>
          </p:nvPr>
        </p:nvSpPr>
        <p:spPr/>
        <p:txBody>
          <a:bodyPr>
            <a:normAutofit/>
          </a:bodyPr>
          <a:lstStyle/>
          <a:p>
            <a:pPr algn="ctr"/>
            <a:r>
              <a:rPr lang="en-US" dirty="0"/>
              <a:t>Preliminary Hearing</a:t>
            </a:r>
            <a:br>
              <a:rPr lang="en-US" dirty="0"/>
            </a:br>
            <a:r>
              <a:rPr lang="en-US" sz="3600" dirty="0"/>
              <a:t>Notice to Tribes</a:t>
            </a:r>
            <a:endParaRPr lang="en-US" dirty="0"/>
          </a:p>
        </p:txBody>
      </p:sp>
      <p:sp>
        <p:nvSpPr>
          <p:cNvPr id="4" name="Content Placeholder 3">
            <a:extLst>
              <a:ext uri="{FF2B5EF4-FFF2-40B4-BE49-F238E27FC236}">
                <a16:creationId xmlns:a16="http://schemas.microsoft.com/office/drawing/2014/main" id="{6B237318-9072-40A5-A18C-5E6F191ADC15}"/>
              </a:ext>
            </a:extLst>
          </p:cNvPr>
          <p:cNvSpPr>
            <a:spLocks noGrp="1"/>
          </p:cNvSpPr>
          <p:nvPr>
            <p:ph idx="1"/>
          </p:nvPr>
        </p:nvSpPr>
        <p:spPr>
          <a:xfrm>
            <a:off x="838200" y="1825625"/>
            <a:ext cx="10515600" cy="4667250"/>
          </a:xfrm>
        </p:spPr>
        <p:txBody>
          <a:bodyPr>
            <a:normAutofit fontScale="85000" lnSpcReduction="20000"/>
          </a:bodyPr>
          <a:lstStyle/>
          <a:p>
            <a:r>
              <a:rPr lang="en-US" dirty="0"/>
              <a:t>Petitioner Obligations: </a:t>
            </a:r>
          </a:p>
          <a:p>
            <a:pPr lvl="1"/>
            <a:r>
              <a:rPr lang="en-US" dirty="0"/>
              <a:t>The party seeking the foster care placement of, or termination of parental rights to an Indian child </a:t>
            </a:r>
            <a:r>
              <a:rPr lang="en-US" b="1" dirty="0"/>
              <a:t>shall notify </a:t>
            </a:r>
            <a:r>
              <a:rPr lang="en-US" dirty="0"/>
              <a:t>the parent or Indian custodian and the Indian child's tribe, by registered mail with return receipt requested, of the pending proceedings and of their right of intervention.</a:t>
            </a:r>
          </a:p>
          <a:p>
            <a:endParaRPr lang="en-US" dirty="0"/>
          </a:p>
          <a:p>
            <a:r>
              <a:rPr lang="en-US" dirty="0"/>
              <a:t>Adequate Notice</a:t>
            </a:r>
          </a:p>
          <a:p>
            <a:pPr lvl="1"/>
            <a:r>
              <a:rPr lang="en-US" dirty="0"/>
              <a:t>Service be completed at least 10 days prior to an initial hearing. </a:t>
            </a:r>
          </a:p>
          <a:p>
            <a:pPr lvl="1"/>
            <a:r>
              <a:rPr lang="en-US" dirty="0"/>
              <a:t>Compare Arizona</a:t>
            </a:r>
          </a:p>
          <a:p>
            <a:endParaRPr lang="en-US" dirty="0"/>
          </a:p>
          <a:p>
            <a:r>
              <a:rPr lang="en-US" dirty="0"/>
              <a:t>Extension of Time</a:t>
            </a:r>
          </a:p>
          <a:p>
            <a:pPr lvl="1"/>
            <a:r>
              <a:rPr lang="en-US" dirty="0"/>
              <a:t>If a notified parent, Indian custodian, or Tribe subsequently requests additional time to prepare for a hearing, the court must adjourn the case for up to 20 additional days. </a:t>
            </a:r>
          </a:p>
          <a:p>
            <a:endParaRPr lang="en-US" dirty="0"/>
          </a:p>
          <a:p>
            <a:r>
              <a:rPr lang="en-US" dirty="0"/>
              <a:t>See also ICWA Regulations § 23.112(a) for time limit extensions. </a:t>
            </a:r>
          </a:p>
        </p:txBody>
      </p:sp>
    </p:spTree>
    <p:extLst>
      <p:ext uri="{BB962C8B-B14F-4D97-AF65-F5344CB8AC3E}">
        <p14:creationId xmlns:p14="http://schemas.microsoft.com/office/powerpoint/2010/main" val="28861061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ackground with a black square&#10;&#10;Description automatically generated with medium confidence">
            <a:extLst>
              <a:ext uri="{FF2B5EF4-FFF2-40B4-BE49-F238E27FC236}">
                <a16:creationId xmlns:a16="http://schemas.microsoft.com/office/drawing/2014/main" id="{EEC51869-CF30-4181-B377-AEFA1B2F01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8" cy="6858000"/>
          </a:xfrm>
          <a:prstGeom prst="rect">
            <a:avLst/>
          </a:prstGeom>
        </p:spPr>
      </p:pic>
      <p:sp>
        <p:nvSpPr>
          <p:cNvPr id="2" name="Title 1">
            <a:extLst>
              <a:ext uri="{FF2B5EF4-FFF2-40B4-BE49-F238E27FC236}">
                <a16:creationId xmlns:a16="http://schemas.microsoft.com/office/drawing/2014/main" id="{07A747D4-9483-4DE3-B32A-4ED52A3783DA}"/>
              </a:ext>
            </a:extLst>
          </p:cNvPr>
          <p:cNvSpPr>
            <a:spLocks noGrp="1"/>
          </p:cNvSpPr>
          <p:nvPr>
            <p:ph type="title"/>
          </p:nvPr>
        </p:nvSpPr>
        <p:spPr/>
        <p:txBody>
          <a:bodyPr>
            <a:normAutofit/>
          </a:bodyPr>
          <a:lstStyle/>
          <a:p>
            <a:pPr algn="ctr"/>
            <a:r>
              <a:rPr lang="en-US" dirty="0"/>
              <a:t>Preliminary Hearing</a:t>
            </a:r>
            <a:br>
              <a:rPr lang="en-US" dirty="0"/>
            </a:br>
            <a:r>
              <a:rPr lang="en-US" sz="3200" dirty="0"/>
              <a:t>Findings</a:t>
            </a:r>
            <a:endParaRPr lang="en-US" dirty="0"/>
          </a:p>
        </p:txBody>
      </p:sp>
      <p:sp>
        <p:nvSpPr>
          <p:cNvPr id="4" name="Content Placeholder 3">
            <a:extLst>
              <a:ext uri="{FF2B5EF4-FFF2-40B4-BE49-F238E27FC236}">
                <a16:creationId xmlns:a16="http://schemas.microsoft.com/office/drawing/2014/main" id="{6B237318-9072-40A5-A18C-5E6F191ADC15}"/>
              </a:ext>
            </a:extLst>
          </p:cNvPr>
          <p:cNvSpPr>
            <a:spLocks noGrp="1"/>
          </p:cNvSpPr>
          <p:nvPr>
            <p:ph idx="1"/>
          </p:nvPr>
        </p:nvSpPr>
        <p:spPr>
          <a:xfrm>
            <a:off x="1139867" y="1829027"/>
            <a:ext cx="10213931" cy="4415466"/>
          </a:xfrm>
        </p:spPr>
        <p:txBody>
          <a:bodyPr>
            <a:normAutofit fontScale="92500" lnSpcReduction="20000"/>
          </a:bodyPr>
          <a:lstStyle/>
          <a:p>
            <a:r>
              <a:rPr lang="en-US" dirty="0"/>
              <a:t>Domicile - Whether at the time of removal, the child lives or is domiciled on a reservation or is already a ward of a tribal court thereby depriving the state court of jurisdiction. 25 U.S.C. § 1911(a)</a:t>
            </a:r>
          </a:p>
          <a:p>
            <a:endParaRPr lang="en-US" dirty="0"/>
          </a:p>
          <a:p>
            <a:r>
              <a:rPr lang="en-US" dirty="0"/>
              <a:t>Indian Custodian - Whether at the time of removal, the child was in the custody of an Indian custodian. 25 U.S.C. § 1903(6)</a:t>
            </a:r>
          </a:p>
          <a:p>
            <a:endParaRPr lang="en-US" dirty="0"/>
          </a:p>
          <a:p>
            <a:r>
              <a:rPr lang="en-US" dirty="0"/>
              <a:t>Harm - Whether the removal or placement is necessary to prevent imminent physical damage or harm to the child. 25 U.S.C. § 1922; 25 C.F.R. § 23.113(b)(1)</a:t>
            </a:r>
          </a:p>
          <a:p>
            <a:endParaRPr lang="en-US" dirty="0"/>
          </a:p>
          <a:p>
            <a:r>
              <a:rPr lang="en-US" dirty="0"/>
              <a:t>Notice - If all notice was properly done prior to the hearing.</a:t>
            </a:r>
          </a:p>
          <a:p>
            <a:endParaRPr lang="en-US" dirty="0"/>
          </a:p>
        </p:txBody>
      </p:sp>
    </p:spTree>
    <p:extLst>
      <p:ext uri="{BB962C8B-B14F-4D97-AF65-F5344CB8AC3E}">
        <p14:creationId xmlns:p14="http://schemas.microsoft.com/office/powerpoint/2010/main" val="3699417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FFDE04-B07D-4544-9863-A24A744B4350}"/>
              </a:ext>
            </a:extLst>
          </p:cNvPr>
          <p:cNvPicPr>
            <a:picLocks noChangeAspect="1"/>
          </p:cNvPicPr>
          <p:nvPr/>
        </p:nvPicPr>
        <p:blipFill>
          <a:blip r:embed="rId3"/>
          <a:stretch>
            <a:fillRect/>
          </a:stretch>
        </p:blipFill>
        <p:spPr>
          <a:xfrm>
            <a:off x="-119743" y="0"/>
            <a:ext cx="12311743" cy="6945085"/>
          </a:xfrm>
          <a:prstGeom prst="rect">
            <a:avLst/>
          </a:prstGeom>
        </p:spPr>
      </p:pic>
    </p:spTree>
    <p:extLst>
      <p:ext uri="{BB962C8B-B14F-4D97-AF65-F5344CB8AC3E}">
        <p14:creationId xmlns:p14="http://schemas.microsoft.com/office/powerpoint/2010/main" val="8846097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ackground with a black square&#10;&#10;Description automatically generated with medium confidence">
            <a:extLst>
              <a:ext uri="{FF2B5EF4-FFF2-40B4-BE49-F238E27FC236}">
                <a16:creationId xmlns:a16="http://schemas.microsoft.com/office/drawing/2014/main" id="{EEC51869-CF30-4181-B377-AEFA1B2F01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8" cy="6858000"/>
          </a:xfrm>
          <a:prstGeom prst="rect">
            <a:avLst/>
          </a:prstGeom>
        </p:spPr>
      </p:pic>
      <p:sp>
        <p:nvSpPr>
          <p:cNvPr id="2" name="Title 1">
            <a:extLst>
              <a:ext uri="{FF2B5EF4-FFF2-40B4-BE49-F238E27FC236}">
                <a16:creationId xmlns:a16="http://schemas.microsoft.com/office/drawing/2014/main" id="{07A747D4-9483-4DE3-B32A-4ED52A3783DA}"/>
              </a:ext>
            </a:extLst>
          </p:cNvPr>
          <p:cNvSpPr>
            <a:spLocks noGrp="1"/>
          </p:cNvSpPr>
          <p:nvPr>
            <p:ph type="title"/>
          </p:nvPr>
        </p:nvSpPr>
        <p:spPr/>
        <p:txBody>
          <a:bodyPr/>
          <a:lstStyle/>
          <a:p>
            <a:pPr algn="ctr"/>
            <a:r>
              <a:rPr lang="en-US" dirty="0"/>
              <a:t>Preliminary Hearing</a:t>
            </a:r>
            <a:br>
              <a:rPr lang="en-US" dirty="0"/>
            </a:br>
            <a:r>
              <a:rPr lang="en-US" sz="3200" dirty="0"/>
              <a:t>Findings</a:t>
            </a:r>
            <a:endParaRPr lang="en-US" dirty="0"/>
          </a:p>
        </p:txBody>
      </p:sp>
      <p:sp>
        <p:nvSpPr>
          <p:cNvPr id="4" name="Content Placeholder 3">
            <a:extLst>
              <a:ext uri="{FF2B5EF4-FFF2-40B4-BE49-F238E27FC236}">
                <a16:creationId xmlns:a16="http://schemas.microsoft.com/office/drawing/2014/main" id="{6B237318-9072-40A5-A18C-5E6F191ADC15}"/>
              </a:ext>
            </a:extLst>
          </p:cNvPr>
          <p:cNvSpPr>
            <a:spLocks noGrp="1"/>
          </p:cNvSpPr>
          <p:nvPr>
            <p:ph idx="1"/>
          </p:nvPr>
        </p:nvSpPr>
        <p:spPr>
          <a:xfrm>
            <a:off x="838199" y="1687512"/>
            <a:ext cx="10515600" cy="4805363"/>
          </a:xfrm>
        </p:spPr>
        <p:txBody>
          <a:bodyPr>
            <a:normAutofit lnSpcReduction="10000"/>
          </a:bodyPr>
          <a:lstStyle/>
          <a:p>
            <a:r>
              <a:rPr lang="en-US" dirty="0"/>
              <a:t>20 Day Request – Did the parent or tribe request an additional 20 days? 25 U.S.C. § 1912(a)</a:t>
            </a:r>
          </a:p>
          <a:p>
            <a:endParaRPr lang="en-US" dirty="0"/>
          </a:p>
          <a:p>
            <a:r>
              <a:rPr lang="en-US" dirty="0"/>
              <a:t>Active Efforts – Efforts made to prevent the breakup of the family, and whether the efforts were successful. 25 U.S.C. § 1912(d)</a:t>
            </a:r>
          </a:p>
          <a:p>
            <a:endParaRPr lang="en-US" dirty="0"/>
          </a:p>
          <a:p>
            <a:r>
              <a:rPr lang="en-US" dirty="0"/>
              <a:t>Custody and Serious Emotional Harm - Whether there was clear and convincing evidence, supported by the testimony of a qualified expert witness, that continued custody of the child by the parent or Indian custodian is </a:t>
            </a:r>
            <a:r>
              <a:rPr lang="en-US" b="1" dirty="0"/>
              <a:t>likely</a:t>
            </a:r>
            <a:r>
              <a:rPr lang="en-US" dirty="0"/>
              <a:t> to result in serious emotional or physical damage to the child. 25 U.S.C. § 1912(e)</a:t>
            </a:r>
          </a:p>
          <a:p>
            <a:endParaRPr lang="en-US" dirty="0"/>
          </a:p>
        </p:txBody>
      </p:sp>
    </p:spTree>
    <p:extLst>
      <p:ext uri="{BB962C8B-B14F-4D97-AF65-F5344CB8AC3E}">
        <p14:creationId xmlns:p14="http://schemas.microsoft.com/office/powerpoint/2010/main" val="15040475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ackground with a black square&#10;&#10;Description automatically generated with medium confidence">
            <a:extLst>
              <a:ext uri="{FF2B5EF4-FFF2-40B4-BE49-F238E27FC236}">
                <a16:creationId xmlns:a16="http://schemas.microsoft.com/office/drawing/2014/main" id="{EEC51869-CF30-4181-B377-AEFA1B2F01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8" cy="6858000"/>
          </a:xfrm>
          <a:prstGeom prst="rect">
            <a:avLst/>
          </a:prstGeom>
        </p:spPr>
      </p:pic>
      <p:sp>
        <p:nvSpPr>
          <p:cNvPr id="2" name="Title 1">
            <a:extLst>
              <a:ext uri="{FF2B5EF4-FFF2-40B4-BE49-F238E27FC236}">
                <a16:creationId xmlns:a16="http://schemas.microsoft.com/office/drawing/2014/main" id="{07A747D4-9483-4DE3-B32A-4ED52A3783DA}"/>
              </a:ext>
            </a:extLst>
          </p:cNvPr>
          <p:cNvSpPr>
            <a:spLocks noGrp="1"/>
          </p:cNvSpPr>
          <p:nvPr>
            <p:ph type="title"/>
          </p:nvPr>
        </p:nvSpPr>
        <p:spPr/>
        <p:txBody>
          <a:bodyPr/>
          <a:lstStyle/>
          <a:p>
            <a:pPr algn="ctr"/>
            <a:r>
              <a:rPr lang="en-US" dirty="0"/>
              <a:t>Preliminary Hearing</a:t>
            </a:r>
            <a:br>
              <a:rPr lang="en-US" dirty="0"/>
            </a:br>
            <a:r>
              <a:rPr lang="en-US" sz="2800" dirty="0"/>
              <a:t>Best-Practice Determinations</a:t>
            </a:r>
            <a:endParaRPr lang="en-US" dirty="0"/>
          </a:p>
        </p:txBody>
      </p:sp>
      <p:sp>
        <p:nvSpPr>
          <p:cNvPr id="4" name="Content Placeholder 3">
            <a:extLst>
              <a:ext uri="{FF2B5EF4-FFF2-40B4-BE49-F238E27FC236}">
                <a16:creationId xmlns:a16="http://schemas.microsoft.com/office/drawing/2014/main" id="{6B237318-9072-40A5-A18C-5E6F191ADC15}"/>
              </a:ext>
            </a:extLst>
          </p:cNvPr>
          <p:cNvSpPr>
            <a:spLocks noGrp="1"/>
          </p:cNvSpPr>
          <p:nvPr>
            <p:ph idx="1"/>
          </p:nvPr>
        </p:nvSpPr>
        <p:spPr>
          <a:xfrm>
            <a:off x="1215024" y="1452880"/>
            <a:ext cx="10138775" cy="4724083"/>
          </a:xfrm>
        </p:spPr>
        <p:txBody>
          <a:bodyPr>
            <a:normAutofit fontScale="85000" lnSpcReduction="10000"/>
          </a:bodyPr>
          <a:lstStyle/>
          <a:p>
            <a:pPr marL="0" indent="0">
              <a:buNone/>
            </a:pPr>
            <a:endParaRPr lang="en-US" dirty="0"/>
          </a:p>
          <a:p>
            <a:pPr>
              <a:lnSpc>
                <a:spcPct val="150000"/>
              </a:lnSpc>
              <a:buFont typeface="Wingdings" panose="05000000000000000000" pitchFamily="2" charset="2"/>
              <a:buChar char="Ø"/>
            </a:pPr>
            <a:r>
              <a:rPr lang="en-US" dirty="0"/>
              <a:t>Does the parent understand the case plan?</a:t>
            </a:r>
          </a:p>
          <a:p>
            <a:pPr>
              <a:lnSpc>
                <a:spcPct val="150000"/>
              </a:lnSpc>
              <a:buFont typeface="Wingdings" panose="05000000000000000000" pitchFamily="2" charset="2"/>
              <a:buChar char="Ø"/>
            </a:pPr>
            <a:r>
              <a:rPr lang="en-US" dirty="0"/>
              <a:t>Is the long-term permanent plan still the best plan for the child?</a:t>
            </a:r>
          </a:p>
          <a:p>
            <a:pPr>
              <a:lnSpc>
                <a:spcPct val="150000"/>
              </a:lnSpc>
              <a:buFont typeface="Wingdings" panose="05000000000000000000" pitchFamily="2" charset="2"/>
              <a:buChar char="Ø"/>
            </a:pPr>
            <a:r>
              <a:rPr lang="en-US" dirty="0"/>
              <a:t>Do case plan services match parenting deficiencies? </a:t>
            </a:r>
          </a:p>
          <a:p>
            <a:pPr>
              <a:lnSpc>
                <a:spcPct val="150000"/>
              </a:lnSpc>
              <a:buFont typeface="Wingdings" panose="05000000000000000000" pitchFamily="2" charset="2"/>
              <a:buChar char="Ø"/>
            </a:pPr>
            <a:r>
              <a:rPr lang="en-US" dirty="0"/>
              <a:t>Whether the child is in a preferred placement. 25 U.S.C. § 1915(b)14</a:t>
            </a:r>
          </a:p>
          <a:p>
            <a:pPr>
              <a:lnSpc>
                <a:spcPct val="150000"/>
              </a:lnSpc>
              <a:buFont typeface="Wingdings" panose="05000000000000000000" pitchFamily="2" charset="2"/>
              <a:buChar char="Ø"/>
            </a:pPr>
            <a:r>
              <a:rPr lang="en-US" dirty="0"/>
              <a:t>Do the visitation terms need to be modified to match customs?</a:t>
            </a:r>
          </a:p>
          <a:p>
            <a:pPr>
              <a:lnSpc>
                <a:spcPct val="150000"/>
              </a:lnSpc>
              <a:buFont typeface="Wingdings" panose="05000000000000000000" pitchFamily="2" charset="2"/>
              <a:buChar char="Ø"/>
            </a:pPr>
            <a:r>
              <a:rPr lang="en-US" dirty="0"/>
              <a:t>What is the time frame for the permanency plan?</a:t>
            </a:r>
          </a:p>
          <a:p>
            <a:endParaRPr lang="en-US" dirty="0"/>
          </a:p>
        </p:txBody>
      </p:sp>
    </p:spTree>
    <p:extLst>
      <p:ext uri="{BB962C8B-B14F-4D97-AF65-F5344CB8AC3E}">
        <p14:creationId xmlns:p14="http://schemas.microsoft.com/office/powerpoint/2010/main" val="5805687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eorgia" panose="02040502050405020303"/>
              <a:ea typeface="+mn-ea"/>
              <a:cs typeface="+mn-cs"/>
            </a:endParaRP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EEC51869-CF30-4181-B377-AEFA1B2F0133}"/>
              </a:ext>
            </a:extLst>
          </p:cNvPr>
          <p:cNvPicPr>
            <a:picLocks noChangeAspect="1"/>
          </p:cNvPicPr>
          <p:nvPr/>
        </p:nvPicPr>
        <p:blipFill>
          <a:blip r:embed="rId3">
            <a:alphaModFix amt="40000"/>
            <a:extLst>
              <a:ext uri="{28A0092B-C50C-407E-A947-70E740481C1C}">
                <a14:useLocalDpi xmlns:a14="http://schemas.microsoft.com/office/drawing/2010/main" val="0"/>
              </a:ext>
            </a:extLst>
          </a:blip>
          <a:srcRect/>
          <a:stretch>
            <a:fillRect/>
          </a:stretch>
        </p:blipFill>
        <p:spPr>
          <a:xfrm>
            <a:off x="0" y="0"/>
            <a:ext cx="12191998" cy="6858000"/>
          </a:xfrm>
          <a:prstGeom prst="rect">
            <a:avLst/>
          </a:prstGeom>
        </p:spPr>
      </p:pic>
      <p:sp>
        <p:nvSpPr>
          <p:cNvPr id="2" name="Title 1">
            <a:extLst>
              <a:ext uri="{FF2B5EF4-FFF2-40B4-BE49-F238E27FC236}">
                <a16:creationId xmlns:a16="http://schemas.microsoft.com/office/drawing/2014/main" id="{07A747D4-9483-4DE3-B32A-4ED52A3783DA}"/>
              </a:ext>
            </a:extLst>
          </p:cNvPr>
          <p:cNvSpPr>
            <a:spLocks noGrp="1"/>
          </p:cNvSpPr>
          <p:nvPr>
            <p:ph type="title"/>
          </p:nvPr>
        </p:nvSpPr>
        <p:spPr>
          <a:xfrm>
            <a:off x="841249" y="941832"/>
            <a:ext cx="10506456" cy="2057400"/>
          </a:xfrm>
        </p:spPr>
        <p:txBody>
          <a:bodyPr anchor="b">
            <a:normAutofit/>
          </a:bodyPr>
          <a:lstStyle/>
          <a:p>
            <a:r>
              <a:rPr lang="en-US" sz="5000" dirty="0">
                <a:solidFill>
                  <a:schemeClr val="bg1"/>
                </a:solidFill>
              </a:rPr>
              <a:t>Placement Preferences</a:t>
            </a: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6B237318-9072-40A5-A18C-5E6F191ADC15}"/>
              </a:ext>
            </a:extLst>
          </p:cNvPr>
          <p:cNvSpPr>
            <a:spLocks noGrp="1"/>
          </p:cNvSpPr>
          <p:nvPr>
            <p:ph idx="1"/>
          </p:nvPr>
        </p:nvSpPr>
        <p:spPr>
          <a:xfrm>
            <a:off x="841248" y="3502152"/>
            <a:ext cx="10506456" cy="2670048"/>
          </a:xfrm>
        </p:spPr>
        <p:txBody>
          <a:bodyPr>
            <a:normAutofit fontScale="92500" lnSpcReduction="10000"/>
          </a:bodyPr>
          <a:lstStyle/>
          <a:p>
            <a:pPr marL="0" indent="0">
              <a:buNone/>
            </a:pPr>
            <a:r>
              <a:rPr lang="en-US" sz="2000" dirty="0">
                <a:solidFill>
                  <a:schemeClr val="bg1"/>
                </a:solidFill>
              </a:rPr>
              <a:t>Tribal Placement Preferences Control</a:t>
            </a:r>
          </a:p>
          <a:p>
            <a:pPr marL="0" indent="0">
              <a:buNone/>
            </a:pPr>
            <a:r>
              <a:rPr lang="en-US" sz="2000" dirty="0">
                <a:solidFill>
                  <a:schemeClr val="bg1"/>
                </a:solidFill>
              </a:rPr>
              <a:t>Different rules for foster-care placements vs adoptive placements </a:t>
            </a:r>
          </a:p>
          <a:p>
            <a:pPr marL="0" indent="0">
              <a:buNone/>
            </a:pPr>
            <a:r>
              <a:rPr lang="en-US" sz="2000" dirty="0">
                <a:solidFill>
                  <a:schemeClr val="bg1"/>
                </a:solidFill>
              </a:rPr>
              <a:t>Preferences apply in any placement that is: </a:t>
            </a:r>
          </a:p>
          <a:p>
            <a:pPr marL="0" indent="0">
              <a:buNone/>
            </a:pPr>
            <a:r>
              <a:rPr lang="en-US" sz="2000" dirty="0">
                <a:solidFill>
                  <a:schemeClr val="bg1"/>
                </a:solidFill>
              </a:rPr>
              <a:t>	pre-adoptive, </a:t>
            </a:r>
          </a:p>
          <a:p>
            <a:pPr marL="0" indent="0">
              <a:buNone/>
            </a:pPr>
            <a:r>
              <a:rPr lang="en-US" sz="2000" dirty="0">
                <a:solidFill>
                  <a:schemeClr val="bg1"/>
                </a:solidFill>
              </a:rPr>
              <a:t>	adoptive, </a:t>
            </a:r>
          </a:p>
          <a:p>
            <a:pPr marL="0" indent="0">
              <a:buNone/>
            </a:pPr>
            <a:r>
              <a:rPr lang="en-US" sz="2000" dirty="0">
                <a:solidFill>
                  <a:schemeClr val="bg1"/>
                </a:solidFill>
              </a:rPr>
              <a:t>	or foster-care placement</a:t>
            </a:r>
          </a:p>
          <a:p>
            <a:pPr marL="0" indent="0">
              <a:buNone/>
            </a:pPr>
            <a:r>
              <a:rPr lang="en-US" sz="2000" dirty="0">
                <a:solidFill>
                  <a:schemeClr val="bg1"/>
                </a:solidFill>
              </a:rPr>
              <a:t>Apply Tribal or statutory preferences unless there is good cause not to follow</a:t>
            </a:r>
          </a:p>
        </p:txBody>
      </p:sp>
    </p:spTree>
    <p:extLst>
      <p:ext uri="{BB962C8B-B14F-4D97-AF65-F5344CB8AC3E}">
        <p14:creationId xmlns:p14="http://schemas.microsoft.com/office/powerpoint/2010/main" val="36646751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ackground with a black square&#10;&#10;Description automatically generated with medium confidence">
            <a:extLst>
              <a:ext uri="{FF2B5EF4-FFF2-40B4-BE49-F238E27FC236}">
                <a16:creationId xmlns:a16="http://schemas.microsoft.com/office/drawing/2014/main" id="{EEC51869-CF30-4181-B377-AEFA1B2F01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8" cy="6858000"/>
          </a:xfrm>
          <a:prstGeom prst="rect">
            <a:avLst/>
          </a:prstGeom>
        </p:spPr>
      </p:pic>
      <p:sp>
        <p:nvSpPr>
          <p:cNvPr id="2" name="Title 1">
            <a:extLst>
              <a:ext uri="{FF2B5EF4-FFF2-40B4-BE49-F238E27FC236}">
                <a16:creationId xmlns:a16="http://schemas.microsoft.com/office/drawing/2014/main" id="{07A747D4-9483-4DE3-B32A-4ED52A3783DA}"/>
              </a:ext>
            </a:extLst>
          </p:cNvPr>
          <p:cNvSpPr>
            <a:spLocks noGrp="1"/>
          </p:cNvSpPr>
          <p:nvPr>
            <p:ph type="title"/>
          </p:nvPr>
        </p:nvSpPr>
        <p:spPr/>
        <p:txBody>
          <a:bodyPr/>
          <a:lstStyle/>
          <a:p>
            <a:pPr algn="ctr"/>
            <a:r>
              <a:rPr lang="en-US" dirty="0"/>
              <a:t>Adjudication Hearing</a:t>
            </a:r>
            <a:br>
              <a:rPr lang="en-US" dirty="0"/>
            </a:br>
            <a:r>
              <a:rPr lang="en-US" sz="3200" dirty="0"/>
              <a:t>Key Decisions</a:t>
            </a:r>
            <a:endParaRPr lang="en-US" dirty="0"/>
          </a:p>
        </p:txBody>
      </p:sp>
      <p:graphicFrame>
        <p:nvGraphicFramePr>
          <p:cNvPr id="3" name="Content Placeholder 2">
            <a:extLst>
              <a:ext uri="{FF2B5EF4-FFF2-40B4-BE49-F238E27FC236}">
                <a16:creationId xmlns:a16="http://schemas.microsoft.com/office/drawing/2014/main" id="{D8408734-9E3E-4597-B583-33484F618F0C}"/>
              </a:ext>
            </a:extLst>
          </p:cNvPr>
          <p:cNvGraphicFramePr>
            <a:graphicFrameLocks noGrp="1"/>
          </p:cNvGraphicFramePr>
          <p:nvPr>
            <p:ph idx="1"/>
            <p:extLst>
              <p:ext uri="{D42A27DB-BD31-4B8C-83A1-F6EECF244321}">
                <p14:modId xmlns:p14="http://schemas.microsoft.com/office/powerpoint/2010/main" val="2608598730"/>
              </p:ext>
            </p:extLst>
          </p:nvPr>
        </p:nvGraphicFramePr>
        <p:xfrm>
          <a:off x="1138692" y="1913467"/>
          <a:ext cx="9914614" cy="42634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559954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CA785-A5B0-4C58-A048-7FC0E68CF334}"/>
              </a:ext>
            </a:extLst>
          </p:cNvPr>
          <p:cNvSpPr>
            <a:spLocks noGrp="1"/>
          </p:cNvSpPr>
          <p:nvPr>
            <p:ph type="title"/>
          </p:nvPr>
        </p:nvSpPr>
        <p:spPr/>
        <p:txBody>
          <a:bodyPr>
            <a:normAutofit/>
          </a:bodyPr>
          <a:lstStyle/>
          <a:p>
            <a:r>
              <a:rPr kumimoji="0" lang="en-US" sz="4400" b="0" i="0" u="sng" strike="noStrike" kern="1200" cap="none" spc="0" normalizeH="0" baseline="0" noProof="0" dirty="0">
                <a:ln>
                  <a:noFill/>
                </a:ln>
                <a:solidFill>
                  <a:prstClr val="black"/>
                </a:solidFill>
                <a:effectLst/>
                <a:uLnTx/>
                <a:uFillTx/>
                <a:latin typeface="Georgia" panose="02040502050405020303"/>
                <a:ea typeface="+mn-ea"/>
                <a:cs typeface="+mn-cs"/>
              </a:rPr>
              <a:t>Key ICWA Departments</a:t>
            </a:r>
            <a:endParaRPr lang="en-US" dirty="0"/>
          </a:p>
        </p:txBody>
      </p:sp>
      <p:graphicFrame>
        <p:nvGraphicFramePr>
          <p:cNvPr id="4" name="Content Placeholder 3">
            <a:extLst>
              <a:ext uri="{FF2B5EF4-FFF2-40B4-BE49-F238E27FC236}">
                <a16:creationId xmlns:a16="http://schemas.microsoft.com/office/drawing/2014/main" id="{BF855924-67BE-4EE0-85EC-5086F4244E36}"/>
              </a:ext>
            </a:extLst>
          </p:cNvPr>
          <p:cNvGraphicFramePr>
            <a:graphicFrameLocks noGrp="1"/>
          </p:cNvGraphicFramePr>
          <p:nvPr>
            <p:ph sz="quarter" idx="1"/>
            <p:extLst>
              <p:ext uri="{D42A27DB-BD31-4B8C-83A1-F6EECF244321}">
                <p14:modId xmlns:p14="http://schemas.microsoft.com/office/powerpoint/2010/main" val="1932302561"/>
              </p:ext>
            </p:extLst>
          </p:nvPr>
        </p:nvGraphicFramePr>
        <p:xfrm>
          <a:off x="1676400" y="1600200"/>
          <a:ext cx="10011664"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473370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7" name="Rectangle 12">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8" name="Oval 14">
            <a:extLst>
              <a:ext uri="{FF2B5EF4-FFF2-40B4-BE49-F238E27FC236}">
                <a16:creationId xmlns:a16="http://schemas.microsoft.com/office/drawing/2014/main" id="{EAED1919-54A1-41C9-B30B-A3FF3F58E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26220" y="98104"/>
            <a:ext cx="4288094" cy="4288094"/>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red square with a white border&#10;&#10;Description automatically generated">
            <a:extLst>
              <a:ext uri="{FF2B5EF4-FFF2-40B4-BE49-F238E27FC236}">
                <a16:creationId xmlns:a16="http://schemas.microsoft.com/office/drawing/2014/main" id="{18C8699E-438E-42BC-83A7-5168B16347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5620" y="941355"/>
            <a:ext cx="629293" cy="2601592"/>
          </a:xfrm>
          <a:prstGeom prst="rect">
            <a:avLst/>
          </a:prstGeom>
        </p:spPr>
      </p:pic>
      <p:grpSp>
        <p:nvGrpSpPr>
          <p:cNvPr id="209" name="Group 16">
            <a:extLst>
              <a:ext uri="{FF2B5EF4-FFF2-40B4-BE49-F238E27FC236}">
                <a16:creationId xmlns:a16="http://schemas.microsoft.com/office/drawing/2014/main" id="{C4751043-2EE3-4222-9979-8E61D93DA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1848" y="2813300"/>
            <a:ext cx="3757487" cy="3757487"/>
            <a:chOff x="1881974" y="1174396"/>
            <a:chExt cx="5290997" cy="5290997"/>
          </a:xfrm>
        </p:grpSpPr>
        <p:sp>
          <p:nvSpPr>
            <p:cNvPr id="210" name="Oval 17">
              <a:extLst>
                <a:ext uri="{FF2B5EF4-FFF2-40B4-BE49-F238E27FC236}">
                  <a16:creationId xmlns:a16="http://schemas.microsoft.com/office/drawing/2014/main" id="{03FD8213-DB67-4E29-9615-984DB59917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18">
              <a:extLst>
                <a:ext uri="{FF2B5EF4-FFF2-40B4-BE49-F238E27FC236}">
                  <a16:creationId xmlns:a16="http://schemas.microsoft.com/office/drawing/2014/main" id="{84EDB257-28CF-422F-AE6A-B99E3FE811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2" name="Oval 20">
            <a:extLst>
              <a:ext uri="{FF2B5EF4-FFF2-40B4-BE49-F238E27FC236}">
                <a16:creationId xmlns:a16="http://schemas.microsoft.com/office/drawing/2014/main" id="{FFFEB18F-F81F-4CED-BE64-EB888A77C3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4350" y="2762501"/>
            <a:ext cx="3744592" cy="3744592"/>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A747D4-9483-4DE3-B32A-4ED52A3783DA}"/>
              </a:ext>
            </a:extLst>
          </p:cNvPr>
          <p:cNvSpPr>
            <a:spLocks noGrp="1"/>
          </p:cNvSpPr>
          <p:nvPr>
            <p:ph type="title"/>
          </p:nvPr>
        </p:nvSpPr>
        <p:spPr>
          <a:xfrm>
            <a:off x="702591" y="3404609"/>
            <a:ext cx="3520789" cy="2021846"/>
          </a:xfrm>
        </p:spPr>
        <p:txBody>
          <a:bodyPr>
            <a:normAutofit/>
          </a:bodyPr>
          <a:lstStyle/>
          <a:p>
            <a:pPr algn="ctr"/>
            <a:r>
              <a:rPr lang="en-US" dirty="0">
                <a:solidFill>
                  <a:schemeClr val="bg1"/>
                </a:solidFill>
              </a:rPr>
              <a:t>Tribal Partners</a:t>
            </a:r>
          </a:p>
        </p:txBody>
      </p:sp>
      <p:grpSp>
        <p:nvGrpSpPr>
          <p:cNvPr id="213" name="Graphic 190">
            <a:extLst>
              <a:ext uri="{FF2B5EF4-FFF2-40B4-BE49-F238E27FC236}">
                <a16:creationId xmlns:a16="http://schemas.microsoft.com/office/drawing/2014/main" id="{00E015F5-1A99-4E40-BC3D-7707802996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3117" y="1193254"/>
            <a:ext cx="1291642" cy="429215"/>
            <a:chOff x="2504802" y="1755501"/>
            <a:chExt cx="1598829" cy="531293"/>
          </a:xfrm>
          <a:solidFill>
            <a:schemeClr val="bg1"/>
          </a:solidFill>
        </p:grpSpPr>
        <p:sp>
          <p:nvSpPr>
            <p:cNvPr id="24" name="Freeform: Shape 23">
              <a:extLst>
                <a:ext uri="{FF2B5EF4-FFF2-40B4-BE49-F238E27FC236}">
                  <a16:creationId xmlns:a16="http://schemas.microsoft.com/office/drawing/2014/main" id="{3FE6F571-2BB7-46DA-A3D9-B32ADDC1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214" name="Freeform: Shape 24">
              <a:extLst>
                <a:ext uri="{FF2B5EF4-FFF2-40B4-BE49-F238E27FC236}">
                  <a16:creationId xmlns:a16="http://schemas.microsoft.com/office/drawing/2014/main" id="{A905CC16-753C-4B9F-B3E2-C456795AE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grpSp>
        <p:nvGrpSpPr>
          <p:cNvPr id="215" name="Graphic 4">
            <a:extLst>
              <a:ext uri="{FF2B5EF4-FFF2-40B4-BE49-F238E27FC236}">
                <a16:creationId xmlns:a16="http://schemas.microsoft.com/office/drawing/2014/main" id="{5468B3A9-705E-43C3-A742-0619B0D8F2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0915" y="4748271"/>
            <a:ext cx="1330536" cy="1330521"/>
            <a:chOff x="5734037" y="3067039"/>
            <a:chExt cx="724483" cy="724489"/>
          </a:xfrm>
          <a:solidFill>
            <a:schemeClr val="bg1"/>
          </a:solidFill>
        </p:grpSpPr>
        <p:sp>
          <p:nvSpPr>
            <p:cNvPr id="28" name="Freeform: Shape 27">
              <a:extLst>
                <a:ext uri="{FF2B5EF4-FFF2-40B4-BE49-F238E27FC236}">
                  <a16:creationId xmlns:a16="http://schemas.microsoft.com/office/drawing/2014/main" id="{29D439AD-5D67-497C-B831-D17FC3E59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23F54BF2-C71C-45C5-9408-3B5E011B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2BBABE17-DB56-44AB-934B-63C07C79F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CB483D20-A128-4076-AF54-88646172B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E5EFA818-FDDA-49E9-B11F-E9DC1854A9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EA1F8728-F8F7-4828-A718-A15E7663E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8DA1F73F-AA1D-41D7-BAAB-292FD94A3E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D9441DEA-C85E-4B9C-A48D-8437854C4C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15EBAA20-1368-4495-8D7C-820FAD8EC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0FB92591-626C-4D2B-A3E6-EC8742D67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D392448D-513F-4528-9D8D-A151982041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61946BAE-1546-4EA4-A108-A799BF5D2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42A8EC93-6A35-4D37-A8CB-59362BF875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AFC3ECA2-E914-4D83-ABF9-B9FFD96E9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712B1108-9AAC-4F10-A64F-0D6963E51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284CDA0C-B2AB-4791-83B1-C053C061D6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F857BF6B-E0CA-49C0-8827-B44CE8B92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6D7B06A7-ADDF-4F27-B11F-08422FC18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E8B0DA6C-71D7-4FCB-AE4C-035E0ADB5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EB078173-ADFB-480D-91A4-4D71C0109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AAA4027A-C97B-4C9A-B04C-EBE21122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C06DA92D-C6D0-4C7D-98CF-D9576912E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D6601653-3941-4C9B-BD39-62EECE23A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2BC4A394-4FFE-4BFE-9A59-2B624E071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EB4EABA5-FDCF-4F6F-8FF1-6FDFF5058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10F3C940-2320-488A-B24C-AB0A4FB53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F525BA82-37D8-47ED-AFF6-AE57124A4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C2D78955-C80F-4DA3-83AA-D28A5A6F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BC23DAAC-7C06-4012-8CBB-8E3126B68B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60D19F80-DC80-49EC-8EDD-7889092C18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11F50BB3-EA39-4693-BAE1-1101EF0A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00EFD45B-69A8-47F6-A5BF-779F7EB49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9E53C464-7272-4EBC-830B-CB29A9698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B6BF10CE-C2AD-487A-9402-8D5C746EC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1064C7FE-F8EB-47EF-97FA-348A52059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A991C553-06A1-4F26-BBBC-80F7E11E7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BCE9C081-2191-4C84-956E-F106BB015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292F6F03-BC34-40C6-8F17-7A169CD72F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A5101B80-7351-4F0F-AB7D-3E40B4D26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0570EE1D-95AC-4660-8E96-7C8A36FEB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385D9A56-2D15-4E0A-B981-E168F09064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28D0BA2F-9273-4EAA-AD17-C4EFE1140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512CC54E-7976-4DC9-984C-45C2A23A7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C8A3FC72-9FF9-41F6-97E0-45A0FEE94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48918C16-C9B6-40D5-93A0-DB547B644A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A05612C6-4858-4854-A3D3-90CF1E1C7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A8E88D77-C726-4008-849C-DA7361F88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24CFE7CA-C955-4365-90C3-6272CB9A3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38B43FC8-B81C-490A-A346-4C6235DA8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214D0221-0C97-4C71-B535-7506956EF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ED0C44EA-BD25-49A3-9EB8-9D8DED7C19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A3C9CCF2-15CC-4F7D-87F5-7FFEBAC9C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8AA321D8-1D2C-472C-A2DB-EBB74498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724680C1-4BB5-45DB-A558-82514418C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C94F4CEF-82DD-4CFB-8EE3-4AB115F6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4F186C9C-C620-4426-A674-E40F808F6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8929942C-BA3F-40EF-94DD-4A5C22C5B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D234974B-3555-465B-95A7-1C63CE738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0E38F9FD-48AC-4C3E-9E75-D1C0B555E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3AA72E26-5C3D-4231-9042-E00AE43E8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6684433D-3C9E-4C19-A801-D51CF3064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DADB0C3D-A021-4F40-93B3-76B61334F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41781C18-F408-401D-8A86-99FFBB989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9D958D9F-E4B0-48B1-ADA4-3053AFB5D9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43EFCD46-F0FB-499C-81B9-3508FE5C8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2B6A130F-CB85-4BDA-8DDF-8DAAB2F7D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9359DA40-CA94-4B1F-9BE6-C800BEEC7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73304FCD-8DAD-4BC8-A16E-84DDCA07F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BCB4864C-8F67-4BE7-89CC-664EA25EC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845F543D-67FC-4640-A2A1-69DA6D05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DBDB2A9C-60E5-4F7E-BA2B-4DD1595FB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72B10DA2-D88E-4952-BDB5-102E61B4B2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AC5F5BED-3698-4F52-9977-D8CA2DC03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E19CCEBC-AD20-45B2-A751-42B40BB31C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3A978AD9-9A35-4B89-B3BC-61E54AD9EB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77D8C808-AFC9-42DD-B253-004890379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EECD0BF1-7C64-407E-8306-4C447B1D32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953B0F94-AC35-4CB2-878D-1DC7D68BE9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08EA50C2-BB5F-4368-AA91-67B207C1A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DE45A7FE-0A45-45F6-8417-EBDA5A12D8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DA8B8DC8-F88C-432E-A8C2-8D13FE874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D02C5430-233D-49F7-B852-181D2B2F61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76DB286F-9E15-441C-8697-57007B76C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534DC0EE-15B7-44AE-A7DC-8B5E22688A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4FBE9900-F640-4248-9C4C-EDBE5E00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37FF04AF-F86B-49F8-AAB5-DA696591A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710DCFEA-4572-47A3-A6BE-7B21F575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BA42ED8E-CCC8-478F-9EF4-625B633071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146DF8F4-DF09-4E6C-887F-C9269E56A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7FF3916E-5C82-4956-A88B-81BFAC91B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7E5CF7AE-ED45-4AB5-9AEB-56FC964BFA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7CFB132C-BEB1-4897-B1A4-97422811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4EE49F21-E336-41BC-8256-85A9AB597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C62510EE-BDCD-4393-9AD7-2D0C9A722D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2420F94B-4F00-4C6C-97E3-BA5B5E6871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E712560A-A110-4132-85D5-21BBBFA8C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D1E3102B-23D5-43AE-A67D-583AAA52B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9D5ABE4E-EB80-423C-BBCE-9C1B77D9B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BEB8CCC5-38F5-4892-A00B-14B645BBDF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8860175F-F7D5-4464-AD61-5B435528F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E28C20B0-98AA-4A5B-8CE1-236A3F6CAA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8A56719F-13F0-4B75-8C04-DAACD8FD8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B30555DA-285C-4859-83DE-B16FF6DB1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67AF00E9-C8D6-41C4-9703-5468F51639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D07F88BD-A2E8-4F25-BB43-9372C6C9F3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DFAE35DA-8283-4F4B-8C00-FF8EFE39B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4340DEBE-A255-48E2-B7B2-AE881651C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FE968FB9-507A-4F2E-B346-15995081B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4DA99BD8-9C2B-46BF-AA27-ED405540D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50C84F67-D2C2-48DF-8537-DF99C6024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F5CAEB9A-26A6-4FBF-916B-19FC9B0BF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E4DEDE1B-4819-4E4B-849E-330D7DF56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C441B73E-F19C-4313-8F46-F600603B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014FE805-EF51-4859-A6DF-CF75F9A0F5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624CF2A5-BD9E-4570-8560-063BC70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6BEC415C-7946-43B2-9AC8-348B6B5CD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1B615AD5-3365-43D4-8E16-377A2A2F9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9D184DFD-DD33-491E-90FF-6E4ECA266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31B62FE1-0262-4B09-ABEA-8AA010137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20C539C6-FAA9-4EBE-93D9-1F946E144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8C6EF3FF-09E5-4099-A49B-CA364A6E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B3C5E06F-8F1E-4771-AAE4-B34B1D6A3D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538D5AE9-76CC-4AE4-B026-656EDCB01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30F1A9B9-52AB-4527-BD4A-1802F7C960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46A57D78-C020-4EEF-971D-0C8802889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7666D7A3-5ABF-4EDE-A0C5-F2099B2D86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13BC460A-E0FF-4658-A2FD-A3AF4D51D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26467CC2-3AB3-4D37-8323-385B7399F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563A1F58-33CE-4EDF-B902-3F43F69DA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DDCFAB2F-7E88-4A57-999A-2506A1FE7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571BEB66-3787-441F-BB54-80C05C6F1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641DC095-611E-4979-8664-6C0EB878F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210B9ECF-D859-4919-A9D6-3208548F0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4FBC31D4-7E98-452C-8A87-822DE0432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E302346C-F328-435B-87ED-447C6F8542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B94F507E-9E94-432E-AE8A-A6CB2C5D0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1FFAC4F0-FD7F-4943-B60E-E276F8B23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A8A5D871-92FD-43C3-BF94-0B524FA7D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6A79A241-1665-453E-ADD4-18892D4F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81EABE18-4189-4E07-93C9-9B76673E3E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B658A0EE-6F09-4EF7-B5E7-F23A556BD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15EB019C-C95B-4DE3-BD17-DC20F8007A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2948B3ED-79C1-47C8-B712-0BFB5536C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13387DB9-900B-422D-90F7-C5C7EB5D5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48FDCCF3-E6D6-4CD0-9D47-02FE785C7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BC14E8F6-33F6-47CE-9A24-EA71D7149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F78CC38F-63FC-4552-B17B-8D79D3C8F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89042823-A002-49CE-B03D-ED1291DC13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96EFC6CE-198B-489B-B1EE-72CE84262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49FEA23D-54D9-45D7-9325-1E2F638C9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2DB04EE3-370F-49CE-BCFE-C2999C3CF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8BCBCC34-797D-41A8-8AD1-7E03E1BBFF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AFF5C1F8-0EDE-4835-89E6-1FCB2EA39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6171D504-6300-457C-AFCC-064DBB3FC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62ACE739-C8C4-4495-B04C-C3AFC4481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3F4771CD-CDCA-4FFE-8EF5-E42D1781E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A10C0BFE-A8F9-4E21-9DFD-37A4D26C6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4D8D4EF9-4EF7-4538-A4AE-439F9335EA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7E0500AB-5662-43B9-95C2-2EC80CC54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984021AD-A6A2-4CDA-A953-72FBA7598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FD1FBF47-CAC8-4385-9DC7-C9BB6167E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FBAEE482-005F-4288-8D66-09EA246C4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2C5DCF49-33DE-4AFF-818E-42F59F280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866903F3-208B-46D5-925B-254DC742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2550D219-E342-4A38-BB89-575C1EE7A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5B5485FC-95D0-4660-9594-2C9BD3B77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2EA358DA-C7E8-4DF8-B7D6-CC582956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7990E8BB-4369-4845-8436-A6F3FE1D1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D6C050C5-1951-434B-A7FE-D271E73F8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graphicFrame>
        <p:nvGraphicFramePr>
          <p:cNvPr id="3" name="Content Placeholder 2">
            <a:extLst>
              <a:ext uri="{FF2B5EF4-FFF2-40B4-BE49-F238E27FC236}">
                <a16:creationId xmlns:a16="http://schemas.microsoft.com/office/drawing/2014/main" id="{CE58E50A-E39F-45CF-AA22-742754142FFF}"/>
              </a:ext>
            </a:extLst>
          </p:cNvPr>
          <p:cNvGraphicFramePr>
            <a:graphicFrameLocks noGrp="1"/>
          </p:cNvGraphicFramePr>
          <p:nvPr>
            <p:ph idx="1"/>
            <p:extLst>
              <p:ext uri="{D42A27DB-BD31-4B8C-83A1-F6EECF244321}">
                <p14:modId xmlns:p14="http://schemas.microsoft.com/office/powerpoint/2010/main" val="3961384919"/>
              </p:ext>
            </p:extLst>
          </p:nvPr>
        </p:nvGraphicFramePr>
        <p:xfrm>
          <a:off x="6052780" y="885859"/>
          <a:ext cx="5534870" cy="51928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047970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6C5B1-7DC5-4E61-AD7C-A21712E063D4}"/>
              </a:ext>
            </a:extLst>
          </p:cNvPr>
          <p:cNvSpPr>
            <a:spLocks noGrp="1"/>
          </p:cNvSpPr>
          <p:nvPr>
            <p:ph type="title"/>
          </p:nvPr>
        </p:nvSpPr>
        <p:spPr/>
        <p:txBody>
          <a:bodyPr/>
          <a:lstStyle/>
          <a:p>
            <a:r>
              <a:rPr kumimoji="0" lang="en-US" sz="4400" b="0" i="0" u="sng" strike="noStrike" kern="1200" cap="none" spc="0" normalizeH="0" baseline="0" noProof="0" dirty="0">
                <a:ln>
                  <a:noFill/>
                </a:ln>
                <a:solidFill>
                  <a:prstClr val="black"/>
                </a:solidFill>
                <a:effectLst/>
                <a:uLnTx/>
                <a:uFillTx/>
                <a:latin typeface="Georgia" panose="02040502050405020303"/>
                <a:ea typeface="+mn-ea"/>
                <a:cs typeface="+mn-cs"/>
              </a:rPr>
              <a:t>Record Keeping </a:t>
            </a:r>
            <a:r>
              <a:rPr lang="en-US" u="sng" dirty="0">
                <a:solidFill>
                  <a:prstClr val="black"/>
                </a:solidFill>
                <a:latin typeface="Georgia" panose="02040502050405020303"/>
                <a:ea typeface="+mn-ea"/>
                <a:cs typeface="+mn-cs"/>
              </a:rPr>
              <a:t>in an ICWA Program</a:t>
            </a:r>
            <a:endParaRPr lang="en-US" dirty="0"/>
          </a:p>
        </p:txBody>
      </p:sp>
      <p:sp>
        <p:nvSpPr>
          <p:cNvPr id="3" name="Content Placeholder 2">
            <a:extLst>
              <a:ext uri="{FF2B5EF4-FFF2-40B4-BE49-F238E27FC236}">
                <a16:creationId xmlns:a16="http://schemas.microsoft.com/office/drawing/2014/main" id="{2A4B9AD0-26A5-4072-B34D-ECE34B36114E}"/>
              </a:ext>
            </a:extLst>
          </p:cNvPr>
          <p:cNvSpPr>
            <a:spLocks noGrp="1"/>
          </p:cNvSpPr>
          <p:nvPr>
            <p:ph sz="quarter" idx="2"/>
          </p:nvPr>
        </p:nvSpPr>
        <p:spPr/>
        <p:txBody>
          <a:bodyPr>
            <a:normAutofit/>
          </a:bodyPr>
          <a:lstStyle/>
          <a:p>
            <a:pPr marL="0" indent="0">
              <a:buNone/>
            </a:pPr>
            <a:r>
              <a:rPr lang="en-US" sz="2400" dirty="0"/>
              <a:t>Policy: Retention, Access &amp; Destruction</a:t>
            </a:r>
          </a:p>
          <a:p>
            <a:pPr marL="0" indent="0">
              <a:buNone/>
            </a:pPr>
            <a:r>
              <a:rPr lang="en-US" sz="2400" dirty="0"/>
              <a:t>Physical vs Digital</a:t>
            </a:r>
          </a:p>
          <a:p>
            <a:pPr marL="0" indent="0">
              <a:buNone/>
            </a:pPr>
            <a:r>
              <a:rPr lang="en-US" sz="2400" dirty="0"/>
              <a:t>Organize data</a:t>
            </a:r>
          </a:p>
          <a:p>
            <a:pPr marL="0" indent="0">
              <a:buNone/>
            </a:pPr>
            <a:r>
              <a:rPr lang="en-US" sz="2400" dirty="0"/>
              <a:t>Eliminate redundancy</a:t>
            </a:r>
          </a:p>
          <a:p>
            <a:pPr marL="0" indent="0">
              <a:buNone/>
            </a:pPr>
            <a:r>
              <a:rPr lang="en-US" sz="2400" dirty="0"/>
              <a:t>Reduce data storage costs</a:t>
            </a:r>
          </a:p>
          <a:p>
            <a:pPr marL="0" indent="0">
              <a:buNone/>
            </a:pPr>
            <a:r>
              <a:rPr lang="en-US" sz="2400" dirty="0"/>
              <a:t>Data security</a:t>
            </a:r>
          </a:p>
          <a:p>
            <a:pPr marL="0" indent="0">
              <a:buNone/>
            </a:pPr>
            <a:r>
              <a:rPr lang="en-US" sz="2400" dirty="0"/>
              <a:t>Manage growing volumes of data</a:t>
            </a:r>
          </a:p>
        </p:txBody>
      </p:sp>
      <p:sp>
        <p:nvSpPr>
          <p:cNvPr id="4" name="Content Placeholder 3">
            <a:extLst>
              <a:ext uri="{FF2B5EF4-FFF2-40B4-BE49-F238E27FC236}">
                <a16:creationId xmlns:a16="http://schemas.microsoft.com/office/drawing/2014/main" id="{21595A95-FD50-4B12-8CC0-134C07C40720}"/>
              </a:ext>
            </a:extLst>
          </p:cNvPr>
          <p:cNvSpPr>
            <a:spLocks noGrp="1"/>
          </p:cNvSpPr>
          <p:nvPr>
            <p:ph sz="quarter" idx="4"/>
          </p:nvPr>
        </p:nvSpPr>
        <p:spPr>
          <a:xfrm>
            <a:off x="6400799" y="2438400"/>
            <a:ext cx="5271715" cy="3581400"/>
          </a:xfrm>
        </p:spPr>
        <p:txBody>
          <a:bodyPr>
            <a:normAutofit/>
          </a:bodyPr>
          <a:lstStyle/>
          <a:p>
            <a:pPr marL="0" indent="0">
              <a:buNone/>
            </a:pPr>
            <a:r>
              <a:rPr lang="en-US" dirty="0"/>
              <a:t>HighQ</a:t>
            </a:r>
          </a:p>
          <a:p>
            <a:pPr marL="365760" lvl="1" indent="0">
              <a:buNone/>
            </a:pPr>
            <a:r>
              <a:rPr lang="en-US" dirty="0"/>
              <a:t>What it is not</a:t>
            </a:r>
          </a:p>
          <a:p>
            <a:pPr marL="365760" lvl="1" indent="0">
              <a:buNone/>
            </a:pPr>
            <a:r>
              <a:rPr lang="en-US" dirty="0"/>
              <a:t>Built for multi-user online access</a:t>
            </a:r>
          </a:p>
          <a:p>
            <a:pPr marL="365760" lvl="1" indent="0">
              <a:buNone/>
            </a:pPr>
            <a:r>
              <a:rPr lang="en-US" dirty="0"/>
              <a:t>	Stores case documents</a:t>
            </a:r>
          </a:p>
          <a:p>
            <a:pPr marL="365760" lvl="1" indent="0">
              <a:buNone/>
            </a:pPr>
            <a:r>
              <a:rPr lang="en-US" dirty="0"/>
              <a:t>	Enables tracking of data points</a:t>
            </a:r>
          </a:p>
          <a:p>
            <a:pPr marL="365760" lvl="1" indent="0">
              <a:buNone/>
            </a:pPr>
            <a:r>
              <a:rPr lang="en-US" dirty="0"/>
              <a:t>	Customizable views</a:t>
            </a:r>
          </a:p>
          <a:p>
            <a:pPr marL="365760" lvl="1" indent="0">
              <a:buNone/>
            </a:pPr>
            <a:r>
              <a:rPr lang="en-US" dirty="0"/>
              <a:t>	Report generation</a:t>
            </a:r>
          </a:p>
          <a:p>
            <a:pPr lvl="1"/>
            <a:endParaRPr lang="en-US" dirty="0"/>
          </a:p>
        </p:txBody>
      </p:sp>
      <p:sp>
        <p:nvSpPr>
          <p:cNvPr id="5" name="Text Placeholder 4">
            <a:extLst>
              <a:ext uri="{FF2B5EF4-FFF2-40B4-BE49-F238E27FC236}">
                <a16:creationId xmlns:a16="http://schemas.microsoft.com/office/drawing/2014/main" id="{4769D092-7255-473D-B78E-593660AC87EB}"/>
              </a:ext>
            </a:extLst>
          </p:cNvPr>
          <p:cNvSpPr>
            <a:spLocks noGrp="1"/>
          </p:cNvSpPr>
          <p:nvPr>
            <p:ph type="body" sz="quarter" idx="1"/>
          </p:nvPr>
        </p:nvSpPr>
        <p:spPr/>
        <p:txBody>
          <a:bodyPr>
            <a:normAutofit/>
          </a:bodyPr>
          <a:lstStyle/>
          <a:p>
            <a:r>
              <a:rPr lang="en-US" sz="2400" dirty="0"/>
              <a:t>Organizing data and documents</a:t>
            </a:r>
          </a:p>
        </p:txBody>
      </p:sp>
      <p:sp>
        <p:nvSpPr>
          <p:cNvPr id="6" name="Text Placeholder 5">
            <a:extLst>
              <a:ext uri="{FF2B5EF4-FFF2-40B4-BE49-F238E27FC236}">
                <a16:creationId xmlns:a16="http://schemas.microsoft.com/office/drawing/2014/main" id="{A97EB0DE-BED9-400D-9518-A471B19ECFBD}"/>
              </a:ext>
            </a:extLst>
          </p:cNvPr>
          <p:cNvSpPr>
            <a:spLocks noGrp="1"/>
          </p:cNvSpPr>
          <p:nvPr>
            <p:ph type="body" sz="quarter" idx="3"/>
          </p:nvPr>
        </p:nvSpPr>
        <p:spPr/>
        <p:txBody>
          <a:bodyPr>
            <a:normAutofit/>
          </a:bodyPr>
          <a:lstStyle/>
          <a:p>
            <a:r>
              <a:rPr lang="en-US" sz="2400" dirty="0"/>
              <a:t>File Management</a:t>
            </a:r>
          </a:p>
        </p:txBody>
      </p:sp>
    </p:spTree>
    <p:extLst>
      <p:ext uri="{BB962C8B-B14F-4D97-AF65-F5344CB8AC3E}">
        <p14:creationId xmlns:p14="http://schemas.microsoft.com/office/powerpoint/2010/main" val="24074450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CA785-A5B0-4C58-A048-7FC0E68CF334}"/>
              </a:ext>
            </a:extLst>
          </p:cNvPr>
          <p:cNvSpPr>
            <a:spLocks noGrp="1"/>
          </p:cNvSpPr>
          <p:nvPr>
            <p:ph type="title"/>
          </p:nvPr>
        </p:nvSpPr>
        <p:spPr/>
        <p:txBody>
          <a:bodyPr>
            <a:normAutofit/>
          </a:bodyPr>
          <a:lstStyle/>
          <a:p>
            <a:r>
              <a:rPr lang="en-US" u="sng" dirty="0">
                <a:solidFill>
                  <a:prstClr val="black"/>
                </a:solidFill>
                <a:latin typeface="Georgia" panose="02040502050405020303"/>
                <a:ea typeface="+mn-ea"/>
                <a:cs typeface="+mn-cs"/>
              </a:rPr>
              <a:t>D</a:t>
            </a:r>
            <a:r>
              <a:rPr kumimoji="0" lang="en-US" sz="4400" b="0" i="0" u="sng" strike="noStrike" kern="1200" cap="none" spc="0" normalizeH="0" baseline="0" noProof="0" dirty="0" err="1">
                <a:ln>
                  <a:noFill/>
                </a:ln>
                <a:solidFill>
                  <a:prstClr val="black"/>
                </a:solidFill>
                <a:effectLst/>
                <a:uLnTx/>
                <a:uFillTx/>
                <a:latin typeface="Georgia" panose="02040502050405020303"/>
                <a:ea typeface="+mn-ea"/>
                <a:cs typeface="+mn-cs"/>
              </a:rPr>
              <a:t>ata</a:t>
            </a:r>
            <a:r>
              <a:rPr kumimoji="0" lang="en-US" sz="4400" b="0" i="0" u="sng" strike="noStrike" kern="1200" cap="none" spc="0" normalizeH="0" baseline="0" noProof="0" dirty="0">
                <a:ln>
                  <a:noFill/>
                </a:ln>
                <a:solidFill>
                  <a:prstClr val="black"/>
                </a:solidFill>
                <a:effectLst/>
                <a:uLnTx/>
                <a:uFillTx/>
                <a:latin typeface="Georgia" panose="02040502050405020303"/>
                <a:ea typeface="+mn-ea"/>
                <a:cs typeface="+mn-cs"/>
              </a:rPr>
              <a:t> Aggregation &amp; AI for Better Insights </a:t>
            </a:r>
            <a:endParaRPr lang="en-US" dirty="0"/>
          </a:p>
        </p:txBody>
      </p:sp>
      <p:sp>
        <p:nvSpPr>
          <p:cNvPr id="3" name="Content Placeholder 2">
            <a:extLst>
              <a:ext uri="{FF2B5EF4-FFF2-40B4-BE49-F238E27FC236}">
                <a16:creationId xmlns:a16="http://schemas.microsoft.com/office/drawing/2014/main" id="{BFCACB00-1EA0-4C4A-AC20-F71D355CECD2}"/>
              </a:ext>
            </a:extLst>
          </p:cNvPr>
          <p:cNvSpPr>
            <a:spLocks noGrp="1"/>
          </p:cNvSpPr>
          <p:nvPr>
            <p:ph sz="quarter" idx="1"/>
          </p:nvPr>
        </p:nvSpPr>
        <p:spPr>
          <a:xfrm>
            <a:off x="696686" y="1883227"/>
            <a:ext cx="5370860" cy="3940629"/>
          </a:xfrm>
        </p:spPr>
        <p:txBody>
          <a:bodyPr>
            <a:normAutofit fontScale="92500"/>
          </a:bodyPr>
          <a:lstStyle/>
          <a:p>
            <a:pPr marL="571500" indent="-571500">
              <a:lnSpc>
                <a:spcPct val="150000"/>
              </a:lnSpc>
              <a:buFont typeface="Arial" panose="020B0604020202020204" pitchFamily="34" charset="0"/>
              <a:buChar char="•"/>
            </a:pPr>
            <a:r>
              <a:rPr lang="en-US" sz="3200" dirty="0"/>
              <a:t>AI Ingest documents</a:t>
            </a:r>
          </a:p>
          <a:p>
            <a:pPr marL="571500" indent="-571500">
              <a:lnSpc>
                <a:spcPct val="150000"/>
              </a:lnSpc>
              <a:buFont typeface="Arial" panose="020B0604020202020204" pitchFamily="34" charset="0"/>
              <a:buChar char="•"/>
            </a:pPr>
            <a:r>
              <a:rPr lang="en-US" sz="3200" dirty="0"/>
              <a:t>Creates/updates database</a:t>
            </a:r>
          </a:p>
          <a:p>
            <a:pPr marL="571500" indent="-571500">
              <a:lnSpc>
                <a:spcPct val="150000"/>
              </a:lnSpc>
              <a:buFont typeface="Arial" panose="020B0604020202020204" pitchFamily="34" charset="0"/>
              <a:buChar char="•"/>
            </a:pPr>
            <a:r>
              <a:rPr lang="en-US" sz="3200" dirty="0"/>
              <a:t>Natural language search</a:t>
            </a:r>
          </a:p>
          <a:p>
            <a:pPr marL="571500" indent="-571500">
              <a:lnSpc>
                <a:spcPct val="150000"/>
              </a:lnSpc>
              <a:buFont typeface="Arial" panose="020B0604020202020204" pitchFamily="34" charset="0"/>
              <a:buChar char="•"/>
            </a:pPr>
            <a:r>
              <a:rPr lang="en-US" sz="3200" dirty="0"/>
              <a:t>Information retrieval</a:t>
            </a:r>
          </a:p>
          <a:p>
            <a:pPr marL="571500" indent="-571500">
              <a:lnSpc>
                <a:spcPct val="150000"/>
              </a:lnSpc>
              <a:buFont typeface="Arial" panose="020B0604020202020204" pitchFamily="34" charset="0"/>
              <a:buChar char="•"/>
            </a:pPr>
            <a:r>
              <a:rPr lang="en-US" sz="3200" dirty="0"/>
              <a:t>Map data vs other programs</a:t>
            </a:r>
            <a:endParaRPr lang="en-US" sz="3600" dirty="0"/>
          </a:p>
          <a:p>
            <a:pPr marL="571500" indent="-571500">
              <a:lnSpc>
                <a:spcPct val="150000"/>
              </a:lnSpc>
              <a:buFont typeface="Arial" panose="020B0604020202020204" pitchFamily="34" charset="0"/>
              <a:buChar char="•"/>
            </a:pPr>
            <a:endParaRPr lang="en-US" sz="3600" dirty="0"/>
          </a:p>
        </p:txBody>
      </p:sp>
      <p:pic>
        <p:nvPicPr>
          <p:cNvPr id="5" name="Picture 4" descr="Stack of colorful files">
            <a:extLst>
              <a:ext uri="{FF2B5EF4-FFF2-40B4-BE49-F238E27FC236}">
                <a16:creationId xmlns:a16="http://schemas.microsoft.com/office/drawing/2014/main" id="{FD0C4E52-82D3-4209-91FE-2BBEBD05F4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4455" y="1600200"/>
            <a:ext cx="6067544" cy="5257800"/>
          </a:xfrm>
          <a:prstGeom prst="rect">
            <a:avLst/>
          </a:prstGeom>
        </p:spPr>
      </p:pic>
    </p:spTree>
    <p:extLst>
      <p:ext uri="{BB962C8B-B14F-4D97-AF65-F5344CB8AC3E}">
        <p14:creationId xmlns:p14="http://schemas.microsoft.com/office/powerpoint/2010/main" val="31829804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13E669C-1331-4EDA-854B-2C18237BA9DA}"/>
              </a:ext>
            </a:extLst>
          </p:cNvPr>
          <p:cNvPicPr>
            <a:picLocks noChangeAspect="1"/>
          </p:cNvPicPr>
          <p:nvPr/>
        </p:nvPicPr>
        <p:blipFill>
          <a:blip r:embed="rId5"/>
          <a:stretch>
            <a:fillRect/>
          </a:stretch>
        </p:blipFill>
        <p:spPr>
          <a:xfrm>
            <a:off x="0" y="-3425"/>
            <a:ext cx="12192000" cy="6857999"/>
          </a:xfrm>
          <a:prstGeom prst="rect">
            <a:avLst/>
          </a:prstGeom>
        </p:spPr>
      </p:pic>
      <p:pic>
        <p:nvPicPr>
          <p:cNvPr id="4" name="Picture 3">
            <a:extLst>
              <a:ext uri="{FF2B5EF4-FFF2-40B4-BE49-F238E27FC236}">
                <a16:creationId xmlns:a16="http://schemas.microsoft.com/office/drawing/2014/main" id="{AC0ABC63-C297-42BD-B6ED-A5ACBEF3BF08}"/>
              </a:ext>
            </a:extLst>
          </p:cNvPr>
          <p:cNvPicPr>
            <a:picLocks noChangeAspect="1"/>
          </p:cNvPicPr>
          <p:nvPr/>
        </p:nvPicPr>
        <p:blipFill>
          <a:blip r:embed="rId6"/>
          <a:stretch>
            <a:fillRect/>
          </a:stretch>
        </p:blipFill>
        <p:spPr>
          <a:xfrm>
            <a:off x="2623127" y="586120"/>
            <a:ext cx="6945746" cy="769441"/>
          </a:xfrm>
          <a:prstGeom prst="rect">
            <a:avLst/>
          </a:prstGeom>
        </p:spPr>
      </p:pic>
      <p:pic>
        <p:nvPicPr>
          <p:cNvPr id="3" name="Untitled video - Made with Clipchamp 720 short">
            <a:hlinkClick r:id="" action="ppaction://media"/>
            <a:extLst>
              <a:ext uri="{FF2B5EF4-FFF2-40B4-BE49-F238E27FC236}">
                <a16:creationId xmlns:a16="http://schemas.microsoft.com/office/drawing/2014/main" id="{04E9D5FD-E7AE-4F74-962D-CF5B6CCA0D6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88430" y="586120"/>
            <a:ext cx="10652456" cy="5971016"/>
          </a:xfrm>
          <a:prstGeom prst="rect">
            <a:avLst/>
          </a:prstGeom>
        </p:spPr>
      </p:pic>
      <p:sp>
        <p:nvSpPr>
          <p:cNvPr id="2" name="TextBox 1">
            <a:extLst>
              <a:ext uri="{FF2B5EF4-FFF2-40B4-BE49-F238E27FC236}">
                <a16:creationId xmlns:a16="http://schemas.microsoft.com/office/drawing/2014/main" id="{860C687F-7D5A-4DEE-B908-8ADF6D44D42E}"/>
              </a:ext>
            </a:extLst>
          </p:cNvPr>
          <p:cNvSpPr txBox="1"/>
          <p:nvPr/>
        </p:nvSpPr>
        <p:spPr>
          <a:xfrm>
            <a:off x="2978727" y="394465"/>
            <a:ext cx="6234546" cy="769441"/>
          </a:xfrm>
          <a:prstGeom prst="rect">
            <a:avLst/>
          </a:prstGeom>
          <a:noFill/>
        </p:spPr>
        <p:txBody>
          <a:bodyPr wrap="square" rtlCol="0">
            <a:spAutoFit/>
          </a:bodyPr>
          <a:lstStyle/>
          <a:p>
            <a:pPr lvl="0" algn="ctr">
              <a:defRPr/>
            </a:pPr>
            <a:r>
              <a:rPr lang="en-US" sz="4400" dirty="0"/>
              <a:t>AI ICWA DATA </a:t>
            </a:r>
            <a:endParaRPr kumimoji="0" lang="en-US" sz="4400" b="0" i="0" u="none" strike="noStrike" kern="1200" cap="none" spc="0" normalizeH="0" baseline="0" noProof="0" dirty="0">
              <a:ln>
                <a:noFill/>
              </a:ln>
              <a:solidFill>
                <a:prstClr val="black"/>
              </a:solidFill>
              <a:effectLst/>
              <a:uLnTx/>
              <a:uFillTx/>
              <a:latin typeface="Georgia" panose="02040502050405020303"/>
              <a:ea typeface="+mn-ea"/>
              <a:cs typeface="+mn-cs"/>
            </a:endParaRPr>
          </a:p>
        </p:txBody>
      </p:sp>
    </p:spTree>
    <p:extLst>
      <p:ext uri="{BB962C8B-B14F-4D97-AF65-F5344CB8AC3E}">
        <p14:creationId xmlns:p14="http://schemas.microsoft.com/office/powerpoint/2010/main" val="3906297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ackground with a black square&#10;&#10;Description automatically generated with medium confidence">
            <a:extLst>
              <a:ext uri="{FF2B5EF4-FFF2-40B4-BE49-F238E27FC236}">
                <a16:creationId xmlns:a16="http://schemas.microsoft.com/office/drawing/2014/main" id="{EEC51869-CF30-4181-B377-AEFA1B2F01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8" cy="6858000"/>
          </a:xfrm>
          <a:prstGeom prst="rect">
            <a:avLst/>
          </a:prstGeom>
        </p:spPr>
      </p:pic>
      <p:sp>
        <p:nvSpPr>
          <p:cNvPr id="2" name="Title 1">
            <a:extLst>
              <a:ext uri="{FF2B5EF4-FFF2-40B4-BE49-F238E27FC236}">
                <a16:creationId xmlns:a16="http://schemas.microsoft.com/office/drawing/2014/main" id="{07A747D4-9483-4DE3-B32A-4ED52A3783DA}"/>
              </a:ext>
            </a:extLst>
          </p:cNvPr>
          <p:cNvSpPr>
            <a:spLocks noGrp="1"/>
          </p:cNvSpPr>
          <p:nvPr>
            <p:ph type="title"/>
          </p:nvPr>
        </p:nvSpPr>
        <p:spPr/>
        <p:txBody>
          <a:bodyPr>
            <a:normAutofit/>
          </a:bodyPr>
          <a:lstStyle/>
          <a:p>
            <a:pPr algn="ctr"/>
            <a:r>
              <a:rPr lang="en-US" dirty="0">
                <a:solidFill>
                  <a:schemeClr val="tx1"/>
                </a:solidFill>
                <a:latin typeface="Georgia" panose="02040502050405020303" pitchFamily="18" charset="0"/>
              </a:rPr>
              <a:t>Meaningful ICWA Data</a:t>
            </a:r>
            <a:endParaRPr lang="en-US" sz="2000" dirty="0">
              <a:solidFill>
                <a:schemeClr val="tx1"/>
              </a:solidFill>
              <a:latin typeface="Georgia" panose="02040502050405020303" pitchFamily="18" charset="0"/>
            </a:endParaRPr>
          </a:p>
        </p:txBody>
      </p:sp>
      <p:graphicFrame>
        <p:nvGraphicFramePr>
          <p:cNvPr id="10" name="Content Placeholder 5">
            <a:extLst>
              <a:ext uri="{FF2B5EF4-FFF2-40B4-BE49-F238E27FC236}">
                <a16:creationId xmlns:a16="http://schemas.microsoft.com/office/drawing/2014/main" id="{A8D5055D-5800-FE65-60BC-BC6FF8509007}"/>
              </a:ext>
            </a:extLst>
          </p:cNvPr>
          <p:cNvGraphicFramePr>
            <a:graphicFrameLocks noGrp="1"/>
          </p:cNvGraphicFramePr>
          <p:nvPr>
            <p:ph idx="1"/>
            <p:extLst>
              <p:ext uri="{D42A27DB-BD31-4B8C-83A1-F6EECF244321}">
                <p14:modId xmlns:p14="http://schemas.microsoft.com/office/powerpoint/2010/main" val="3617225813"/>
              </p:ext>
            </p:extLst>
          </p:nvPr>
        </p:nvGraphicFramePr>
        <p:xfrm>
          <a:off x="1023257" y="1589314"/>
          <a:ext cx="10189030" cy="46373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71795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CA785-A5B0-4C58-A048-7FC0E68CF334}"/>
              </a:ext>
            </a:extLst>
          </p:cNvPr>
          <p:cNvSpPr>
            <a:spLocks noGrp="1"/>
          </p:cNvSpPr>
          <p:nvPr>
            <p:ph type="title"/>
          </p:nvPr>
        </p:nvSpPr>
        <p:spPr/>
        <p:txBody>
          <a:bodyPr>
            <a:normAutofit/>
          </a:bodyPr>
          <a:lstStyle/>
          <a:p>
            <a:r>
              <a:rPr kumimoji="0" lang="en-US" sz="4400" b="0" i="0" u="sng" strike="noStrike" kern="1200" cap="none" spc="0" normalizeH="0" baseline="0" noProof="0" dirty="0">
                <a:ln>
                  <a:noFill/>
                </a:ln>
                <a:solidFill>
                  <a:prstClr val="black"/>
                </a:solidFill>
                <a:effectLst/>
                <a:uLnTx/>
                <a:uFillTx/>
                <a:latin typeface="Georgia" panose="02040502050405020303"/>
                <a:ea typeface="+mn-ea"/>
                <a:cs typeface="+mn-cs"/>
              </a:rPr>
              <a:t>Overview</a:t>
            </a:r>
            <a:endParaRPr lang="en-US" dirty="0"/>
          </a:p>
        </p:txBody>
      </p:sp>
      <p:graphicFrame>
        <p:nvGraphicFramePr>
          <p:cNvPr id="5" name="Content Placeholder 2">
            <a:extLst>
              <a:ext uri="{FF2B5EF4-FFF2-40B4-BE49-F238E27FC236}">
                <a16:creationId xmlns:a16="http://schemas.microsoft.com/office/drawing/2014/main" id="{5AEDD46F-1DCA-F53E-46CF-75C87FA432FF}"/>
              </a:ext>
            </a:extLst>
          </p:cNvPr>
          <p:cNvGraphicFramePr>
            <a:graphicFrameLocks noGrp="1"/>
          </p:cNvGraphicFramePr>
          <p:nvPr>
            <p:ph sz="quarter" idx="1"/>
            <p:extLst>
              <p:ext uri="{D42A27DB-BD31-4B8C-83A1-F6EECF244321}">
                <p14:modId xmlns:p14="http://schemas.microsoft.com/office/powerpoint/2010/main" val="3095033069"/>
              </p:ext>
            </p:extLst>
          </p:nvPr>
        </p:nvGraphicFramePr>
        <p:xfrm>
          <a:off x="816864" y="1752600"/>
          <a:ext cx="10871200"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273118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CA785-A5B0-4C58-A048-7FC0E68CF334}"/>
              </a:ext>
            </a:extLst>
          </p:cNvPr>
          <p:cNvSpPr>
            <a:spLocks noGrp="1"/>
          </p:cNvSpPr>
          <p:nvPr>
            <p:ph type="title"/>
          </p:nvPr>
        </p:nvSpPr>
        <p:spPr/>
        <p:txBody>
          <a:bodyPr>
            <a:normAutofit/>
          </a:bodyPr>
          <a:lstStyle/>
          <a:p>
            <a:r>
              <a:rPr lang="en-US" u="sng" dirty="0">
                <a:solidFill>
                  <a:prstClr val="black"/>
                </a:solidFill>
                <a:latin typeface="Georgia" panose="02040502050405020303"/>
                <a:ea typeface="+mn-ea"/>
                <a:cs typeface="+mn-cs"/>
              </a:rPr>
              <a:t>The Path Forward – Coalition building</a:t>
            </a:r>
            <a:endParaRPr lang="en-US" dirty="0"/>
          </a:p>
        </p:txBody>
      </p:sp>
      <p:graphicFrame>
        <p:nvGraphicFramePr>
          <p:cNvPr id="5" name="Diagram 4">
            <a:extLst>
              <a:ext uri="{FF2B5EF4-FFF2-40B4-BE49-F238E27FC236}">
                <a16:creationId xmlns:a16="http://schemas.microsoft.com/office/drawing/2014/main" id="{11997CEF-98B7-4FEA-9273-A9C3DD82F218}"/>
              </a:ext>
            </a:extLst>
          </p:cNvPr>
          <p:cNvGraphicFramePr/>
          <p:nvPr>
            <p:extLst>
              <p:ext uri="{D42A27DB-BD31-4B8C-83A1-F6EECF244321}">
                <p14:modId xmlns:p14="http://schemas.microsoft.com/office/powerpoint/2010/main" val="1544417953"/>
              </p:ext>
            </p:extLst>
          </p:nvPr>
        </p:nvGraphicFramePr>
        <p:xfrm>
          <a:off x="1321205" y="2230873"/>
          <a:ext cx="9862518" cy="30469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033110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125165" y="5683170"/>
            <a:ext cx="8965235" cy="1052667"/>
          </a:xfrm>
        </p:spPr>
        <p:txBody>
          <a:bodyPr>
            <a:normAutofit/>
          </a:bodyPr>
          <a:lstStyle/>
          <a:p>
            <a:r>
              <a:rPr lang="en-US" dirty="0"/>
              <a:t> </a:t>
            </a:r>
          </a:p>
        </p:txBody>
      </p:sp>
      <p:sp>
        <p:nvSpPr>
          <p:cNvPr id="5" name="Title 4">
            <a:extLst>
              <a:ext uri="{FF2B5EF4-FFF2-40B4-BE49-F238E27FC236}">
                <a16:creationId xmlns:a16="http://schemas.microsoft.com/office/drawing/2014/main" id="{9856846E-704C-4067-B6EF-D9419ECFDCE4}"/>
              </a:ext>
            </a:extLst>
          </p:cNvPr>
          <p:cNvSpPr>
            <a:spLocks noGrp="1"/>
          </p:cNvSpPr>
          <p:nvPr>
            <p:ph type="ctrTitle"/>
          </p:nvPr>
        </p:nvSpPr>
        <p:spPr>
          <a:xfrm>
            <a:off x="1187508" y="782384"/>
            <a:ext cx="5812006" cy="4136572"/>
          </a:xfrm>
        </p:spPr>
        <p:txBody>
          <a:bodyPr>
            <a:normAutofit fontScale="90000"/>
          </a:bodyPr>
          <a:lstStyle/>
          <a:p>
            <a:pPr marL="0" marR="0">
              <a:lnSpc>
                <a:spcPct val="150000"/>
              </a:lnSpc>
              <a:spcBef>
                <a:spcPts val="0"/>
              </a:spcBef>
              <a:spcAft>
                <a:spcPts val="0"/>
              </a:spcAft>
            </a:pPr>
            <a:r>
              <a:rPr lang="en-US" sz="4000" b="1" cap="small" dirty="0">
                <a:effectLst/>
                <a:latin typeface="Times New Roman" panose="02020603050405020304" pitchFamily="18" charset="0"/>
                <a:ea typeface="Calibri" panose="020F0502020204030204" pitchFamily="34" charset="0"/>
                <a:cs typeface="Times New Roman" panose="02020603050405020304" pitchFamily="18" charset="0"/>
              </a:rPr>
              <a:t>Domingo DeGrazia</a:t>
            </a:r>
            <a:br>
              <a:rPr lang="en-US" sz="1800" cap="small" dirty="0">
                <a:effectLst/>
                <a:latin typeface="Times New Roman" panose="02020603050405020304" pitchFamily="18" charset="0"/>
                <a:ea typeface="Calibri" panose="020F0502020204030204" pitchFamily="34" charset="0"/>
                <a:cs typeface="Times New Roman" panose="02020603050405020304" pitchFamily="18" charset="0"/>
              </a:rPr>
            </a:br>
            <a:r>
              <a:rPr lang="en-US" sz="3100" cap="small" dirty="0">
                <a:effectLst/>
                <a:latin typeface="Times New Roman" panose="02020603050405020304" pitchFamily="18" charset="0"/>
                <a:ea typeface="Calibri" panose="020F0502020204030204" pitchFamily="34" charset="0"/>
                <a:cs typeface="Times New Roman" panose="02020603050405020304" pitchFamily="18" charset="0"/>
              </a:rPr>
              <a:t>ICWA Supervising Attorney</a:t>
            </a:r>
            <a:br>
              <a:rPr lang="en-US" sz="3100" cap="small" dirty="0">
                <a:effectLst/>
                <a:latin typeface="Times New Roman" panose="02020603050405020304" pitchFamily="18" charset="0"/>
                <a:ea typeface="Calibri" panose="020F0502020204030204" pitchFamily="34" charset="0"/>
                <a:cs typeface="Times New Roman" panose="02020603050405020304" pitchFamily="18" charset="0"/>
              </a:rPr>
            </a:br>
            <a:r>
              <a:rPr lang="en-US" sz="3100" cap="small"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Office of the Attorney General </a:t>
            </a:r>
            <a:br>
              <a:rPr lang="en-US" sz="3100" cap="small" dirty="0">
                <a:effectLst/>
                <a:latin typeface="Times New Roman" panose="02020603050405020304" pitchFamily="18" charset="0"/>
                <a:ea typeface="Calibri" panose="020F0502020204030204" pitchFamily="34" charset="0"/>
                <a:cs typeface="Times New Roman" panose="02020603050405020304" pitchFamily="18" charset="0"/>
              </a:rPr>
            </a:br>
            <a:r>
              <a:rPr lang="en-US" sz="3100" cap="small" dirty="0">
                <a:effectLst/>
                <a:latin typeface="Times New Roman" panose="02020603050405020304" pitchFamily="18" charset="0"/>
                <a:ea typeface="Calibri" panose="020F0502020204030204" pitchFamily="34" charset="0"/>
                <a:cs typeface="Times New Roman" panose="02020603050405020304" pitchFamily="18" charset="0"/>
              </a:rPr>
              <a:t>Pascua Yaqui Tribe</a:t>
            </a:r>
            <a:br>
              <a:rPr lang="en-US" sz="3100" cap="small" dirty="0">
                <a:effectLst/>
                <a:latin typeface="Times New Roman" panose="02020603050405020304" pitchFamily="18" charset="0"/>
                <a:ea typeface="Calibri" panose="020F0502020204030204" pitchFamily="34" charset="0"/>
                <a:cs typeface="Times New Roman" panose="02020603050405020304" pitchFamily="18" charset="0"/>
              </a:rPr>
            </a:br>
            <a:r>
              <a:rPr lang="en-US" sz="3100" cap="small" dirty="0">
                <a:effectLst/>
                <a:latin typeface="Times New Roman" panose="02020603050405020304" pitchFamily="18" charset="0"/>
                <a:ea typeface="Calibri" panose="020F0502020204030204" pitchFamily="34" charset="0"/>
                <a:cs typeface="Times New Roman" panose="02020603050405020304" pitchFamily="18" charset="0"/>
              </a:rPr>
              <a:t>ddegrazia@pascuayaqui-nsn.gov</a:t>
            </a:r>
            <a:br>
              <a:rPr lang="en-US" sz="3100" cap="small" dirty="0">
                <a:effectLst/>
                <a:latin typeface="Times New Roman" panose="02020603050405020304" pitchFamily="18" charset="0"/>
                <a:ea typeface="Calibri" panose="020F0502020204030204" pitchFamily="34" charset="0"/>
                <a:cs typeface="Times New Roman" panose="02020603050405020304" pitchFamily="18" charset="0"/>
              </a:rPr>
            </a:br>
            <a:r>
              <a:rPr lang="en-US" sz="3100" cap="small" dirty="0">
                <a:effectLst/>
                <a:latin typeface="Times New Roman" panose="02020603050405020304" pitchFamily="18" charset="0"/>
                <a:ea typeface="Calibri" panose="020F0502020204030204" pitchFamily="34" charset="0"/>
                <a:cs typeface="Times New Roman" panose="02020603050405020304" pitchFamily="18" charset="0"/>
              </a:rPr>
              <a:t>Cell: (520) 404-2624</a:t>
            </a:r>
            <a:endParaRPr lang="en-US" dirty="0"/>
          </a:p>
        </p:txBody>
      </p:sp>
      <p:pic>
        <p:nvPicPr>
          <p:cNvPr id="4" name="Picture 3" descr="A qr code on a white background&#10;&#10;Description automatically generated">
            <a:extLst>
              <a:ext uri="{FF2B5EF4-FFF2-40B4-BE49-F238E27FC236}">
                <a16:creationId xmlns:a16="http://schemas.microsoft.com/office/drawing/2014/main" id="{FE28E8EF-3D72-48E0-B2F9-3406E1626A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9514" y="663749"/>
            <a:ext cx="4637314" cy="4637314"/>
          </a:xfrm>
          <a:prstGeom prst="rect">
            <a:avLst/>
          </a:prstGeom>
        </p:spPr>
      </p:pic>
    </p:spTree>
    <p:extLst>
      <p:ext uri="{BB962C8B-B14F-4D97-AF65-F5344CB8AC3E}">
        <p14:creationId xmlns:p14="http://schemas.microsoft.com/office/powerpoint/2010/main" val="35556425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cti in the wild">
            <a:extLst>
              <a:ext uri="{FF2B5EF4-FFF2-40B4-BE49-F238E27FC236}">
                <a16:creationId xmlns:a16="http://schemas.microsoft.com/office/drawing/2014/main" id="{8C6E6404-6782-4028-9670-3D50DB683F4B}"/>
              </a:ext>
            </a:extLst>
          </p:cNvPr>
          <p:cNvPicPr>
            <a:picLocks noChangeAspect="1"/>
          </p:cNvPicPr>
          <p:nvPr/>
        </p:nvPicPr>
        <p:blipFill rotWithShape="1">
          <a:blip r:embed="rId3">
            <a:extLst>
              <a:ext uri="{28A0092B-C50C-407E-A947-70E740481C1C}">
                <a14:useLocalDpi xmlns:a14="http://schemas.microsoft.com/office/drawing/2010/main" val="0"/>
              </a:ext>
            </a:extLst>
          </a:blip>
          <a:srcRect l="-698" t="1144" r="21471" b="-37"/>
          <a:stretch/>
        </p:blipFill>
        <p:spPr>
          <a:xfrm>
            <a:off x="4036422" y="65314"/>
            <a:ext cx="8155577" cy="6795206"/>
          </a:xfrm>
          <a:prstGeom prst="rect">
            <a:avLst/>
          </a:prstGeom>
        </p:spPr>
      </p:pic>
      <p:sp>
        <p:nvSpPr>
          <p:cNvPr id="2" name="Title 1">
            <a:extLst>
              <a:ext uri="{FF2B5EF4-FFF2-40B4-BE49-F238E27FC236}">
                <a16:creationId xmlns:a16="http://schemas.microsoft.com/office/drawing/2014/main" id="{07A747D4-9483-4DE3-B32A-4ED52A3783DA}"/>
              </a:ext>
            </a:extLst>
          </p:cNvPr>
          <p:cNvSpPr>
            <a:spLocks noGrp="1"/>
          </p:cNvSpPr>
          <p:nvPr>
            <p:ph type="title"/>
          </p:nvPr>
        </p:nvSpPr>
        <p:spPr>
          <a:xfrm>
            <a:off x="755484" y="739836"/>
            <a:ext cx="4246174" cy="548276"/>
          </a:xfrm>
        </p:spPr>
        <p:txBody>
          <a:bodyPr anchor="b">
            <a:normAutofit/>
          </a:bodyPr>
          <a:lstStyle/>
          <a:p>
            <a:r>
              <a:rPr lang="en-US" sz="2700" dirty="0">
                <a:solidFill>
                  <a:srgbClr val="FFFFFF"/>
                </a:solidFill>
              </a:rPr>
              <a:t>Thank You</a:t>
            </a:r>
          </a:p>
        </p:txBody>
      </p:sp>
      <p:sp>
        <p:nvSpPr>
          <p:cNvPr id="7" name="Title 4">
            <a:extLst>
              <a:ext uri="{FF2B5EF4-FFF2-40B4-BE49-F238E27FC236}">
                <a16:creationId xmlns:a16="http://schemas.microsoft.com/office/drawing/2014/main" id="{DDB261FA-302D-49CE-92D7-C84D4BDAA5B1}"/>
              </a:ext>
            </a:extLst>
          </p:cNvPr>
          <p:cNvSpPr txBox="1">
            <a:spLocks/>
          </p:cNvSpPr>
          <p:nvPr/>
        </p:nvSpPr>
        <p:spPr>
          <a:xfrm>
            <a:off x="1131762" y="317288"/>
            <a:ext cx="2264582" cy="696686"/>
          </a:xfrm>
          <a:prstGeom prst="rect">
            <a:avLst/>
          </a:prstGeom>
        </p:spPr>
        <p:txBody>
          <a:bodyPr vert="horz" anchor="ctr">
            <a:norm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a:lnSpc>
                <a:spcPct val="150000"/>
              </a:lnSpc>
              <a:spcBef>
                <a:spcPts val="0"/>
              </a:spcBef>
            </a:pPr>
            <a:r>
              <a:rPr lang="en-US" sz="2400" b="1" cap="small" dirty="0">
                <a:latin typeface="Times New Roman" panose="02020603050405020304" pitchFamily="18" charset="0"/>
                <a:ea typeface="Calibri" panose="020F0502020204030204" pitchFamily="34" charset="0"/>
                <a:cs typeface="Times New Roman" panose="02020603050405020304" pitchFamily="18" charset="0"/>
              </a:rPr>
              <a:t>Thank you</a:t>
            </a:r>
            <a:endParaRPr lang="en-US" dirty="0"/>
          </a:p>
        </p:txBody>
      </p:sp>
      <p:pic>
        <p:nvPicPr>
          <p:cNvPr id="8" name="Picture 7" descr="A black and white logo with text&#10;&#10;Description automatically generated">
            <a:extLst>
              <a:ext uri="{FF2B5EF4-FFF2-40B4-BE49-F238E27FC236}">
                <a16:creationId xmlns:a16="http://schemas.microsoft.com/office/drawing/2014/main" id="{AA2C9C56-46DB-4BFB-99E7-44A93369E8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920" y="2282009"/>
            <a:ext cx="3313003" cy="3390261"/>
          </a:xfrm>
          <a:prstGeom prst="rect">
            <a:avLst/>
          </a:prstGeom>
        </p:spPr>
      </p:pic>
    </p:spTree>
    <p:extLst>
      <p:ext uri="{BB962C8B-B14F-4D97-AF65-F5344CB8AC3E}">
        <p14:creationId xmlns:p14="http://schemas.microsoft.com/office/powerpoint/2010/main" val="17013987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214C1563-1B4B-4F8B-A80F-71D431E75A38}"/>
              </a:ext>
            </a:extLst>
          </p:cNvPr>
          <p:cNvGraphicFramePr/>
          <p:nvPr/>
        </p:nvGraphicFramePr>
        <p:xfrm>
          <a:off x="768859" y="1953846"/>
          <a:ext cx="10469664" cy="42750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a:extLst>
              <a:ext uri="{FF2B5EF4-FFF2-40B4-BE49-F238E27FC236}">
                <a16:creationId xmlns:a16="http://schemas.microsoft.com/office/drawing/2014/main" id="{2A4DE6BD-F857-4E28-A899-A10241F51364}"/>
              </a:ext>
            </a:extLst>
          </p:cNvPr>
          <p:cNvSpPr txBox="1">
            <a:spLocks/>
          </p:cNvSpPr>
          <p:nvPr/>
        </p:nvSpPr>
        <p:spPr>
          <a:xfrm>
            <a:off x="1597290" y="206495"/>
            <a:ext cx="8997417" cy="1059512"/>
          </a:xfrm>
          <a:prstGeom prst="rect">
            <a:avLst/>
          </a:prstGeom>
        </p:spPr>
        <p:txBody>
          <a:bodyPr vert="horz" anchor="ctr">
            <a:norm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dirty="0">
                <a:solidFill>
                  <a:prstClr val="black"/>
                </a:solidFill>
                <a:latin typeface="Georgia" panose="02040502050405020303"/>
                <a:ea typeface="+mn-ea"/>
                <a:cs typeface="+mn-cs"/>
              </a:rPr>
              <a:t>History of the Yaqui People</a:t>
            </a:r>
            <a:endParaRPr lang="en-US" dirty="0"/>
          </a:p>
        </p:txBody>
      </p:sp>
    </p:spTree>
    <p:extLst>
      <p:ext uri="{BB962C8B-B14F-4D97-AF65-F5344CB8AC3E}">
        <p14:creationId xmlns:p14="http://schemas.microsoft.com/office/powerpoint/2010/main" val="1852139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A4DE6BD-F857-4E28-A899-A10241F51364}"/>
              </a:ext>
            </a:extLst>
          </p:cNvPr>
          <p:cNvSpPr txBox="1">
            <a:spLocks/>
          </p:cNvSpPr>
          <p:nvPr/>
        </p:nvSpPr>
        <p:spPr>
          <a:xfrm>
            <a:off x="1597290" y="206495"/>
            <a:ext cx="8997417" cy="1059512"/>
          </a:xfrm>
          <a:prstGeom prst="rect">
            <a:avLst/>
          </a:prstGeom>
        </p:spPr>
        <p:txBody>
          <a:bodyPr vert="horz" anchor="ctr">
            <a:norm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Georgia" panose="02040502050405020303"/>
                <a:ea typeface="+mj-ea"/>
                <a:cs typeface="+mj-cs"/>
              </a:rPr>
              <a:t>History of the Yaqui People</a:t>
            </a:r>
            <a:endParaRPr kumimoji="0" lang="en-US" sz="4400" b="0" i="0" u="none" strike="noStrike" kern="1200" cap="none" spc="0" normalizeH="0" baseline="0" noProof="0" dirty="0">
              <a:ln>
                <a:noFill/>
              </a:ln>
              <a:solidFill>
                <a:srgbClr val="464646"/>
              </a:solidFill>
              <a:effectLst/>
              <a:uLnTx/>
              <a:uFillTx/>
              <a:latin typeface="Tw Cen MT"/>
              <a:ea typeface="+mj-ea"/>
              <a:cs typeface="+mj-cs"/>
            </a:endParaRPr>
          </a:p>
        </p:txBody>
      </p:sp>
      <p:pic>
        <p:nvPicPr>
          <p:cNvPr id="4" name="Picture 3">
            <a:extLst>
              <a:ext uri="{FF2B5EF4-FFF2-40B4-BE49-F238E27FC236}">
                <a16:creationId xmlns:a16="http://schemas.microsoft.com/office/drawing/2014/main" id="{3481CECA-3331-4E80-A57D-9FC4206A018B}"/>
              </a:ext>
            </a:extLst>
          </p:cNvPr>
          <p:cNvPicPr>
            <a:picLocks noChangeAspect="1"/>
          </p:cNvPicPr>
          <p:nvPr/>
        </p:nvPicPr>
        <p:blipFill>
          <a:blip r:embed="rId3"/>
          <a:stretch>
            <a:fillRect/>
          </a:stretch>
        </p:blipFill>
        <p:spPr>
          <a:xfrm>
            <a:off x="2782278" y="1660891"/>
            <a:ext cx="6238628" cy="4690440"/>
          </a:xfrm>
          <a:prstGeom prst="rect">
            <a:avLst/>
          </a:prstGeom>
        </p:spPr>
      </p:pic>
      <p:sp>
        <p:nvSpPr>
          <p:cNvPr id="9" name="Oval 8">
            <a:extLst>
              <a:ext uri="{FF2B5EF4-FFF2-40B4-BE49-F238E27FC236}">
                <a16:creationId xmlns:a16="http://schemas.microsoft.com/office/drawing/2014/main" id="{198C339A-F481-4D44-8798-4BE5A52AC5E7}"/>
              </a:ext>
            </a:extLst>
          </p:cNvPr>
          <p:cNvSpPr/>
          <p:nvPr/>
        </p:nvSpPr>
        <p:spPr>
          <a:xfrm>
            <a:off x="4846721" y="4303295"/>
            <a:ext cx="207153" cy="19237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7F1819C4-3394-4BDF-B1CE-331CF9D06E4F}"/>
                  </a:ext>
                </a:extLst>
              </p14:cNvPr>
              <p14:cNvContentPartPr/>
              <p14:nvPr/>
            </p14:nvContentPartPr>
            <p14:xfrm>
              <a:off x="3954585" y="2999649"/>
              <a:ext cx="2111215" cy="2701144"/>
            </p14:xfrm>
          </p:contentPart>
        </mc:Choice>
        <mc:Fallback xmlns="">
          <p:pic>
            <p:nvPicPr>
              <p:cNvPr id="6" name="Ink 5">
                <a:extLst>
                  <a:ext uri="{FF2B5EF4-FFF2-40B4-BE49-F238E27FC236}">
                    <a16:creationId xmlns:a16="http://schemas.microsoft.com/office/drawing/2014/main" id="{7F1819C4-3394-4BDF-B1CE-331CF9D06E4F}"/>
                  </a:ext>
                </a:extLst>
              </p:cNvPr>
              <p:cNvPicPr/>
              <p:nvPr/>
            </p:nvPicPr>
            <p:blipFill>
              <a:blip r:embed="rId5"/>
              <a:stretch>
                <a:fillRect/>
              </a:stretch>
            </p:blipFill>
            <p:spPr>
              <a:xfrm>
                <a:off x="3945584" y="2991009"/>
                <a:ext cx="2128856" cy="2718784"/>
              </a:xfrm>
              <a:prstGeom prst="rect">
                <a:avLst/>
              </a:prstGeom>
            </p:spPr>
          </p:pic>
        </mc:Fallback>
      </mc:AlternateContent>
      <p:sp>
        <p:nvSpPr>
          <p:cNvPr id="11" name="Oval 10">
            <a:extLst>
              <a:ext uri="{FF2B5EF4-FFF2-40B4-BE49-F238E27FC236}">
                <a16:creationId xmlns:a16="http://schemas.microsoft.com/office/drawing/2014/main" id="{2EE89F52-73A9-47C0-A243-1C1736410156}"/>
              </a:ext>
            </a:extLst>
          </p:cNvPr>
          <p:cNvSpPr/>
          <p:nvPr/>
        </p:nvSpPr>
        <p:spPr>
          <a:xfrm>
            <a:off x="4816642" y="4158917"/>
            <a:ext cx="60158" cy="7218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2" name="Oval 11">
            <a:extLst>
              <a:ext uri="{FF2B5EF4-FFF2-40B4-BE49-F238E27FC236}">
                <a16:creationId xmlns:a16="http://schemas.microsoft.com/office/drawing/2014/main" id="{FB3B6884-5DAC-4A50-B04E-23583EB8075E}"/>
              </a:ext>
            </a:extLst>
          </p:cNvPr>
          <p:cNvSpPr/>
          <p:nvPr/>
        </p:nvSpPr>
        <p:spPr>
          <a:xfrm>
            <a:off x="4786563" y="4086728"/>
            <a:ext cx="207153" cy="19237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3" name="Oval 12">
            <a:extLst>
              <a:ext uri="{FF2B5EF4-FFF2-40B4-BE49-F238E27FC236}">
                <a16:creationId xmlns:a16="http://schemas.microsoft.com/office/drawing/2014/main" id="{DC9D9598-5FF1-4263-950A-A8F2C15D1C4F}"/>
              </a:ext>
            </a:extLst>
          </p:cNvPr>
          <p:cNvSpPr/>
          <p:nvPr/>
        </p:nvSpPr>
        <p:spPr>
          <a:xfrm>
            <a:off x="4876800" y="4158917"/>
            <a:ext cx="60158" cy="7218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4" name="Oval 13">
            <a:extLst>
              <a:ext uri="{FF2B5EF4-FFF2-40B4-BE49-F238E27FC236}">
                <a16:creationId xmlns:a16="http://schemas.microsoft.com/office/drawing/2014/main" id="{406A0A03-396A-4C77-8604-A688AFA8F3F6}"/>
              </a:ext>
            </a:extLst>
          </p:cNvPr>
          <p:cNvSpPr/>
          <p:nvPr/>
        </p:nvSpPr>
        <p:spPr>
          <a:xfrm>
            <a:off x="4140251" y="4050634"/>
            <a:ext cx="125509" cy="14437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5" name="Oval 14">
            <a:extLst>
              <a:ext uri="{FF2B5EF4-FFF2-40B4-BE49-F238E27FC236}">
                <a16:creationId xmlns:a16="http://schemas.microsoft.com/office/drawing/2014/main" id="{6E7405D9-F9BD-4A33-9D04-A85A91DCD5DF}"/>
              </a:ext>
            </a:extLst>
          </p:cNvPr>
          <p:cNvSpPr/>
          <p:nvPr/>
        </p:nvSpPr>
        <p:spPr>
          <a:xfrm>
            <a:off x="4080094" y="4050633"/>
            <a:ext cx="60158" cy="7218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7" name="Oval 16">
            <a:extLst>
              <a:ext uri="{FF2B5EF4-FFF2-40B4-BE49-F238E27FC236}">
                <a16:creationId xmlns:a16="http://schemas.microsoft.com/office/drawing/2014/main" id="{E59DA1E7-0231-4108-A669-2888689CB5E3}"/>
              </a:ext>
            </a:extLst>
          </p:cNvPr>
          <p:cNvSpPr/>
          <p:nvPr/>
        </p:nvSpPr>
        <p:spPr>
          <a:xfrm>
            <a:off x="5153034" y="4925720"/>
            <a:ext cx="207153" cy="19237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6" name="Oval 15">
            <a:extLst>
              <a:ext uri="{FF2B5EF4-FFF2-40B4-BE49-F238E27FC236}">
                <a16:creationId xmlns:a16="http://schemas.microsoft.com/office/drawing/2014/main" id="{F5F79417-1B94-476E-A5FD-62F5DD359F36}"/>
              </a:ext>
            </a:extLst>
          </p:cNvPr>
          <p:cNvSpPr/>
          <p:nvPr/>
        </p:nvSpPr>
        <p:spPr>
          <a:xfrm>
            <a:off x="5179713" y="4935072"/>
            <a:ext cx="60158" cy="7218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8" name="Oval 17">
            <a:extLst>
              <a:ext uri="{FF2B5EF4-FFF2-40B4-BE49-F238E27FC236}">
                <a16:creationId xmlns:a16="http://schemas.microsoft.com/office/drawing/2014/main" id="{D90C1F4E-E287-4418-9AAA-2BC46989827D}"/>
              </a:ext>
            </a:extLst>
          </p:cNvPr>
          <p:cNvSpPr/>
          <p:nvPr/>
        </p:nvSpPr>
        <p:spPr>
          <a:xfrm>
            <a:off x="5300029" y="5097143"/>
            <a:ext cx="60158" cy="7218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9" name="Oval 18">
            <a:extLst>
              <a:ext uri="{FF2B5EF4-FFF2-40B4-BE49-F238E27FC236}">
                <a16:creationId xmlns:a16="http://schemas.microsoft.com/office/drawing/2014/main" id="{3651A270-EF38-4992-8CFD-DE32BA04012E}"/>
              </a:ext>
            </a:extLst>
          </p:cNvPr>
          <p:cNvSpPr/>
          <p:nvPr/>
        </p:nvSpPr>
        <p:spPr>
          <a:xfrm>
            <a:off x="5239871" y="5024954"/>
            <a:ext cx="60158" cy="7218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0" name="Oval 9">
            <a:extLst>
              <a:ext uri="{FF2B5EF4-FFF2-40B4-BE49-F238E27FC236}">
                <a16:creationId xmlns:a16="http://schemas.microsoft.com/office/drawing/2014/main" id="{2F910A88-09CD-4639-8276-49522D35A399}"/>
              </a:ext>
            </a:extLst>
          </p:cNvPr>
          <p:cNvSpPr/>
          <p:nvPr/>
        </p:nvSpPr>
        <p:spPr>
          <a:xfrm>
            <a:off x="4906879" y="4231106"/>
            <a:ext cx="60158" cy="7218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20" name="Oval 19">
            <a:extLst>
              <a:ext uri="{FF2B5EF4-FFF2-40B4-BE49-F238E27FC236}">
                <a16:creationId xmlns:a16="http://schemas.microsoft.com/office/drawing/2014/main" id="{C6159EAE-60A8-48B6-B13A-011CD5105280}"/>
              </a:ext>
            </a:extLst>
          </p:cNvPr>
          <p:cNvSpPr/>
          <p:nvPr/>
        </p:nvSpPr>
        <p:spPr>
          <a:xfrm>
            <a:off x="4963637" y="4327294"/>
            <a:ext cx="60158" cy="7218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Tree>
    <p:extLst>
      <p:ext uri="{BB962C8B-B14F-4D97-AF65-F5344CB8AC3E}">
        <p14:creationId xmlns:p14="http://schemas.microsoft.com/office/powerpoint/2010/main" val="12760804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ackground with a black square&#10;&#10;Description automatically generated with medium confidence">
            <a:extLst>
              <a:ext uri="{FF2B5EF4-FFF2-40B4-BE49-F238E27FC236}">
                <a16:creationId xmlns:a16="http://schemas.microsoft.com/office/drawing/2014/main" id="{EEC51869-CF30-4181-B377-AEFA1B2F01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8" cy="6858000"/>
          </a:xfrm>
          <a:prstGeom prst="rect">
            <a:avLst/>
          </a:prstGeom>
        </p:spPr>
      </p:pic>
      <p:sp>
        <p:nvSpPr>
          <p:cNvPr id="2" name="Title 1">
            <a:extLst>
              <a:ext uri="{FF2B5EF4-FFF2-40B4-BE49-F238E27FC236}">
                <a16:creationId xmlns:a16="http://schemas.microsoft.com/office/drawing/2014/main" id="{07A747D4-9483-4DE3-B32A-4ED52A3783DA}"/>
              </a:ext>
            </a:extLst>
          </p:cNvPr>
          <p:cNvSpPr>
            <a:spLocks noGrp="1"/>
          </p:cNvSpPr>
          <p:nvPr>
            <p:ph type="title"/>
          </p:nvPr>
        </p:nvSpPr>
        <p:spPr/>
        <p:txBody>
          <a:bodyPr/>
          <a:lstStyle/>
          <a:p>
            <a:pPr algn="ctr"/>
            <a:r>
              <a:rPr lang="en-US"/>
              <a:t>Pascua Yaqui ICWA History</a:t>
            </a:r>
            <a:endParaRPr lang="en-US" dirty="0"/>
          </a:p>
        </p:txBody>
      </p:sp>
      <p:graphicFrame>
        <p:nvGraphicFramePr>
          <p:cNvPr id="10" name="Content Placeholder 5">
            <a:extLst>
              <a:ext uri="{FF2B5EF4-FFF2-40B4-BE49-F238E27FC236}">
                <a16:creationId xmlns:a16="http://schemas.microsoft.com/office/drawing/2014/main" id="{3FA0BC58-3BE2-BE1C-724D-0404DB77EB47}"/>
              </a:ext>
            </a:extLst>
          </p:cNvPr>
          <p:cNvGraphicFramePr>
            <a:graphicFrameLocks noGrp="1"/>
          </p:cNvGraphicFramePr>
          <p:nvPr>
            <p:ph idx="1"/>
            <p:extLst>
              <p:ext uri="{D42A27DB-BD31-4B8C-83A1-F6EECF244321}">
                <p14:modId xmlns:p14="http://schemas.microsoft.com/office/powerpoint/2010/main" val="3246048209"/>
              </p:ext>
            </p:extLst>
          </p:nvPr>
        </p:nvGraphicFramePr>
        <p:xfrm>
          <a:off x="1273627" y="1825625"/>
          <a:ext cx="9644743" cy="39537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982221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CA785-A5B0-4C58-A048-7FC0E68CF334}"/>
              </a:ext>
            </a:extLst>
          </p:cNvPr>
          <p:cNvSpPr>
            <a:spLocks noGrp="1"/>
          </p:cNvSpPr>
          <p:nvPr>
            <p:ph type="title"/>
          </p:nvPr>
        </p:nvSpPr>
        <p:spPr>
          <a:xfrm>
            <a:off x="2327718" y="247650"/>
            <a:ext cx="7536561" cy="990600"/>
          </a:xfrm>
        </p:spPr>
        <p:txBody>
          <a:bodyPr>
            <a:normAutofit/>
          </a:bodyPr>
          <a:lstStyle/>
          <a:p>
            <a:r>
              <a:rPr lang="en-US" u="sng" dirty="0">
                <a:solidFill>
                  <a:prstClr val="black"/>
                </a:solidFill>
                <a:latin typeface="Georgia" panose="02040502050405020303"/>
                <a:ea typeface="+mn-ea"/>
                <a:cs typeface="+mn-cs"/>
              </a:rPr>
              <a:t>The Role of Tribal Leadership</a:t>
            </a:r>
            <a:endParaRPr lang="en-US" dirty="0"/>
          </a:p>
        </p:txBody>
      </p:sp>
      <p:graphicFrame>
        <p:nvGraphicFramePr>
          <p:cNvPr id="6" name="Content Placeholder 5">
            <a:extLst>
              <a:ext uri="{FF2B5EF4-FFF2-40B4-BE49-F238E27FC236}">
                <a16:creationId xmlns:a16="http://schemas.microsoft.com/office/drawing/2014/main" id="{B2853768-BF6E-41D6-9010-D311EBFCFAB8}"/>
              </a:ext>
            </a:extLst>
          </p:cNvPr>
          <p:cNvGraphicFramePr>
            <a:graphicFrameLocks noGrp="1"/>
          </p:cNvGraphicFramePr>
          <p:nvPr>
            <p:ph sz="quarter" idx="1"/>
            <p:extLst>
              <p:ext uri="{D42A27DB-BD31-4B8C-83A1-F6EECF244321}">
                <p14:modId xmlns:p14="http://schemas.microsoft.com/office/powerpoint/2010/main" val="2752639932"/>
              </p:ext>
            </p:extLst>
          </p:nvPr>
        </p:nvGraphicFramePr>
        <p:xfrm>
          <a:off x="1139153" y="1704975"/>
          <a:ext cx="9913693"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297251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ackground with a black square&#10;&#10;Description automatically generated with medium confidence">
            <a:extLst>
              <a:ext uri="{FF2B5EF4-FFF2-40B4-BE49-F238E27FC236}">
                <a16:creationId xmlns:a16="http://schemas.microsoft.com/office/drawing/2014/main" id="{EEC51869-CF30-4181-B377-AEFA1B2F01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8" cy="6858000"/>
          </a:xfrm>
          <a:prstGeom prst="rect">
            <a:avLst/>
          </a:prstGeom>
        </p:spPr>
      </p:pic>
      <p:sp>
        <p:nvSpPr>
          <p:cNvPr id="2" name="Title 1">
            <a:extLst>
              <a:ext uri="{FF2B5EF4-FFF2-40B4-BE49-F238E27FC236}">
                <a16:creationId xmlns:a16="http://schemas.microsoft.com/office/drawing/2014/main" id="{07A747D4-9483-4DE3-B32A-4ED52A3783DA}"/>
              </a:ext>
            </a:extLst>
          </p:cNvPr>
          <p:cNvSpPr>
            <a:spLocks noGrp="1"/>
          </p:cNvSpPr>
          <p:nvPr>
            <p:ph type="title"/>
          </p:nvPr>
        </p:nvSpPr>
        <p:spPr/>
        <p:txBody>
          <a:bodyPr/>
          <a:lstStyle/>
          <a:p>
            <a:pPr algn="ctr"/>
            <a:r>
              <a:rPr lang="en-US" dirty="0"/>
              <a:t>Advancing ICWA Practices</a:t>
            </a:r>
            <a:br>
              <a:rPr lang="en-US" dirty="0"/>
            </a:br>
            <a:r>
              <a:rPr lang="en-US" sz="3200" dirty="0"/>
              <a:t>What Questions are you Asking?</a:t>
            </a:r>
            <a:endParaRPr lang="en-US" dirty="0"/>
          </a:p>
        </p:txBody>
      </p:sp>
      <p:sp>
        <p:nvSpPr>
          <p:cNvPr id="4" name="Content Placeholder 3">
            <a:extLst>
              <a:ext uri="{FF2B5EF4-FFF2-40B4-BE49-F238E27FC236}">
                <a16:creationId xmlns:a16="http://schemas.microsoft.com/office/drawing/2014/main" id="{1D5B1EE6-3082-4535-9239-BD0105ABFFC1}"/>
              </a:ext>
            </a:extLst>
          </p:cNvPr>
          <p:cNvSpPr>
            <a:spLocks noGrp="1"/>
          </p:cNvSpPr>
          <p:nvPr>
            <p:ph idx="1"/>
          </p:nvPr>
        </p:nvSpPr>
        <p:spPr>
          <a:xfrm>
            <a:off x="938254" y="1825625"/>
            <a:ext cx="10415546" cy="4591078"/>
          </a:xfrm>
        </p:spPr>
        <p:txBody>
          <a:bodyPr>
            <a:normAutofit/>
          </a:bodyPr>
          <a:lstStyle/>
          <a:p>
            <a:pPr marL="0" indent="0">
              <a:buNone/>
            </a:pPr>
            <a:r>
              <a:rPr lang="en-US" dirty="0"/>
              <a:t>What is the current level of foster care children?</a:t>
            </a:r>
          </a:p>
          <a:p>
            <a:pPr marL="0" indent="0">
              <a:buNone/>
            </a:pPr>
            <a:r>
              <a:rPr lang="en-US" dirty="0"/>
              <a:t>How do you measure change when an ICWA is implemented?</a:t>
            </a:r>
          </a:p>
          <a:p>
            <a:pPr marL="0" indent="0">
              <a:buNone/>
            </a:pPr>
            <a:r>
              <a:rPr lang="en-US" dirty="0"/>
              <a:t>How many ICWA social workers were present in the Tribe?</a:t>
            </a:r>
          </a:p>
          <a:p>
            <a:pPr marL="0" indent="0">
              <a:buNone/>
            </a:pPr>
            <a:r>
              <a:rPr lang="en-US" dirty="0"/>
              <a:t>How many Tribal ICWA attorneys were in place?</a:t>
            </a:r>
          </a:p>
          <a:p>
            <a:pPr marL="0" indent="0">
              <a:buNone/>
            </a:pPr>
            <a:r>
              <a:rPr lang="en-US" dirty="0"/>
              <a:t>During the reporting time:</a:t>
            </a:r>
          </a:p>
          <a:p>
            <a:pPr marL="0" indent="0">
              <a:buNone/>
            </a:pPr>
            <a:r>
              <a:rPr lang="en-US" dirty="0"/>
              <a:t>	What happened in the economy/world?</a:t>
            </a:r>
          </a:p>
          <a:p>
            <a:pPr marL="0" indent="0">
              <a:buNone/>
            </a:pPr>
            <a:r>
              <a:rPr lang="en-US" dirty="0"/>
              <a:t>	Did state law change?</a:t>
            </a:r>
          </a:p>
          <a:p>
            <a:pPr marL="0" indent="0">
              <a:buNone/>
            </a:pPr>
            <a:r>
              <a:rPr lang="en-US" dirty="0"/>
              <a:t>	Did state policy change?</a:t>
            </a:r>
          </a:p>
          <a:p>
            <a:pPr marL="0" indent="0">
              <a:buNone/>
            </a:pPr>
            <a:r>
              <a:rPr lang="en-US" dirty="0"/>
              <a:t>	What happened with non-Indian child welfare cases in US?</a:t>
            </a:r>
          </a:p>
        </p:txBody>
      </p:sp>
    </p:spTree>
    <p:extLst>
      <p:ext uri="{BB962C8B-B14F-4D97-AF65-F5344CB8AC3E}">
        <p14:creationId xmlns:p14="http://schemas.microsoft.com/office/powerpoint/2010/main" val="1110980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ackground with a black square&#10;&#10;Description automatically generated with medium confidence">
            <a:extLst>
              <a:ext uri="{FF2B5EF4-FFF2-40B4-BE49-F238E27FC236}">
                <a16:creationId xmlns:a16="http://schemas.microsoft.com/office/drawing/2014/main" id="{EEC51869-CF30-4181-B377-AEFA1B2F01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8" cy="6858000"/>
          </a:xfrm>
          <a:prstGeom prst="rect">
            <a:avLst/>
          </a:prstGeom>
        </p:spPr>
      </p:pic>
      <p:sp>
        <p:nvSpPr>
          <p:cNvPr id="2" name="Title 1">
            <a:extLst>
              <a:ext uri="{FF2B5EF4-FFF2-40B4-BE49-F238E27FC236}">
                <a16:creationId xmlns:a16="http://schemas.microsoft.com/office/drawing/2014/main" id="{07A747D4-9483-4DE3-B32A-4ED52A3783DA}"/>
              </a:ext>
            </a:extLst>
          </p:cNvPr>
          <p:cNvSpPr>
            <a:spLocks noGrp="1"/>
          </p:cNvSpPr>
          <p:nvPr>
            <p:ph type="title"/>
          </p:nvPr>
        </p:nvSpPr>
        <p:spPr/>
        <p:txBody>
          <a:bodyPr>
            <a:normAutofit/>
          </a:bodyPr>
          <a:lstStyle/>
          <a:p>
            <a:pPr algn="ctr"/>
            <a:r>
              <a:rPr lang="en-US" dirty="0"/>
              <a:t>Tribal Organizational Collaboration</a:t>
            </a:r>
            <a:br>
              <a:rPr lang="en-US" dirty="0"/>
            </a:br>
            <a:r>
              <a:rPr lang="en-US" sz="2200" dirty="0"/>
              <a:t>The Tribal ICWA ecosystem</a:t>
            </a:r>
            <a:endParaRPr lang="en-US" dirty="0"/>
          </a:p>
        </p:txBody>
      </p:sp>
      <p:graphicFrame>
        <p:nvGraphicFramePr>
          <p:cNvPr id="3" name="Content Placeholder 2">
            <a:extLst>
              <a:ext uri="{FF2B5EF4-FFF2-40B4-BE49-F238E27FC236}">
                <a16:creationId xmlns:a16="http://schemas.microsoft.com/office/drawing/2014/main" id="{B5039D18-BCF9-4752-8E78-362E6CEC8E51}"/>
              </a:ext>
            </a:extLst>
          </p:cNvPr>
          <p:cNvGraphicFramePr>
            <a:graphicFrameLocks noGrp="1"/>
          </p:cNvGraphicFramePr>
          <p:nvPr>
            <p:ph idx="1"/>
            <p:extLst>
              <p:ext uri="{D42A27DB-BD31-4B8C-83A1-F6EECF244321}">
                <p14:modId xmlns:p14="http://schemas.microsoft.com/office/powerpoint/2010/main" val="3802822504"/>
              </p:ext>
            </p:extLst>
          </p:nvPr>
        </p:nvGraphicFramePr>
        <p:xfrm>
          <a:off x="1595609" y="1690688"/>
          <a:ext cx="9000780" cy="47227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83716070"/>
      </p:ext>
    </p:extLst>
  </p:cSld>
  <p:clrMapOvr>
    <a:masterClrMapping/>
  </p:clrMapOvr>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Pascua Yaqui Colors">
      <a:dk1>
        <a:sysClr val="windowText" lastClr="000000"/>
      </a:dk1>
      <a:lt1>
        <a:sysClr val="window" lastClr="FFFFFF"/>
      </a:lt1>
      <a:dk2>
        <a:srgbClr val="44546A"/>
      </a:dk2>
      <a:lt2>
        <a:srgbClr val="E7E6E6"/>
      </a:lt2>
      <a:accent1>
        <a:srgbClr val="A1D9E9"/>
      </a:accent1>
      <a:accent2>
        <a:srgbClr val="FF0300"/>
      </a:accent2>
      <a:accent3>
        <a:srgbClr val="A5A5A5"/>
      </a:accent3>
      <a:accent4>
        <a:srgbClr val="FFC000"/>
      </a:accent4>
      <a:accent5>
        <a:srgbClr val="5B9BD5"/>
      </a:accent5>
      <a:accent6>
        <a:srgbClr val="70AD47"/>
      </a:accent6>
      <a:hlink>
        <a:srgbClr val="0563C1"/>
      </a:hlink>
      <a:folHlink>
        <a:srgbClr val="954F72"/>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edian">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4774</TotalTime>
  <Words>2348</Words>
  <Application>Microsoft Office PowerPoint</Application>
  <PresentationFormat>Widescreen</PresentationFormat>
  <Paragraphs>281</Paragraphs>
  <Slides>32</Slides>
  <Notes>31</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32</vt:i4>
      </vt:variant>
    </vt:vector>
  </HeadingPairs>
  <TitlesOfParts>
    <vt:vector size="41" baseType="lpstr">
      <vt:lpstr>Arial</vt:lpstr>
      <vt:lpstr>Calibri</vt:lpstr>
      <vt:lpstr>Georgia</vt:lpstr>
      <vt:lpstr>Times New Roman</vt:lpstr>
      <vt:lpstr>Tw Cen MT</vt:lpstr>
      <vt:lpstr>Wingdings</vt:lpstr>
      <vt:lpstr>Wingdings 2</vt:lpstr>
      <vt:lpstr>Office Theme</vt:lpstr>
      <vt:lpstr>Median</vt:lpstr>
      <vt:lpstr>Mapping the Way Forward:  Adapting, Advancing, Achieving</vt:lpstr>
      <vt:lpstr>PowerPoint Presentation</vt:lpstr>
      <vt:lpstr>Overview</vt:lpstr>
      <vt:lpstr>PowerPoint Presentation</vt:lpstr>
      <vt:lpstr>PowerPoint Presentation</vt:lpstr>
      <vt:lpstr>Pascua Yaqui ICWA History</vt:lpstr>
      <vt:lpstr>The Role of Tribal Leadership</vt:lpstr>
      <vt:lpstr>Advancing ICWA Practices What Questions are you Asking?</vt:lpstr>
      <vt:lpstr>Tribal Organizational Collaboration The Tribal ICWA ecosystem</vt:lpstr>
      <vt:lpstr>ICWA Coalitions in Arizona</vt:lpstr>
      <vt:lpstr>Memorandum Of Understanding  Pascua Yaqui &amp; AZ (View MOU)</vt:lpstr>
      <vt:lpstr>In-Court Collaboration:  ICWA Court Involvement</vt:lpstr>
      <vt:lpstr>Child-Custody Proceedings that Invoke ICWA:</vt:lpstr>
      <vt:lpstr>Child Custody Proceeding Defined</vt:lpstr>
      <vt:lpstr>Qualified Expert Witness   § 23.122 Qualified expert witness</vt:lpstr>
      <vt:lpstr>Qualified Expert Witness   § 23.121 Standards of evidence</vt:lpstr>
      <vt:lpstr>Preliminary Hearing Key Decisions</vt:lpstr>
      <vt:lpstr>Preliminary Hearing Notice to Tribes</vt:lpstr>
      <vt:lpstr>Preliminary Hearing Findings</vt:lpstr>
      <vt:lpstr>Preliminary Hearing Findings</vt:lpstr>
      <vt:lpstr>Preliminary Hearing Best-Practice Determinations</vt:lpstr>
      <vt:lpstr>Placement Preferences</vt:lpstr>
      <vt:lpstr>Adjudication Hearing Key Decisions</vt:lpstr>
      <vt:lpstr>Key ICWA Departments</vt:lpstr>
      <vt:lpstr>Tribal Partners</vt:lpstr>
      <vt:lpstr>Record Keeping in an ICWA Program</vt:lpstr>
      <vt:lpstr>Data Aggregation &amp; AI for Better Insights </vt:lpstr>
      <vt:lpstr>PowerPoint Presentation</vt:lpstr>
      <vt:lpstr>Meaningful ICWA Data</vt:lpstr>
      <vt:lpstr>The Path Forward – Coalition building</vt:lpstr>
      <vt:lpstr>Domingo DeGrazia ICWA Supervising Attorney Office of the Attorney General  Pascua Yaqui Tribe ddegrazia@pascuayaqui-nsn.gov Cell: (520) 404-2624</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Domingo DeGrazia</dc:creator>
  <cp:lastModifiedBy>Domingo</cp:lastModifiedBy>
  <cp:revision>12</cp:revision>
  <cp:lastPrinted>2025-08-11T19:51:11Z</cp:lastPrinted>
  <dcterms:created xsi:type="dcterms:W3CDTF">2024-04-11T18:22:08Z</dcterms:created>
  <dcterms:modified xsi:type="dcterms:W3CDTF">2025-08-11T21:05:22Z</dcterms:modified>
</cp:coreProperties>
</file>