
<file path=[Content_Types].xml><?xml version="1.0" encoding="utf-8"?>
<Types xmlns="http://schemas.openxmlformats.org/package/2006/content-types">
  <Default Extension="crdownload" ContentType="image/jpeg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media/image47.jpg" ContentType="image/png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4"/>
  </p:sldMasterIdLst>
  <p:sldIdLst>
    <p:sldId id="256" r:id="rId5"/>
    <p:sldId id="257" r:id="rId6"/>
    <p:sldId id="258" r:id="rId7"/>
    <p:sldId id="277" r:id="rId8"/>
    <p:sldId id="259" r:id="rId9"/>
    <p:sldId id="271" r:id="rId10"/>
    <p:sldId id="270" r:id="rId11"/>
    <p:sldId id="278" r:id="rId12"/>
    <p:sldId id="279" r:id="rId13"/>
    <p:sldId id="281" r:id="rId14"/>
    <p:sldId id="280" r:id="rId15"/>
    <p:sldId id="272" r:id="rId16"/>
    <p:sldId id="415" r:id="rId17"/>
    <p:sldId id="274" r:id="rId18"/>
    <p:sldId id="385" r:id="rId19"/>
    <p:sldId id="273" r:id="rId20"/>
    <p:sldId id="386" r:id="rId21"/>
    <p:sldId id="388" r:id="rId22"/>
    <p:sldId id="387" r:id="rId23"/>
    <p:sldId id="389" r:id="rId24"/>
    <p:sldId id="275" r:id="rId25"/>
    <p:sldId id="276" r:id="rId26"/>
    <p:sldId id="260" r:id="rId27"/>
    <p:sldId id="261" r:id="rId28"/>
    <p:sldId id="416" r:id="rId29"/>
    <p:sldId id="448" r:id="rId30"/>
    <p:sldId id="449" r:id="rId31"/>
    <p:sldId id="264" r:id="rId32"/>
    <p:sldId id="425" r:id="rId33"/>
    <p:sldId id="423" r:id="rId34"/>
    <p:sldId id="426" r:id="rId35"/>
    <p:sldId id="424" r:id="rId36"/>
    <p:sldId id="314" r:id="rId37"/>
    <p:sldId id="427" r:id="rId38"/>
    <p:sldId id="429" r:id="rId39"/>
    <p:sldId id="430" r:id="rId40"/>
    <p:sldId id="431" r:id="rId41"/>
    <p:sldId id="419" r:id="rId42"/>
    <p:sldId id="418" r:id="rId43"/>
    <p:sldId id="420" r:id="rId44"/>
    <p:sldId id="432" r:id="rId45"/>
    <p:sldId id="454" r:id="rId46"/>
    <p:sldId id="262" r:id="rId47"/>
    <p:sldId id="267" r:id="rId48"/>
    <p:sldId id="266" r:id="rId49"/>
    <p:sldId id="433" r:id="rId50"/>
    <p:sldId id="436" r:id="rId51"/>
    <p:sldId id="406" r:id="rId52"/>
    <p:sldId id="435" r:id="rId53"/>
    <p:sldId id="450" r:id="rId54"/>
    <p:sldId id="441" r:id="rId55"/>
    <p:sldId id="397" r:id="rId56"/>
    <p:sldId id="399" r:id="rId57"/>
    <p:sldId id="400" r:id="rId58"/>
    <p:sldId id="437" r:id="rId59"/>
    <p:sldId id="438" r:id="rId60"/>
    <p:sldId id="439" r:id="rId61"/>
    <p:sldId id="395" r:id="rId62"/>
    <p:sldId id="401" r:id="rId63"/>
    <p:sldId id="402" r:id="rId64"/>
    <p:sldId id="404" r:id="rId65"/>
    <p:sldId id="403" r:id="rId66"/>
    <p:sldId id="405" r:id="rId67"/>
    <p:sldId id="440" r:id="rId68"/>
    <p:sldId id="408" r:id="rId69"/>
    <p:sldId id="411" r:id="rId70"/>
    <p:sldId id="407" r:id="rId71"/>
    <p:sldId id="443" r:id="rId72"/>
    <p:sldId id="442" r:id="rId73"/>
    <p:sldId id="413" r:id="rId74"/>
    <p:sldId id="451" r:id="rId75"/>
    <p:sldId id="447" r:id="rId76"/>
    <p:sldId id="412" r:id="rId77"/>
    <p:sldId id="391" r:id="rId78"/>
    <p:sldId id="452" r:id="rId79"/>
    <p:sldId id="392" r:id="rId80"/>
    <p:sldId id="393" r:id="rId81"/>
    <p:sldId id="445" r:id="rId82"/>
    <p:sldId id="446" r:id="rId83"/>
    <p:sldId id="444" r:id="rId84"/>
    <p:sldId id="394" r:id="rId85"/>
    <p:sldId id="453" r:id="rId8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E4DD43-043A-4C6E-B708-D22936715584}" v="284" dt="2022-09-23T22:04:53.0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059" autoAdjust="0"/>
    <p:restoredTop sz="94660"/>
  </p:normalViewPr>
  <p:slideViewPr>
    <p:cSldViewPr snapToGrid="0">
      <p:cViewPr varScale="1">
        <p:scale>
          <a:sx n="74" d="100"/>
          <a:sy n="74" d="100"/>
        </p:scale>
        <p:origin x="68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theme" Target="theme/theme1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tableStyles" Target="tableStyles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viewProps" Target="viewProps.xml"/><Relationship Id="rId9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microsoft.com/office/2015/10/relationships/revisionInfo" Target="revisionInfo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presProps" Target="presProps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nett, Paul D - (bennett)" userId="33e522c1-c737-46a1-9b8b-c9d8be10c1d4" providerId="ADAL" clId="{AFE4DD43-043A-4C6E-B708-D22936715584}"/>
    <pc:docChg chg="undo redo custSel addSld delSld modSld sldOrd">
      <pc:chgData name="Bennett, Paul D - (bennett)" userId="33e522c1-c737-46a1-9b8b-c9d8be10c1d4" providerId="ADAL" clId="{AFE4DD43-043A-4C6E-B708-D22936715584}" dt="2022-09-23T22:06:33.738" v="12026" actId="207"/>
      <pc:docMkLst>
        <pc:docMk/>
      </pc:docMkLst>
      <pc:sldChg chg="addSp modSp mod setBg setClrOvrMap">
        <pc:chgData name="Bennett, Paul D - (bennett)" userId="33e522c1-c737-46a1-9b8b-c9d8be10c1d4" providerId="ADAL" clId="{AFE4DD43-043A-4C6E-B708-D22936715584}" dt="2022-09-21T14:48:40.209" v="1076" actId="26606"/>
        <pc:sldMkLst>
          <pc:docMk/>
          <pc:sldMk cId="1529166900" sldId="256"/>
        </pc:sldMkLst>
        <pc:spChg chg="mod">
          <ac:chgData name="Bennett, Paul D - (bennett)" userId="33e522c1-c737-46a1-9b8b-c9d8be10c1d4" providerId="ADAL" clId="{AFE4DD43-043A-4C6E-B708-D22936715584}" dt="2022-09-21T14:48:40.209" v="1076" actId="26606"/>
          <ac:spMkLst>
            <pc:docMk/>
            <pc:sldMk cId="1529166900" sldId="256"/>
            <ac:spMk id="2" creationId="{F32C31F2-1454-1D06-7550-757766FB8F3D}"/>
          </ac:spMkLst>
        </pc:spChg>
        <pc:spChg chg="mod">
          <ac:chgData name="Bennett, Paul D - (bennett)" userId="33e522c1-c737-46a1-9b8b-c9d8be10c1d4" providerId="ADAL" clId="{AFE4DD43-043A-4C6E-B708-D22936715584}" dt="2022-09-21T14:48:40.209" v="1076" actId="26606"/>
          <ac:spMkLst>
            <pc:docMk/>
            <pc:sldMk cId="1529166900" sldId="256"/>
            <ac:spMk id="3" creationId="{5D56EF63-ED5E-52BF-E670-E1162FFD91BD}"/>
          </ac:spMkLst>
        </pc:spChg>
        <pc:spChg chg="add">
          <ac:chgData name="Bennett, Paul D - (bennett)" userId="33e522c1-c737-46a1-9b8b-c9d8be10c1d4" providerId="ADAL" clId="{AFE4DD43-043A-4C6E-B708-D22936715584}" dt="2022-09-21T14:48:40.209" v="1076" actId="26606"/>
          <ac:spMkLst>
            <pc:docMk/>
            <pc:sldMk cId="1529166900" sldId="256"/>
            <ac:spMk id="12" creationId="{4C1E981B-F06E-48B4-9275-F4B261AFCAC0}"/>
          </ac:spMkLst>
        </pc:spChg>
        <pc:spChg chg="add">
          <ac:chgData name="Bennett, Paul D - (bennett)" userId="33e522c1-c737-46a1-9b8b-c9d8be10c1d4" providerId="ADAL" clId="{AFE4DD43-043A-4C6E-B708-D22936715584}" dt="2022-09-21T14:48:40.209" v="1076" actId="26606"/>
          <ac:spMkLst>
            <pc:docMk/>
            <pc:sldMk cId="1529166900" sldId="256"/>
            <ac:spMk id="14" creationId="{312E2C24-0CD2-4071-8CE2-B059993A99EF}"/>
          </ac:spMkLst>
        </pc:spChg>
        <pc:spChg chg="add">
          <ac:chgData name="Bennett, Paul D - (bennett)" userId="33e522c1-c737-46a1-9b8b-c9d8be10c1d4" providerId="ADAL" clId="{AFE4DD43-043A-4C6E-B708-D22936715584}" dt="2022-09-21T14:48:40.209" v="1076" actId="26606"/>
          <ac:spMkLst>
            <pc:docMk/>
            <pc:sldMk cId="1529166900" sldId="256"/>
            <ac:spMk id="16" creationId="{24F1DC13-C830-4B86-A9C6-927F5C55DBD7}"/>
          </ac:spMkLst>
        </pc:spChg>
        <pc:picChg chg="mod">
          <ac:chgData name="Bennett, Paul D - (bennett)" userId="33e522c1-c737-46a1-9b8b-c9d8be10c1d4" providerId="ADAL" clId="{AFE4DD43-043A-4C6E-B708-D22936715584}" dt="2022-09-21T14:48:40.209" v="1076" actId="26606"/>
          <ac:picMkLst>
            <pc:docMk/>
            <pc:sldMk cId="1529166900" sldId="256"/>
            <ac:picMk id="7" creationId="{7678C354-6A87-CB4E-702C-F6EACBC58953}"/>
          </ac:picMkLst>
        </pc:picChg>
      </pc:sldChg>
      <pc:sldChg chg="addSp modSp mod setBg">
        <pc:chgData name="Bennett, Paul D - (bennett)" userId="33e522c1-c737-46a1-9b8b-c9d8be10c1d4" providerId="ADAL" clId="{AFE4DD43-043A-4C6E-B708-D22936715584}" dt="2022-09-23T21:29:56.288" v="11108" actId="14100"/>
        <pc:sldMkLst>
          <pc:docMk/>
          <pc:sldMk cId="1266167347" sldId="257"/>
        </pc:sldMkLst>
        <pc:spChg chg="mod">
          <ac:chgData name="Bennett, Paul D - (bennett)" userId="33e522c1-c737-46a1-9b8b-c9d8be10c1d4" providerId="ADAL" clId="{AFE4DD43-043A-4C6E-B708-D22936715584}" dt="2022-09-23T21:29:56.288" v="11108" actId="14100"/>
          <ac:spMkLst>
            <pc:docMk/>
            <pc:sldMk cId="1266167347" sldId="257"/>
            <ac:spMk id="2" creationId="{F32C31F2-1454-1D06-7550-757766FB8F3D}"/>
          </ac:spMkLst>
        </pc:spChg>
        <pc:spChg chg="mod">
          <ac:chgData name="Bennett, Paul D - (bennett)" userId="33e522c1-c737-46a1-9b8b-c9d8be10c1d4" providerId="ADAL" clId="{AFE4DD43-043A-4C6E-B708-D22936715584}" dt="2022-09-19T23:52:00.481" v="1028" actId="26606"/>
          <ac:spMkLst>
            <pc:docMk/>
            <pc:sldMk cId="1266167347" sldId="257"/>
            <ac:spMk id="3" creationId="{5D56EF63-ED5E-52BF-E670-E1162FFD91BD}"/>
          </ac:spMkLst>
        </pc:spChg>
        <pc:spChg chg="add">
          <ac:chgData name="Bennett, Paul D - (bennett)" userId="33e522c1-c737-46a1-9b8b-c9d8be10c1d4" providerId="ADAL" clId="{AFE4DD43-043A-4C6E-B708-D22936715584}" dt="2022-09-19T23:52:00.481" v="1028" actId="26606"/>
          <ac:spMkLst>
            <pc:docMk/>
            <pc:sldMk cId="1266167347" sldId="257"/>
            <ac:spMk id="10" creationId="{C9583823-2AA3-46EB-A803-287EC900BC41}"/>
          </ac:spMkLst>
        </pc:spChg>
        <pc:spChg chg="add">
          <ac:chgData name="Bennett, Paul D - (bennett)" userId="33e522c1-c737-46a1-9b8b-c9d8be10c1d4" providerId="ADAL" clId="{AFE4DD43-043A-4C6E-B708-D22936715584}" dt="2022-09-19T23:52:00.481" v="1028" actId="26606"/>
          <ac:spMkLst>
            <pc:docMk/>
            <pc:sldMk cId="1266167347" sldId="257"/>
            <ac:spMk id="12" creationId="{CA87D9D8-42FB-4157-A365-AD97CC6BAFEC}"/>
          </ac:spMkLst>
        </pc:spChg>
        <pc:spChg chg="add">
          <ac:chgData name="Bennett, Paul D - (bennett)" userId="33e522c1-c737-46a1-9b8b-c9d8be10c1d4" providerId="ADAL" clId="{AFE4DD43-043A-4C6E-B708-D22936715584}" dt="2022-09-19T23:52:00.481" v="1028" actId="26606"/>
          <ac:spMkLst>
            <pc:docMk/>
            <pc:sldMk cId="1266167347" sldId="257"/>
            <ac:spMk id="14" creationId="{2E6028E3-4806-4E1D-A24F-F8166F67F411}"/>
          </ac:spMkLst>
        </pc:spChg>
        <pc:picChg chg="mod">
          <ac:chgData name="Bennett, Paul D - (bennett)" userId="33e522c1-c737-46a1-9b8b-c9d8be10c1d4" providerId="ADAL" clId="{AFE4DD43-043A-4C6E-B708-D22936715584}" dt="2022-09-19T23:52:00.481" v="1028" actId="26606"/>
          <ac:picMkLst>
            <pc:docMk/>
            <pc:sldMk cId="1266167347" sldId="257"/>
            <ac:picMk id="5" creationId="{7EEB19DC-4582-108E-6893-DED95A81334C}"/>
          </ac:picMkLst>
        </pc:picChg>
      </pc:sldChg>
      <pc:sldChg chg="addSp delSp modSp mod">
        <pc:chgData name="Bennett, Paul D - (bennett)" userId="33e522c1-c737-46a1-9b8b-c9d8be10c1d4" providerId="ADAL" clId="{AFE4DD43-043A-4C6E-B708-D22936715584}" dt="2022-09-23T21:30:51.200" v="11123" actId="14100"/>
        <pc:sldMkLst>
          <pc:docMk/>
          <pc:sldMk cId="2609052141" sldId="258"/>
        </pc:sldMkLst>
        <pc:spChg chg="mod">
          <ac:chgData name="Bennett, Paul D - (bennett)" userId="33e522c1-c737-46a1-9b8b-c9d8be10c1d4" providerId="ADAL" clId="{AFE4DD43-043A-4C6E-B708-D22936715584}" dt="2022-09-23T21:30:45.293" v="11122" actId="20577"/>
          <ac:spMkLst>
            <pc:docMk/>
            <pc:sldMk cId="2609052141" sldId="258"/>
            <ac:spMk id="2" creationId="{F32C31F2-1454-1D06-7550-757766FB8F3D}"/>
          </ac:spMkLst>
        </pc:spChg>
        <pc:spChg chg="mod">
          <ac:chgData name="Bennett, Paul D - (bennett)" userId="33e522c1-c737-46a1-9b8b-c9d8be10c1d4" providerId="ADAL" clId="{AFE4DD43-043A-4C6E-B708-D22936715584}" dt="2022-09-23T21:30:51.200" v="11123" actId="14100"/>
          <ac:spMkLst>
            <pc:docMk/>
            <pc:sldMk cId="2609052141" sldId="258"/>
            <ac:spMk id="3" creationId="{5D56EF63-ED5E-52BF-E670-E1162FFD91BD}"/>
          </ac:spMkLst>
        </pc:spChg>
        <pc:spChg chg="del">
          <ac:chgData name="Bennett, Paul D - (bennett)" userId="33e522c1-c737-46a1-9b8b-c9d8be10c1d4" providerId="ADAL" clId="{AFE4DD43-043A-4C6E-B708-D22936715584}" dt="2022-09-19T23:52:11.370" v="1029" actId="26606"/>
          <ac:spMkLst>
            <pc:docMk/>
            <pc:sldMk cId="2609052141" sldId="258"/>
            <ac:spMk id="14" creationId="{B9C04DC5-313B-4FE4-B868-5672A376419F}"/>
          </ac:spMkLst>
        </pc:spChg>
        <pc:spChg chg="del">
          <ac:chgData name="Bennett, Paul D - (bennett)" userId="33e522c1-c737-46a1-9b8b-c9d8be10c1d4" providerId="ADAL" clId="{AFE4DD43-043A-4C6E-B708-D22936715584}" dt="2022-09-19T23:52:11.370" v="1029" actId="26606"/>
          <ac:spMkLst>
            <pc:docMk/>
            <pc:sldMk cId="2609052141" sldId="258"/>
            <ac:spMk id="20" creationId="{329FDD08-42D8-4AFF-90E5-5DAA5BC4CBD8}"/>
          </ac:spMkLst>
        </pc:spChg>
        <pc:spChg chg="del">
          <ac:chgData name="Bennett, Paul D - (bennett)" userId="33e522c1-c737-46a1-9b8b-c9d8be10c1d4" providerId="ADAL" clId="{AFE4DD43-043A-4C6E-B708-D22936715584}" dt="2022-09-19T23:52:11.370" v="1029" actId="26606"/>
          <ac:spMkLst>
            <pc:docMk/>
            <pc:sldMk cId="2609052141" sldId="258"/>
            <ac:spMk id="22" creationId="{1F7E4252-2F8C-4EA5-8B25-80F4D86EEA87}"/>
          </ac:spMkLst>
        </pc:spChg>
        <pc:spChg chg="del">
          <ac:chgData name="Bennett, Paul D - (bennett)" userId="33e522c1-c737-46a1-9b8b-c9d8be10c1d4" providerId="ADAL" clId="{AFE4DD43-043A-4C6E-B708-D22936715584}" dt="2022-09-19T23:52:11.370" v="1029" actId="26606"/>
          <ac:spMkLst>
            <pc:docMk/>
            <pc:sldMk cId="2609052141" sldId="258"/>
            <ac:spMk id="24" creationId="{1AE682A4-5C0C-437A-88CB-93903D449D39}"/>
          </ac:spMkLst>
        </pc:spChg>
        <pc:spChg chg="del">
          <ac:chgData name="Bennett, Paul D - (bennett)" userId="33e522c1-c737-46a1-9b8b-c9d8be10c1d4" providerId="ADAL" clId="{AFE4DD43-043A-4C6E-B708-D22936715584}" dt="2022-09-19T23:52:11.370" v="1029" actId="26606"/>
          <ac:spMkLst>
            <pc:docMk/>
            <pc:sldMk cId="2609052141" sldId="258"/>
            <ac:spMk id="26" creationId="{BCB0AB8E-3445-441A-B43E-CED27841E742}"/>
          </ac:spMkLst>
        </pc:spChg>
        <pc:spChg chg="del">
          <ac:chgData name="Bennett, Paul D - (bennett)" userId="33e522c1-c737-46a1-9b8b-c9d8be10c1d4" providerId="ADAL" clId="{AFE4DD43-043A-4C6E-B708-D22936715584}" dt="2022-09-19T23:52:11.370" v="1029" actId="26606"/>
          <ac:spMkLst>
            <pc:docMk/>
            <pc:sldMk cId="2609052141" sldId="258"/>
            <ac:spMk id="28" creationId="{60202AA6-BAFE-417F-904D-4F7027D36D8B}"/>
          </ac:spMkLst>
        </pc:spChg>
        <pc:spChg chg="add del">
          <ac:chgData name="Bennett, Paul D - (bennett)" userId="33e522c1-c737-46a1-9b8b-c9d8be10c1d4" providerId="ADAL" clId="{AFE4DD43-043A-4C6E-B708-D22936715584}" dt="2022-09-19T23:54:13.084" v="1045" actId="26606"/>
          <ac:spMkLst>
            <pc:docMk/>
            <pc:sldMk cId="2609052141" sldId="258"/>
            <ac:spMk id="33" creationId="{C9583823-2AA3-46EB-A803-287EC900BC41}"/>
          </ac:spMkLst>
        </pc:spChg>
        <pc:spChg chg="add del">
          <ac:chgData name="Bennett, Paul D - (bennett)" userId="33e522c1-c737-46a1-9b8b-c9d8be10c1d4" providerId="ADAL" clId="{AFE4DD43-043A-4C6E-B708-D22936715584}" dt="2022-09-19T23:54:13.084" v="1045" actId="26606"/>
          <ac:spMkLst>
            <pc:docMk/>
            <pc:sldMk cId="2609052141" sldId="258"/>
            <ac:spMk id="35" creationId="{CA87D9D8-42FB-4157-A365-AD97CC6BAFEC}"/>
          </ac:spMkLst>
        </pc:spChg>
        <pc:spChg chg="add del">
          <ac:chgData name="Bennett, Paul D - (bennett)" userId="33e522c1-c737-46a1-9b8b-c9d8be10c1d4" providerId="ADAL" clId="{AFE4DD43-043A-4C6E-B708-D22936715584}" dt="2022-09-19T23:54:13.084" v="1045" actId="26606"/>
          <ac:spMkLst>
            <pc:docMk/>
            <pc:sldMk cId="2609052141" sldId="258"/>
            <ac:spMk id="37" creationId="{2E6028E3-4806-4E1D-A24F-F8166F67F411}"/>
          </ac:spMkLst>
        </pc:spChg>
        <pc:spChg chg="add">
          <ac:chgData name="Bennett, Paul D - (bennett)" userId="33e522c1-c737-46a1-9b8b-c9d8be10c1d4" providerId="ADAL" clId="{AFE4DD43-043A-4C6E-B708-D22936715584}" dt="2022-09-19T23:54:13.084" v="1045" actId="26606"/>
          <ac:spMkLst>
            <pc:docMk/>
            <pc:sldMk cId="2609052141" sldId="258"/>
            <ac:spMk id="42" creationId="{2FD235D7-E555-468D-A368-E23596CCEE6B}"/>
          </ac:spMkLst>
        </pc:spChg>
        <pc:spChg chg="add">
          <ac:chgData name="Bennett, Paul D - (bennett)" userId="33e522c1-c737-46a1-9b8b-c9d8be10c1d4" providerId="ADAL" clId="{AFE4DD43-043A-4C6E-B708-D22936715584}" dt="2022-09-19T23:54:13.084" v="1045" actId="26606"/>
          <ac:spMkLst>
            <pc:docMk/>
            <pc:sldMk cId="2609052141" sldId="258"/>
            <ac:spMk id="44" creationId="{AA0BB620-0E1B-444E-B4DA-620EC18FCDA4}"/>
          </ac:spMkLst>
        </pc:spChg>
        <pc:spChg chg="add">
          <ac:chgData name="Bennett, Paul D - (bennett)" userId="33e522c1-c737-46a1-9b8b-c9d8be10c1d4" providerId="ADAL" clId="{AFE4DD43-043A-4C6E-B708-D22936715584}" dt="2022-09-19T23:54:13.084" v="1045" actId="26606"/>
          <ac:spMkLst>
            <pc:docMk/>
            <pc:sldMk cId="2609052141" sldId="258"/>
            <ac:spMk id="46" creationId="{2429450D-EE6E-4527-982F-934CA86EE09A}"/>
          </ac:spMkLst>
        </pc:spChg>
        <pc:picChg chg="mod">
          <ac:chgData name="Bennett, Paul D - (bennett)" userId="33e522c1-c737-46a1-9b8b-c9d8be10c1d4" providerId="ADAL" clId="{AFE4DD43-043A-4C6E-B708-D22936715584}" dt="2022-09-23T17:35:10.230" v="7004" actId="1076"/>
          <ac:picMkLst>
            <pc:docMk/>
            <pc:sldMk cId="2609052141" sldId="258"/>
            <ac:picMk id="5" creationId="{8193511E-9596-CF9E-E239-502D58B1941B}"/>
          </ac:picMkLst>
        </pc:picChg>
        <pc:picChg chg="del">
          <ac:chgData name="Bennett, Paul D - (bennett)" userId="33e522c1-c737-46a1-9b8b-c9d8be10c1d4" providerId="ADAL" clId="{AFE4DD43-043A-4C6E-B708-D22936715584}" dt="2022-09-19T23:52:11.370" v="1029" actId="26606"/>
          <ac:picMkLst>
            <pc:docMk/>
            <pc:sldMk cId="2609052141" sldId="258"/>
            <ac:picMk id="10" creationId="{7594FC8B-8CD2-407F-94F1-9C71F5AEC2B6}"/>
          </ac:picMkLst>
        </pc:picChg>
        <pc:picChg chg="del">
          <ac:chgData name="Bennett, Paul D - (bennett)" userId="33e522c1-c737-46a1-9b8b-c9d8be10c1d4" providerId="ADAL" clId="{AFE4DD43-043A-4C6E-B708-D22936715584}" dt="2022-09-19T23:52:11.370" v="1029" actId="26606"/>
          <ac:picMkLst>
            <pc:docMk/>
            <pc:sldMk cId="2609052141" sldId="258"/>
            <ac:picMk id="12" creationId="{DBABC971-8D40-4A4F-AC60-28B9172789B9}"/>
          </ac:picMkLst>
        </pc:picChg>
        <pc:picChg chg="del">
          <ac:chgData name="Bennett, Paul D - (bennett)" userId="33e522c1-c737-46a1-9b8b-c9d8be10c1d4" providerId="ADAL" clId="{AFE4DD43-043A-4C6E-B708-D22936715584}" dt="2022-09-19T23:52:11.370" v="1029" actId="26606"/>
          <ac:picMkLst>
            <pc:docMk/>
            <pc:sldMk cId="2609052141" sldId="258"/>
            <ac:picMk id="16" creationId="{791AE23E-90C9-4963-96E2-8DADBFC3BC09}"/>
          </ac:picMkLst>
        </pc:picChg>
        <pc:picChg chg="del">
          <ac:chgData name="Bennett, Paul D - (bennett)" userId="33e522c1-c737-46a1-9b8b-c9d8be10c1d4" providerId="ADAL" clId="{AFE4DD43-043A-4C6E-B708-D22936715584}" dt="2022-09-19T23:52:11.370" v="1029" actId="26606"/>
          <ac:picMkLst>
            <pc:docMk/>
            <pc:sldMk cId="2609052141" sldId="258"/>
            <ac:picMk id="18" creationId="{C5F93E90-4379-4AAC-B021-E5FA6D974AED}"/>
          </ac:picMkLst>
        </pc:picChg>
      </pc:sldChg>
      <pc:sldChg chg="addSp modSp mod ord setBg">
        <pc:chgData name="Bennett, Paul D - (bennett)" userId="33e522c1-c737-46a1-9b8b-c9d8be10c1d4" providerId="ADAL" clId="{AFE4DD43-043A-4C6E-B708-D22936715584}" dt="2022-09-23T15:41:13.839" v="5383"/>
        <pc:sldMkLst>
          <pc:docMk/>
          <pc:sldMk cId="128119147" sldId="260"/>
        </pc:sldMkLst>
        <pc:spChg chg="mod">
          <ac:chgData name="Bennett, Paul D - (bennett)" userId="33e522c1-c737-46a1-9b8b-c9d8be10c1d4" providerId="ADAL" clId="{AFE4DD43-043A-4C6E-B708-D22936715584}" dt="2022-09-21T17:25:20.796" v="2565" actId="113"/>
          <ac:spMkLst>
            <pc:docMk/>
            <pc:sldMk cId="128119147" sldId="260"/>
            <ac:spMk id="2" creationId="{F32C31F2-1454-1D06-7550-757766FB8F3D}"/>
          </ac:spMkLst>
        </pc:spChg>
        <pc:spChg chg="mod">
          <ac:chgData name="Bennett, Paul D - (bennett)" userId="33e522c1-c737-46a1-9b8b-c9d8be10c1d4" providerId="ADAL" clId="{AFE4DD43-043A-4C6E-B708-D22936715584}" dt="2022-09-22T21:47:04.410" v="2902" actId="20577"/>
          <ac:spMkLst>
            <pc:docMk/>
            <pc:sldMk cId="128119147" sldId="260"/>
            <ac:spMk id="3" creationId="{5D56EF63-ED5E-52BF-E670-E1162FFD91BD}"/>
          </ac:spMkLst>
        </pc:spChg>
        <pc:spChg chg="add">
          <ac:chgData name="Bennett, Paul D - (bennett)" userId="33e522c1-c737-46a1-9b8b-c9d8be10c1d4" providerId="ADAL" clId="{AFE4DD43-043A-4C6E-B708-D22936715584}" dt="2022-09-21T17:03:26.819" v="2044" actId="26606"/>
          <ac:spMkLst>
            <pc:docMk/>
            <pc:sldMk cId="128119147" sldId="260"/>
            <ac:spMk id="10" creationId="{897D890B-9AFB-4A90-9960-C92E65728373}"/>
          </ac:spMkLst>
        </pc:spChg>
        <pc:spChg chg="add">
          <ac:chgData name="Bennett, Paul D - (bennett)" userId="33e522c1-c737-46a1-9b8b-c9d8be10c1d4" providerId="ADAL" clId="{AFE4DD43-043A-4C6E-B708-D22936715584}" dt="2022-09-21T17:03:26.819" v="2044" actId="26606"/>
          <ac:spMkLst>
            <pc:docMk/>
            <pc:sldMk cId="128119147" sldId="260"/>
            <ac:spMk id="12" creationId="{98ED2387-9C78-40F9-B794-A735DCB3AB31}"/>
          </ac:spMkLst>
        </pc:spChg>
        <pc:spChg chg="add">
          <ac:chgData name="Bennett, Paul D - (bennett)" userId="33e522c1-c737-46a1-9b8b-c9d8be10c1d4" providerId="ADAL" clId="{AFE4DD43-043A-4C6E-B708-D22936715584}" dt="2022-09-21T17:03:26.819" v="2044" actId="26606"/>
          <ac:spMkLst>
            <pc:docMk/>
            <pc:sldMk cId="128119147" sldId="260"/>
            <ac:spMk id="14" creationId="{477FCF5B-12FA-4ED2-B449-20BD744A7CA4}"/>
          </ac:spMkLst>
        </pc:spChg>
        <pc:spChg chg="add">
          <ac:chgData name="Bennett, Paul D - (bennett)" userId="33e522c1-c737-46a1-9b8b-c9d8be10c1d4" providerId="ADAL" clId="{AFE4DD43-043A-4C6E-B708-D22936715584}" dt="2022-09-21T17:03:26.819" v="2044" actId="26606"/>
          <ac:spMkLst>
            <pc:docMk/>
            <pc:sldMk cId="128119147" sldId="260"/>
            <ac:spMk id="16" creationId="{1780B2A6-1181-456F-8B6E-AD86960CD04E}"/>
          </ac:spMkLst>
        </pc:spChg>
        <pc:picChg chg="add mod">
          <ac:chgData name="Bennett, Paul D - (bennett)" userId="33e522c1-c737-46a1-9b8b-c9d8be10c1d4" providerId="ADAL" clId="{AFE4DD43-043A-4C6E-B708-D22936715584}" dt="2022-09-21T17:03:26.819" v="2044" actId="26606"/>
          <ac:picMkLst>
            <pc:docMk/>
            <pc:sldMk cId="128119147" sldId="260"/>
            <ac:picMk id="5" creationId="{DDB6FB29-71DF-CD98-AF88-800D651BD94E}"/>
          </ac:picMkLst>
        </pc:picChg>
      </pc:sldChg>
      <pc:sldChg chg="addSp delSp modSp mod ord setBg setClrOvrMap">
        <pc:chgData name="Bennett, Paul D - (bennett)" userId="33e522c1-c737-46a1-9b8b-c9d8be10c1d4" providerId="ADAL" clId="{AFE4DD43-043A-4C6E-B708-D22936715584}" dt="2022-09-23T15:47:27.776" v="5573" actId="14100"/>
        <pc:sldMkLst>
          <pc:docMk/>
          <pc:sldMk cId="3839865649" sldId="261"/>
        </pc:sldMkLst>
        <pc:spChg chg="mod">
          <ac:chgData name="Bennett, Paul D - (bennett)" userId="33e522c1-c737-46a1-9b8b-c9d8be10c1d4" providerId="ADAL" clId="{AFE4DD43-043A-4C6E-B708-D22936715584}" dt="2022-09-23T15:47:27.776" v="5573" actId="14100"/>
          <ac:spMkLst>
            <pc:docMk/>
            <pc:sldMk cId="3839865649" sldId="261"/>
            <ac:spMk id="2" creationId="{F32C31F2-1454-1D06-7550-757766FB8F3D}"/>
          </ac:spMkLst>
        </pc:spChg>
        <pc:spChg chg="mod ord">
          <ac:chgData name="Bennett, Paul D - (bennett)" userId="33e522c1-c737-46a1-9b8b-c9d8be10c1d4" providerId="ADAL" clId="{AFE4DD43-043A-4C6E-B708-D22936715584}" dt="2022-09-23T15:45:20.785" v="5517" actId="20577"/>
          <ac:spMkLst>
            <pc:docMk/>
            <pc:sldMk cId="3839865649" sldId="261"/>
            <ac:spMk id="3" creationId="{5D56EF63-ED5E-52BF-E670-E1162FFD91BD}"/>
          </ac:spMkLst>
        </pc:spChg>
        <pc:spChg chg="add del">
          <ac:chgData name="Bennett, Paul D - (bennett)" userId="33e522c1-c737-46a1-9b8b-c9d8be10c1d4" providerId="ADAL" clId="{AFE4DD43-043A-4C6E-B708-D22936715584}" dt="2022-09-21T17:25:58.274" v="2566" actId="26606"/>
          <ac:spMkLst>
            <pc:docMk/>
            <pc:sldMk cId="3839865649" sldId="261"/>
            <ac:spMk id="12" creationId="{1653AB08-C531-42A8-AA8D-C2ABAE87CCE6}"/>
          </ac:spMkLst>
        </pc:spChg>
        <pc:spChg chg="add del">
          <ac:chgData name="Bennett, Paul D - (bennett)" userId="33e522c1-c737-46a1-9b8b-c9d8be10c1d4" providerId="ADAL" clId="{AFE4DD43-043A-4C6E-B708-D22936715584}" dt="2022-09-21T17:25:58.274" v="2566" actId="26606"/>
          <ac:spMkLst>
            <pc:docMk/>
            <pc:sldMk cId="3839865649" sldId="261"/>
            <ac:spMk id="18" creationId="{CED2641B-4430-4CF4-89AB-3FADDD630F25}"/>
          </ac:spMkLst>
        </pc:spChg>
        <pc:spChg chg="add del">
          <ac:chgData name="Bennett, Paul D - (bennett)" userId="33e522c1-c737-46a1-9b8b-c9d8be10c1d4" providerId="ADAL" clId="{AFE4DD43-043A-4C6E-B708-D22936715584}" dt="2022-09-21T17:25:58.274" v="2566" actId="26606"/>
          <ac:spMkLst>
            <pc:docMk/>
            <pc:sldMk cId="3839865649" sldId="261"/>
            <ac:spMk id="20" creationId="{052BEFF1-896C-45B1-B02C-96A6A1BC389A}"/>
          </ac:spMkLst>
        </pc:spChg>
        <pc:spChg chg="add del">
          <ac:chgData name="Bennett, Paul D - (bennett)" userId="33e522c1-c737-46a1-9b8b-c9d8be10c1d4" providerId="ADAL" clId="{AFE4DD43-043A-4C6E-B708-D22936715584}" dt="2022-09-21T17:25:58.274" v="2566" actId="26606"/>
          <ac:spMkLst>
            <pc:docMk/>
            <pc:sldMk cId="3839865649" sldId="261"/>
            <ac:spMk id="22" creationId="{BB237A14-61B1-4C00-A670-5D8D68A8668E}"/>
          </ac:spMkLst>
        </pc:spChg>
        <pc:spChg chg="add del">
          <ac:chgData name="Bennett, Paul D - (bennett)" userId="33e522c1-c737-46a1-9b8b-c9d8be10c1d4" providerId="ADAL" clId="{AFE4DD43-043A-4C6E-B708-D22936715584}" dt="2022-09-21T17:25:58.274" v="2566" actId="26606"/>
          <ac:spMkLst>
            <pc:docMk/>
            <pc:sldMk cId="3839865649" sldId="261"/>
            <ac:spMk id="24" creationId="{8598F259-6F54-47A3-8D13-1603D786A328}"/>
          </ac:spMkLst>
        </pc:spChg>
        <pc:spChg chg="add del">
          <ac:chgData name="Bennett, Paul D - (bennett)" userId="33e522c1-c737-46a1-9b8b-c9d8be10c1d4" providerId="ADAL" clId="{AFE4DD43-043A-4C6E-B708-D22936715584}" dt="2022-09-21T17:25:58.274" v="2566" actId="26606"/>
          <ac:spMkLst>
            <pc:docMk/>
            <pc:sldMk cId="3839865649" sldId="261"/>
            <ac:spMk id="26" creationId="{0BA768A8-4FED-4ED8-9E46-6BE72188ECD2}"/>
          </ac:spMkLst>
        </pc:spChg>
        <pc:spChg chg="add del">
          <ac:chgData name="Bennett, Paul D - (bennett)" userId="33e522c1-c737-46a1-9b8b-c9d8be10c1d4" providerId="ADAL" clId="{AFE4DD43-043A-4C6E-B708-D22936715584}" dt="2022-09-22T21:18:07.825" v="2677" actId="26606"/>
          <ac:spMkLst>
            <pc:docMk/>
            <pc:sldMk cId="3839865649" sldId="261"/>
            <ac:spMk id="37" creationId="{B9C04DC5-313B-4FE4-B868-5672A376419F}"/>
          </ac:spMkLst>
        </pc:spChg>
        <pc:spChg chg="add del">
          <ac:chgData name="Bennett, Paul D - (bennett)" userId="33e522c1-c737-46a1-9b8b-c9d8be10c1d4" providerId="ADAL" clId="{AFE4DD43-043A-4C6E-B708-D22936715584}" dt="2022-09-22T21:18:07.825" v="2677" actId="26606"/>
          <ac:spMkLst>
            <pc:docMk/>
            <pc:sldMk cId="3839865649" sldId="261"/>
            <ac:spMk id="43" creationId="{329FDD08-42D8-4AFF-90E5-5DAA5BC4CBD8}"/>
          </ac:spMkLst>
        </pc:spChg>
        <pc:spChg chg="add del">
          <ac:chgData name="Bennett, Paul D - (bennett)" userId="33e522c1-c737-46a1-9b8b-c9d8be10c1d4" providerId="ADAL" clId="{AFE4DD43-043A-4C6E-B708-D22936715584}" dt="2022-09-22T21:18:07.825" v="2677" actId="26606"/>
          <ac:spMkLst>
            <pc:docMk/>
            <pc:sldMk cId="3839865649" sldId="261"/>
            <ac:spMk id="45" creationId="{C89FDD9F-84AD-4824-89D2-9E286F5651E3}"/>
          </ac:spMkLst>
        </pc:spChg>
        <pc:spChg chg="add del">
          <ac:chgData name="Bennett, Paul D - (bennett)" userId="33e522c1-c737-46a1-9b8b-c9d8be10c1d4" providerId="ADAL" clId="{AFE4DD43-043A-4C6E-B708-D22936715584}" dt="2022-09-22T21:18:07.825" v="2677" actId="26606"/>
          <ac:spMkLst>
            <pc:docMk/>
            <pc:sldMk cId="3839865649" sldId="261"/>
            <ac:spMk id="47" creationId="{0AFF99B9-09FA-411A-8B54-D714B2EE9A68}"/>
          </ac:spMkLst>
        </pc:spChg>
        <pc:spChg chg="add del">
          <ac:chgData name="Bennett, Paul D - (bennett)" userId="33e522c1-c737-46a1-9b8b-c9d8be10c1d4" providerId="ADAL" clId="{AFE4DD43-043A-4C6E-B708-D22936715584}" dt="2022-09-22T21:18:07.825" v="2677" actId="26606"/>
          <ac:spMkLst>
            <pc:docMk/>
            <pc:sldMk cId="3839865649" sldId="261"/>
            <ac:spMk id="49" creationId="{7E6CE931-52B0-4AD0-991F-0648E313BF3A}"/>
          </ac:spMkLst>
        </pc:spChg>
        <pc:spChg chg="add del">
          <ac:chgData name="Bennett, Paul D - (bennett)" userId="33e522c1-c737-46a1-9b8b-c9d8be10c1d4" providerId="ADAL" clId="{AFE4DD43-043A-4C6E-B708-D22936715584}" dt="2022-09-22T21:18:07.825" v="2677" actId="26606"/>
          <ac:spMkLst>
            <pc:docMk/>
            <pc:sldMk cId="3839865649" sldId="261"/>
            <ac:spMk id="51" creationId="{D138FED9-7840-470D-BB14-BF4696ADA7FC}"/>
          </ac:spMkLst>
        </pc:spChg>
        <pc:spChg chg="add">
          <ac:chgData name="Bennett, Paul D - (bennett)" userId="33e522c1-c737-46a1-9b8b-c9d8be10c1d4" providerId="ADAL" clId="{AFE4DD43-043A-4C6E-B708-D22936715584}" dt="2022-09-22T21:18:07.825" v="2677" actId="26606"/>
          <ac:spMkLst>
            <pc:docMk/>
            <pc:sldMk cId="3839865649" sldId="261"/>
            <ac:spMk id="60" creationId="{B9C04DC5-313B-4FE4-B868-5672A376419F}"/>
          </ac:spMkLst>
        </pc:spChg>
        <pc:spChg chg="add">
          <ac:chgData name="Bennett, Paul D - (bennett)" userId="33e522c1-c737-46a1-9b8b-c9d8be10c1d4" providerId="ADAL" clId="{AFE4DD43-043A-4C6E-B708-D22936715584}" dt="2022-09-22T21:18:07.825" v="2677" actId="26606"/>
          <ac:spMkLst>
            <pc:docMk/>
            <pc:sldMk cId="3839865649" sldId="261"/>
            <ac:spMk id="66" creationId="{329FDD08-42D8-4AFF-90E5-5DAA5BC4CBD8}"/>
          </ac:spMkLst>
        </pc:spChg>
        <pc:spChg chg="add">
          <ac:chgData name="Bennett, Paul D - (bennett)" userId="33e522c1-c737-46a1-9b8b-c9d8be10c1d4" providerId="ADAL" clId="{AFE4DD43-043A-4C6E-B708-D22936715584}" dt="2022-09-22T21:18:07.825" v="2677" actId="26606"/>
          <ac:spMkLst>
            <pc:docMk/>
            <pc:sldMk cId="3839865649" sldId="261"/>
            <ac:spMk id="68" creationId="{C807F40B-215E-4016-86B5-D8D5B7CF77BD}"/>
          </ac:spMkLst>
        </pc:spChg>
        <pc:spChg chg="add">
          <ac:chgData name="Bennett, Paul D - (bennett)" userId="33e522c1-c737-46a1-9b8b-c9d8be10c1d4" providerId="ADAL" clId="{AFE4DD43-043A-4C6E-B708-D22936715584}" dt="2022-09-22T21:18:07.825" v="2677" actId="26606"/>
          <ac:spMkLst>
            <pc:docMk/>
            <pc:sldMk cId="3839865649" sldId="261"/>
            <ac:spMk id="70" creationId="{399666CB-33C7-4715-9945-065608444519}"/>
          </ac:spMkLst>
        </pc:spChg>
        <pc:spChg chg="add">
          <ac:chgData name="Bennett, Paul D - (bennett)" userId="33e522c1-c737-46a1-9b8b-c9d8be10c1d4" providerId="ADAL" clId="{AFE4DD43-043A-4C6E-B708-D22936715584}" dt="2022-09-22T21:18:07.825" v="2677" actId="26606"/>
          <ac:spMkLst>
            <pc:docMk/>
            <pc:sldMk cId="3839865649" sldId="261"/>
            <ac:spMk id="72" creationId="{AB134A2B-B40D-404D-89C2-5D5ED11065ED}"/>
          </ac:spMkLst>
        </pc:spChg>
        <pc:picChg chg="add del">
          <ac:chgData name="Bennett, Paul D - (bennett)" userId="33e522c1-c737-46a1-9b8b-c9d8be10c1d4" providerId="ADAL" clId="{AFE4DD43-043A-4C6E-B708-D22936715584}" dt="2022-09-21T17:25:58.274" v="2566" actId="26606"/>
          <ac:picMkLst>
            <pc:docMk/>
            <pc:sldMk cId="3839865649" sldId="261"/>
            <ac:picMk id="8" creationId="{5D2D844C-AB64-4A03-80BE-33212E61DD07}"/>
          </ac:picMkLst>
        </pc:picChg>
        <pc:picChg chg="add del">
          <ac:chgData name="Bennett, Paul D - (bennett)" userId="33e522c1-c737-46a1-9b8b-c9d8be10c1d4" providerId="ADAL" clId="{AFE4DD43-043A-4C6E-B708-D22936715584}" dt="2022-09-21T17:25:58.274" v="2566" actId="26606"/>
          <ac:picMkLst>
            <pc:docMk/>
            <pc:sldMk cId="3839865649" sldId="261"/>
            <ac:picMk id="10" creationId="{CAAD0E9B-89C2-4268-98B4-BA7BFFF2C705}"/>
          </ac:picMkLst>
        </pc:picChg>
        <pc:picChg chg="add del">
          <ac:chgData name="Bennett, Paul D - (bennett)" userId="33e522c1-c737-46a1-9b8b-c9d8be10c1d4" providerId="ADAL" clId="{AFE4DD43-043A-4C6E-B708-D22936715584}" dt="2022-09-21T17:25:58.274" v="2566" actId="26606"/>
          <ac:picMkLst>
            <pc:docMk/>
            <pc:sldMk cId="3839865649" sldId="261"/>
            <ac:picMk id="14" creationId="{72E47EEC-33C8-4EC3-8BFC-BB02B4171FDA}"/>
          </ac:picMkLst>
        </pc:picChg>
        <pc:picChg chg="add del">
          <ac:chgData name="Bennett, Paul D - (bennett)" userId="33e522c1-c737-46a1-9b8b-c9d8be10c1d4" providerId="ADAL" clId="{AFE4DD43-043A-4C6E-B708-D22936715584}" dt="2022-09-21T17:25:58.274" v="2566" actId="26606"/>
          <ac:picMkLst>
            <pc:docMk/>
            <pc:sldMk cId="3839865649" sldId="261"/>
            <ac:picMk id="16" creationId="{A8BC9CC6-50D5-4C61-9EDE-315A1B5F14E4}"/>
          </ac:picMkLst>
        </pc:picChg>
        <pc:picChg chg="add del mod">
          <ac:chgData name="Bennett, Paul D - (bennett)" userId="33e522c1-c737-46a1-9b8b-c9d8be10c1d4" providerId="ADAL" clId="{AFE4DD43-043A-4C6E-B708-D22936715584}" dt="2022-09-22T21:28:03.648" v="2709" actId="21"/>
          <ac:picMkLst>
            <pc:docMk/>
            <pc:sldMk cId="3839865649" sldId="261"/>
            <ac:picMk id="30" creationId="{4B1E7CAD-86C7-CD8A-CBB9-5E35B1102FFF}"/>
          </ac:picMkLst>
        </pc:picChg>
        <pc:picChg chg="add del">
          <ac:chgData name="Bennett, Paul D - (bennett)" userId="33e522c1-c737-46a1-9b8b-c9d8be10c1d4" providerId="ADAL" clId="{AFE4DD43-043A-4C6E-B708-D22936715584}" dt="2022-09-22T21:18:07.825" v="2677" actId="26606"/>
          <ac:picMkLst>
            <pc:docMk/>
            <pc:sldMk cId="3839865649" sldId="261"/>
            <ac:picMk id="33" creationId="{7594FC8B-8CD2-407F-94F1-9C71F5AEC2B6}"/>
          </ac:picMkLst>
        </pc:picChg>
        <pc:picChg chg="add del">
          <ac:chgData name="Bennett, Paul D - (bennett)" userId="33e522c1-c737-46a1-9b8b-c9d8be10c1d4" providerId="ADAL" clId="{AFE4DD43-043A-4C6E-B708-D22936715584}" dt="2022-09-22T21:18:07.825" v="2677" actId="26606"/>
          <ac:picMkLst>
            <pc:docMk/>
            <pc:sldMk cId="3839865649" sldId="261"/>
            <ac:picMk id="35" creationId="{DBABC971-8D40-4A4F-AC60-28B9172789B9}"/>
          </ac:picMkLst>
        </pc:picChg>
        <pc:picChg chg="add del">
          <ac:chgData name="Bennett, Paul D - (bennett)" userId="33e522c1-c737-46a1-9b8b-c9d8be10c1d4" providerId="ADAL" clId="{AFE4DD43-043A-4C6E-B708-D22936715584}" dt="2022-09-22T21:18:07.825" v="2677" actId="26606"/>
          <ac:picMkLst>
            <pc:docMk/>
            <pc:sldMk cId="3839865649" sldId="261"/>
            <ac:picMk id="39" creationId="{791AE23E-90C9-4963-96E2-8DADBFC3BC09}"/>
          </ac:picMkLst>
        </pc:picChg>
        <pc:picChg chg="add del">
          <ac:chgData name="Bennett, Paul D - (bennett)" userId="33e522c1-c737-46a1-9b8b-c9d8be10c1d4" providerId="ADAL" clId="{AFE4DD43-043A-4C6E-B708-D22936715584}" dt="2022-09-22T21:18:07.825" v="2677" actId="26606"/>
          <ac:picMkLst>
            <pc:docMk/>
            <pc:sldMk cId="3839865649" sldId="261"/>
            <ac:picMk id="41" creationId="{C5F93E90-4379-4AAC-B021-E5FA6D974AED}"/>
          </ac:picMkLst>
        </pc:picChg>
        <pc:picChg chg="add">
          <ac:chgData name="Bennett, Paul D - (bennett)" userId="33e522c1-c737-46a1-9b8b-c9d8be10c1d4" providerId="ADAL" clId="{AFE4DD43-043A-4C6E-B708-D22936715584}" dt="2022-09-22T21:18:07.825" v="2677" actId="26606"/>
          <ac:picMkLst>
            <pc:docMk/>
            <pc:sldMk cId="3839865649" sldId="261"/>
            <ac:picMk id="56" creationId="{7594FC8B-8CD2-407F-94F1-9C71F5AEC2B6}"/>
          </ac:picMkLst>
        </pc:picChg>
        <pc:picChg chg="add">
          <ac:chgData name="Bennett, Paul D - (bennett)" userId="33e522c1-c737-46a1-9b8b-c9d8be10c1d4" providerId="ADAL" clId="{AFE4DD43-043A-4C6E-B708-D22936715584}" dt="2022-09-22T21:18:07.825" v="2677" actId="26606"/>
          <ac:picMkLst>
            <pc:docMk/>
            <pc:sldMk cId="3839865649" sldId="261"/>
            <ac:picMk id="58" creationId="{DBABC971-8D40-4A4F-AC60-28B9172789B9}"/>
          </ac:picMkLst>
        </pc:picChg>
        <pc:picChg chg="add">
          <ac:chgData name="Bennett, Paul D - (bennett)" userId="33e522c1-c737-46a1-9b8b-c9d8be10c1d4" providerId="ADAL" clId="{AFE4DD43-043A-4C6E-B708-D22936715584}" dt="2022-09-22T21:18:07.825" v="2677" actId="26606"/>
          <ac:picMkLst>
            <pc:docMk/>
            <pc:sldMk cId="3839865649" sldId="261"/>
            <ac:picMk id="62" creationId="{791AE23E-90C9-4963-96E2-8DADBFC3BC09}"/>
          </ac:picMkLst>
        </pc:picChg>
        <pc:picChg chg="add">
          <ac:chgData name="Bennett, Paul D - (bennett)" userId="33e522c1-c737-46a1-9b8b-c9d8be10c1d4" providerId="ADAL" clId="{AFE4DD43-043A-4C6E-B708-D22936715584}" dt="2022-09-22T21:18:07.825" v="2677" actId="26606"/>
          <ac:picMkLst>
            <pc:docMk/>
            <pc:sldMk cId="3839865649" sldId="261"/>
            <ac:picMk id="64" creationId="{C5F93E90-4379-4AAC-B021-E5FA6D974AED}"/>
          </ac:picMkLst>
        </pc:picChg>
      </pc:sldChg>
      <pc:sldChg chg="addSp modSp mod setBg">
        <pc:chgData name="Bennett, Paul D - (bennett)" userId="33e522c1-c737-46a1-9b8b-c9d8be10c1d4" providerId="ADAL" clId="{AFE4DD43-043A-4C6E-B708-D22936715584}" dt="2022-09-23T16:12:30.998" v="6077"/>
        <pc:sldMkLst>
          <pc:docMk/>
          <pc:sldMk cId="3636510664" sldId="262"/>
        </pc:sldMkLst>
        <pc:spChg chg="mod">
          <ac:chgData name="Bennett, Paul D - (bennett)" userId="33e522c1-c737-46a1-9b8b-c9d8be10c1d4" providerId="ADAL" clId="{AFE4DD43-043A-4C6E-B708-D22936715584}" dt="2022-09-22T23:57:09.241" v="2961" actId="255"/>
          <ac:spMkLst>
            <pc:docMk/>
            <pc:sldMk cId="3636510664" sldId="262"/>
            <ac:spMk id="2" creationId="{F32C31F2-1454-1D06-7550-757766FB8F3D}"/>
          </ac:spMkLst>
        </pc:spChg>
        <pc:spChg chg="mod">
          <ac:chgData name="Bennett, Paul D - (bennett)" userId="33e522c1-c737-46a1-9b8b-c9d8be10c1d4" providerId="ADAL" clId="{AFE4DD43-043A-4C6E-B708-D22936715584}" dt="2022-09-23T16:12:30.998" v="6077"/>
          <ac:spMkLst>
            <pc:docMk/>
            <pc:sldMk cId="3636510664" sldId="262"/>
            <ac:spMk id="3" creationId="{5D56EF63-ED5E-52BF-E670-E1162FFD91BD}"/>
          </ac:spMkLst>
        </pc:spChg>
        <pc:spChg chg="add">
          <ac:chgData name="Bennett, Paul D - (bennett)" userId="33e522c1-c737-46a1-9b8b-c9d8be10c1d4" providerId="ADAL" clId="{AFE4DD43-043A-4C6E-B708-D22936715584}" dt="2022-09-22T23:56:49.764" v="2957" actId="26606"/>
          <ac:spMkLst>
            <pc:docMk/>
            <pc:sldMk cId="3636510664" sldId="262"/>
            <ac:spMk id="10" creationId="{58E5A035-23A3-4720-BB93-54574C24F8EC}"/>
          </ac:spMkLst>
        </pc:spChg>
        <pc:spChg chg="add">
          <ac:chgData name="Bennett, Paul D - (bennett)" userId="33e522c1-c737-46a1-9b8b-c9d8be10c1d4" providerId="ADAL" clId="{AFE4DD43-043A-4C6E-B708-D22936715584}" dt="2022-09-22T23:56:49.764" v="2957" actId="26606"/>
          <ac:spMkLst>
            <pc:docMk/>
            <pc:sldMk cId="3636510664" sldId="262"/>
            <ac:spMk id="12" creationId="{FAED0816-3202-48E9-ABED-521A72159994}"/>
          </ac:spMkLst>
        </pc:spChg>
        <pc:spChg chg="add">
          <ac:chgData name="Bennett, Paul D - (bennett)" userId="33e522c1-c737-46a1-9b8b-c9d8be10c1d4" providerId="ADAL" clId="{AFE4DD43-043A-4C6E-B708-D22936715584}" dt="2022-09-22T23:56:49.764" v="2957" actId="26606"/>
          <ac:spMkLst>
            <pc:docMk/>
            <pc:sldMk cId="3636510664" sldId="262"/>
            <ac:spMk id="14" creationId="{CABE022E-1488-4DA5-89B5-07646B3A2FA9}"/>
          </ac:spMkLst>
        </pc:spChg>
        <pc:spChg chg="add">
          <ac:chgData name="Bennett, Paul D - (bennett)" userId="33e522c1-c737-46a1-9b8b-c9d8be10c1d4" providerId="ADAL" clId="{AFE4DD43-043A-4C6E-B708-D22936715584}" dt="2022-09-22T23:56:49.764" v="2957" actId="26606"/>
          <ac:spMkLst>
            <pc:docMk/>
            <pc:sldMk cId="3636510664" sldId="262"/>
            <ac:spMk id="16" creationId="{E3D6803B-AEC6-4CD2-86EF-E591BD2FD12C}"/>
          </ac:spMkLst>
        </pc:spChg>
        <pc:spChg chg="add">
          <ac:chgData name="Bennett, Paul D - (bennett)" userId="33e522c1-c737-46a1-9b8b-c9d8be10c1d4" providerId="ADAL" clId="{AFE4DD43-043A-4C6E-B708-D22936715584}" dt="2022-09-22T23:56:49.764" v="2957" actId="26606"/>
          <ac:spMkLst>
            <pc:docMk/>
            <pc:sldMk cId="3636510664" sldId="262"/>
            <ac:spMk id="18" creationId="{80B51C95-9EBC-4AA5-AC2C-3F053E14DE25}"/>
          </ac:spMkLst>
        </pc:spChg>
        <pc:picChg chg="add mod">
          <ac:chgData name="Bennett, Paul D - (bennett)" userId="33e522c1-c737-46a1-9b8b-c9d8be10c1d4" providerId="ADAL" clId="{AFE4DD43-043A-4C6E-B708-D22936715584}" dt="2022-09-22T23:56:49.764" v="2957" actId="26606"/>
          <ac:picMkLst>
            <pc:docMk/>
            <pc:sldMk cId="3636510664" sldId="262"/>
            <ac:picMk id="5" creationId="{18368B6C-9A7E-1F59-2A00-68F20FEBFA29}"/>
          </ac:picMkLst>
        </pc:picChg>
      </pc:sldChg>
      <pc:sldChg chg="modSp del mod">
        <pc:chgData name="Bennett, Paul D - (bennett)" userId="33e522c1-c737-46a1-9b8b-c9d8be10c1d4" providerId="ADAL" clId="{AFE4DD43-043A-4C6E-B708-D22936715584}" dt="2022-09-23T00:56:59.185" v="4093" actId="2696"/>
        <pc:sldMkLst>
          <pc:docMk/>
          <pc:sldMk cId="367512930" sldId="263"/>
        </pc:sldMkLst>
        <pc:spChg chg="mod">
          <ac:chgData name="Bennett, Paul D - (bennett)" userId="33e522c1-c737-46a1-9b8b-c9d8be10c1d4" providerId="ADAL" clId="{AFE4DD43-043A-4C6E-B708-D22936715584}" dt="2022-09-22T21:51:47.476" v="2920"/>
          <ac:spMkLst>
            <pc:docMk/>
            <pc:sldMk cId="367512930" sldId="263"/>
            <ac:spMk id="3" creationId="{5D56EF63-ED5E-52BF-E670-E1162FFD91BD}"/>
          </ac:spMkLst>
        </pc:spChg>
      </pc:sldChg>
      <pc:sldChg chg="addSp modSp mod ord setBg">
        <pc:chgData name="Bennett, Paul D - (bennett)" userId="33e522c1-c737-46a1-9b8b-c9d8be10c1d4" providerId="ADAL" clId="{AFE4DD43-043A-4C6E-B708-D22936715584}" dt="2022-09-23T21:47:29.494" v="11519" actId="313"/>
        <pc:sldMkLst>
          <pc:docMk/>
          <pc:sldMk cId="1415935042" sldId="264"/>
        </pc:sldMkLst>
        <pc:spChg chg="mod">
          <ac:chgData name="Bennett, Paul D - (bennett)" userId="33e522c1-c737-46a1-9b8b-c9d8be10c1d4" providerId="ADAL" clId="{AFE4DD43-043A-4C6E-B708-D22936715584}" dt="2022-09-23T21:37:02.658" v="11413" actId="1076"/>
          <ac:spMkLst>
            <pc:docMk/>
            <pc:sldMk cId="1415935042" sldId="264"/>
            <ac:spMk id="2" creationId="{F32C31F2-1454-1D06-7550-757766FB8F3D}"/>
          </ac:spMkLst>
        </pc:spChg>
        <pc:spChg chg="mod">
          <ac:chgData name="Bennett, Paul D - (bennett)" userId="33e522c1-c737-46a1-9b8b-c9d8be10c1d4" providerId="ADAL" clId="{AFE4DD43-043A-4C6E-B708-D22936715584}" dt="2022-09-23T21:47:29.494" v="11519" actId="313"/>
          <ac:spMkLst>
            <pc:docMk/>
            <pc:sldMk cId="1415935042" sldId="264"/>
            <ac:spMk id="3" creationId="{5D56EF63-ED5E-52BF-E670-E1162FFD91BD}"/>
          </ac:spMkLst>
        </pc:spChg>
        <pc:spChg chg="add">
          <ac:chgData name="Bennett, Paul D - (bennett)" userId="33e522c1-c737-46a1-9b8b-c9d8be10c1d4" providerId="ADAL" clId="{AFE4DD43-043A-4C6E-B708-D22936715584}" dt="2022-09-23T16:14:13.823" v="6117" actId="26606"/>
          <ac:spMkLst>
            <pc:docMk/>
            <pc:sldMk cId="1415935042" sldId="264"/>
            <ac:spMk id="14" creationId="{B9C04DC5-313B-4FE4-B868-5672A376419F}"/>
          </ac:spMkLst>
        </pc:spChg>
        <pc:spChg chg="add">
          <ac:chgData name="Bennett, Paul D - (bennett)" userId="33e522c1-c737-46a1-9b8b-c9d8be10c1d4" providerId="ADAL" clId="{AFE4DD43-043A-4C6E-B708-D22936715584}" dt="2022-09-23T16:14:13.823" v="6117" actId="26606"/>
          <ac:spMkLst>
            <pc:docMk/>
            <pc:sldMk cId="1415935042" sldId="264"/>
            <ac:spMk id="20" creationId="{329FDD08-42D8-4AFF-90E5-5DAA5BC4CBD8}"/>
          </ac:spMkLst>
        </pc:spChg>
        <pc:spChg chg="add">
          <ac:chgData name="Bennett, Paul D - (bennett)" userId="33e522c1-c737-46a1-9b8b-c9d8be10c1d4" providerId="ADAL" clId="{AFE4DD43-043A-4C6E-B708-D22936715584}" dt="2022-09-23T16:14:13.823" v="6117" actId="26606"/>
          <ac:spMkLst>
            <pc:docMk/>
            <pc:sldMk cId="1415935042" sldId="264"/>
            <ac:spMk id="22" creationId="{1F7E4252-2F8C-4EA5-8B25-80F4D86EEA87}"/>
          </ac:spMkLst>
        </pc:spChg>
        <pc:spChg chg="add">
          <ac:chgData name="Bennett, Paul D - (bennett)" userId="33e522c1-c737-46a1-9b8b-c9d8be10c1d4" providerId="ADAL" clId="{AFE4DD43-043A-4C6E-B708-D22936715584}" dt="2022-09-23T16:14:13.823" v="6117" actId="26606"/>
          <ac:spMkLst>
            <pc:docMk/>
            <pc:sldMk cId="1415935042" sldId="264"/>
            <ac:spMk id="24" creationId="{1AE682A4-5C0C-437A-88CB-93903D449D39}"/>
          </ac:spMkLst>
        </pc:spChg>
        <pc:spChg chg="add">
          <ac:chgData name="Bennett, Paul D - (bennett)" userId="33e522c1-c737-46a1-9b8b-c9d8be10c1d4" providerId="ADAL" clId="{AFE4DD43-043A-4C6E-B708-D22936715584}" dt="2022-09-23T16:14:13.823" v="6117" actId="26606"/>
          <ac:spMkLst>
            <pc:docMk/>
            <pc:sldMk cId="1415935042" sldId="264"/>
            <ac:spMk id="26" creationId="{BCB0AB8E-3445-441A-B43E-CED27841E742}"/>
          </ac:spMkLst>
        </pc:spChg>
        <pc:spChg chg="add">
          <ac:chgData name="Bennett, Paul D - (bennett)" userId="33e522c1-c737-46a1-9b8b-c9d8be10c1d4" providerId="ADAL" clId="{AFE4DD43-043A-4C6E-B708-D22936715584}" dt="2022-09-23T16:14:13.823" v="6117" actId="26606"/>
          <ac:spMkLst>
            <pc:docMk/>
            <pc:sldMk cId="1415935042" sldId="264"/>
            <ac:spMk id="28" creationId="{60202AA6-BAFE-417F-904D-4F7027D36D8B}"/>
          </ac:spMkLst>
        </pc:spChg>
        <pc:picChg chg="add mod">
          <ac:chgData name="Bennett, Paul D - (bennett)" userId="33e522c1-c737-46a1-9b8b-c9d8be10c1d4" providerId="ADAL" clId="{AFE4DD43-043A-4C6E-B708-D22936715584}" dt="2022-09-23T16:14:13.823" v="6117" actId="26606"/>
          <ac:picMkLst>
            <pc:docMk/>
            <pc:sldMk cId="1415935042" sldId="264"/>
            <ac:picMk id="5" creationId="{18B8DE96-45B9-C79F-277B-CEFB18C0F980}"/>
          </ac:picMkLst>
        </pc:picChg>
        <pc:picChg chg="add">
          <ac:chgData name="Bennett, Paul D - (bennett)" userId="33e522c1-c737-46a1-9b8b-c9d8be10c1d4" providerId="ADAL" clId="{AFE4DD43-043A-4C6E-B708-D22936715584}" dt="2022-09-23T16:14:13.823" v="6117" actId="26606"/>
          <ac:picMkLst>
            <pc:docMk/>
            <pc:sldMk cId="1415935042" sldId="264"/>
            <ac:picMk id="10" creationId="{7594FC8B-8CD2-407F-94F1-9C71F5AEC2B6}"/>
          </ac:picMkLst>
        </pc:picChg>
        <pc:picChg chg="add">
          <ac:chgData name="Bennett, Paul D - (bennett)" userId="33e522c1-c737-46a1-9b8b-c9d8be10c1d4" providerId="ADAL" clId="{AFE4DD43-043A-4C6E-B708-D22936715584}" dt="2022-09-23T16:14:13.823" v="6117" actId="26606"/>
          <ac:picMkLst>
            <pc:docMk/>
            <pc:sldMk cId="1415935042" sldId="264"/>
            <ac:picMk id="12" creationId="{DBABC971-8D40-4A4F-AC60-28B9172789B9}"/>
          </ac:picMkLst>
        </pc:picChg>
        <pc:picChg chg="add">
          <ac:chgData name="Bennett, Paul D - (bennett)" userId="33e522c1-c737-46a1-9b8b-c9d8be10c1d4" providerId="ADAL" clId="{AFE4DD43-043A-4C6E-B708-D22936715584}" dt="2022-09-23T16:14:13.823" v="6117" actId="26606"/>
          <ac:picMkLst>
            <pc:docMk/>
            <pc:sldMk cId="1415935042" sldId="264"/>
            <ac:picMk id="16" creationId="{791AE23E-90C9-4963-96E2-8DADBFC3BC09}"/>
          </ac:picMkLst>
        </pc:picChg>
        <pc:picChg chg="add">
          <ac:chgData name="Bennett, Paul D - (bennett)" userId="33e522c1-c737-46a1-9b8b-c9d8be10c1d4" providerId="ADAL" clId="{AFE4DD43-043A-4C6E-B708-D22936715584}" dt="2022-09-23T16:14:13.823" v="6117" actId="26606"/>
          <ac:picMkLst>
            <pc:docMk/>
            <pc:sldMk cId="1415935042" sldId="264"/>
            <ac:picMk id="18" creationId="{C5F93E90-4379-4AAC-B021-E5FA6D974AED}"/>
          </ac:picMkLst>
        </pc:picChg>
      </pc:sldChg>
      <pc:sldChg chg="modSp del mod">
        <pc:chgData name="Bennett, Paul D - (bennett)" userId="33e522c1-c737-46a1-9b8b-c9d8be10c1d4" providerId="ADAL" clId="{AFE4DD43-043A-4C6E-B708-D22936715584}" dt="2022-09-23T20:27:28.930" v="9365" actId="2696"/>
        <pc:sldMkLst>
          <pc:docMk/>
          <pc:sldMk cId="3101330882" sldId="265"/>
        </pc:sldMkLst>
        <pc:spChg chg="mod">
          <ac:chgData name="Bennett, Paul D - (bennett)" userId="33e522c1-c737-46a1-9b8b-c9d8be10c1d4" providerId="ADAL" clId="{AFE4DD43-043A-4C6E-B708-D22936715584}" dt="2022-09-22T21:53:20.877" v="2922"/>
          <ac:spMkLst>
            <pc:docMk/>
            <pc:sldMk cId="3101330882" sldId="265"/>
            <ac:spMk id="3" creationId="{5D56EF63-ED5E-52BF-E670-E1162FFD91BD}"/>
          </ac:spMkLst>
        </pc:spChg>
      </pc:sldChg>
      <pc:sldChg chg="addSp modSp mod ord setBg">
        <pc:chgData name="Bennett, Paul D - (bennett)" userId="33e522c1-c737-46a1-9b8b-c9d8be10c1d4" providerId="ADAL" clId="{AFE4DD43-043A-4C6E-B708-D22936715584}" dt="2022-09-23T19:01:44.515" v="7881"/>
        <pc:sldMkLst>
          <pc:docMk/>
          <pc:sldMk cId="3593970305" sldId="266"/>
        </pc:sldMkLst>
        <pc:spChg chg="mod">
          <ac:chgData name="Bennett, Paul D - (bennett)" userId="33e522c1-c737-46a1-9b8b-c9d8be10c1d4" providerId="ADAL" clId="{AFE4DD43-043A-4C6E-B708-D22936715584}" dt="2022-09-23T19:00:47.193" v="7877" actId="27636"/>
          <ac:spMkLst>
            <pc:docMk/>
            <pc:sldMk cId="3593970305" sldId="266"/>
            <ac:spMk id="2" creationId="{F32C31F2-1454-1D06-7550-757766FB8F3D}"/>
          </ac:spMkLst>
        </pc:spChg>
        <pc:spChg chg="mod">
          <ac:chgData name="Bennett, Paul D - (bennett)" userId="33e522c1-c737-46a1-9b8b-c9d8be10c1d4" providerId="ADAL" clId="{AFE4DD43-043A-4C6E-B708-D22936715584}" dt="2022-09-23T19:00:32.346" v="7874" actId="20577"/>
          <ac:spMkLst>
            <pc:docMk/>
            <pc:sldMk cId="3593970305" sldId="266"/>
            <ac:spMk id="3" creationId="{5D56EF63-ED5E-52BF-E670-E1162FFD91BD}"/>
          </ac:spMkLst>
        </pc:spChg>
        <pc:spChg chg="add">
          <ac:chgData name="Bennett, Paul D - (bennett)" userId="33e522c1-c737-46a1-9b8b-c9d8be10c1d4" providerId="ADAL" clId="{AFE4DD43-043A-4C6E-B708-D22936715584}" dt="2022-09-23T18:58:58.939" v="7841" actId="26606"/>
          <ac:spMkLst>
            <pc:docMk/>
            <pc:sldMk cId="3593970305" sldId="266"/>
            <ac:spMk id="14" creationId="{B9C04DC5-313B-4FE4-B868-5672A376419F}"/>
          </ac:spMkLst>
        </pc:spChg>
        <pc:spChg chg="add">
          <ac:chgData name="Bennett, Paul D - (bennett)" userId="33e522c1-c737-46a1-9b8b-c9d8be10c1d4" providerId="ADAL" clId="{AFE4DD43-043A-4C6E-B708-D22936715584}" dt="2022-09-23T18:58:58.939" v="7841" actId="26606"/>
          <ac:spMkLst>
            <pc:docMk/>
            <pc:sldMk cId="3593970305" sldId="266"/>
            <ac:spMk id="20" creationId="{329FDD08-42D8-4AFF-90E5-5DAA5BC4CBD8}"/>
          </ac:spMkLst>
        </pc:spChg>
        <pc:spChg chg="add">
          <ac:chgData name="Bennett, Paul D - (bennett)" userId="33e522c1-c737-46a1-9b8b-c9d8be10c1d4" providerId="ADAL" clId="{AFE4DD43-043A-4C6E-B708-D22936715584}" dt="2022-09-23T18:58:58.939" v="7841" actId="26606"/>
          <ac:spMkLst>
            <pc:docMk/>
            <pc:sldMk cId="3593970305" sldId="266"/>
            <ac:spMk id="22" creationId="{1F7E4252-2F8C-4EA5-8B25-80F4D86EEA87}"/>
          </ac:spMkLst>
        </pc:spChg>
        <pc:spChg chg="add">
          <ac:chgData name="Bennett, Paul D - (bennett)" userId="33e522c1-c737-46a1-9b8b-c9d8be10c1d4" providerId="ADAL" clId="{AFE4DD43-043A-4C6E-B708-D22936715584}" dt="2022-09-23T18:58:58.939" v="7841" actId="26606"/>
          <ac:spMkLst>
            <pc:docMk/>
            <pc:sldMk cId="3593970305" sldId="266"/>
            <ac:spMk id="24" creationId="{1AE682A4-5C0C-437A-88CB-93903D449D39}"/>
          </ac:spMkLst>
        </pc:spChg>
        <pc:spChg chg="add">
          <ac:chgData name="Bennett, Paul D - (bennett)" userId="33e522c1-c737-46a1-9b8b-c9d8be10c1d4" providerId="ADAL" clId="{AFE4DD43-043A-4C6E-B708-D22936715584}" dt="2022-09-23T18:58:58.939" v="7841" actId="26606"/>
          <ac:spMkLst>
            <pc:docMk/>
            <pc:sldMk cId="3593970305" sldId="266"/>
            <ac:spMk id="26" creationId="{BCB0AB8E-3445-441A-B43E-CED27841E742}"/>
          </ac:spMkLst>
        </pc:spChg>
        <pc:spChg chg="add">
          <ac:chgData name="Bennett, Paul D - (bennett)" userId="33e522c1-c737-46a1-9b8b-c9d8be10c1d4" providerId="ADAL" clId="{AFE4DD43-043A-4C6E-B708-D22936715584}" dt="2022-09-23T18:58:58.939" v="7841" actId="26606"/>
          <ac:spMkLst>
            <pc:docMk/>
            <pc:sldMk cId="3593970305" sldId="266"/>
            <ac:spMk id="28" creationId="{60202AA6-BAFE-417F-904D-4F7027D36D8B}"/>
          </ac:spMkLst>
        </pc:spChg>
        <pc:picChg chg="add mod">
          <ac:chgData name="Bennett, Paul D - (bennett)" userId="33e522c1-c737-46a1-9b8b-c9d8be10c1d4" providerId="ADAL" clId="{AFE4DD43-043A-4C6E-B708-D22936715584}" dt="2022-09-23T18:58:58.939" v="7841" actId="26606"/>
          <ac:picMkLst>
            <pc:docMk/>
            <pc:sldMk cId="3593970305" sldId="266"/>
            <ac:picMk id="5" creationId="{3EB5A569-46E7-3752-9EAE-C812BF3A53D8}"/>
          </ac:picMkLst>
        </pc:picChg>
        <pc:picChg chg="add">
          <ac:chgData name="Bennett, Paul D - (bennett)" userId="33e522c1-c737-46a1-9b8b-c9d8be10c1d4" providerId="ADAL" clId="{AFE4DD43-043A-4C6E-B708-D22936715584}" dt="2022-09-23T18:58:58.939" v="7841" actId="26606"/>
          <ac:picMkLst>
            <pc:docMk/>
            <pc:sldMk cId="3593970305" sldId="266"/>
            <ac:picMk id="10" creationId="{7594FC8B-8CD2-407F-94F1-9C71F5AEC2B6}"/>
          </ac:picMkLst>
        </pc:picChg>
        <pc:picChg chg="add">
          <ac:chgData name="Bennett, Paul D - (bennett)" userId="33e522c1-c737-46a1-9b8b-c9d8be10c1d4" providerId="ADAL" clId="{AFE4DD43-043A-4C6E-B708-D22936715584}" dt="2022-09-23T18:58:58.939" v="7841" actId="26606"/>
          <ac:picMkLst>
            <pc:docMk/>
            <pc:sldMk cId="3593970305" sldId="266"/>
            <ac:picMk id="12" creationId="{DBABC971-8D40-4A4F-AC60-28B9172789B9}"/>
          </ac:picMkLst>
        </pc:picChg>
        <pc:picChg chg="add">
          <ac:chgData name="Bennett, Paul D - (bennett)" userId="33e522c1-c737-46a1-9b8b-c9d8be10c1d4" providerId="ADAL" clId="{AFE4DD43-043A-4C6E-B708-D22936715584}" dt="2022-09-23T18:58:58.939" v="7841" actId="26606"/>
          <ac:picMkLst>
            <pc:docMk/>
            <pc:sldMk cId="3593970305" sldId="266"/>
            <ac:picMk id="16" creationId="{791AE23E-90C9-4963-96E2-8DADBFC3BC09}"/>
          </ac:picMkLst>
        </pc:picChg>
        <pc:picChg chg="add">
          <ac:chgData name="Bennett, Paul D - (bennett)" userId="33e522c1-c737-46a1-9b8b-c9d8be10c1d4" providerId="ADAL" clId="{AFE4DD43-043A-4C6E-B708-D22936715584}" dt="2022-09-23T18:58:58.939" v="7841" actId="26606"/>
          <ac:picMkLst>
            <pc:docMk/>
            <pc:sldMk cId="3593970305" sldId="266"/>
            <ac:picMk id="18" creationId="{C5F93E90-4379-4AAC-B021-E5FA6D974AED}"/>
          </ac:picMkLst>
        </pc:picChg>
      </pc:sldChg>
      <pc:sldChg chg="addSp modSp mod ord setBg">
        <pc:chgData name="Bennett, Paul D - (bennett)" userId="33e522c1-c737-46a1-9b8b-c9d8be10c1d4" providerId="ADAL" clId="{AFE4DD43-043A-4C6E-B708-D22936715584}" dt="2022-09-23T16:12:30.998" v="6077"/>
        <pc:sldMkLst>
          <pc:docMk/>
          <pc:sldMk cId="2853196662" sldId="267"/>
        </pc:sldMkLst>
        <pc:spChg chg="mod">
          <ac:chgData name="Bennett, Paul D - (bennett)" userId="33e522c1-c737-46a1-9b8b-c9d8be10c1d4" providerId="ADAL" clId="{AFE4DD43-043A-4C6E-B708-D22936715584}" dt="2022-09-23T16:12:30.998" v="6077"/>
          <ac:spMkLst>
            <pc:docMk/>
            <pc:sldMk cId="2853196662" sldId="267"/>
            <ac:spMk id="2" creationId="{F32C31F2-1454-1D06-7550-757766FB8F3D}"/>
          </ac:spMkLst>
        </pc:spChg>
        <pc:spChg chg="mod">
          <ac:chgData name="Bennett, Paul D - (bennett)" userId="33e522c1-c737-46a1-9b8b-c9d8be10c1d4" providerId="ADAL" clId="{AFE4DD43-043A-4C6E-B708-D22936715584}" dt="2022-09-23T00:20:26.410" v="3192" actId="14100"/>
          <ac:spMkLst>
            <pc:docMk/>
            <pc:sldMk cId="2853196662" sldId="267"/>
            <ac:spMk id="3" creationId="{5D56EF63-ED5E-52BF-E670-E1162FFD91BD}"/>
          </ac:spMkLst>
        </pc:spChg>
        <pc:spChg chg="add">
          <ac:chgData name="Bennett, Paul D - (bennett)" userId="33e522c1-c737-46a1-9b8b-c9d8be10c1d4" providerId="ADAL" clId="{AFE4DD43-043A-4C6E-B708-D22936715584}" dt="2022-09-23T00:17:00.354" v="3151" actId="26606"/>
          <ac:spMkLst>
            <pc:docMk/>
            <pc:sldMk cId="2853196662" sldId="267"/>
            <ac:spMk id="14" creationId="{B9C04DC5-313B-4FE4-B868-5672A376419F}"/>
          </ac:spMkLst>
        </pc:spChg>
        <pc:spChg chg="add">
          <ac:chgData name="Bennett, Paul D - (bennett)" userId="33e522c1-c737-46a1-9b8b-c9d8be10c1d4" providerId="ADAL" clId="{AFE4DD43-043A-4C6E-B708-D22936715584}" dt="2022-09-23T00:17:00.354" v="3151" actId="26606"/>
          <ac:spMkLst>
            <pc:docMk/>
            <pc:sldMk cId="2853196662" sldId="267"/>
            <ac:spMk id="20" creationId="{329FDD08-42D8-4AFF-90E5-5DAA5BC4CBD8}"/>
          </ac:spMkLst>
        </pc:spChg>
        <pc:spChg chg="add">
          <ac:chgData name="Bennett, Paul D - (bennett)" userId="33e522c1-c737-46a1-9b8b-c9d8be10c1d4" providerId="ADAL" clId="{AFE4DD43-043A-4C6E-B708-D22936715584}" dt="2022-09-23T00:17:00.354" v="3151" actId="26606"/>
          <ac:spMkLst>
            <pc:docMk/>
            <pc:sldMk cId="2853196662" sldId="267"/>
            <ac:spMk id="22" creationId="{1F7E4252-2F8C-4EA5-8B25-80F4D86EEA87}"/>
          </ac:spMkLst>
        </pc:spChg>
        <pc:spChg chg="add">
          <ac:chgData name="Bennett, Paul D - (bennett)" userId="33e522c1-c737-46a1-9b8b-c9d8be10c1d4" providerId="ADAL" clId="{AFE4DD43-043A-4C6E-B708-D22936715584}" dt="2022-09-23T00:17:00.354" v="3151" actId="26606"/>
          <ac:spMkLst>
            <pc:docMk/>
            <pc:sldMk cId="2853196662" sldId="267"/>
            <ac:spMk id="24" creationId="{1AE682A4-5C0C-437A-88CB-93903D449D39}"/>
          </ac:spMkLst>
        </pc:spChg>
        <pc:spChg chg="add">
          <ac:chgData name="Bennett, Paul D - (bennett)" userId="33e522c1-c737-46a1-9b8b-c9d8be10c1d4" providerId="ADAL" clId="{AFE4DD43-043A-4C6E-B708-D22936715584}" dt="2022-09-23T00:17:00.354" v="3151" actId="26606"/>
          <ac:spMkLst>
            <pc:docMk/>
            <pc:sldMk cId="2853196662" sldId="267"/>
            <ac:spMk id="26" creationId="{BCB0AB8E-3445-441A-B43E-CED27841E742}"/>
          </ac:spMkLst>
        </pc:spChg>
        <pc:spChg chg="add">
          <ac:chgData name="Bennett, Paul D - (bennett)" userId="33e522c1-c737-46a1-9b8b-c9d8be10c1d4" providerId="ADAL" clId="{AFE4DD43-043A-4C6E-B708-D22936715584}" dt="2022-09-23T00:17:00.354" v="3151" actId="26606"/>
          <ac:spMkLst>
            <pc:docMk/>
            <pc:sldMk cId="2853196662" sldId="267"/>
            <ac:spMk id="28" creationId="{60202AA6-BAFE-417F-904D-4F7027D36D8B}"/>
          </ac:spMkLst>
        </pc:spChg>
        <pc:picChg chg="add mod">
          <ac:chgData name="Bennett, Paul D - (bennett)" userId="33e522c1-c737-46a1-9b8b-c9d8be10c1d4" providerId="ADAL" clId="{AFE4DD43-043A-4C6E-B708-D22936715584}" dt="2022-09-23T00:17:00.354" v="3151" actId="26606"/>
          <ac:picMkLst>
            <pc:docMk/>
            <pc:sldMk cId="2853196662" sldId="267"/>
            <ac:picMk id="5" creationId="{DD446FAD-F273-6363-D276-BF11FE442375}"/>
          </ac:picMkLst>
        </pc:picChg>
        <pc:picChg chg="add">
          <ac:chgData name="Bennett, Paul D - (bennett)" userId="33e522c1-c737-46a1-9b8b-c9d8be10c1d4" providerId="ADAL" clId="{AFE4DD43-043A-4C6E-B708-D22936715584}" dt="2022-09-23T00:17:00.354" v="3151" actId="26606"/>
          <ac:picMkLst>
            <pc:docMk/>
            <pc:sldMk cId="2853196662" sldId="267"/>
            <ac:picMk id="10" creationId="{7594FC8B-8CD2-407F-94F1-9C71F5AEC2B6}"/>
          </ac:picMkLst>
        </pc:picChg>
        <pc:picChg chg="add">
          <ac:chgData name="Bennett, Paul D - (bennett)" userId="33e522c1-c737-46a1-9b8b-c9d8be10c1d4" providerId="ADAL" clId="{AFE4DD43-043A-4C6E-B708-D22936715584}" dt="2022-09-23T00:17:00.354" v="3151" actId="26606"/>
          <ac:picMkLst>
            <pc:docMk/>
            <pc:sldMk cId="2853196662" sldId="267"/>
            <ac:picMk id="12" creationId="{DBABC971-8D40-4A4F-AC60-28B9172789B9}"/>
          </ac:picMkLst>
        </pc:picChg>
        <pc:picChg chg="add">
          <ac:chgData name="Bennett, Paul D - (bennett)" userId="33e522c1-c737-46a1-9b8b-c9d8be10c1d4" providerId="ADAL" clId="{AFE4DD43-043A-4C6E-B708-D22936715584}" dt="2022-09-23T00:17:00.354" v="3151" actId="26606"/>
          <ac:picMkLst>
            <pc:docMk/>
            <pc:sldMk cId="2853196662" sldId="267"/>
            <ac:picMk id="16" creationId="{791AE23E-90C9-4963-96E2-8DADBFC3BC09}"/>
          </ac:picMkLst>
        </pc:picChg>
        <pc:picChg chg="add">
          <ac:chgData name="Bennett, Paul D - (bennett)" userId="33e522c1-c737-46a1-9b8b-c9d8be10c1d4" providerId="ADAL" clId="{AFE4DD43-043A-4C6E-B708-D22936715584}" dt="2022-09-23T00:17:00.354" v="3151" actId="26606"/>
          <ac:picMkLst>
            <pc:docMk/>
            <pc:sldMk cId="2853196662" sldId="267"/>
            <ac:picMk id="18" creationId="{C5F93E90-4379-4AAC-B021-E5FA6D974AED}"/>
          </ac:picMkLst>
        </pc:picChg>
      </pc:sldChg>
      <pc:sldChg chg="modSp del mod">
        <pc:chgData name="Bennett, Paul D - (bennett)" userId="33e522c1-c737-46a1-9b8b-c9d8be10c1d4" providerId="ADAL" clId="{AFE4DD43-043A-4C6E-B708-D22936715584}" dt="2022-09-23T20:27:37.589" v="9366" actId="2696"/>
        <pc:sldMkLst>
          <pc:docMk/>
          <pc:sldMk cId="670145048" sldId="268"/>
        </pc:sldMkLst>
        <pc:spChg chg="mod">
          <ac:chgData name="Bennett, Paul D - (bennett)" userId="33e522c1-c737-46a1-9b8b-c9d8be10c1d4" providerId="ADAL" clId="{AFE4DD43-043A-4C6E-B708-D22936715584}" dt="2022-09-23T00:11:08.226" v="2970" actId="27636"/>
          <ac:spMkLst>
            <pc:docMk/>
            <pc:sldMk cId="670145048" sldId="268"/>
            <ac:spMk id="3" creationId="{5D56EF63-ED5E-52BF-E670-E1162FFD91BD}"/>
          </ac:spMkLst>
        </pc:spChg>
      </pc:sldChg>
      <pc:sldChg chg="modSp del mod">
        <pc:chgData name="Bennett, Paul D - (bennett)" userId="33e522c1-c737-46a1-9b8b-c9d8be10c1d4" providerId="ADAL" clId="{AFE4DD43-043A-4C6E-B708-D22936715584}" dt="2022-09-19T23:21:56.424" v="151" actId="2696"/>
        <pc:sldMkLst>
          <pc:docMk/>
          <pc:sldMk cId="143951693" sldId="269"/>
        </pc:sldMkLst>
        <pc:spChg chg="mod">
          <ac:chgData name="Bennett, Paul D - (bennett)" userId="33e522c1-c737-46a1-9b8b-c9d8be10c1d4" providerId="ADAL" clId="{AFE4DD43-043A-4C6E-B708-D22936715584}" dt="2022-09-19T23:20:17.656" v="120" actId="14100"/>
          <ac:spMkLst>
            <pc:docMk/>
            <pc:sldMk cId="143951693" sldId="269"/>
            <ac:spMk id="2" creationId="{F32C31F2-1454-1D06-7550-757766FB8F3D}"/>
          </ac:spMkLst>
        </pc:spChg>
        <pc:spChg chg="mod">
          <ac:chgData name="Bennett, Paul D - (bennett)" userId="33e522c1-c737-46a1-9b8b-c9d8be10c1d4" providerId="ADAL" clId="{AFE4DD43-043A-4C6E-B708-D22936715584}" dt="2022-09-19T23:20:35.714" v="142" actId="20577"/>
          <ac:spMkLst>
            <pc:docMk/>
            <pc:sldMk cId="143951693" sldId="269"/>
            <ac:spMk id="3" creationId="{5D56EF63-ED5E-52BF-E670-E1162FFD91BD}"/>
          </ac:spMkLst>
        </pc:spChg>
      </pc:sldChg>
      <pc:sldChg chg="addSp delSp modSp add del mod setBg setClrOvrMap">
        <pc:chgData name="Bennett, Paul D - (bennett)" userId="33e522c1-c737-46a1-9b8b-c9d8be10c1d4" providerId="ADAL" clId="{AFE4DD43-043A-4C6E-B708-D22936715584}" dt="2022-09-23T15:36:03.878" v="5216" actId="255"/>
        <pc:sldMkLst>
          <pc:docMk/>
          <pc:sldMk cId="2788003228" sldId="270"/>
        </pc:sldMkLst>
        <pc:spChg chg="mod">
          <ac:chgData name="Bennett, Paul D - (bennett)" userId="33e522c1-c737-46a1-9b8b-c9d8be10c1d4" providerId="ADAL" clId="{AFE4DD43-043A-4C6E-B708-D22936715584}" dt="2022-09-23T15:36:03.878" v="5216" actId="255"/>
          <ac:spMkLst>
            <pc:docMk/>
            <pc:sldMk cId="2788003228" sldId="270"/>
            <ac:spMk id="2" creationId="{F32C31F2-1454-1D06-7550-757766FB8F3D}"/>
          </ac:spMkLst>
        </pc:spChg>
        <pc:spChg chg="mod">
          <ac:chgData name="Bennett, Paul D - (bennett)" userId="33e522c1-c737-46a1-9b8b-c9d8be10c1d4" providerId="ADAL" clId="{AFE4DD43-043A-4C6E-B708-D22936715584}" dt="2022-09-19T23:37:22.794" v="749" actId="20577"/>
          <ac:spMkLst>
            <pc:docMk/>
            <pc:sldMk cId="2788003228" sldId="270"/>
            <ac:spMk id="3" creationId="{5D56EF63-ED5E-52BF-E670-E1162FFD91BD}"/>
          </ac:spMkLst>
        </pc:spChg>
        <pc:spChg chg="add">
          <ac:chgData name="Bennett, Paul D - (bennett)" userId="33e522c1-c737-46a1-9b8b-c9d8be10c1d4" providerId="ADAL" clId="{AFE4DD43-043A-4C6E-B708-D22936715584}" dt="2022-09-19T23:31:25.072" v="645" actId="26606"/>
          <ac:spMkLst>
            <pc:docMk/>
            <pc:sldMk cId="2788003228" sldId="270"/>
            <ac:spMk id="7" creationId="{C9583823-2AA3-46EB-A803-287EC900BC41}"/>
          </ac:spMkLst>
        </pc:spChg>
        <pc:spChg chg="add">
          <ac:chgData name="Bennett, Paul D - (bennett)" userId="33e522c1-c737-46a1-9b8b-c9d8be10c1d4" providerId="ADAL" clId="{AFE4DD43-043A-4C6E-B708-D22936715584}" dt="2022-09-19T23:31:25.072" v="645" actId="26606"/>
          <ac:spMkLst>
            <pc:docMk/>
            <pc:sldMk cId="2788003228" sldId="270"/>
            <ac:spMk id="9" creationId="{CA87D9D8-42FB-4157-A365-AD97CC6BAFEC}"/>
          </ac:spMkLst>
        </pc:spChg>
        <pc:spChg chg="add">
          <ac:chgData name="Bennett, Paul D - (bennett)" userId="33e522c1-c737-46a1-9b8b-c9d8be10c1d4" providerId="ADAL" clId="{AFE4DD43-043A-4C6E-B708-D22936715584}" dt="2022-09-19T23:31:25.072" v="645" actId="26606"/>
          <ac:spMkLst>
            <pc:docMk/>
            <pc:sldMk cId="2788003228" sldId="270"/>
            <ac:spMk id="11" creationId="{2E6028E3-4806-4E1D-A24F-F8166F67F411}"/>
          </ac:spMkLst>
        </pc:spChg>
        <pc:spChg chg="add del">
          <ac:chgData name="Bennett, Paul D - (bennett)" userId="33e522c1-c737-46a1-9b8b-c9d8be10c1d4" providerId="ADAL" clId="{AFE4DD43-043A-4C6E-B708-D22936715584}" dt="2022-09-19T23:29:38.619" v="628" actId="26606"/>
          <ac:spMkLst>
            <pc:docMk/>
            <pc:sldMk cId="2788003228" sldId="270"/>
            <ac:spMk id="12" creationId="{1653AB08-C531-42A8-AA8D-C2ABAE87CCE6}"/>
          </ac:spMkLst>
        </pc:spChg>
        <pc:spChg chg="add del">
          <ac:chgData name="Bennett, Paul D - (bennett)" userId="33e522c1-c737-46a1-9b8b-c9d8be10c1d4" providerId="ADAL" clId="{AFE4DD43-043A-4C6E-B708-D22936715584}" dt="2022-09-19T23:29:38.619" v="628" actId="26606"/>
          <ac:spMkLst>
            <pc:docMk/>
            <pc:sldMk cId="2788003228" sldId="270"/>
            <ac:spMk id="18" creationId="{CED2641B-4430-4CF4-89AB-3FADDD630F25}"/>
          </ac:spMkLst>
        </pc:spChg>
        <pc:spChg chg="add del">
          <ac:chgData name="Bennett, Paul D - (bennett)" userId="33e522c1-c737-46a1-9b8b-c9d8be10c1d4" providerId="ADAL" clId="{AFE4DD43-043A-4C6E-B708-D22936715584}" dt="2022-09-19T23:29:38.619" v="628" actId="26606"/>
          <ac:spMkLst>
            <pc:docMk/>
            <pc:sldMk cId="2788003228" sldId="270"/>
            <ac:spMk id="20" creationId="{052BEFF1-896C-45B1-B02C-96A6A1BC389A}"/>
          </ac:spMkLst>
        </pc:spChg>
        <pc:spChg chg="add del">
          <ac:chgData name="Bennett, Paul D - (bennett)" userId="33e522c1-c737-46a1-9b8b-c9d8be10c1d4" providerId="ADAL" clId="{AFE4DD43-043A-4C6E-B708-D22936715584}" dt="2022-09-19T23:29:38.619" v="628" actId="26606"/>
          <ac:spMkLst>
            <pc:docMk/>
            <pc:sldMk cId="2788003228" sldId="270"/>
            <ac:spMk id="22" creationId="{BB237A14-61B1-4C00-A670-5D8D68A8668E}"/>
          </ac:spMkLst>
        </pc:spChg>
        <pc:spChg chg="add del">
          <ac:chgData name="Bennett, Paul D - (bennett)" userId="33e522c1-c737-46a1-9b8b-c9d8be10c1d4" providerId="ADAL" clId="{AFE4DD43-043A-4C6E-B708-D22936715584}" dt="2022-09-19T23:29:38.619" v="628" actId="26606"/>
          <ac:spMkLst>
            <pc:docMk/>
            <pc:sldMk cId="2788003228" sldId="270"/>
            <ac:spMk id="24" creationId="{8598F259-6F54-47A3-8D13-1603D786A328}"/>
          </ac:spMkLst>
        </pc:spChg>
        <pc:spChg chg="add del">
          <ac:chgData name="Bennett, Paul D - (bennett)" userId="33e522c1-c737-46a1-9b8b-c9d8be10c1d4" providerId="ADAL" clId="{AFE4DD43-043A-4C6E-B708-D22936715584}" dt="2022-09-19T23:29:38.619" v="628" actId="26606"/>
          <ac:spMkLst>
            <pc:docMk/>
            <pc:sldMk cId="2788003228" sldId="270"/>
            <ac:spMk id="26" creationId="{0BA768A8-4FED-4ED8-9E46-6BE72188ECD2}"/>
          </ac:spMkLst>
        </pc:spChg>
        <pc:picChg chg="add mod">
          <ac:chgData name="Bennett, Paul D - (bennett)" userId="33e522c1-c737-46a1-9b8b-c9d8be10c1d4" providerId="ADAL" clId="{AFE4DD43-043A-4C6E-B708-D22936715584}" dt="2022-09-19T23:32:42.826" v="664" actId="1076"/>
          <ac:picMkLst>
            <pc:docMk/>
            <pc:sldMk cId="2788003228" sldId="270"/>
            <ac:picMk id="5" creationId="{DD46425F-B0B5-76B1-1EEF-747A06D0D1DB}"/>
          </ac:picMkLst>
        </pc:picChg>
        <pc:picChg chg="add del">
          <ac:chgData name="Bennett, Paul D - (bennett)" userId="33e522c1-c737-46a1-9b8b-c9d8be10c1d4" providerId="ADAL" clId="{AFE4DD43-043A-4C6E-B708-D22936715584}" dt="2022-09-19T23:29:38.619" v="628" actId="26606"/>
          <ac:picMkLst>
            <pc:docMk/>
            <pc:sldMk cId="2788003228" sldId="270"/>
            <ac:picMk id="8" creationId="{5D2D844C-AB64-4A03-80BE-33212E61DD07}"/>
          </ac:picMkLst>
        </pc:picChg>
        <pc:picChg chg="add del">
          <ac:chgData name="Bennett, Paul D - (bennett)" userId="33e522c1-c737-46a1-9b8b-c9d8be10c1d4" providerId="ADAL" clId="{AFE4DD43-043A-4C6E-B708-D22936715584}" dt="2022-09-19T23:29:38.619" v="628" actId="26606"/>
          <ac:picMkLst>
            <pc:docMk/>
            <pc:sldMk cId="2788003228" sldId="270"/>
            <ac:picMk id="10" creationId="{CAAD0E9B-89C2-4268-98B4-BA7BFFF2C705}"/>
          </ac:picMkLst>
        </pc:picChg>
        <pc:picChg chg="add del">
          <ac:chgData name="Bennett, Paul D - (bennett)" userId="33e522c1-c737-46a1-9b8b-c9d8be10c1d4" providerId="ADAL" clId="{AFE4DD43-043A-4C6E-B708-D22936715584}" dt="2022-09-19T23:29:38.619" v="628" actId="26606"/>
          <ac:picMkLst>
            <pc:docMk/>
            <pc:sldMk cId="2788003228" sldId="270"/>
            <ac:picMk id="14" creationId="{72E47EEC-33C8-4EC3-8BFC-BB02B4171FDA}"/>
          </ac:picMkLst>
        </pc:picChg>
        <pc:picChg chg="add del">
          <ac:chgData name="Bennett, Paul D - (bennett)" userId="33e522c1-c737-46a1-9b8b-c9d8be10c1d4" providerId="ADAL" clId="{AFE4DD43-043A-4C6E-B708-D22936715584}" dt="2022-09-19T23:29:38.619" v="628" actId="26606"/>
          <ac:picMkLst>
            <pc:docMk/>
            <pc:sldMk cId="2788003228" sldId="270"/>
            <ac:picMk id="16" creationId="{A8BC9CC6-50D5-4C61-9EDE-315A1B5F14E4}"/>
          </ac:picMkLst>
        </pc:picChg>
      </pc:sldChg>
      <pc:sldChg chg="addSp modSp mod ord setBg">
        <pc:chgData name="Bennett, Paul D - (bennett)" userId="33e522c1-c737-46a1-9b8b-c9d8be10c1d4" providerId="ADAL" clId="{AFE4DD43-043A-4C6E-B708-D22936715584}" dt="2022-09-23T15:35:51.525" v="5214" actId="255"/>
        <pc:sldMkLst>
          <pc:docMk/>
          <pc:sldMk cId="1874406169" sldId="271"/>
        </pc:sldMkLst>
        <pc:spChg chg="mod">
          <ac:chgData name="Bennett, Paul D - (bennett)" userId="33e522c1-c737-46a1-9b8b-c9d8be10c1d4" providerId="ADAL" clId="{AFE4DD43-043A-4C6E-B708-D22936715584}" dt="2022-09-23T15:35:51.525" v="5214" actId="255"/>
          <ac:spMkLst>
            <pc:docMk/>
            <pc:sldMk cId="1874406169" sldId="271"/>
            <ac:spMk id="2" creationId="{F32C31F2-1454-1D06-7550-757766FB8F3D}"/>
          </ac:spMkLst>
        </pc:spChg>
        <pc:spChg chg="mod">
          <ac:chgData name="Bennett, Paul D - (bennett)" userId="33e522c1-c737-46a1-9b8b-c9d8be10c1d4" providerId="ADAL" clId="{AFE4DD43-043A-4C6E-B708-D22936715584}" dt="2022-09-19T23:36:10.177" v="695" actId="255"/>
          <ac:spMkLst>
            <pc:docMk/>
            <pc:sldMk cId="1874406169" sldId="271"/>
            <ac:spMk id="3" creationId="{5D56EF63-ED5E-52BF-E670-E1162FFD91BD}"/>
          </ac:spMkLst>
        </pc:spChg>
        <pc:spChg chg="add">
          <ac:chgData name="Bennett, Paul D - (bennett)" userId="33e522c1-c737-46a1-9b8b-c9d8be10c1d4" providerId="ADAL" clId="{AFE4DD43-043A-4C6E-B708-D22936715584}" dt="2022-09-19T23:35:40.366" v="687" actId="26606"/>
          <ac:spMkLst>
            <pc:docMk/>
            <pc:sldMk cId="1874406169" sldId="271"/>
            <ac:spMk id="10" creationId="{C9583823-2AA3-46EB-A803-287EC900BC41}"/>
          </ac:spMkLst>
        </pc:spChg>
        <pc:spChg chg="add">
          <ac:chgData name="Bennett, Paul D - (bennett)" userId="33e522c1-c737-46a1-9b8b-c9d8be10c1d4" providerId="ADAL" clId="{AFE4DD43-043A-4C6E-B708-D22936715584}" dt="2022-09-19T23:35:40.366" v="687" actId="26606"/>
          <ac:spMkLst>
            <pc:docMk/>
            <pc:sldMk cId="1874406169" sldId="271"/>
            <ac:spMk id="12" creationId="{CA87D9D8-42FB-4157-A365-AD97CC6BAFEC}"/>
          </ac:spMkLst>
        </pc:spChg>
        <pc:spChg chg="add">
          <ac:chgData name="Bennett, Paul D - (bennett)" userId="33e522c1-c737-46a1-9b8b-c9d8be10c1d4" providerId="ADAL" clId="{AFE4DD43-043A-4C6E-B708-D22936715584}" dt="2022-09-19T23:35:40.366" v="687" actId="26606"/>
          <ac:spMkLst>
            <pc:docMk/>
            <pc:sldMk cId="1874406169" sldId="271"/>
            <ac:spMk id="14" creationId="{2E6028E3-4806-4E1D-A24F-F8166F67F411}"/>
          </ac:spMkLst>
        </pc:spChg>
        <pc:picChg chg="add mod">
          <ac:chgData name="Bennett, Paul D - (bennett)" userId="33e522c1-c737-46a1-9b8b-c9d8be10c1d4" providerId="ADAL" clId="{AFE4DD43-043A-4C6E-B708-D22936715584}" dt="2022-09-19T23:35:40.366" v="687" actId="26606"/>
          <ac:picMkLst>
            <pc:docMk/>
            <pc:sldMk cId="1874406169" sldId="271"/>
            <ac:picMk id="5" creationId="{D4ED55A2-1BC9-4EBC-775A-CCA83469BC8F}"/>
          </ac:picMkLst>
        </pc:picChg>
      </pc:sldChg>
      <pc:sldChg chg="addSp delSp modSp mod setBg setClrOvrMap">
        <pc:chgData name="Bennett, Paul D - (bennett)" userId="33e522c1-c737-46a1-9b8b-c9d8be10c1d4" providerId="ADAL" clId="{AFE4DD43-043A-4C6E-B708-D22936715584}" dt="2022-09-23T21:31:46.127" v="11126" actId="1076"/>
        <pc:sldMkLst>
          <pc:docMk/>
          <pc:sldMk cId="2457623776" sldId="272"/>
        </pc:sldMkLst>
        <pc:spChg chg="mod">
          <ac:chgData name="Bennett, Paul D - (bennett)" userId="33e522c1-c737-46a1-9b8b-c9d8be10c1d4" providerId="ADAL" clId="{AFE4DD43-043A-4C6E-B708-D22936715584}" dt="2022-09-23T21:31:46.127" v="11126" actId="1076"/>
          <ac:spMkLst>
            <pc:docMk/>
            <pc:sldMk cId="2457623776" sldId="272"/>
            <ac:spMk id="2" creationId="{F32C31F2-1454-1D06-7550-757766FB8F3D}"/>
          </ac:spMkLst>
        </pc:spChg>
        <pc:spChg chg="mod">
          <ac:chgData name="Bennett, Paul D - (bennett)" userId="33e522c1-c737-46a1-9b8b-c9d8be10c1d4" providerId="ADAL" clId="{AFE4DD43-043A-4C6E-B708-D22936715584}" dt="2022-09-23T17:35:34.944" v="7006" actId="20577"/>
          <ac:spMkLst>
            <pc:docMk/>
            <pc:sldMk cId="2457623776" sldId="272"/>
            <ac:spMk id="3" creationId="{5D56EF63-ED5E-52BF-E670-E1162FFD91BD}"/>
          </ac:spMkLst>
        </pc:spChg>
        <pc:spChg chg="add del">
          <ac:chgData name="Bennett, Paul D - (bennett)" userId="33e522c1-c737-46a1-9b8b-c9d8be10c1d4" providerId="ADAL" clId="{AFE4DD43-043A-4C6E-B708-D22936715584}" dt="2022-09-23T16:40:46.078" v="6690" actId="26606"/>
          <ac:spMkLst>
            <pc:docMk/>
            <pc:sldMk cId="2457623776" sldId="272"/>
            <ac:spMk id="12" creationId="{1653AB08-C531-42A8-AA8D-C2ABAE87CCE6}"/>
          </ac:spMkLst>
        </pc:spChg>
        <pc:spChg chg="add del">
          <ac:chgData name="Bennett, Paul D - (bennett)" userId="33e522c1-c737-46a1-9b8b-c9d8be10c1d4" providerId="ADAL" clId="{AFE4DD43-043A-4C6E-B708-D22936715584}" dt="2022-09-23T16:40:46.078" v="6690" actId="26606"/>
          <ac:spMkLst>
            <pc:docMk/>
            <pc:sldMk cId="2457623776" sldId="272"/>
            <ac:spMk id="18" creationId="{CED2641B-4430-4CF4-89AB-3FADDD630F25}"/>
          </ac:spMkLst>
        </pc:spChg>
        <pc:spChg chg="add del">
          <ac:chgData name="Bennett, Paul D - (bennett)" userId="33e522c1-c737-46a1-9b8b-c9d8be10c1d4" providerId="ADAL" clId="{AFE4DD43-043A-4C6E-B708-D22936715584}" dt="2022-09-23T16:40:46.078" v="6690" actId="26606"/>
          <ac:spMkLst>
            <pc:docMk/>
            <pc:sldMk cId="2457623776" sldId="272"/>
            <ac:spMk id="20" creationId="{052BEFF1-896C-45B1-B02C-96A6A1BC389A}"/>
          </ac:spMkLst>
        </pc:spChg>
        <pc:spChg chg="add del">
          <ac:chgData name="Bennett, Paul D - (bennett)" userId="33e522c1-c737-46a1-9b8b-c9d8be10c1d4" providerId="ADAL" clId="{AFE4DD43-043A-4C6E-B708-D22936715584}" dt="2022-09-23T16:40:46.078" v="6690" actId="26606"/>
          <ac:spMkLst>
            <pc:docMk/>
            <pc:sldMk cId="2457623776" sldId="272"/>
            <ac:spMk id="22" creationId="{BB237A14-61B1-4C00-A670-5D8D68A8668E}"/>
          </ac:spMkLst>
        </pc:spChg>
        <pc:spChg chg="add del">
          <ac:chgData name="Bennett, Paul D - (bennett)" userId="33e522c1-c737-46a1-9b8b-c9d8be10c1d4" providerId="ADAL" clId="{AFE4DD43-043A-4C6E-B708-D22936715584}" dt="2022-09-23T16:40:46.078" v="6690" actId="26606"/>
          <ac:spMkLst>
            <pc:docMk/>
            <pc:sldMk cId="2457623776" sldId="272"/>
            <ac:spMk id="24" creationId="{8598F259-6F54-47A3-8D13-1603D786A328}"/>
          </ac:spMkLst>
        </pc:spChg>
        <pc:spChg chg="add del">
          <ac:chgData name="Bennett, Paul D - (bennett)" userId="33e522c1-c737-46a1-9b8b-c9d8be10c1d4" providerId="ADAL" clId="{AFE4DD43-043A-4C6E-B708-D22936715584}" dt="2022-09-23T16:40:46.078" v="6690" actId="26606"/>
          <ac:spMkLst>
            <pc:docMk/>
            <pc:sldMk cId="2457623776" sldId="272"/>
            <ac:spMk id="26" creationId="{0BA768A8-4FED-4ED8-9E46-6BE72188ECD2}"/>
          </ac:spMkLst>
        </pc:spChg>
        <pc:spChg chg="add">
          <ac:chgData name="Bennett, Paul D - (bennett)" userId="33e522c1-c737-46a1-9b8b-c9d8be10c1d4" providerId="ADAL" clId="{AFE4DD43-043A-4C6E-B708-D22936715584}" dt="2022-09-23T16:40:46.078" v="6690" actId="26606"/>
          <ac:spMkLst>
            <pc:docMk/>
            <pc:sldMk cId="2457623776" sldId="272"/>
            <ac:spMk id="37" creationId="{B9C04DC5-313B-4FE4-B868-5672A376419F}"/>
          </ac:spMkLst>
        </pc:spChg>
        <pc:spChg chg="add">
          <ac:chgData name="Bennett, Paul D - (bennett)" userId="33e522c1-c737-46a1-9b8b-c9d8be10c1d4" providerId="ADAL" clId="{AFE4DD43-043A-4C6E-B708-D22936715584}" dt="2022-09-23T16:40:46.078" v="6690" actId="26606"/>
          <ac:spMkLst>
            <pc:docMk/>
            <pc:sldMk cId="2457623776" sldId="272"/>
            <ac:spMk id="43" creationId="{329FDD08-42D8-4AFF-90E5-5DAA5BC4CBD8}"/>
          </ac:spMkLst>
        </pc:spChg>
        <pc:spChg chg="add">
          <ac:chgData name="Bennett, Paul D - (bennett)" userId="33e522c1-c737-46a1-9b8b-c9d8be10c1d4" providerId="ADAL" clId="{AFE4DD43-043A-4C6E-B708-D22936715584}" dt="2022-09-23T16:40:46.078" v="6690" actId="26606"/>
          <ac:spMkLst>
            <pc:docMk/>
            <pc:sldMk cId="2457623776" sldId="272"/>
            <ac:spMk id="45" creationId="{C89FDD9F-84AD-4824-89D2-9E286F5651E3}"/>
          </ac:spMkLst>
        </pc:spChg>
        <pc:spChg chg="add">
          <ac:chgData name="Bennett, Paul D - (bennett)" userId="33e522c1-c737-46a1-9b8b-c9d8be10c1d4" providerId="ADAL" clId="{AFE4DD43-043A-4C6E-B708-D22936715584}" dt="2022-09-23T16:40:46.078" v="6690" actId="26606"/>
          <ac:spMkLst>
            <pc:docMk/>
            <pc:sldMk cId="2457623776" sldId="272"/>
            <ac:spMk id="47" creationId="{0AFF99B9-09FA-411A-8B54-D714B2EE9A68}"/>
          </ac:spMkLst>
        </pc:spChg>
        <pc:spChg chg="add">
          <ac:chgData name="Bennett, Paul D - (bennett)" userId="33e522c1-c737-46a1-9b8b-c9d8be10c1d4" providerId="ADAL" clId="{AFE4DD43-043A-4C6E-B708-D22936715584}" dt="2022-09-23T16:40:46.078" v="6690" actId="26606"/>
          <ac:spMkLst>
            <pc:docMk/>
            <pc:sldMk cId="2457623776" sldId="272"/>
            <ac:spMk id="49" creationId="{7E6CE931-52B0-4AD0-991F-0648E313BF3A}"/>
          </ac:spMkLst>
        </pc:spChg>
        <pc:spChg chg="add">
          <ac:chgData name="Bennett, Paul D - (bennett)" userId="33e522c1-c737-46a1-9b8b-c9d8be10c1d4" providerId="ADAL" clId="{AFE4DD43-043A-4C6E-B708-D22936715584}" dt="2022-09-23T16:40:46.078" v="6690" actId="26606"/>
          <ac:spMkLst>
            <pc:docMk/>
            <pc:sldMk cId="2457623776" sldId="272"/>
            <ac:spMk id="51" creationId="{D138FED9-7840-470D-BB14-BF4696ADA7FC}"/>
          </ac:spMkLst>
        </pc:spChg>
        <pc:picChg chg="add del">
          <ac:chgData name="Bennett, Paul D - (bennett)" userId="33e522c1-c737-46a1-9b8b-c9d8be10c1d4" providerId="ADAL" clId="{AFE4DD43-043A-4C6E-B708-D22936715584}" dt="2022-09-23T16:40:46.078" v="6690" actId="26606"/>
          <ac:picMkLst>
            <pc:docMk/>
            <pc:sldMk cId="2457623776" sldId="272"/>
            <ac:picMk id="8" creationId="{5D2D844C-AB64-4A03-80BE-33212E61DD07}"/>
          </ac:picMkLst>
        </pc:picChg>
        <pc:picChg chg="add del">
          <ac:chgData name="Bennett, Paul D - (bennett)" userId="33e522c1-c737-46a1-9b8b-c9d8be10c1d4" providerId="ADAL" clId="{AFE4DD43-043A-4C6E-B708-D22936715584}" dt="2022-09-23T16:40:46.078" v="6690" actId="26606"/>
          <ac:picMkLst>
            <pc:docMk/>
            <pc:sldMk cId="2457623776" sldId="272"/>
            <ac:picMk id="10" creationId="{CAAD0E9B-89C2-4268-98B4-BA7BFFF2C705}"/>
          </ac:picMkLst>
        </pc:picChg>
        <pc:picChg chg="add del">
          <ac:chgData name="Bennett, Paul D - (bennett)" userId="33e522c1-c737-46a1-9b8b-c9d8be10c1d4" providerId="ADAL" clId="{AFE4DD43-043A-4C6E-B708-D22936715584}" dt="2022-09-23T16:40:46.078" v="6690" actId="26606"/>
          <ac:picMkLst>
            <pc:docMk/>
            <pc:sldMk cId="2457623776" sldId="272"/>
            <ac:picMk id="14" creationId="{72E47EEC-33C8-4EC3-8BFC-BB02B4171FDA}"/>
          </ac:picMkLst>
        </pc:picChg>
        <pc:picChg chg="add del">
          <ac:chgData name="Bennett, Paul D - (bennett)" userId="33e522c1-c737-46a1-9b8b-c9d8be10c1d4" providerId="ADAL" clId="{AFE4DD43-043A-4C6E-B708-D22936715584}" dt="2022-09-23T16:40:46.078" v="6690" actId="26606"/>
          <ac:picMkLst>
            <pc:docMk/>
            <pc:sldMk cId="2457623776" sldId="272"/>
            <ac:picMk id="16" creationId="{A8BC9CC6-50D5-4C61-9EDE-315A1B5F14E4}"/>
          </ac:picMkLst>
        </pc:picChg>
        <pc:picChg chg="add mod">
          <ac:chgData name="Bennett, Paul D - (bennett)" userId="33e522c1-c737-46a1-9b8b-c9d8be10c1d4" providerId="ADAL" clId="{AFE4DD43-043A-4C6E-B708-D22936715584}" dt="2022-09-23T16:44:08.674" v="6743" actId="1076"/>
          <ac:picMkLst>
            <pc:docMk/>
            <pc:sldMk cId="2457623776" sldId="272"/>
            <ac:picMk id="30" creationId="{6CFD3A2E-0B0C-BC8B-2AD6-333F0B40A0B2}"/>
          </ac:picMkLst>
        </pc:picChg>
        <pc:picChg chg="add">
          <ac:chgData name="Bennett, Paul D - (bennett)" userId="33e522c1-c737-46a1-9b8b-c9d8be10c1d4" providerId="ADAL" clId="{AFE4DD43-043A-4C6E-B708-D22936715584}" dt="2022-09-23T16:40:46.078" v="6690" actId="26606"/>
          <ac:picMkLst>
            <pc:docMk/>
            <pc:sldMk cId="2457623776" sldId="272"/>
            <ac:picMk id="33" creationId="{7594FC8B-8CD2-407F-94F1-9C71F5AEC2B6}"/>
          </ac:picMkLst>
        </pc:picChg>
        <pc:picChg chg="add">
          <ac:chgData name="Bennett, Paul D - (bennett)" userId="33e522c1-c737-46a1-9b8b-c9d8be10c1d4" providerId="ADAL" clId="{AFE4DD43-043A-4C6E-B708-D22936715584}" dt="2022-09-23T16:40:46.078" v="6690" actId="26606"/>
          <ac:picMkLst>
            <pc:docMk/>
            <pc:sldMk cId="2457623776" sldId="272"/>
            <ac:picMk id="35" creationId="{DBABC971-8D40-4A4F-AC60-28B9172789B9}"/>
          </ac:picMkLst>
        </pc:picChg>
        <pc:picChg chg="add">
          <ac:chgData name="Bennett, Paul D - (bennett)" userId="33e522c1-c737-46a1-9b8b-c9d8be10c1d4" providerId="ADAL" clId="{AFE4DD43-043A-4C6E-B708-D22936715584}" dt="2022-09-23T16:40:46.078" v="6690" actId="26606"/>
          <ac:picMkLst>
            <pc:docMk/>
            <pc:sldMk cId="2457623776" sldId="272"/>
            <ac:picMk id="39" creationId="{791AE23E-90C9-4963-96E2-8DADBFC3BC09}"/>
          </ac:picMkLst>
        </pc:picChg>
        <pc:picChg chg="add">
          <ac:chgData name="Bennett, Paul D - (bennett)" userId="33e522c1-c737-46a1-9b8b-c9d8be10c1d4" providerId="ADAL" clId="{AFE4DD43-043A-4C6E-B708-D22936715584}" dt="2022-09-23T16:40:46.078" v="6690" actId="26606"/>
          <ac:picMkLst>
            <pc:docMk/>
            <pc:sldMk cId="2457623776" sldId="272"/>
            <ac:picMk id="41" creationId="{C5F93E90-4379-4AAC-B021-E5FA6D974AED}"/>
          </ac:picMkLst>
        </pc:picChg>
      </pc:sldChg>
      <pc:sldChg chg="addSp modSp mod ord setBg">
        <pc:chgData name="Bennett, Paul D - (bennett)" userId="33e522c1-c737-46a1-9b8b-c9d8be10c1d4" providerId="ADAL" clId="{AFE4DD43-043A-4C6E-B708-D22936715584}" dt="2022-09-23T17:39:09.779" v="7110" actId="6549"/>
        <pc:sldMkLst>
          <pc:docMk/>
          <pc:sldMk cId="1591251268" sldId="273"/>
        </pc:sldMkLst>
        <pc:spChg chg="mod">
          <ac:chgData name="Bennett, Paul D - (bennett)" userId="33e522c1-c737-46a1-9b8b-c9d8be10c1d4" providerId="ADAL" clId="{AFE4DD43-043A-4C6E-B708-D22936715584}" dt="2022-09-21T15:41:05.261" v="1531" actId="14100"/>
          <ac:spMkLst>
            <pc:docMk/>
            <pc:sldMk cId="1591251268" sldId="273"/>
            <ac:spMk id="2" creationId="{F32C31F2-1454-1D06-7550-757766FB8F3D}"/>
          </ac:spMkLst>
        </pc:spChg>
        <pc:spChg chg="mod">
          <ac:chgData name="Bennett, Paul D - (bennett)" userId="33e522c1-c737-46a1-9b8b-c9d8be10c1d4" providerId="ADAL" clId="{AFE4DD43-043A-4C6E-B708-D22936715584}" dt="2022-09-23T17:39:09.779" v="7110" actId="6549"/>
          <ac:spMkLst>
            <pc:docMk/>
            <pc:sldMk cId="1591251268" sldId="273"/>
            <ac:spMk id="3" creationId="{5D56EF63-ED5E-52BF-E670-E1162FFD91BD}"/>
          </ac:spMkLst>
        </pc:spChg>
        <pc:spChg chg="add">
          <ac:chgData name="Bennett, Paul D - (bennett)" userId="33e522c1-c737-46a1-9b8b-c9d8be10c1d4" providerId="ADAL" clId="{AFE4DD43-043A-4C6E-B708-D22936715584}" dt="2022-09-21T15:40:42.315" v="1524" actId="26606"/>
          <ac:spMkLst>
            <pc:docMk/>
            <pc:sldMk cId="1591251268" sldId="273"/>
            <ac:spMk id="14" creationId="{B9C04DC5-313B-4FE4-B868-5672A376419F}"/>
          </ac:spMkLst>
        </pc:spChg>
        <pc:spChg chg="add">
          <ac:chgData name="Bennett, Paul D - (bennett)" userId="33e522c1-c737-46a1-9b8b-c9d8be10c1d4" providerId="ADAL" clId="{AFE4DD43-043A-4C6E-B708-D22936715584}" dt="2022-09-21T15:40:42.315" v="1524" actId="26606"/>
          <ac:spMkLst>
            <pc:docMk/>
            <pc:sldMk cId="1591251268" sldId="273"/>
            <ac:spMk id="20" creationId="{329FDD08-42D8-4AFF-90E5-5DAA5BC4CBD8}"/>
          </ac:spMkLst>
        </pc:spChg>
        <pc:spChg chg="add">
          <ac:chgData name="Bennett, Paul D - (bennett)" userId="33e522c1-c737-46a1-9b8b-c9d8be10c1d4" providerId="ADAL" clId="{AFE4DD43-043A-4C6E-B708-D22936715584}" dt="2022-09-21T15:40:42.315" v="1524" actId="26606"/>
          <ac:spMkLst>
            <pc:docMk/>
            <pc:sldMk cId="1591251268" sldId="273"/>
            <ac:spMk id="22" creationId="{D6CEF2A9-EF08-4FB3-AFFB-C5F77AB6E028}"/>
          </ac:spMkLst>
        </pc:spChg>
        <pc:spChg chg="add">
          <ac:chgData name="Bennett, Paul D - (bennett)" userId="33e522c1-c737-46a1-9b8b-c9d8be10c1d4" providerId="ADAL" clId="{AFE4DD43-043A-4C6E-B708-D22936715584}" dt="2022-09-21T15:40:42.315" v="1524" actId="26606"/>
          <ac:spMkLst>
            <pc:docMk/>
            <pc:sldMk cId="1591251268" sldId="273"/>
            <ac:spMk id="24" creationId="{4109C3C2-C0A8-4559-8462-8007573DF44C}"/>
          </ac:spMkLst>
        </pc:spChg>
        <pc:spChg chg="add">
          <ac:chgData name="Bennett, Paul D - (bennett)" userId="33e522c1-c737-46a1-9b8b-c9d8be10c1d4" providerId="ADAL" clId="{AFE4DD43-043A-4C6E-B708-D22936715584}" dt="2022-09-21T15:40:42.315" v="1524" actId="26606"/>
          <ac:spMkLst>
            <pc:docMk/>
            <pc:sldMk cId="1591251268" sldId="273"/>
            <ac:spMk id="26" creationId="{4C535542-B72A-4DE0-BE5A-5EA00508C77D}"/>
          </ac:spMkLst>
        </pc:spChg>
        <pc:spChg chg="add">
          <ac:chgData name="Bennett, Paul D - (bennett)" userId="33e522c1-c737-46a1-9b8b-c9d8be10c1d4" providerId="ADAL" clId="{AFE4DD43-043A-4C6E-B708-D22936715584}" dt="2022-09-21T15:40:42.315" v="1524" actId="26606"/>
          <ac:spMkLst>
            <pc:docMk/>
            <pc:sldMk cId="1591251268" sldId="273"/>
            <ac:spMk id="28" creationId="{11DF0705-615B-4CF3-A16F-8C14680D8BA6}"/>
          </ac:spMkLst>
        </pc:spChg>
        <pc:picChg chg="add mod">
          <ac:chgData name="Bennett, Paul D - (bennett)" userId="33e522c1-c737-46a1-9b8b-c9d8be10c1d4" providerId="ADAL" clId="{AFE4DD43-043A-4C6E-B708-D22936715584}" dt="2022-09-21T15:40:42.315" v="1524" actId="26606"/>
          <ac:picMkLst>
            <pc:docMk/>
            <pc:sldMk cId="1591251268" sldId="273"/>
            <ac:picMk id="5" creationId="{2AA690F8-39E2-B8AE-9C68-DF3C3F579C46}"/>
          </ac:picMkLst>
        </pc:picChg>
        <pc:picChg chg="add">
          <ac:chgData name="Bennett, Paul D - (bennett)" userId="33e522c1-c737-46a1-9b8b-c9d8be10c1d4" providerId="ADAL" clId="{AFE4DD43-043A-4C6E-B708-D22936715584}" dt="2022-09-21T15:40:42.315" v="1524" actId="26606"/>
          <ac:picMkLst>
            <pc:docMk/>
            <pc:sldMk cId="1591251268" sldId="273"/>
            <ac:picMk id="10" creationId="{7594FC8B-8CD2-407F-94F1-9C71F5AEC2B6}"/>
          </ac:picMkLst>
        </pc:picChg>
        <pc:picChg chg="add">
          <ac:chgData name="Bennett, Paul D - (bennett)" userId="33e522c1-c737-46a1-9b8b-c9d8be10c1d4" providerId="ADAL" clId="{AFE4DD43-043A-4C6E-B708-D22936715584}" dt="2022-09-21T15:40:42.315" v="1524" actId="26606"/>
          <ac:picMkLst>
            <pc:docMk/>
            <pc:sldMk cId="1591251268" sldId="273"/>
            <ac:picMk id="12" creationId="{DBABC971-8D40-4A4F-AC60-28B9172789B9}"/>
          </ac:picMkLst>
        </pc:picChg>
        <pc:picChg chg="add">
          <ac:chgData name="Bennett, Paul D - (bennett)" userId="33e522c1-c737-46a1-9b8b-c9d8be10c1d4" providerId="ADAL" clId="{AFE4DD43-043A-4C6E-B708-D22936715584}" dt="2022-09-21T15:40:42.315" v="1524" actId="26606"/>
          <ac:picMkLst>
            <pc:docMk/>
            <pc:sldMk cId="1591251268" sldId="273"/>
            <ac:picMk id="16" creationId="{791AE23E-90C9-4963-96E2-8DADBFC3BC09}"/>
          </ac:picMkLst>
        </pc:picChg>
        <pc:picChg chg="add">
          <ac:chgData name="Bennett, Paul D - (bennett)" userId="33e522c1-c737-46a1-9b8b-c9d8be10c1d4" providerId="ADAL" clId="{AFE4DD43-043A-4C6E-B708-D22936715584}" dt="2022-09-21T15:40:42.315" v="1524" actId="26606"/>
          <ac:picMkLst>
            <pc:docMk/>
            <pc:sldMk cId="1591251268" sldId="273"/>
            <ac:picMk id="18" creationId="{C5F93E90-4379-4AAC-B021-E5FA6D974AED}"/>
          </ac:picMkLst>
        </pc:picChg>
      </pc:sldChg>
      <pc:sldChg chg="addSp modSp mod setBg">
        <pc:chgData name="Bennett, Paul D - (bennett)" userId="33e522c1-c737-46a1-9b8b-c9d8be10c1d4" providerId="ADAL" clId="{AFE4DD43-043A-4C6E-B708-D22936715584}" dt="2022-09-23T17:37:25.476" v="7029" actId="20577"/>
        <pc:sldMkLst>
          <pc:docMk/>
          <pc:sldMk cId="386904829" sldId="274"/>
        </pc:sldMkLst>
        <pc:spChg chg="mod">
          <ac:chgData name="Bennett, Paul D - (bennett)" userId="33e522c1-c737-46a1-9b8b-c9d8be10c1d4" providerId="ADAL" clId="{AFE4DD43-043A-4C6E-B708-D22936715584}" dt="2022-09-23T17:36:49.476" v="7019" actId="1076"/>
          <ac:spMkLst>
            <pc:docMk/>
            <pc:sldMk cId="386904829" sldId="274"/>
            <ac:spMk id="2" creationId="{F32C31F2-1454-1D06-7550-757766FB8F3D}"/>
          </ac:spMkLst>
        </pc:spChg>
        <pc:spChg chg="mod">
          <ac:chgData name="Bennett, Paul D - (bennett)" userId="33e522c1-c737-46a1-9b8b-c9d8be10c1d4" providerId="ADAL" clId="{AFE4DD43-043A-4C6E-B708-D22936715584}" dt="2022-09-23T17:37:25.476" v="7029" actId="20577"/>
          <ac:spMkLst>
            <pc:docMk/>
            <pc:sldMk cId="386904829" sldId="274"/>
            <ac:spMk id="3" creationId="{5D56EF63-ED5E-52BF-E670-E1162FFD91BD}"/>
          </ac:spMkLst>
        </pc:spChg>
        <pc:spChg chg="add">
          <ac:chgData name="Bennett, Paul D - (bennett)" userId="33e522c1-c737-46a1-9b8b-c9d8be10c1d4" providerId="ADAL" clId="{AFE4DD43-043A-4C6E-B708-D22936715584}" dt="2022-09-21T15:42:54.130" v="1561" actId="26606"/>
          <ac:spMkLst>
            <pc:docMk/>
            <pc:sldMk cId="386904829" sldId="274"/>
            <ac:spMk id="14" creationId="{B9C04DC5-313B-4FE4-B868-5672A376419F}"/>
          </ac:spMkLst>
        </pc:spChg>
        <pc:spChg chg="add">
          <ac:chgData name="Bennett, Paul D - (bennett)" userId="33e522c1-c737-46a1-9b8b-c9d8be10c1d4" providerId="ADAL" clId="{AFE4DD43-043A-4C6E-B708-D22936715584}" dt="2022-09-21T15:42:54.130" v="1561" actId="26606"/>
          <ac:spMkLst>
            <pc:docMk/>
            <pc:sldMk cId="386904829" sldId="274"/>
            <ac:spMk id="20" creationId="{329FDD08-42D8-4AFF-90E5-5DAA5BC4CBD8}"/>
          </ac:spMkLst>
        </pc:spChg>
        <pc:spChg chg="add">
          <ac:chgData name="Bennett, Paul D - (bennett)" userId="33e522c1-c737-46a1-9b8b-c9d8be10c1d4" providerId="ADAL" clId="{AFE4DD43-043A-4C6E-B708-D22936715584}" dt="2022-09-21T15:42:54.130" v="1561" actId="26606"/>
          <ac:spMkLst>
            <pc:docMk/>
            <pc:sldMk cId="386904829" sldId="274"/>
            <ac:spMk id="22" creationId="{D6CEF2A9-EF08-4FB3-AFFB-C5F77AB6E028}"/>
          </ac:spMkLst>
        </pc:spChg>
        <pc:spChg chg="add">
          <ac:chgData name="Bennett, Paul D - (bennett)" userId="33e522c1-c737-46a1-9b8b-c9d8be10c1d4" providerId="ADAL" clId="{AFE4DD43-043A-4C6E-B708-D22936715584}" dt="2022-09-21T15:42:54.130" v="1561" actId="26606"/>
          <ac:spMkLst>
            <pc:docMk/>
            <pc:sldMk cId="386904829" sldId="274"/>
            <ac:spMk id="24" creationId="{4109C3C2-C0A8-4559-8462-8007573DF44C}"/>
          </ac:spMkLst>
        </pc:spChg>
        <pc:spChg chg="add">
          <ac:chgData name="Bennett, Paul D - (bennett)" userId="33e522c1-c737-46a1-9b8b-c9d8be10c1d4" providerId="ADAL" clId="{AFE4DD43-043A-4C6E-B708-D22936715584}" dt="2022-09-21T15:42:54.130" v="1561" actId="26606"/>
          <ac:spMkLst>
            <pc:docMk/>
            <pc:sldMk cId="386904829" sldId="274"/>
            <ac:spMk id="26" creationId="{4C535542-B72A-4DE0-BE5A-5EA00508C77D}"/>
          </ac:spMkLst>
        </pc:spChg>
        <pc:spChg chg="add">
          <ac:chgData name="Bennett, Paul D - (bennett)" userId="33e522c1-c737-46a1-9b8b-c9d8be10c1d4" providerId="ADAL" clId="{AFE4DD43-043A-4C6E-B708-D22936715584}" dt="2022-09-21T15:42:54.130" v="1561" actId="26606"/>
          <ac:spMkLst>
            <pc:docMk/>
            <pc:sldMk cId="386904829" sldId="274"/>
            <ac:spMk id="28" creationId="{11DF0705-615B-4CF3-A16F-8C14680D8BA6}"/>
          </ac:spMkLst>
        </pc:spChg>
        <pc:picChg chg="add mod">
          <ac:chgData name="Bennett, Paul D - (bennett)" userId="33e522c1-c737-46a1-9b8b-c9d8be10c1d4" providerId="ADAL" clId="{AFE4DD43-043A-4C6E-B708-D22936715584}" dt="2022-09-21T15:42:54.130" v="1561" actId="26606"/>
          <ac:picMkLst>
            <pc:docMk/>
            <pc:sldMk cId="386904829" sldId="274"/>
            <ac:picMk id="5" creationId="{13E71BFD-255A-98D4-36A8-BBBADB0AFEE4}"/>
          </ac:picMkLst>
        </pc:picChg>
        <pc:picChg chg="add">
          <ac:chgData name="Bennett, Paul D - (bennett)" userId="33e522c1-c737-46a1-9b8b-c9d8be10c1d4" providerId="ADAL" clId="{AFE4DD43-043A-4C6E-B708-D22936715584}" dt="2022-09-21T15:42:54.130" v="1561" actId="26606"/>
          <ac:picMkLst>
            <pc:docMk/>
            <pc:sldMk cId="386904829" sldId="274"/>
            <ac:picMk id="10" creationId="{7594FC8B-8CD2-407F-94F1-9C71F5AEC2B6}"/>
          </ac:picMkLst>
        </pc:picChg>
        <pc:picChg chg="add">
          <ac:chgData name="Bennett, Paul D - (bennett)" userId="33e522c1-c737-46a1-9b8b-c9d8be10c1d4" providerId="ADAL" clId="{AFE4DD43-043A-4C6E-B708-D22936715584}" dt="2022-09-21T15:42:54.130" v="1561" actId="26606"/>
          <ac:picMkLst>
            <pc:docMk/>
            <pc:sldMk cId="386904829" sldId="274"/>
            <ac:picMk id="12" creationId="{DBABC971-8D40-4A4F-AC60-28B9172789B9}"/>
          </ac:picMkLst>
        </pc:picChg>
        <pc:picChg chg="add">
          <ac:chgData name="Bennett, Paul D - (bennett)" userId="33e522c1-c737-46a1-9b8b-c9d8be10c1d4" providerId="ADAL" clId="{AFE4DD43-043A-4C6E-B708-D22936715584}" dt="2022-09-21T15:42:54.130" v="1561" actId="26606"/>
          <ac:picMkLst>
            <pc:docMk/>
            <pc:sldMk cId="386904829" sldId="274"/>
            <ac:picMk id="16" creationId="{791AE23E-90C9-4963-96E2-8DADBFC3BC09}"/>
          </ac:picMkLst>
        </pc:picChg>
        <pc:picChg chg="add">
          <ac:chgData name="Bennett, Paul D - (bennett)" userId="33e522c1-c737-46a1-9b8b-c9d8be10c1d4" providerId="ADAL" clId="{AFE4DD43-043A-4C6E-B708-D22936715584}" dt="2022-09-21T15:42:54.130" v="1561" actId="26606"/>
          <ac:picMkLst>
            <pc:docMk/>
            <pc:sldMk cId="386904829" sldId="274"/>
            <ac:picMk id="18" creationId="{C5F93E90-4379-4AAC-B021-E5FA6D974AED}"/>
          </ac:picMkLst>
        </pc:picChg>
      </pc:sldChg>
      <pc:sldChg chg="addSp modSp mod ord setBg">
        <pc:chgData name="Bennett, Paul D - (bennett)" userId="33e522c1-c737-46a1-9b8b-c9d8be10c1d4" providerId="ADAL" clId="{AFE4DD43-043A-4C6E-B708-D22936715584}" dt="2022-09-23T21:32:46.322" v="11130" actId="113"/>
        <pc:sldMkLst>
          <pc:docMk/>
          <pc:sldMk cId="1369076316" sldId="275"/>
        </pc:sldMkLst>
        <pc:spChg chg="mod">
          <ac:chgData name="Bennett, Paul D - (bennett)" userId="33e522c1-c737-46a1-9b8b-c9d8be10c1d4" providerId="ADAL" clId="{AFE4DD43-043A-4C6E-B708-D22936715584}" dt="2022-09-23T21:32:46.322" v="11130" actId="113"/>
          <ac:spMkLst>
            <pc:docMk/>
            <pc:sldMk cId="1369076316" sldId="275"/>
            <ac:spMk id="2" creationId="{F32C31F2-1454-1D06-7550-757766FB8F3D}"/>
          </ac:spMkLst>
        </pc:spChg>
        <pc:spChg chg="mod">
          <ac:chgData name="Bennett, Paul D - (bennett)" userId="33e522c1-c737-46a1-9b8b-c9d8be10c1d4" providerId="ADAL" clId="{AFE4DD43-043A-4C6E-B708-D22936715584}" dt="2022-09-23T15:39:01.938" v="5229" actId="114"/>
          <ac:spMkLst>
            <pc:docMk/>
            <pc:sldMk cId="1369076316" sldId="275"/>
            <ac:spMk id="3" creationId="{5D56EF63-ED5E-52BF-E670-E1162FFD91BD}"/>
          </ac:spMkLst>
        </pc:spChg>
        <pc:spChg chg="add">
          <ac:chgData name="Bennett, Paul D - (bennett)" userId="33e522c1-c737-46a1-9b8b-c9d8be10c1d4" providerId="ADAL" clId="{AFE4DD43-043A-4C6E-B708-D22936715584}" dt="2022-09-21T16:27:43.028" v="1792" actId="26606"/>
          <ac:spMkLst>
            <pc:docMk/>
            <pc:sldMk cId="1369076316" sldId="275"/>
            <ac:spMk id="10" creationId="{897D890B-9AFB-4A90-9960-C92E65728373}"/>
          </ac:spMkLst>
        </pc:spChg>
        <pc:spChg chg="add">
          <ac:chgData name="Bennett, Paul D - (bennett)" userId="33e522c1-c737-46a1-9b8b-c9d8be10c1d4" providerId="ADAL" clId="{AFE4DD43-043A-4C6E-B708-D22936715584}" dt="2022-09-21T16:27:43.028" v="1792" actId="26606"/>
          <ac:spMkLst>
            <pc:docMk/>
            <pc:sldMk cId="1369076316" sldId="275"/>
            <ac:spMk id="12" creationId="{98ED2387-9C78-40F9-B794-A735DCB3AB31}"/>
          </ac:spMkLst>
        </pc:spChg>
        <pc:spChg chg="add">
          <ac:chgData name="Bennett, Paul D - (bennett)" userId="33e522c1-c737-46a1-9b8b-c9d8be10c1d4" providerId="ADAL" clId="{AFE4DD43-043A-4C6E-B708-D22936715584}" dt="2022-09-21T16:27:43.028" v="1792" actId="26606"/>
          <ac:spMkLst>
            <pc:docMk/>
            <pc:sldMk cId="1369076316" sldId="275"/>
            <ac:spMk id="14" creationId="{477FCF5B-12FA-4ED2-B449-20BD744A7CA4}"/>
          </ac:spMkLst>
        </pc:spChg>
        <pc:spChg chg="add">
          <ac:chgData name="Bennett, Paul D - (bennett)" userId="33e522c1-c737-46a1-9b8b-c9d8be10c1d4" providerId="ADAL" clId="{AFE4DD43-043A-4C6E-B708-D22936715584}" dt="2022-09-21T16:27:43.028" v="1792" actId="26606"/>
          <ac:spMkLst>
            <pc:docMk/>
            <pc:sldMk cId="1369076316" sldId="275"/>
            <ac:spMk id="16" creationId="{1780B2A6-1181-456F-8B6E-AD86960CD04E}"/>
          </ac:spMkLst>
        </pc:spChg>
        <pc:picChg chg="add mod">
          <ac:chgData name="Bennett, Paul D - (bennett)" userId="33e522c1-c737-46a1-9b8b-c9d8be10c1d4" providerId="ADAL" clId="{AFE4DD43-043A-4C6E-B708-D22936715584}" dt="2022-09-21T16:29:35.555" v="1814" actId="14100"/>
          <ac:picMkLst>
            <pc:docMk/>
            <pc:sldMk cId="1369076316" sldId="275"/>
            <ac:picMk id="5" creationId="{E13068E9-3F47-ADB5-C9A2-8EB6D2674DEF}"/>
          </ac:picMkLst>
        </pc:picChg>
      </pc:sldChg>
      <pc:sldChg chg="addSp modSp mod setBg">
        <pc:chgData name="Bennett, Paul D - (bennett)" userId="33e522c1-c737-46a1-9b8b-c9d8be10c1d4" providerId="ADAL" clId="{AFE4DD43-043A-4C6E-B708-D22936715584}" dt="2022-09-23T15:39:24.935" v="5232" actId="20577"/>
        <pc:sldMkLst>
          <pc:docMk/>
          <pc:sldMk cId="3668994058" sldId="276"/>
        </pc:sldMkLst>
        <pc:spChg chg="mod">
          <ac:chgData name="Bennett, Paul D - (bennett)" userId="33e522c1-c737-46a1-9b8b-c9d8be10c1d4" providerId="ADAL" clId="{AFE4DD43-043A-4C6E-B708-D22936715584}" dt="2022-09-21T17:00:55.222" v="1966" actId="1076"/>
          <ac:spMkLst>
            <pc:docMk/>
            <pc:sldMk cId="3668994058" sldId="276"/>
            <ac:spMk id="2" creationId="{F32C31F2-1454-1D06-7550-757766FB8F3D}"/>
          </ac:spMkLst>
        </pc:spChg>
        <pc:spChg chg="mod">
          <ac:chgData name="Bennett, Paul D - (bennett)" userId="33e522c1-c737-46a1-9b8b-c9d8be10c1d4" providerId="ADAL" clId="{AFE4DD43-043A-4C6E-B708-D22936715584}" dt="2022-09-23T15:39:24.935" v="5232" actId="20577"/>
          <ac:spMkLst>
            <pc:docMk/>
            <pc:sldMk cId="3668994058" sldId="276"/>
            <ac:spMk id="3" creationId="{5D56EF63-ED5E-52BF-E670-E1162FFD91BD}"/>
          </ac:spMkLst>
        </pc:spChg>
        <pc:spChg chg="add">
          <ac:chgData name="Bennett, Paul D - (bennett)" userId="33e522c1-c737-46a1-9b8b-c9d8be10c1d4" providerId="ADAL" clId="{AFE4DD43-043A-4C6E-B708-D22936715584}" dt="2022-09-21T17:00:17.317" v="1957" actId="26606"/>
          <ac:spMkLst>
            <pc:docMk/>
            <pc:sldMk cId="3668994058" sldId="276"/>
            <ac:spMk id="10" creationId="{897D890B-9AFB-4A90-9960-C92E65728373}"/>
          </ac:spMkLst>
        </pc:spChg>
        <pc:spChg chg="add">
          <ac:chgData name="Bennett, Paul D - (bennett)" userId="33e522c1-c737-46a1-9b8b-c9d8be10c1d4" providerId="ADAL" clId="{AFE4DD43-043A-4C6E-B708-D22936715584}" dt="2022-09-21T17:00:17.317" v="1957" actId="26606"/>
          <ac:spMkLst>
            <pc:docMk/>
            <pc:sldMk cId="3668994058" sldId="276"/>
            <ac:spMk id="12" creationId="{98ED2387-9C78-40F9-B794-A735DCB3AB31}"/>
          </ac:spMkLst>
        </pc:spChg>
        <pc:spChg chg="add">
          <ac:chgData name="Bennett, Paul D - (bennett)" userId="33e522c1-c737-46a1-9b8b-c9d8be10c1d4" providerId="ADAL" clId="{AFE4DD43-043A-4C6E-B708-D22936715584}" dt="2022-09-21T17:00:17.317" v="1957" actId="26606"/>
          <ac:spMkLst>
            <pc:docMk/>
            <pc:sldMk cId="3668994058" sldId="276"/>
            <ac:spMk id="14" creationId="{477FCF5B-12FA-4ED2-B449-20BD744A7CA4}"/>
          </ac:spMkLst>
        </pc:spChg>
        <pc:spChg chg="add">
          <ac:chgData name="Bennett, Paul D - (bennett)" userId="33e522c1-c737-46a1-9b8b-c9d8be10c1d4" providerId="ADAL" clId="{AFE4DD43-043A-4C6E-B708-D22936715584}" dt="2022-09-21T17:00:17.317" v="1957" actId="26606"/>
          <ac:spMkLst>
            <pc:docMk/>
            <pc:sldMk cId="3668994058" sldId="276"/>
            <ac:spMk id="16" creationId="{1780B2A6-1181-456F-8B6E-AD86960CD04E}"/>
          </ac:spMkLst>
        </pc:spChg>
        <pc:picChg chg="add mod">
          <ac:chgData name="Bennett, Paul D - (bennett)" userId="33e522c1-c737-46a1-9b8b-c9d8be10c1d4" providerId="ADAL" clId="{AFE4DD43-043A-4C6E-B708-D22936715584}" dt="2022-09-21T17:00:25.922" v="1959" actId="1076"/>
          <ac:picMkLst>
            <pc:docMk/>
            <pc:sldMk cId="3668994058" sldId="276"/>
            <ac:picMk id="5" creationId="{DEB5E50C-BC10-7CB3-37E1-F39BFA5227C8}"/>
          </ac:picMkLst>
        </pc:picChg>
      </pc:sldChg>
      <pc:sldChg chg="delSp modSp add ord setBg delDesignElem">
        <pc:chgData name="Bennett, Paul D - (bennett)" userId="33e522c1-c737-46a1-9b8b-c9d8be10c1d4" providerId="ADAL" clId="{AFE4DD43-043A-4C6E-B708-D22936715584}" dt="2022-09-22T23:58:16.750" v="2968"/>
        <pc:sldMkLst>
          <pc:docMk/>
          <pc:sldMk cId="370515502" sldId="277"/>
        </pc:sldMkLst>
        <pc:spChg chg="mod">
          <ac:chgData name="Bennett, Paul D - (bennett)" userId="33e522c1-c737-46a1-9b8b-c9d8be10c1d4" providerId="ADAL" clId="{AFE4DD43-043A-4C6E-B708-D22936715584}" dt="2022-09-19T23:21:28.299" v="150" actId="20577"/>
          <ac:spMkLst>
            <pc:docMk/>
            <pc:sldMk cId="370515502" sldId="277"/>
            <ac:spMk id="3" creationId="{5D56EF63-ED5E-52BF-E670-E1162FFD91BD}"/>
          </ac:spMkLst>
        </pc:spChg>
        <pc:spChg chg="del">
          <ac:chgData name="Bennett, Paul D - (bennett)" userId="33e522c1-c737-46a1-9b8b-c9d8be10c1d4" providerId="ADAL" clId="{AFE4DD43-043A-4C6E-B708-D22936715584}" dt="2022-09-19T23:21:12.793" v="144"/>
          <ac:spMkLst>
            <pc:docMk/>
            <pc:sldMk cId="370515502" sldId="277"/>
            <ac:spMk id="10" creationId="{C9583823-2AA3-46EB-A803-287EC900BC41}"/>
          </ac:spMkLst>
        </pc:spChg>
        <pc:spChg chg="del">
          <ac:chgData name="Bennett, Paul D - (bennett)" userId="33e522c1-c737-46a1-9b8b-c9d8be10c1d4" providerId="ADAL" clId="{AFE4DD43-043A-4C6E-B708-D22936715584}" dt="2022-09-19T23:21:12.793" v="144"/>
          <ac:spMkLst>
            <pc:docMk/>
            <pc:sldMk cId="370515502" sldId="277"/>
            <ac:spMk id="12" creationId="{CA87D9D8-42FB-4157-A365-AD97CC6BAFEC}"/>
          </ac:spMkLst>
        </pc:spChg>
        <pc:spChg chg="del">
          <ac:chgData name="Bennett, Paul D - (bennett)" userId="33e522c1-c737-46a1-9b8b-c9d8be10c1d4" providerId="ADAL" clId="{AFE4DD43-043A-4C6E-B708-D22936715584}" dt="2022-09-19T23:21:12.793" v="144"/>
          <ac:spMkLst>
            <pc:docMk/>
            <pc:sldMk cId="370515502" sldId="277"/>
            <ac:spMk id="14" creationId="{2E6028E3-4806-4E1D-A24F-F8166F67F411}"/>
          </ac:spMkLst>
        </pc:spChg>
      </pc:sldChg>
      <pc:sldChg chg="addSp modSp add mod setBg">
        <pc:chgData name="Bennett, Paul D - (bennett)" userId="33e522c1-c737-46a1-9b8b-c9d8be10c1d4" providerId="ADAL" clId="{AFE4DD43-043A-4C6E-B708-D22936715584}" dt="2022-09-23T15:36:21.365" v="5217" actId="255"/>
        <pc:sldMkLst>
          <pc:docMk/>
          <pc:sldMk cId="1710406197" sldId="278"/>
        </pc:sldMkLst>
        <pc:spChg chg="mod">
          <ac:chgData name="Bennett, Paul D - (bennett)" userId="33e522c1-c737-46a1-9b8b-c9d8be10c1d4" providerId="ADAL" clId="{AFE4DD43-043A-4C6E-B708-D22936715584}" dt="2022-09-23T15:36:21.365" v="5217" actId="255"/>
          <ac:spMkLst>
            <pc:docMk/>
            <pc:sldMk cId="1710406197" sldId="278"/>
            <ac:spMk id="2" creationId="{F32C31F2-1454-1D06-7550-757766FB8F3D}"/>
          </ac:spMkLst>
        </pc:spChg>
        <pc:spChg chg="mod">
          <ac:chgData name="Bennett, Paul D - (bennett)" userId="33e522c1-c737-46a1-9b8b-c9d8be10c1d4" providerId="ADAL" clId="{AFE4DD43-043A-4C6E-B708-D22936715584}" dt="2022-09-19T23:40:40.664" v="783" actId="27636"/>
          <ac:spMkLst>
            <pc:docMk/>
            <pc:sldMk cId="1710406197" sldId="278"/>
            <ac:spMk id="3" creationId="{5D56EF63-ED5E-52BF-E670-E1162FFD91BD}"/>
          </ac:spMkLst>
        </pc:spChg>
        <pc:spChg chg="add">
          <ac:chgData name="Bennett, Paul D - (bennett)" userId="33e522c1-c737-46a1-9b8b-c9d8be10c1d4" providerId="ADAL" clId="{AFE4DD43-043A-4C6E-B708-D22936715584}" dt="2022-09-19T23:38:29.138" v="753" actId="26606"/>
          <ac:spMkLst>
            <pc:docMk/>
            <pc:sldMk cId="1710406197" sldId="278"/>
            <ac:spMk id="10" creationId="{C9583823-2AA3-46EB-A803-287EC900BC41}"/>
          </ac:spMkLst>
        </pc:spChg>
        <pc:spChg chg="add">
          <ac:chgData name="Bennett, Paul D - (bennett)" userId="33e522c1-c737-46a1-9b8b-c9d8be10c1d4" providerId="ADAL" clId="{AFE4DD43-043A-4C6E-B708-D22936715584}" dt="2022-09-19T23:38:29.138" v="753" actId="26606"/>
          <ac:spMkLst>
            <pc:docMk/>
            <pc:sldMk cId="1710406197" sldId="278"/>
            <ac:spMk id="12" creationId="{CA87D9D8-42FB-4157-A365-AD97CC6BAFEC}"/>
          </ac:spMkLst>
        </pc:spChg>
        <pc:spChg chg="add">
          <ac:chgData name="Bennett, Paul D - (bennett)" userId="33e522c1-c737-46a1-9b8b-c9d8be10c1d4" providerId="ADAL" clId="{AFE4DD43-043A-4C6E-B708-D22936715584}" dt="2022-09-19T23:38:29.138" v="753" actId="26606"/>
          <ac:spMkLst>
            <pc:docMk/>
            <pc:sldMk cId="1710406197" sldId="278"/>
            <ac:spMk id="14" creationId="{2E6028E3-4806-4E1D-A24F-F8166F67F411}"/>
          </ac:spMkLst>
        </pc:spChg>
        <pc:picChg chg="add mod">
          <ac:chgData name="Bennett, Paul D - (bennett)" userId="33e522c1-c737-46a1-9b8b-c9d8be10c1d4" providerId="ADAL" clId="{AFE4DD43-043A-4C6E-B708-D22936715584}" dt="2022-09-19T23:38:29.138" v="753" actId="26606"/>
          <ac:picMkLst>
            <pc:docMk/>
            <pc:sldMk cId="1710406197" sldId="278"/>
            <ac:picMk id="5" creationId="{9EA84B2F-669C-0486-6898-BDB7B4BB5002}"/>
          </ac:picMkLst>
        </pc:picChg>
      </pc:sldChg>
      <pc:sldChg chg="addSp modSp add mod setBg">
        <pc:chgData name="Bennett, Paul D - (bennett)" userId="33e522c1-c737-46a1-9b8b-c9d8be10c1d4" providerId="ADAL" clId="{AFE4DD43-043A-4C6E-B708-D22936715584}" dt="2022-09-23T15:36:29.837" v="5218" actId="255"/>
        <pc:sldMkLst>
          <pc:docMk/>
          <pc:sldMk cId="2784331914" sldId="279"/>
        </pc:sldMkLst>
        <pc:spChg chg="mod">
          <ac:chgData name="Bennett, Paul D - (bennett)" userId="33e522c1-c737-46a1-9b8b-c9d8be10c1d4" providerId="ADAL" clId="{AFE4DD43-043A-4C6E-B708-D22936715584}" dt="2022-09-23T15:36:29.837" v="5218" actId="255"/>
          <ac:spMkLst>
            <pc:docMk/>
            <pc:sldMk cId="2784331914" sldId="279"/>
            <ac:spMk id="2" creationId="{F32C31F2-1454-1D06-7550-757766FB8F3D}"/>
          </ac:spMkLst>
        </pc:spChg>
        <pc:spChg chg="mod">
          <ac:chgData name="Bennett, Paul D - (bennett)" userId="33e522c1-c737-46a1-9b8b-c9d8be10c1d4" providerId="ADAL" clId="{AFE4DD43-043A-4C6E-B708-D22936715584}" dt="2022-09-19T23:43:32.396" v="836" actId="20577"/>
          <ac:spMkLst>
            <pc:docMk/>
            <pc:sldMk cId="2784331914" sldId="279"/>
            <ac:spMk id="3" creationId="{5D56EF63-ED5E-52BF-E670-E1162FFD91BD}"/>
          </ac:spMkLst>
        </pc:spChg>
        <pc:spChg chg="add">
          <ac:chgData name="Bennett, Paul D - (bennett)" userId="33e522c1-c737-46a1-9b8b-c9d8be10c1d4" providerId="ADAL" clId="{AFE4DD43-043A-4C6E-B708-D22936715584}" dt="2022-09-19T23:42:48.702" v="824" actId="26606"/>
          <ac:spMkLst>
            <pc:docMk/>
            <pc:sldMk cId="2784331914" sldId="279"/>
            <ac:spMk id="10" creationId="{C9583823-2AA3-46EB-A803-287EC900BC41}"/>
          </ac:spMkLst>
        </pc:spChg>
        <pc:spChg chg="add">
          <ac:chgData name="Bennett, Paul D - (bennett)" userId="33e522c1-c737-46a1-9b8b-c9d8be10c1d4" providerId="ADAL" clId="{AFE4DD43-043A-4C6E-B708-D22936715584}" dt="2022-09-19T23:42:48.702" v="824" actId="26606"/>
          <ac:spMkLst>
            <pc:docMk/>
            <pc:sldMk cId="2784331914" sldId="279"/>
            <ac:spMk id="12" creationId="{CA87D9D8-42FB-4157-A365-AD97CC6BAFEC}"/>
          </ac:spMkLst>
        </pc:spChg>
        <pc:spChg chg="add">
          <ac:chgData name="Bennett, Paul D - (bennett)" userId="33e522c1-c737-46a1-9b8b-c9d8be10c1d4" providerId="ADAL" clId="{AFE4DD43-043A-4C6E-B708-D22936715584}" dt="2022-09-19T23:42:48.702" v="824" actId="26606"/>
          <ac:spMkLst>
            <pc:docMk/>
            <pc:sldMk cId="2784331914" sldId="279"/>
            <ac:spMk id="14" creationId="{2E6028E3-4806-4E1D-A24F-F8166F67F411}"/>
          </ac:spMkLst>
        </pc:spChg>
        <pc:picChg chg="add mod">
          <ac:chgData name="Bennett, Paul D - (bennett)" userId="33e522c1-c737-46a1-9b8b-c9d8be10c1d4" providerId="ADAL" clId="{AFE4DD43-043A-4C6E-B708-D22936715584}" dt="2022-09-19T23:42:48.702" v="824" actId="26606"/>
          <ac:picMkLst>
            <pc:docMk/>
            <pc:sldMk cId="2784331914" sldId="279"/>
            <ac:picMk id="5" creationId="{D0050BF0-4E18-4FE6-EE7B-36C479115EDE}"/>
          </ac:picMkLst>
        </pc:picChg>
      </pc:sldChg>
      <pc:sldChg chg="addSp modSp add mod setBg">
        <pc:chgData name="Bennett, Paul D - (bennett)" userId="33e522c1-c737-46a1-9b8b-c9d8be10c1d4" providerId="ADAL" clId="{AFE4DD43-043A-4C6E-B708-D22936715584}" dt="2022-09-23T15:36:48.268" v="5220" actId="255"/>
        <pc:sldMkLst>
          <pc:docMk/>
          <pc:sldMk cId="3344275702" sldId="280"/>
        </pc:sldMkLst>
        <pc:spChg chg="mod">
          <ac:chgData name="Bennett, Paul D - (bennett)" userId="33e522c1-c737-46a1-9b8b-c9d8be10c1d4" providerId="ADAL" clId="{AFE4DD43-043A-4C6E-B708-D22936715584}" dt="2022-09-23T15:36:48.268" v="5220" actId="255"/>
          <ac:spMkLst>
            <pc:docMk/>
            <pc:sldMk cId="3344275702" sldId="280"/>
            <ac:spMk id="2" creationId="{F32C31F2-1454-1D06-7550-757766FB8F3D}"/>
          </ac:spMkLst>
        </pc:spChg>
        <pc:spChg chg="mod">
          <ac:chgData name="Bennett, Paul D - (bennett)" userId="33e522c1-c737-46a1-9b8b-c9d8be10c1d4" providerId="ADAL" clId="{AFE4DD43-043A-4C6E-B708-D22936715584}" dt="2022-09-21T14:58:14.859" v="1101" actId="20577"/>
          <ac:spMkLst>
            <pc:docMk/>
            <pc:sldMk cId="3344275702" sldId="280"/>
            <ac:spMk id="3" creationId="{5D56EF63-ED5E-52BF-E670-E1162FFD91BD}"/>
          </ac:spMkLst>
        </pc:spChg>
        <pc:spChg chg="add">
          <ac:chgData name="Bennett, Paul D - (bennett)" userId="33e522c1-c737-46a1-9b8b-c9d8be10c1d4" providerId="ADAL" clId="{AFE4DD43-043A-4C6E-B708-D22936715584}" dt="2022-09-19T23:47:20.247" v="842" actId="26606"/>
          <ac:spMkLst>
            <pc:docMk/>
            <pc:sldMk cId="3344275702" sldId="280"/>
            <ac:spMk id="10" creationId="{C9583823-2AA3-46EB-A803-287EC900BC41}"/>
          </ac:spMkLst>
        </pc:spChg>
        <pc:spChg chg="add">
          <ac:chgData name="Bennett, Paul D - (bennett)" userId="33e522c1-c737-46a1-9b8b-c9d8be10c1d4" providerId="ADAL" clId="{AFE4DD43-043A-4C6E-B708-D22936715584}" dt="2022-09-19T23:47:20.247" v="842" actId="26606"/>
          <ac:spMkLst>
            <pc:docMk/>
            <pc:sldMk cId="3344275702" sldId="280"/>
            <ac:spMk id="12" creationId="{CA87D9D8-42FB-4157-A365-AD97CC6BAFEC}"/>
          </ac:spMkLst>
        </pc:spChg>
        <pc:spChg chg="add">
          <ac:chgData name="Bennett, Paul D - (bennett)" userId="33e522c1-c737-46a1-9b8b-c9d8be10c1d4" providerId="ADAL" clId="{AFE4DD43-043A-4C6E-B708-D22936715584}" dt="2022-09-19T23:47:20.247" v="842" actId="26606"/>
          <ac:spMkLst>
            <pc:docMk/>
            <pc:sldMk cId="3344275702" sldId="280"/>
            <ac:spMk id="14" creationId="{2E6028E3-4806-4E1D-A24F-F8166F67F411}"/>
          </ac:spMkLst>
        </pc:spChg>
        <pc:picChg chg="add mod">
          <ac:chgData name="Bennett, Paul D - (bennett)" userId="33e522c1-c737-46a1-9b8b-c9d8be10c1d4" providerId="ADAL" clId="{AFE4DD43-043A-4C6E-B708-D22936715584}" dt="2022-09-19T23:47:20.247" v="842" actId="26606"/>
          <ac:picMkLst>
            <pc:docMk/>
            <pc:sldMk cId="3344275702" sldId="280"/>
            <ac:picMk id="5" creationId="{D8187D18-6A66-93D7-8A4E-5DE1EA3FF025}"/>
          </ac:picMkLst>
        </pc:picChg>
      </pc:sldChg>
      <pc:sldChg chg="delSp modSp add mod setBg delDesignElem">
        <pc:chgData name="Bennett, Paul D - (bennett)" userId="33e522c1-c737-46a1-9b8b-c9d8be10c1d4" providerId="ADAL" clId="{AFE4DD43-043A-4C6E-B708-D22936715584}" dt="2022-09-23T15:36:39.039" v="5219" actId="255"/>
        <pc:sldMkLst>
          <pc:docMk/>
          <pc:sldMk cId="444758200" sldId="281"/>
        </pc:sldMkLst>
        <pc:spChg chg="mod">
          <ac:chgData name="Bennett, Paul D - (bennett)" userId="33e522c1-c737-46a1-9b8b-c9d8be10c1d4" providerId="ADAL" clId="{AFE4DD43-043A-4C6E-B708-D22936715584}" dt="2022-09-23T15:36:39.039" v="5219" actId="255"/>
          <ac:spMkLst>
            <pc:docMk/>
            <pc:sldMk cId="444758200" sldId="281"/>
            <ac:spMk id="2" creationId="{F32C31F2-1454-1D06-7550-757766FB8F3D}"/>
          </ac:spMkLst>
        </pc:spChg>
        <pc:spChg chg="mod">
          <ac:chgData name="Bennett, Paul D - (bennett)" userId="33e522c1-c737-46a1-9b8b-c9d8be10c1d4" providerId="ADAL" clId="{AFE4DD43-043A-4C6E-B708-D22936715584}" dt="2022-09-21T14:58:07.391" v="1099" actId="20577"/>
          <ac:spMkLst>
            <pc:docMk/>
            <pc:sldMk cId="444758200" sldId="281"/>
            <ac:spMk id="3" creationId="{5D56EF63-ED5E-52BF-E670-E1162FFD91BD}"/>
          </ac:spMkLst>
        </pc:spChg>
        <pc:spChg chg="del">
          <ac:chgData name="Bennett, Paul D - (bennett)" userId="33e522c1-c737-46a1-9b8b-c9d8be10c1d4" providerId="ADAL" clId="{AFE4DD43-043A-4C6E-B708-D22936715584}" dt="2022-09-21T14:57:47.215" v="1082"/>
          <ac:spMkLst>
            <pc:docMk/>
            <pc:sldMk cId="444758200" sldId="281"/>
            <ac:spMk id="10" creationId="{C9583823-2AA3-46EB-A803-287EC900BC41}"/>
          </ac:spMkLst>
        </pc:spChg>
        <pc:spChg chg="del">
          <ac:chgData name="Bennett, Paul D - (bennett)" userId="33e522c1-c737-46a1-9b8b-c9d8be10c1d4" providerId="ADAL" clId="{AFE4DD43-043A-4C6E-B708-D22936715584}" dt="2022-09-21T14:57:47.215" v="1082"/>
          <ac:spMkLst>
            <pc:docMk/>
            <pc:sldMk cId="444758200" sldId="281"/>
            <ac:spMk id="12" creationId="{CA87D9D8-42FB-4157-A365-AD97CC6BAFEC}"/>
          </ac:spMkLst>
        </pc:spChg>
        <pc:spChg chg="del">
          <ac:chgData name="Bennett, Paul D - (bennett)" userId="33e522c1-c737-46a1-9b8b-c9d8be10c1d4" providerId="ADAL" clId="{AFE4DD43-043A-4C6E-B708-D22936715584}" dt="2022-09-21T14:57:47.215" v="1082"/>
          <ac:spMkLst>
            <pc:docMk/>
            <pc:sldMk cId="444758200" sldId="281"/>
            <ac:spMk id="14" creationId="{2E6028E3-4806-4E1D-A24F-F8166F67F411}"/>
          </ac:spMkLst>
        </pc:spChg>
      </pc:sldChg>
      <pc:sldChg chg="addSp modSp add mod ord setBg">
        <pc:chgData name="Bennett, Paul D - (bennett)" userId="33e522c1-c737-46a1-9b8b-c9d8be10c1d4" providerId="ADAL" clId="{AFE4DD43-043A-4C6E-B708-D22936715584}" dt="2022-09-23T17:47:41.234" v="7159" actId="1076"/>
        <pc:sldMkLst>
          <pc:docMk/>
          <pc:sldMk cId="2775478951" sldId="314"/>
        </pc:sldMkLst>
        <pc:spChg chg="mod">
          <ac:chgData name="Bennett, Paul D - (bennett)" userId="33e522c1-c737-46a1-9b8b-c9d8be10c1d4" providerId="ADAL" clId="{AFE4DD43-043A-4C6E-B708-D22936715584}" dt="2022-09-23T17:47:41.234" v="7159" actId="1076"/>
          <ac:spMkLst>
            <pc:docMk/>
            <pc:sldMk cId="2775478951" sldId="314"/>
            <ac:spMk id="2" creationId="{00000000-0000-0000-0000-000000000000}"/>
          </ac:spMkLst>
        </pc:spChg>
        <pc:spChg chg="mod">
          <ac:chgData name="Bennett, Paul D - (bennett)" userId="33e522c1-c737-46a1-9b8b-c9d8be10c1d4" providerId="ADAL" clId="{AFE4DD43-043A-4C6E-B708-D22936715584}" dt="2022-09-23T17:42:45.347" v="7126" actId="5793"/>
          <ac:spMkLst>
            <pc:docMk/>
            <pc:sldMk cId="2775478951" sldId="314"/>
            <ac:spMk id="3" creationId="{00000000-0000-0000-0000-000000000000}"/>
          </ac:spMkLst>
        </pc:spChg>
        <pc:spChg chg="add">
          <ac:chgData name="Bennett, Paul D - (bennett)" userId="33e522c1-c737-46a1-9b8b-c9d8be10c1d4" providerId="ADAL" clId="{AFE4DD43-043A-4C6E-B708-D22936715584}" dt="2022-09-23T17:40:49.309" v="7114" actId="26606"/>
          <ac:spMkLst>
            <pc:docMk/>
            <pc:sldMk cId="2775478951" sldId="314"/>
            <ac:spMk id="14" creationId="{B9C04DC5-313B-4FE4-B868-5672A376419F}"/>
          </ac:spMkLst>
        </pc:spChg>
        <pc:spChg chg="add">
          <ac:chgData name="Bennett, Paul D - (bennett)" userId="33e522c1-c737-46a1-9b8b-c9d8be10c1d4" providerId="ADAL" clId="{AFE4DD43-043A-4C6E-B708-D22936715584}" dt="2022-09-23T17:40:49.309" v="7114" actId="26606"/>
          <ac:spMkLst>
            <pc:docMk/>
            <pc:sldMk cId="2775478951" sldId="314"/>
            <ac:spMk id="20" creationId="{329FDD08-42D8-4AFF-90E5-5DAA5BC4CBD8}"/>
          </ac:spMkLst>
        </pc:spChg>
        <pc:spChg chg="add">
          <ac:chgData name="Bennett, Paul D - (bennett)" userId="33e522c1-c737-46a1-9b8b-c9d8be10c1d4" providerId="ADAL" clId="{AFE4DD43-043A-4C6E-B708-D22936715584}" dt="2022-09-23T17:40:49.309" v="7114" actId="26606"/>
          <ac:spMkLst>
            <pc:docMk/>
            <pc:sldMk cId="2775478951" sldId="314"/>
            <ac:spMk id="22" creationId="{C89FDD9F-84AD-4824-89D2-9E286F5651E3}"/>
          </ac:spMkLst>
        </pc:spChg>
        <pc:spChg chg="add">
          <ac:chgData name="Bennett, Paul D - (bennett)" userId="33e522c1-c737-46a1-9b8b-c9d8be10c1d4" providerId="ADAL" clId="{AFE4DD43-043A-4C6E-B708-D22936715584}" dt="2022-09-23T17:40:49.309" v="7114" actId="26606"/>
          <ac:spMkLst>
            <pc:docMk/>
            <pc:sldMk cId="2775478951" sldId="314"/>
            <ac:spMk id="24" creationId="{0AFF99B9-09FA-411A-8B54-D714B2EE9A68}"/>
          </ac:spMkLst>
        </pc:spChg>
        <pc:spChg chg="add">
          <ac:chgData name="Bennett, Paul D - (bennett)" userId="33e522c1-c737-46a1-9b8b-c9d8be10c1d4" providerId="ADAL" clId="{AFE4DD43-043A-4C6E-B708-D22936715584}" dt="2022-09-23T17:40:49.309" v="7114" actId="26606"/>
          <ac:spMkLst>
            <pc:docMk/>
            <pc:sldMk cId="2775478951" sldId="314"/>
            <ac:spMk id="26" creationId="{7E6CE931-52B0-4AD0-991F-0648E313BF3A}"/>
          </ac:spMkLst>
        </pc:spChg>
        <pc:spChg chg="add">
          <ac:chgData name="Bennett, Paul D - (bennett)" userId="33e522c1-c737-46a1-9b8b-c9d8be10c1d4" providerId="ADAL" clId="{AFE4DD43-043A-4C6E-B708-D22936715584}" dt="2022-09-23T17:40:49.309" v="7114" actId="26606"/>
          <ac:spMkLst>
            <pc:docMk/>
            <pc:sldMk cId="2775478951" sldId="314"/>
            <ac:spMk id="28" creationId="{D138FED9-7840-470D-BB14-BF4696ADA7FC}"/>
          </ac:spMkLst>
        </pc:spChg>
        <pc:picChg chg="add mod">
          <ac:chgData name="Bennett, Paul D - (bennett)" userId="33e522c1-c737-46a1-9b8b-c9d8be10c1d4" providerId="ADAL" clId="{AFE4DD43-043A-4C6E-B708-D22936715584}" dt="2022-09-23T17:40:49.309" v="7114" actId="26606"/>
          <ac:picMkLst>
            <pc:docMk/>
            <pc:sldMk cId="2775478951" sldId="314"/>
            <ac:picMk id="5" creationId="{749F1369-C8DE-5410-D63D-B2FE84468718}"/>
          </ac:picMkLst>
        </pc:picChg>
        <pc:picChg chg="add">
          <ac:chgData name="Bennett, Paul D - (bennett)" userId="33e522c1-c737-46a1-9b8b-c9d8be10c1d4" providerId="ADAL" clId="{AFE4DD43-043A-4C6E-B708-D22936715584}" dt="2022-09-23T17:40:49.309" v="7114" actId="26606"/>
          <ac:picMkLst>
            <pc:docMk/>
            <pc:sldMk cId="2775478951" sldId="314"/>
            <ac:picMk id="10" creationId="{7594FC8B-8CD2-407F-94F1-9C71F5AEC2B6}"/>
          </ac:picMkLst>
        </pc:picChg>
        <pc:picChg chg="add">
          <ac:chgData name="Bennett, Paul D - (bennett)" userId="33e522c1-c737-46a1-9b8b-c9d8be10c1d4" providerId="ADAL" clId="{AFE4DD43-043A-4C6E-B708-D22936715584}" dt="2022-09-23T17:40:49.309" v="7114" actId="26606"/>
          <ac:picMkLst>
            <pc:docMk/>
            <pc:sldMk cId="2775478951" sldId="314"/>
            <ac:picMk id="12" creationId="{DBABC971-8D40-4A4F-AC60-28B9172789B9}"/>
          </ac:picMkLst>
        </pc:picChg>
        <pc:picChg chg="add">
          <ac:chgData name="Bennett, Paul D - (bennett)" userId="33e522c1-c737-46a1-9b8b-c9d8be10c1d4" providerId="ADAL" clId="{AFE4DD43-043A-4C6E-B708-D22936715584}" dt="2022-09-23T17:40:49.309" v="7114" actId="26606"/>
          <ac:picMkLst>
            <pc:docMk/>
            <pc:sldMk cId="2775478951" sldId="314"/>
            <ac:picMk id="16" creationId="{791AE23E-90C9-4963-96E2-8DADBFC3BC09}"/>
          </ac:picMkLst>
        </pc:picChg>
        <pc:picChg chg="add">
          <ac:chgData name="Bennett, Paul D - (bennett)" userId="33e522c1-c737-46a1-9b8b-c9d8be10c1d4" providerId="ADAL" clId="{AFE4DD43-043A-4C6E-B708-D22936715584}" dt="2022-09-23T17:40:49.309" v="7114" actId="26606"/>
          <ac:picMkLst>
            <pc:docMk/>
            <pc:sldMk cId="2775478951" sldId="314"/>
            <ac:picMk id="18" creationId="{C5F93E90-4379-4AAC-B021-E5FA6D974AED}"/>
          </ac:picMkLst>
        </pc:picChg>
      </pc:sldChg>
      <pc:sldChg chg="addSp modSp add mod ord setBg">
        <pc:chgData name="Bennett, Paul D - (bennett)" userId="33e522c1-c737-46a1-9b8b-c9d8be10c1d4" providerId="ADAL" clId="{AFE4DD43-043A-4C6E-B708-D22936715584}" dt="2022-09-23T21:32:17.039" v="11129" actId="1076"/>
        <pc:sldMkLst>
          <pc:docMk/>
          <pc:sldMk cId="87150148" sldId="385"/>
        </pc:sldMkLst>
        <pc:spChg chg="mod">
          <ac:chgData name="Bennett, Paul D - (bennett)" userId="33e522c1-c737-46a1-9b8b-c9d8be10c1d4" providerId="ADAL" clId="{AFE4DD43-043A-4C6E-B708-D22936715584}" dt="2022-09-23T17:39:25.812" v="7112" actId="27636"/>
          <ac:spMkLst>
            <pc:docMk/>
            <pc:sldMk cId="87150148" sldId="385"/>
            <ac:spMk id="2" creationId="{00000000-0000-0000-0000-000000000000}"/>
          </ac:spMkLst>
        </pc:spChg>
        <pc:spChg chg="mod">
          <ac:chgData name="Bennett, Paul D - (bennett)" userId="33e522c1-c737-46a1-9b8b-c9d8be10c1d4" providerId="ADAL" clId="{AFE4DD43-043A-4C6E-B708-D22936715584}" dt="2022-09-21T15:26:23.364" v="1494" actId="5793"/>
          <ac:spMkLst>
            <pc:docMk/>
            <pc:sldMk cId="87150148" sldId="385"/>
            <ac:spMk id="3" creationId="{00000000-0000-0000-0000-000000000000}"/>
          </ac:spMkLst>
        </pc:spChg>
        <pc:spChg chg="add">
          <ac:chgData name="Bennett, Paul D - (bennett)" userId="33e522c1-c737-46a1-9b8b-c9d8be10c1d4" providerId="ADAL" clId="{AFE4DD43-043A-4C6E-B708-D22936715584}" dt="2022-09-21T15:23:43.080" v="1439" actId="26606"/>
          <ac:spMkLst>
            <pc:docMk/>
            <pc:sldMk cId="87150148" sldId="385"/>
            <ac:spMk id="14" creationId="{B9C04DC5-313B-4FE4-B868-5672A376419F}"/>
          </ac:spMkLst>
        </pc:spChg>
        <pc:spChg chg="add">
          <ac:chgData name="Bennett, Paul D - (bennett)" userId="33e522c1-c737-46a1-9b8b-c9d8be10c1d4" providerId="ADAL" clId="{AFE4DD43-043A-4C6E-B708-D22936715584}" dt="2022-09-21T15:23:43.080" v="1439" actId="26606"/>
          <ac:spMkLst>
            <pc:docMk/>
            <pc:sldMk cId="87150148" sldId="385"/>
            <ac:spMk id="20" creationId="{329FDD08-42D8-4AFF-90E5-5DAA5BC4CBD8}"/>
          </ac:spMkLst>
        </pc:spChg>
        <pc:spChg chg="add">
          <ac:chgData name="Bennett, Paul D - (bennett)" userId="33e522c1-c737-46a1-9b8b-c9d8be10c1d4" providerId="ADAL" clId="{AFE4DD43-043A-4C6E-B708-D22936715584}" dt="2022-09-21T15:23:43.080" v="1439" actId="26606"/>
          <ac:spMkLst>
            <pc:docMk/>
            <pc:sldMk cId="87150148" sldId="385"/>
            <ac:spMk id="22" creationId="{C89FDD9F-84AD-4824-89D2-9E286F5651E3}"/>
          </ac:spMkLst>
        </pc:spChg>
        <pc:spChg chg="add">
          <ac:chgData name="Bennett, Paul D - (bennett)" userId="33e522c1-c737-46a1-9b8b-c9d8be10c1d4" providerId="ADAL" clId="{AFE4DD43-043A-4C6E-B708-D22936715584}" dt="2022-09-21T15:23:43.080" v="1439" actId="26606"/>
          <ac:spMkLst>
            <pc:docMk/>
            <pc:sldMk cId="87150148" sldId="385"/>
            <ac:spMk id="24" creationId="{0AFF99B9-09FA-411A-8B54-D714B2EE9A68}"/>
          </ac:spMkLst>
        </pc:spChg>
        <pc:spChg chg="add">
          <ac:chgData name="Bennett, Paul D - (bennett)" userId="33e522c1-c737-46a1-9b8b-c9d8be10c1d4" providerId="ADAL" clId="{AFE4DD43-043A-4C6E-B708-D22936715584}" dt="2022-09-21T15:23:43.080" v="1439" actId="26606"/>
          <ac:spMkLst>
            <pc:docMk/>
            <pc:sldMk cId="87150148" sldId="385"/>
            <ac:spMk id="26" creationId="{7E6CE931-52B0-4AD0-991F-0648E313BF3A}"/>
          </ac:spMkLst>
        </pc:spChg>
        <pc:spChg chg="add">
          <ac:chgData name="Bennett, Paul D - (bennett)" userId="33e522c1-c737-46a1-9b8b-c9d8be10c1d4" providerId="ADAL" clId="{AFE4DD43-043A-4C6E-B708-D22936715584}" dt="2022-09-21T15:23:43.080" v="1439" actId="26606"/>
          <ac:spMkLst>
            <pc:docMk/>
            <pc:sldMk cId="87150148" sldId="385"/>
            <ac:spMk id="28" creationId="{D138FED9-7840-470D-BB14-BF4696ADA7FC}"/>
          </ac:spMkLst>
        </pc:spChg>
        <pc:picChg chg="mod">
          <ac:chgData name="Bennett, Paul D - (bennett)" userId="33e522c1-c737-46a1-9b8b-c9d8be10c1d4" providerId="ADAL" clId="{AFE4DD43-043A-4C6E-B708-D22936715584}" dt="2022-09-23T21:32:17.039" v="11129" actId="1076"/>
          <ac:picMkLst>
            <pc:docMk/>
            <pc:sldMk cId="87150148" sldId="385"/>
            <ac:picMk id="5" creationId="{EE3761D7-C857-4F6C-8B08-9F6A16379E5C}"/>
          </ac:picMkLst>
        </pc:picChg>
        <pc:picChg chg="add">
          <ac:chgData name="Bennett, Paul D - (bennett)" userId="33e522c1-c737-46a1-9b8b-c9d8be10c1d4" providerId="ADAL" clId="{AFE4DD43-043A-4C6E-B708-D22936715584}" dt="2022-09-21T15:23:43.080" v="1439" actId="26606"/>
          <ac:picMkLst>
            <pc:docMk/>
            <pc:sldMk cId="87150148" sldId="385"/>
            <ac:picMk id="10" creationId="{7594FC8B-8CD2-407F-94F1-9C71F5AEC2B6}"/>
          </ac:picMkLst>
        </pc:picChg>
        <pc:picChg chg="add">
          <ac:chgData name="Bennett, Paul D - (bennett)" userId="33e522c1-c737-46a1-9b8b-c9d8be10c1d4" providerId="ADAL" clId="{AFE4DD43-043A-4C6E-B708-D22936715584}" dt="2022-09-21T15:23:43.080" v="1439" actId="26606"/>
          <ac:picMkLst>
            <pc:docMk/>
            <pc:sldMk cId="87150148" sldId="385"/>
            <ac:picMk id="12" creationId="{DBABC971-8D40-4A4F-AC60-28B9172789B9}"/>
          </ac:picMkLst>
        </pc:picChg>
        <pc:picChg chg="add">
          <ac:chgData name="Bennett, Paul D - (bennett)" userId="33e522c1-c737-46a1-9b8b-c9d8be10c1d4" providerId="ADAL" clId="{AFE4DD43-043A-4C6E-B708-D22936715584}" dt="2022-09-21T15:23:43.080" v="1439" actId="26606"/>
          <ac:picMkLst>
            <pc:docMk/>
            <pc:sldMk cId="87150148" sldId="385"/>
            <ac:picMk id="16" creationId="{791AE23E-90C9-4963-96E2-8DADBFC3BC09}"/>
          </ac:picMkLst>
        </pc:picChg>
        <pc:picChg chg="add">
          <ac:chgData name="Bennett, Paul D - (bennett)" userId="33e522c1-c737-46a1-9b8b-c9d8be10c1d4" providerId="ADAL" clId="{AFE4DD43-043A-4C6E-B708-D22936715584}" dt="2022-09-21T15:23:43.080" v="1439" actId="26606"/>
          <ac:picMkLst>
            <pc:docMk/>
            <pc:sldMk cId="87150148" sldId="385"/>
            <ac:picMk id="18" creationId="{C5F93E90-4379-4AAC-B021-E5FA6D974AED}"/>
          </ac:picMkLst>
        </pc:picChg>
      </pc:sldChg>
      <pc:sldChg chg="addSp modSp add mod ord setBg">
        <pc:chgData name="Bennett, Paul D - (bennett)" userId="33e522c1-c737-46a1-9b8b-c9d8be10c1d4" providerId="ADAL" clId="{AFE4DD43-043A-4C6E-B708-D22936715584}" dt="2022-09-21T15:58:57.273" v="1780" actId="20577"/>
        <pc:sldMkLst>
          <pc:docMk/>
          <pc:sldMk cId="3813279224" sldId="386"/>
        </pc:sldMkLst>
        <pc:spChg chg="mod">
          <ac:chgData name="Bennett, Paul D - (bennett)" userId="33e522c1-c737-46a1-9b8b-c9d8be10c1d4" providerId="ADAL" clId="{AFE4DD43-043A-4C6E-B708-D22936715584}" dt="2022-09-21T15:58:08.989" v="1768" actId="14100"/>
          <ac:spMkLst>
            <pc:docMk/>
            <pc:sldMk cId="3813279224" sldId="386"/>
            <ac:spMk id="2" creationId="{00000000-0000-0000-0000-000000000000}"/>
          </ac:spMkLst>
        </pc:spChg>
        <pc:spChg chg="mod">
          <ac:chgData name="Bennett, Paul D - (bennett)" userId="33e522c1-c737-46a1-9b8b-c9d8be10c1d4" providerId="ADAL" clId="{AFE4DD43-043A-4C6E-B708-D22936715584}" dt="2022-09-21T15:58:57.273" v="1780" actId="20577"/>
          <ac:spMkLst>
            <pc:docMk/>
            <pc:sldMk cId="3813279224" sldId="386"/>
            <ac:spMk id="3" creationId="{00000000-0000-0000-0000-000000000000}"/>
          </ac:spMkLst>
        </pc:spChg>
        <pc:spChg chg="add">
          <ac:chgData name="Bennett, Paul D - (bennett)" userId="33e522c1-c737-46a1-9b8b-c9d8be10c1d4" providerId="ADAL" clId="{AFE4DD43-043A-4C6E-B708-D22936715584}" dt="2022-09-21T15:57:54.370" v="1764" actId="26606"/>
          <ac:spMkLst>
            <pc:docMk/>
            <pc:sldMk cId="3813279224" sldId="386"/>
            <ac:spMk id="14" creationId="{B9C04DC5-313B-4FE4-B868-5672A376419F}"/>
          </ac:spMkLst>
        </pc:spChg>
        <pc:spChg chg="add">
          <ac:chgData name="Bennett, Paul D - (bennett)" userId="33e522c1-c737-46a1-9b8b-c9d8be10c1d4" providerId="ADAL" clId="{AFE4DD43-043A-4C6E-B708-D22936715584}" dt="2022-09-21T15:57:54.370" v="1764" actId="26606"/>
          <ac:spMkLst>
            <pc:docMk/>
            <pc:sldMk cId="3813279224" sldId="386"/>
            <ac:spMk id="20" creationId="{329FDD08-42D8-4AFF-90E5-5DAA5BC4CBD8}"/>
          </ac:spMkLst>
        </pc:spChg>
        <pc:spChg chg="add">
          <ac:chgData name="Bennett, Paul D - (bennett)" userId="33e522c1-c737-46a1-9b8b-c9d8be10c1d4" providerId="ADAL" clId="{AFE4DD43-043A-4C6E-B708-D22936715584}" dt="2022-09-21T15:57:54.370" v="1764" actId="26606"/>
          <ac:spMkLst>
            <pc:docMk/>
            <pc:sldMk cId="3813279224" sldId="386"/>
            <ac:spMk id="22" creationId="{C89FDD9F-84AD-4824-89D2-9E286F5651E3}"/>
          </ac:spMkLst>
        </pc:spChg>
        <pc:spChg chg="add">
          <ac:chgData name="Bennett, Paul D - (bennett)" userId="33e522c1-c737-46a1-9b8b-c9d8be10c1d4" providerId="ADAL" clId="{AFE4DD43-043A-4C6E-B708-D22936715584}" dt="2022-09-21T15:57:54.370" v="1764" actId="26606"/>
          <ac:spMkLst>
            <pc:docMk/>
            <pc:sldMk cId="3813279224" sldId="386"/>
            <ac:spMk id="24" creationId="{0AFF99B9-09FA-411A-8B54-D714B2EE9A68}"/>
          </ac:spMkLst>
        </pc:spChg>
        <pc:spChg chg="add">
          <ac:chgData name="Bennett, Paul D - (bennett)" userId="33e522c1-c737-46a1-9b8b-c9d8be10c1d4" providerId="ADAL" clId="{AFE4DD43-043A-4C6E-B708-D22936715584}" dt="2022-09-21T15:57:54.370" v="1764" actId="26606"/>
          <ac:spMkLst>
            <pc:docMk/>
            <pc:sldMk cId="3813279224" sldId="386"/>
            <ac:spMk id="26" creationId="{7E6CE931-52B0-4AD0-991F-0648E313BF3A}"/>
          </ac:spMkLst>
        </pc:spChg>
        <pc:spChg chg="add">
          <ac:chgData name="Bennett, Paul D - (bennett)" userId="33e522c1-c737-46a1-9b8b-c9d8be10c1d4" providerId="ADAL" clId="{AFE4DD43-043A-4C6E-B708-D22936715584}" dt="2022-09-21T15:57:54.370" v="1764" actId="26606"/>
          <ac:spMkLst>
            <pc:docMk/>
            <pc:sldMk cId="3813279224" sldId="386"/>
            <ac:spMk id="28" creationId="{D138FED9-7840-470D-BB14-BF4696ADA7FC}"/>
          </ac:spMkLst>
        </pc:spChg>
        <pc:picChg chg="mod">
          <ac:chgData name="Bennett, Paul D - (bennett)" userId="33e522c1-c737-46a1-9b8b-c9d8be10c1d4" providerId="ADAL" clId="{AFE4DD43-043A-4C6E-B708-D22936715584}" dt="2022-09-21T15:57:54.370" v="1764" actId="26606"/>
          <ac:picMkLst>
            <pc:docMk/>
            <pc:sldMk cId="3813279224" sldId="386"/>
            <ac:picMk id="5" creationId="{EE3761D7-C857-4F6C-8B08-9F6A16379E5C}"/>
          </ac:picMkLst>
        </pc:picChg>
        <pc:picChg chg="add">
          <ac:chgData name="Bennett, Paul D - (bennett)" userId="33e522c1-c737-46a1-9b8b-c9d8be10c1d4" providerId="ADAL" clId="{AFE4DD43-043A-4C6E-B708-D22936715584}" dt="2022-09-21T15:57:54.370" v="1764" actId="26606"/>
          <ac:picMkLst>
            <pc:docMk/>
            <pc:sldMk cId="3813279224" sldId="386"/>
            <ac:picMk id="10" creationId="{7594FC8B-8CD2-407F-94F1-9C71F5AEC2B6}"/>
          </ac:picMkLst>
        </pc:picChg>
        <pc:picChg chg="add">
          <ac:chgData name="Bennett, Paul D - (bennett)" userId="33e522c1-c737-46a1-9b8b-c9d8be10c1d4" providerId="ADAL" clId="{AFE4DD43-043A-4C6E-B708-D22936715584}" dt="2022-09-21T15:57:54.370" v="1764" actId="26606"/>
          <ac:picMkLst>
            <pc:docMk/>
            <pc:sldMk cId="3813279224" sldId="386"/>
            <ac:picMk id="12" creationId="{DBABC971-8D40-4A4F-AC60-28B9172789B9}"/>
          </ac:picMkLst>
        </pc:picChg>
        <pc:picChg chg="add">
          <ac:chgData name="Bennett, Paul D - (bennett)" userId="33e522c1-c737-46a1-9b8b-c9d8be10c1d4" providerId="ADAL" clId="{AFE4DD43-043A-4C6E-B708-D22936715584}" dt="2022-09-21T15:57:54.370" v="1764" actId="26606"/>
          <ac:picMkLst>
            <pc:docMk/>
            <pc:sldMk cId="3813279224" sldId="386"/>
            <ac:picMk id="16" creationId="{791AE23E-90C9-4963-96E2-8DADBFC3BC09}"/>
          </ac:picMkLst>
        </pc:picChg>
        <pc:picChg chg="add">
          <ac:chgData name="Bennett, Paul D - (bennett)" userId="33e522c1-c737-46a1-9b8b-c9d8be10c1d4" providerId="ADAL" clId="{AFE4DD43-043A-4C6E-B708-D22936715584}" dt="2022-09-21T15:57:54.370" v="1764" actId="26606"/>
          <ac:picMkLst>
            <pc:docMk/>
            <pc:sldMk cId="3813279224" sldId="386"/>
            <ac:picMk id="18" creationId="{C5F93E90-4379-4AAC-B021-E5FA6D974AED}"/>
          </ac:picMkLst>
        </pc:picChg>
      </pc:sldChg>
      <pc:sldChg chg="addSp delSp modSp add mod setBg delDesignElem">
        <pc:chgData name="Bennett, Paul D - (bennett)" userId="33e522c1-c737-46a1-9b8b-c9d8be10c1d4" providerId="ADAL" clId="{AFE4DD43-043A-4C6E-B708-D22936715584}" dt="2022-09-21T15:55:29.390" v="1735" actId="14100"/>
        <pc:sldMkLst>
          <pc:docMk/>
          <pc:sldMk cId="1259893961" sldId="387"/>
        </pc:sldMkLst>
        <pc:spChg chg="mod">
          <ac:chgData name="Bennett, Paul D - (bennett)" userId="33e522c1-c737-46a1-9b8b-c9d8be10c1d4" providerId="ADAL" clId="{AFE4DD43-043A-4C6E-B708-D22936715584}" dt="2022-09-21T15:55:29.390" v="1735" actId="14100"/>
          <ac:spMkLst>
            <pc:docMk/>
            <pc:sldMk cId="1259893961" sldId="387"/>
            <ac:spMk id="2" creationId="{00000000-0000-0000-0000-000000000000}"/>
          </ac:spMkLst>
        </pc:spChg>
        <pc:spChg chg="mod">
          <ac:chgData name="Bennett, Paul D - (bennett)" userId="33e522c1-c737-46a1-9b8b-c9d8be10c1d4" providerId="ADAL" clId="{AFE4DD43-043A-4C6E-B708-D22936715584}" dt="2022-09-21T15:54:43.225" v="1718" actId="26606"/>
          <ac:spMkLst>
            <pc:docMk/>
            <pc:sldMk cId="1259893961" sldId="387"/>
            <ac:spMk id="3" creationId="{00000000-0000-0000-0000-000000000000}"/>
          </ac:spMkLst>
        </pc:spChg>
        <pc:spChg chg="add del">
          <ac:chgData name="Bennett, Paul D - (bennett)" userId="33e522c1-c737-46a1-9b8b-c9d8be10c1d4" providerId="ADAL" clId="{AFE4DD43-043A-4C6E-B708-D22936715584}" dt="2022-09-21T15:49:23.651" v="1618" actId="26606"/>
          <ac:spMkLst>
            <pc:docMk/>
            <pc:sldMk cId="1259893961" sldId="387"/>
            <ac:spMk id="7" creationId="{4C1E981B-F06E-48B4-9275-F4B261AFCAC0}"/>
          </ac:spMkLst>
        </pc:spChg>
        <pc:spChg chg="del">
          <ac:chgData name="Bennett, Paul D - (bennett)" userId="33e522c1-c737-46a1-9b8b-c9d8be10c1d4" providerId="ADAL" clId="{AFE4DD43-043A-4C6E-B708-D22936715584}" dt="2022-09-21T15:49:04.635" v="1616"/>
          <ac:spMkLst>
            <pc:docMk/>
            <pc:sldMk cId="1259893961" sldId="387"/>
            <ac:spMk id="8" creationId="{E770CA6A-B3B0-4826-A91F-B2B1F8922026}"/>
          </ac:spMkLst>
        </pc:spChg>
        <pc:spChg chg="add del">
          <ac:chgData name="Bennett, Paul D - (bennett)" userId="33e522c1-c737-46a1-9b8b-c9d8be10c1d4" providerId="ADAL" clId="{AFE4DD43-043A-4C6E-B708-D22936715584}" dt="2022-09-21T15:49:23.651" v="1618" actId="26606"/>
          <ac:spMkLst>
            <pc:docMk/>
            <pc:sldMk cId="1259893961" sldId="387"/>
            <ac:spMk id="9" creationId="{312E2C24-0CD2-4071-8CE2-B059993A99EF}"/>
          </ac:spMkLst>
        </pc:spChg>
        <pc:spChg chg="add del">
          <ac:chgData name="Bennett, Paul D - (bennett)" userId="33e522c1-c737-46a1-9b8b-c9d8be10c1d4" providerId="ADAL" clId="{AFE4DD43-043A-4C6E-B708-D22936715584}" dt="2022-09-21T15:49:23.651" v="1618" actId="26606"/>
          <ac:spMkLst>
            <pc:docMk/>
            <pc:sldMk cId="1259893961" sldId="387"/>
            <ac:spMk id="14" creationId="{24F1DC13-C830-4B86-A9C6-927F5C55DBD7}"/>
          </ac:spMkLst>
        </pc:spChg>
        <pc:spChg chg="add del">
          <ac:chgData name="Bennett, Paul D - (bennett)" userId="33e522c1-c737-46a1-9b8b-c9d8be10c1d4" providerId="ADAL" clId="{AFE4DD43-043A-4C6E-B708-D22936715584}" dt="2022-09-21T15:54:43.225" v="1718" actId="26606"/>
          <ac:spMkLst>
            <pc:docMk/>
            <pc:sldMk cId="1259893961" sldId="387"/>
            <ac:spMk id="16" creationId="{2FD235D7-E555-468D-A368-E23596CCEE6B}"/>
          </ac:spMkLst>
        </pc:spChg>
        <pc:spChg chg="add del">
          <ac:chgData name="Bennett, Paul D - (bennett)" userId="33e522c1-c737-46a1-9b8b-c9d8be10c1d4" providerId="ADAL" clId="{AFE4DD43-043A-4C6E-B708-D22936715584}" dt="2022-09-21T15:54:43.225" v="1718" actId="26606"/>
          <ac:spMkLst>
            <pc:docMk/>
            <pc:sldMk cId="1259893961" sldId="387"/>
            <ac:spMk id="17" creationId="{AA0BB620-0E1B-444E-B4DA-620EC18FCDA4}"/>
          </ac:spMkLst>
        </pc:spChg>
        <pc:spChg chg="add del">
          <ac:chgData name="Bennett, Paul D - (bennett)" userId="33e522c1-c737-46a1-9b8b-c9d8be10c1d4" providerId="ADAL" clId="{AFE4DD43-043A-4C6E-B708-D22936715584}" dt="2022-09-21T15:54:43.225" v="1718" actId="26606"/>
          <ac:spMkLst>
            <pc:docMk/>
            <pc:sldMk cId="1259893961" sldId="387"/>
            <ac:spMk id="18" creationId="{2429450D-EE6E-4527-982F-934CA86EE09A}"/>
          </ac:spMkLst>
        </pc:spChg>
        <pc:spChg chg="add">
          <ac:chgData name="Bennett, Paul D - (bennett)" userId="33e522c1-c737-46a1-9b8b-c9d8be10c1d4" providerId="ADAL" clId="{AFE4DD43-043A-4C6E-B708-D22936715584}" dt="2022-09-21T15:54:43.225" v="1718" actId="26606"/>
          <ac:spMkLst>
            <pc:docMk/>
            <pc:sldMk cId="1259893961" sldId="387"/>
            <ac:spMk id="23" creationId="{897D890B-9AFB-4A90-9960-C92E65728373}"/>
          </ac:spMkLst>
        </pc:spChg>
        <pc:spChg chg="add">
          <ac:chgData name="Bennett, Paul D - (bennett)" userId="33e522c1-c737-46a1-9b8b-c9d8be10c1d4" providerId="ADAL" clId="{AFE4DD43-043A-4C6E-B708-D22936715584}" dt="2022-09-21T15:54:43.225" v="1718" actId="26606"/>
          <ac:spMkLst>
            <pc:docMk/>
            <pc:sldMk cId="1259893961" sldId="387"/>
            <ac:spMk id="25" creationId="{98ED2387-9C78-40F9-B794-A735DCB3AB31}"/>
          </ac:spMkLst>
        </pc:spChg>
        <pc:spChg chg="add">
          <ac:chgData name="Bennett, Paul D - (bennett)" userId="33e522c1-c737-46a1-9b8b-c9d8be10c1d4" providerId="ADAL" clId="{AFE4DD43-043A-4C6E-B708-D22936715584}" dt="2022-09-21T15:54:43.225" v="1718" actId="26606"/>
          <ac:spMkLst>
            <pc:docMk/>
            <pc:sldMk cId="1259893961" sldId="387"/>
            <ac:spMk id="27" creationId="{477FCF5B-12FA-4ED2-B449-20BD744A7CA4}"/>
          </ac:spMkLst>
        </pc:spChg>
        <pc:spChg chg="add">
          <ac:chgData name="Bennett, Paul D - (bennett)" userId="33e522c1-c737-46a1-9b8b-c9d8be10c1d4" providerId="ADAL" clId="{AFE4DD43-043A-4C6E-B708-D22936715584}" dt="2022-09-21T15:54:43.225" v="1718" actId="26606"/>
          <ac:spMkLst>
            <pc:docMk/>
            <pc:sldMk cId="1259893961" sldId="387"/>
            <ac:spMk id="29" creationId="{1780B2A6-1181-456F-8B6E-AD86960CD04E}"/>
          </ac:spMkLst>
        </pc:spChg>
        <pc:picChg chg="mod">
          <ac:chgData name="Bennett, Paul D - (bennett)" userId="33e522c1-c737-46a1-9b8b-c9d8be10c1d4" providerId="ADAL" clId="{AFE4DD43-043A-4C6E-B708-D22936715584}" dt="2022-09-21T15:54:51.271" v="1720" actId="14100"/>
          <ac:picMkLst>
            <pc:docMk/>
            <pc:sldMk cId="1259893961" sldId="387"/>
            <ac:picMk id="5" creationId="{2380573E-DA5C-AC2F-D6D4-29D85BB05517}"/>
          </ac:picMkLst>
        </pc:picChg>
        <pc:picChg chg="del">
          <ac:chgData name="Bennett, Paul D - (bennett)" userId="33e522c1-c737-46a1-9b8b-c9d8be10c1d4" providerId="ADAL" clId="{AFE4DD43-043A-4C6E-B708-D22936715584}" dt="2022-09-21T15:49:04.635" v="1616"/>
          <ac:picMkLst>
            <pc:docMk/>
            <pc:sldMk cId="1259893961" sldId="387"/>
            <ac:picMk id="10" creationId="{3C51B9DA-B0CC-480A-8EA5-4D5C3E0515B9}"/>
          </ac:picMkLst>
        </pc:picChg>
        <pc:cxnChg chg="del">
          <ac:chgData name="Bennett, Paul D - (bennett)" userId="33e522c1-c737-46a1-9b8b-c9d8be10c1d4" providerId="ADAL" clId="{AFE4DD43-043A-4C6E-B708-D22936715584}" dt="2022-09-21T15:49:04.635" v="1616"/>
          <ac:cxnSpMkLst>
            <pc:docMk/>
            <pc:sldMk cId="1259893961" sldId="387"/>
            <ac:cxnSpMk id="12" creationId="{6FE641DB-A503-41DE-ACA6-36B41C6C2BE9}"/>
          </ac:cxnSpMkLst>
        </pc:cxnChg>
      </pc:sldChg>
      <pc:sldChg chg="addSp delSp modSp add mod ord setBg">
        <pc:chgData name="Bennett, Paul D - (bennett)" userId="33e522c1-c737-46a1-9b8b-c9d8be10c1d4" providerId="ADAL" clId="{AFE4DD43-043A-4C6E-B708-D22936715584}" dt="2022-09-23T15:39:10.735" v="5231" actId="114"/>
        <pc:sldMkLst>
          <pc:docMk/>
          <pc:sldMk cId="3567861319" sldId="388"/>
        </pc:sldMkLst>
        <pc:spChg chg="mod">
          <ac:chgData name="Bennett, Paul D - (bennett)" userId="33e522c1-c737-46a1-9b8b-c9d8be10c1d4" providerId="ADAL" clId="{AFE4DD43-043A-4C6E-B708-D22936715584}" dt="2022-09-21T15:47:35.836" v="1603" actId="113"/>
          <ac:spMkLst>
            <pc:docMk/>
            <pc:sldMk cId="3567861319" sldId="388"/>
            <ac:spMk id="2" creationId="{00000000-0000-0000-0000-000000000000}"/>
          </ac:spMkLst>
        </pc:spChg>
        <pc:spChg chg="mod">
          <ac:chgData name="Bennett, Paul D - (bennett)" userId="33e522c1-c737-46a1-9b8b-c9d8be10c1d4" providerId="ADAL" clId="{AFE4DD43-043A-4C6E-B708-D22936715584}" dt="2022-09-23T15:39:10.735" v="5231" actId="114"/>
          <ac:spMkLst>
            <pc:docMk/>
            <pc:sldMk cId="3567861319" sldId="388"/>
            <ac:spMk id="3" creationId="{00000000-0000-0000-0000-000000000000}"/>
          </ac:spMkLst>
        </pc:spChg>
        <pc:spChg chg="add del">
          <ac:chgData name="Bennett, Paul D - (bennett)" userId="33e522c1-c737-46a1-9b8b-c9d8be10c1d4" providerId="ADAL" clId="{AFE4DD43-043A-4C6E-B708-D22936715584}" dt="2022-09-21T15:47:03.153" v="1597" actId="26606"/>
          <ac:spMkLst>
            <pc:docMk/>
            <pc:sldMk cId="3567861319" sldId="388"/>
            <ac:spMk id="10" creationId="{2FD235D7-E555-468D-A368-E23596CCEE6B}"/>
          </ac:spMkLst>
        </pc:spChg>
        <pc:spChg chg="add del">
          <ac:chgData name="Bennett, Paul D - (bennett)" userId="33e522c1-c737-46a1-9b8b-c9d8be10c1d4" providerId="ADAL" clId="{AFE4DD43-043A-4C6E-B708-D22936715584}" dt="2022-09-21T15:47:03.153" v="1597" actId="26606"/>
          <ac:spMkLst>
            <pc:docMk/>
            <pc:sldMk cId="3567861319" sldId="388"/>
            <ac:spMk id="12" creationId="{AA0BB620-0E1B-444E-B4DA-620EC18FCDA4}"/>
          </ac:spMkLst>
        </pc:spChg>
        <pc:spChg chg="add del">
          <ac:chgData name="Bennett, Paul D - (bennett)" userId="33e522c1-c737-46a1-9b8b-c9d8be10c1d4" providerId="ADAL" clId="{AFE4DD43-043A-4C6E-B708-D22936715584}" dt="2022-09-21T15:47:03.153" v="1597" actId="26606"/>
          <ac:spMkLst>
            <pc:docMk/>
            <pc:sldMk cId="3567861319" sldId="388"/>
            <ac:spMk id="14" creationId="{2429450D-EE6E-4527-982F-934CA86EE09A}"/>
          </ac:spMkLst>
        </pc:spChg>
        <pc:spChg chg="add">
          <ac:chgData name="Bennett, Paul D - (bennett)" userId="33e522c1-c737-46a1-9b8b-c9d8be10c1d4" providerId="ADAL" clId="{AFE4DD43-043A-4C6E-B708-D22936715584}" dt="2022-09-21T15:47:03.153" v="1597" actId="26606"/>
          <ac:spMkLst>
            <pc:docMk/>
            <pc:sldMk cId="3567861319" sldId="388"/>
            <ac:spMk id="19" creationId="{897D890B-9AFB-4A90-9960-C92E65728373}"/>
          </ac:spMkLst>
        </pc:spChg>
        <pc:spChg chg="add">
          <ac:chgData name="Bennett, Paul D - (bennett)" userId="33e522c1-c737-46a1-9b8b-c9d8be10c1d4" providerId="ADAL" clId="{AFE4DD43-043A-4C6E-B708-D22936715584}" dt="2022-09-21T15:47:03.153" v="1597" actId="26606"/>
          <ac:spMkLst>
            <pc:docMk/>
            <pc:sldMk cId="3567861319" sldId="388"/>
            <ac:spMk id="21" creationId="{98ED2387-9C78-40F9-B794-A735DCB3AB31}"/>
          </ac:spMkLst>
        </pc:spChg>
        <pc:spChg chg="add">
          <ac:chgData name="Bennett, Paul D - (bennett)" userId="33e522c1-c737-46a1-9b8b-c9d8be10c1d4" providerId="ADAL" clId="{AFE4DD43-043A-4C6E-B708-D22936715584}" dt="2022-09-21T15:47:03.153" v="1597" actId="26606"/>
          <ac:spMkLst>
            <pc:docMk/>
            <pc:sldMk cId="3567861319" sldId="388"/>
            <ac:spMk id="23" creationId="{477FCF5B-12FA-4ED2-B449-20BD744A7CA4}"/>
          </ac:spMkLst>
        </pc:spChg>
        <pc:spChg chg="add">
          <ac:chgData name="Bennett, Paul D - (bennett)" userId="33e522c1-c737-46a1-9b8b-c9d8be10c1d4" providerId="ADAL" clId="{AFE4DD43-043A-4C6E-B708-D22936715584}" dt="2022-09-21T15:47:03.153" v="1597" actId="26606"/>
          <ac:spMkLst>
            <pc:docMk/>
            <pc:sldMk cId="3567861319" sldId="388"/>
            <ac:spMk id="25" creationId="{1780B2A6-1181-456F-8B6E-AD86960CD04E}"/>
          </ac:spMkLst>
        </pc:spChg>
        <pc:picChg chg="mod">
          <ac:chgData name="Bennett, Paul D - (bennett)" userId="33e522c1-c737-46a1-9b8b-c9d8be10c1d4" providerId="ADAL" clId="{AFE4DD43-043A-4C6E-B708-D22936715584}" dt="2022-09-21T15:55:45.577" v="1737" actId="14100"/>
          <ac:picMkLst>
            <pc:docMk/>
            <pc:sldMk cId="3567861319" sldId="388"/>
            <ac:picMk id="5" creationId="{EE3761D7-C857-4F6C-8B08-9F6A16379E5C}"/>
          </ac:picMkLst>
        </pc:picChg>
      </pc:sldChg>
      <pc:sldChg chg="addSp delSp modSp add mod ord setBg">
        <pc:chgData name="Bennett, Paul D - (bennett)" userId="33e522c1-c737-46a1-9b8b-c9d8be10c1d4" providerId="ADAL" clId="{AFE4DD43-043A-4C6E-B708-D22936715584}" dt="2022-09-21T15:57:25.670" v="1763" actId="27636"/>
        <pc:sldMkLst>
          <pc:docMk/>
          <pc:sldMk cId="2059103076" sldId="389"/>
        </pc:sldMkLst>
        <pc:spChg chg="mod">
          <ac:chgData name="Bennett, Paul D - (bennett)" userId="33e522c1-c737-46a1-9b8b-c9d8be10c1d4" providerId="ADAL" clId="{AFE4DD43-043A-4C6E-B708-D22936715584}" dt="2022-09-21T15:57:25.670" v="1763" actId="27636"/>
          <ac:spMkLst>
            <pc:docMk/>
            <pc:sldMk cId="2059103076" sldId="389"/>
            <ac:spMk id="2" creationId="{00000000-0000-0000-0000-000000000000}"/>
          </ac:spMkLst>
        </pc:spChg>
        <pc:spChg chg="mod">
          <ac:chgData name="Bennett, Paul D - (bennett)" userId="33e522c1-c737-46a1-9b8b-c9d8be10c1d4" providerId="ADAL" clId="{AFE4DD43-043A-4C6E-B708-D22936715584}" dt="2022-09-21T15:57:11.323" v="1757" actId="27636"/>
          <ac:spMkLst>
            <pc:docMk/>
            <pc:sldMk cId="2059103076" sldId="389"/>
            <ac:spMk id="3" creationId="{00000000-0000-0000-0000-000000000000}"/>
          </ac:spMkLst>
        </pc:spChg>
        <pc:spChg chg="add del">
          <ac:chgData name="Bennett, Paul D - (bennett)" userId="33e522c1-c737-46a1-9b8b-c9d8be10c1d4" providerId="ADAL" clId="{AFE4DD43-043A-4C6E-B708-D22936715584}" dt="2022-09-21T15:52:29.740" v="1689" actId="26606"/>
          <ac:spMkLst>
            <pc:docMk/>
            <pc:sldMk cId="2059103076" sldId="389"/>
            <ac:spMk id="10" creationId="{2FD235D7-E555-468D-A368-E23596CCEE6B}"/>
          </ac:spMkLst>
        </pc:spChg>
        <pc:spChg chg="add del">
          <ac:chgData name="Bennett, Paul D - (bennett)" userId="33e522c1-c737-46a1-9b8b-c9d8be10c1d4" providerId="ADAL" clId="{AFE4DD43-043A-4C6E-B708-D22936715584}" dt="2022-09-21T15:52:29.740" v="1689" actId="26606"/>
          <ac:spMkLst>
            <pc:docMk/>
            <pc:sldMk cId="2059103076" sldId="389"/>
            <ac:spMk id="12" creationId="{AA0BB620-0E1B-444E-B4DA-620EC18FCDA4}"/>
          </ac:spMkLst>
        </pc:spChg>
        <pc:spChg chg="add del">
          <ac:chgData name="Bennett, Paul D - (bennett)" userId="33e522c1-c737-46a1-9b8b-c9d8be10c1d4" providerId="ADAL" clId="{AFE4DD43-043A-4C6E-B708-D22936715584}" dt="2022-09-21T15:52:29.740" v="1689" actId="26606"/>
          <ac:spMkLst>
            <pc:docMk/>
            <pc:sldMk cId="2059103076" sldId="389"/>
            <ac:spMk id="14" creationId="{2429450D-EE6E-4527-982F-934CA86EE09A}"/>
          </ac:spMkLst>
        </pc:spChg>
        <pc:spChg chg="add del">
          <ac:chgData name="Bennett, Paul D - (bennett)" userId="33e522c1-c737-46a1-9b8b-c9d8be10c1d4" providerId="ADAL" clId="{AFE4DD43-043A-4C6E-B708-D22936715584}" dt="2022-09-21T15:56:08.733" v="1738" actId="26606"/>
          <ac:spMkLst>
            <pc:docMk/>
            <pc:sldMk cId="2059103076" sldId="389"/>
            <ac:spMk id="19" creationId="{2FD235D7-E555-468D-A368-E23596CCEE6B}"/>
          </ac:spMkLst>
        </pc:spChg>
        <pc:spChg chg="add del">
          <ac:chgData name="Bennett, Paul D - (bennett)" userId="33e522c1-c737-46a1-9b8b-c9d8be10c1d4" providerId="ADAL" clId="{AFE4DD43-043A-4C6E-B708-D22936715584}" dt="2022-09-21T15:56:08.733" v="1738" actId="26606"/>
          <ac:spMkLst>
            <pc:docMk/>
            <pc:sldMk cId="2059103076" sldId="389"/>
            <ac:spMk id="21" creationId="{AA0BB620-0E1B-444E-B4DA-620EC18FCDA4}"/>
          </ac:spMkLst>
        </pc:spChg>
        <pc:spChg chg="add del">
          <ac:chgData name="Bennett, Paul D - (bennett)" userId="33e522c1-c737-46a1-9b8b-c9d8be10c1d4" providerId="ADAL" clId="{AFE4DD43-043A-4C6E-B708-D22936715584}" dt="2022-09-21T15:56:08.733" v="1738" actId="26606"/>
          <ac:spMkLst>
            <pc:docMk/>
            <pc:sldMk cId="2059103076" sldId="389"/>
            <ac:spMk id="23" creationId="{2429450D-EE6E-4527-982F-934CA86EE09A}"/>
          </ac:spMkLst>
        </pc:spChg>
        <pc:spChg chg="add">
          <ac:chgData name="Bennett, Paul D - (bennett)" userId="33e522c1-c737-46a1-9b8b-c9d8be10c1d4" providerId="ADAL" clId="{AFE4DD43-043A-4C6E-B708-D22936715584}" dt="2022-09-21T15:56:08.733" v="1738" actId="26606"/>
          <ac:spMkLst>
            <pc:docMk/>
            <pc:sldMk cId="2059103076" sldId="389"/>
            <ac:spMk id="32" creationId="{B9C04DC5-313B-4FE4-B868-5672A376419F}"/>
          </ac:spMkLst>
        </pc:spChg>
        <pc:spChg chg="add">
          <ac:chgData name="Bennett, Paul D - (bennett)" userId="33e522c1-c737-46a1-9b8b-c9d8be10c1d4" providerId="ADAL" clId="{AFE4DD43-043A-4C6E-B708-D22936715584}" dt="2022-09-21T15:56:08.733" v="1738" actId="26606"/>
          <ac:spMkLst>
            <pc:docMk/>
            <pc:sldMk cId="2059103076" sldId="389"/>
            <ac:spMk id="38" creationId="{329FDD08-42D8-4AFF-90E5-5DAA5BC4CBD8}"/>
          </ac:spMkLst>
        </pc:spChg>
        <pc:spChg chg="add">
          <ac:chgData name="Bennett, Paul D - (bennett)" userId="33e522c1-c737-46a1-9b8b-c9d8be10c1d4" providerId="ADAL" clId="{AFE4DD43-043A-4C6E-B708-D22936715584}" dt="2022-09-21T15:56:08.733" v="1738" actId="26606"/>
          <ac:spMkLst>
            <pc:docMk/>
            <pc:sldMk cId="2059103076" sldId="389"/>
            <ac:spMk id="40" creationId="{C89FDD9F-84AD-4824-89D2-9E286F5651E3}"/>
          </ac:spMkLst>
        </pc:spChg>
        <pc:spChg chg="add">
          <ac:chgData name="Bennett, Paul D - (bennett)" userId="33e522c1-c737-46a1-9b8b-c9d8be10c1d4" providerId="ADAL" clId="{AFE4DD43-043A-4C6E-B708-D22936715584}" dt="2022-09-21T15:56:08.733" v="1738" actId="26606"/>
          <ac:spMkLst>
            <pc:docMk/>
            <pc:sldMk cId="2059103076" sldId="389"/>
            <ac:spMk id="42" creationId="{0AFF99B9-09FA-411A-8B54-D714B2EE9A68}"/>
          </ac:spMkLst>
        </pc:spChg>
        <pc:spChg chg="add">
          <ac:chgData name="Bennett, Paul D - (bennett)" userId="33e522c1-c737-46a1-9b8b-c9d8be10c1d4" providerId="ADAL" clId="{AFE4DD43-043A-4C6E-B708-D22936715584}" dt="2022-09-21T15:56:08.733" v="1738" actId="26606"/>
          <ac:spMkLst>
            <pc:docMk/>
            <pc:sldMk cId="2059103076" sldId="389"/>
            <ac:spMk id="44" creationId="{7E6CE931-52B0-4AD0-991F-0648E313BF3A}"/>
          </ac:spMkLst>
        </pc:spChg>
        <pc:spChg chg="add">
          <ac:chgData name="Bennett, Paul D - (bennett)" userId="33e522c1-c737-46a1-9b8b-c9d8be10c1d4" providerId="ADAL" clId="{AFE4DD43-043A-4C6E-B708-D22936715584}" dt="2022-09-21T15:56:08.733" v="1738" actId="26606"/>
          <ac:spMkLst>
            <pc:docMk/>
            <pc:sldMk cId="2059103076" sldId="389"/>
            <ac:spMk id="46" creationId="{D138FED9-7840-470D-BB14-BF4696ADA7FC}"/>
          </ac:spMkLst>
        </pc:spChg>
        <pc:picChg chg="mod">
          <ac:chgData name="Bennett, Paul D - (bennett)" userId="33e522c1-c737-46a1-9b8b-c9d8be10c1d4" providerId="ADAL" clId="{AFE4DD43-043A-4C6E-B708-D22936715584}" dt="2022-09-21T15:56:08.733" v="1738" actId="26606"/>
          <ac:picMkLst>
            <pc:docMk/>
            <pc:sldMk cId="2059103076" sldId="389"/>
            <ac:picMk id="5" creationId="{EE3761D7-C857-4F6C-8B08-9F6A16379E5C}"/>
          </ac:picMkLst>
        </pc:picChg>
        <pc:picChg chg="add">
          <ac:chgData name="Bennett, Paul D - (bennett)" userId="33e522c1-c737-46a1-9b8b-c9d8be10c1d4" providerId="ADAL" clId="{AFE4DD43-043A-4C6E-B708-D22936715584}" dt="2022-09-21T15:56:08.733" v="1738" actId="26606"/>
          <ac:picMkLst>
            <pc:docMk/>
            <pc:sldMk cId="2059103076" sldId="389"/>
            <ac:picMk id="28" creationId="{7594FC8B-8CD2-407F-94F1-9C71F5AEC2B6}"/>
          </ac:picMkLst>
        </pc:picChg>
        <pc:picChg chg="add">
          <ac:chgData name="Bennett, Paul D - (bennett)" userId="33e522c1-c737-46a1-9b8b-c9d8be10c1d4" providerId="ADAL" clId="{AFE4DD43-043A-4C6E-B708-D22936715584}" dt="2022-09-21T15:56:08.733" v="1738" actId="26606"/>
          <ac:picMkLst>
            <pc:docMk/>
            <pc:sldMk cId="2059103076" sldId="389"/>
            <ac:picMk id="30" creationId="{DBABC971-8D40-4A4F-AC60-28B9172789B9}"/>
          </ac:picMkLst>
        </pc:picChg>
        <pc:picChg chg="add">
          <ac:chgData name="Bennett, Paul D - (bennett)" userId="33e522c1-c737-46a1-9b8b-c9d8be10c1d4" providerId="ADAL" clId="{AFE4DD43-043A-4C6E-B708-D22936715584}" dt="2022-09-21T15:56:08.733" v="1738" actId="26606"/>
          <ac:picMkLst>
            <pc:docMk/>
            <pc:sldMk cId="2059103076" sldId="389"/>
            <ac:picMk id="34" creationId="{791AE23E-90C9-4963-96E2-8DADBFC3BC09}"/>
          </ac:picMkLst>
        </pc:picChg>
        <pc:picChg chg="add">
          <ac:chgData name="Bennett, Paul D - (bennett)" userId="33e522c1-c737-46a1-9b8b-c9d8be10c1d4" providerId="ADAL" clId="{AFE4DD43-043A-4C6E-B708-D22936715584}" dt="2022-09-21T15:56:08.733" v="1738" actId="26606"/>
          <ac:picMkLst>
            <pc:docMk/>
            <pc:sldMk cId="2059103076" sldId="389"/>
            <ac:picMk id="36" creationId="{C5F93E90-4379-4AAC-B021-E5FA6D974AED}"/>
          </ac:picMkLst>
        </pc:picChg>
      </pc:sldChg>
      <pc:sldChg chg="modSp add del mod">
        <pc:chgData name="Bennett, Paul D - (bennett)" userId="33e522c1-c737-46a1-9b8b-c9d8be10c1d4" providerId="ADAL" clId="{AFE4DD43-043A-4C6E-B708-D22936715584}" dt="2022-09-23T20:27:43.367" v="9367" actId="2696"/>
        <pc:sldMkLst>
          <pc:docMk/>
          <pc:sldMk cId="775049892" sldId="390"/>
        </pc:sldMkLst>
        <pc:spChg chg="mod">
          <ac:chgData name="Bennett, Paul D - (bennett)" userId="33e522c1-c737-46a1-9b8b-c9d8be10c1d4" providerId="ADAL" clId="{AFE4DD43-043A-4C6E-B708-D22936715584}" dt="2022-09-22T23:40:02.683" v="2943"/>
          <ac:spMkLst>
            <pc:docMk/>
            <pc:sldMk cId="775049892" sldId="390"/>
            <ac:spMk id="3" creationId="{5D56EF63-ED5E-52BF-E670-E1162FFD91BD}"/>
          </ac:spMkLst>
        </pc:spChg>
      </pc:sldChg>
      <pc:sldChg chg="addSp modSp add mod setBg">
        <pc:chgData name="Bennett, Paul D - (bennett)" userId="33e522c1-c737-46a1-9b8b-c9d8be10c1d4" providerId="ADAL" clId="{AFE4DD43-043A-4C6E-B708-D22936715584}" dt="2022-09-23T21:59:34.897" v="11751" actId="20577"/>
        <pc:sldMkLst>
          <pc:docMk/>
          <pc:sldMk cId="2959488232" sldId="391"/>
        </pc:sldMkLst>
        <pc:spChg chg="mod">
          <ac:chgData name="Bennett, Paul D - (bennett)" userId="33e522c1-c737-46a1-9b8b-c9d8be10c1d4" providerId="ADAL" clId="{AFE4DD43-043A-4C6E-B708-D22936715584}" dt="2022-09-23T21:20:00.019" v="10970" actId="27636"/>
          <ac:spMkLst>
            <pc:docMk/>
            <pc:sldMk cId="2959488232" sldId="391"/>
            <ac:spMk id="2" creationId="{F32C31F2-1454-1D06-7550-757766FB8F3D}"/>
          </ac:spMkLst>
        </pc:spChg>
        <pc:spChg chg="mod">
          <ac:chgData name="Bennett, Paul D - (bennett)" userId="33e522c1-c737-46a1-9b8b-c9d8be10c1d4" providerId="ADAL" clId="{AFE4DD43-043A-4C6E-B708-D22936715584}" dt="2022-09-23T21:59:34.897" v="11751" actId="20577"/>
          <ac:spMkLst>
            <pc:docMk/>
            <pc:sldMk cId="2959488232" sldId="391"/>
            <ac:spMk id="3" creationId="{5D56EF63-ED5E-52BF-E670-E1162FFD91BD}"/>
          </ac:spMkLst>
        </pc:spChg>
        <pc:spChg chg="add">
          <ac:chgData name="Bennett, Paul D - (bennett)" userId="33e522c1-c737-46a1-9b8b-c9d8be10c1d4" providerId="ADAL" clId="{AFE4DD43-043A-4C6E-B708-D22936715584}" dt="2022-09-23T21:19:50.914" v="10967" actId="26606"/>
          <ac:spMkLst>
            <pc:docMk/>
            <pc:sldMk cId="2959488232" sldId="391"/>
            <ac:spMk id="14" creationId="{B9C04DC5-313B-4FE4-B868-5672A376419F}"/>
          </ac:spMkLst>
        </pc:spChg>
        <pc:spChg chg="add">
          <ac:chgData name="Bennett, Paul D - (bennett)" userId="33e522c1-c737-46a1-9b8b-c9d8be10c1d4" providerId="ADAL" clId="{AFE4DD43-043A-4C6E-B708-D22936715584}" dt="2022-09-23T21:19:50.914" v="10967" actId="26606"/>
          <ac:spMkLst>
            <pc:docMk/>
            <pc:sldMk cId="2959488232" sldId="391"/>
            <ac:spMk id="20" creationId="{329FDD08-42D8-4AFF-90E5-5DAA5BC4CBD8}"/>
          </ac:spMkLst>
        </pc:spChg>
        <pc:spChg chg="add">
          <ac:chgData name="Bennett, Paul D - (bennett)" userId="33e522c1-c737-46a1-9b8b-c9d8be10c1d4" providerId="ADAL" clId="{AFE4DD43-043A-4C6E-B708-D22936715584}" dt="2022-09-23T21:19:50.914" v="10967" actId="26606"/>
          <ac:spMkLst>
            <pc:docMk/>
            <pc:sldMk cId="2959488232" sldId="391"/>
            <ac:spMk id="22" creationId="{1F7E4252-2F8C-4EA5-8B25-80F4D86EEA87}"/>
          </ac:spMkLst>
        </pc:spChg>
        <pc:spChg chg="add">
          <ac:chgData name="Bennett, Paul D - (bennett)" userId="33e522c1-c737-46a1-9b8b-c9d8be10c1d4" providerId="ADAL" clId="{AFE4DD43-043A-4C6E-B708-D22936715584}" dt="2022-09-23T21:19:50.914" v="10967" actId="26606"/>
          <ac:spMkLst>
            <pc:docMk/>
            <pc:sldMk cId="2959488232" sldId="391"/>
            <ac:spMk id="24" creationId="{1AE682A4-5C0C-437A-88CB-93903D449D39}"/>
          </ac:spMkLst>
        </pc:spChg>
        <pc:spChg chg="add">
          <ac:chgData name="Bennett, Paul D - (bennett)" userId="33e522c1-c737-46a1-9b8b-c9d8be10c1d4" providerId="ADAL" clId="{AFE4DD43-043A-4C6E-B708-D22936715584}" dt="2022-09-23T21:19:50.914" v="10967" actId="26606"/>
          <ac:spMkLst>
            <pc:docMk/>
            <pc:sldMk cId="2959488232" sldId="391"/>
            <ac:spMk id="26" creationId="{BCB0AB8E-3445-441A-B43E-CED27841E742}"/>
          </ac:spMkLst>
        </pc:spChg>
        <pc:spChg chg="add">
          <ac:chgData name="Bennett, Paul D - (bennett)" userId="33e522c1-c737-46a1-9b8b-c9d8be10c1d4" providerId="ADAL" clId="{AFE4DD43-043A-4C6E-B708-D22936715584}" dt="2022-09-23T21:19:50.914" v="10967" actId="26606"/>
          <ac:spMkLst>
            <pc:docMk/>
            <pc:sldMk cId="2959488232" sldId="391"/>
            <ac:spMk id="28" creationId="{60202AA6-BAFE-417F-904D-4F7027D36D8B}"/>
          </ac:spMkLst>
        </pc:spChg>
        <pc:picChg chg="add mod">
          <ac:chgData name="Bennett, Paul D - (bennett)" userId="33e522c1-c737-46a1-9b8b-c9d8be10c1d4" providerId="ADAL" clId="{AFE4DD43-043A-4C6E-B708-D22936715584}" dt="2022-09-23T21:19:50.914" v="10967" actId="26606"/>
          <ac:picMkLst>
            <pc:docMk/>
            <pc:sldMk cId="2959488232" sldId="391"/>
            <ac:picMk id="5" creationId="{C05AE713-E6CC-248A-1D8D-3DB09B89B4A6}"/>
          </ac:picMkLst>
        </pc:picChg>
        <pc:picChg chg="add">
          <ac:chgData name="Bennett, Paul D - (bennett)" userId="33e522c1-c737-46a1-9b8b-c9d8be10c1d4" providerId="ADAL" clId="{AFE4DD43-043A-4C6E-B708-D22936715584}" dt="2022-09-23T21:19:50.914" v="10967" actId="26606"/>
          <ac:picMkLst>
            <pc:docMk/>
            <pc:sldMk cId="2959488232" sldId="391"/>
            <ac:picMk id="10" creationId="{7594FC8B-8CD2-407F-94F1-9C71F5AEC2B6}"/>
          </ac:picMkLst>
        </pc:picChg>
        <pc:picChg chg="add">
          <ac:chgData name="Bennett, Paul D - (bennett)" userId="33e522c1-c737-46a1-9b8b-c9d8be10c1d4" providerId="ADAL" clId="{AFE4DD43-043A-4C6E-B708-D22936715584}" dt="2022-09-23T21:19:50.914" v="10967" actId="26606"/>
          <ac:picMkLst>
            <pc:docMk/>
            <pc:sldMk cId="2959488232" sldId="391"/>
            <ac:picMk id="12" creationId="{DBABC971-8D40-4A4F-AC60-28B9172789B9}"/>
          </ac:picMkLst>
        </pc:picChg>
        <pc:picChg chg="add">
          <ac:chgData name="Bennett, Paul D - (bennett)" userId="33e522c1-c737-46a1-9b8b-c9d8be10c1d4" providerId="ADAL" clId="{AFE4DD43-043A-4C6E-B708-D22936715584}" dt="2022-09-23T21:19:50.914" v="10967" actId="26606"/>
          <ac:picMkLst>
            <pc:docMk/>
            <pc:sldMk cId="2959488232" sldId="391"/>
            <ac:picMk id="16" creationId="{791AE23E-90C9-4963-96E2-8DADBFC3BC09}"/>
          </ac:picMkLst>
        </pc:picChg>
        <pc:picChg chg="add">
          <ac:chgData name="Bennett, Paul D - (bennett)" userId="33e522c1-c737-46a1-9b8b-c9d8be10c1d4" providerId="ADAL" clId="{AFE4DD43-043A-4C6E-B708-D22936715584}" dt="2022-09-23T21:19:50.914" v="10967" actId="26606"/>
          <ac:picMkLst>
            <pc:docMk/>
            <pc:sldMk cId="2959488232" sldId="391"/>
            <ac:picMk id="18" creationId="{C5F93E90-4379-4AAC-B021-E5FA6D974AED}"/>
          </ac:picMkLst>
        </pc:picChg>
      </pc:sldChg>
      <pc:sldChg chg="addSp modSp add mod setBg">
        <pc:chgData name="Bennett, Paul D - (bennett)" userId="33e522c1-c737-46a1-9b8b-c9d8be10c1d4" providerId="ADAL" clId="{AFE4DD43-043A-4C6E-B708-D22936715584}" dt="2022-09-23T21:21:35.597" v="10991" actId="27636"/>
        <pc:sldMkLst>
          <pc:docMk/>
          <pc:sldMk cId="4215541770" sldId="392"/>
        </pc:sldMkLst>
        <pc:spChg chg="mod">
          <ac:chgData name="Bennett, Paul D - (bennett)" userId="33e522c1-c737-46a1-9b8b-c9d8be10c1d4" providerId="ADAL" clId="{AFE4DD43-043A-4C6E-B708-D22936715584}" dt="2022-09-23T21:21:08.875" v="10983" actId="26606"/>
          <ac:spMkLst>
            <pc:docMk/>
            <pc:sldMk cId="4215541770" sldId="392"/>
            <ac:spMk id="2" creationId="{F32C31F2-1454-1D06-7550-757766FB8F3D}"/>
          </ac:spMkLst>
        </pc:spChg>
        <pc:spChg chg="mod">
          <ac:chgData name="Bennett, Paul D - (bennett)" userId="33e522c1-c737-46a1-9b8b-c9d8be10c1d4" providerId="ADAL" clId="{AFE4DD43-043A-4C6E-B708-D22936715584}" dt="2022-09-23T21:21:35.597" v="10991" actId="27636"/>
          <ac:spMkLst>
            <pc:docMk/>
            <pc:sldMk cId="4215541770" sldId="392"/>
            <ac:spMk id="3" creationId="{5D56EF63-ED5E-52BF-E670-E1162FFD91BD}"/>
          </ac:spMkLst>
        </pc:spChg>
        <pc:spChg chg="add">
          <ac:chgData name="Bennett, Paul D - (bennett)" userId="33e522c1-c737-46a1-9b8b-c9d8be10c1d4" providerId="ADAL" clId="{AFE4DD43-043A-4C6E-B708-D22936715584}" dt="2022-09-23T21:21:08.875" v="10983" actId="26606"/>
          <ac:spMkLst>
            <pc:docMk/>
            <pc:sldMk cId="4215541770" sldId="392"/>
            <ac:spMk id="14" creationId="{B9C04DC5-313B-4FE4-B868-5672A376419F}"/>
          </ac:spMkLst>
        </pc:spChg>
        <pc:spChg chg="add">
          <ac:chgData name="Bennett, Paul D - (bennett)" userId="33e522c1-c737-46a1-9b8b-c9d8be10c1d4" providerId="ADAL" clId="{AFE4DD43-043A-4C6E-B708-D22936715584}" dt="2022-09-23T21:21:08.875" v="10983" actId="26606"/>
          <ac:spMkLst>
            <pc:docMk/>
            <pc:sldMk cId="4215541770" sldId="392"/>
            <ac:spMk id="20" creationId="{329FDD08-42D8-4AFF-90E5-5DAA5BC4CBD8}"/>
          </ac:spMkLst>
        </pc:spChg>
        <pc:spChg chg="add">
          <ac:chgData name="Bennett, Paul D - (bennett)" userId="33e522c1-c737-46a1-9b8b-c9d8be10c1d4" providerId="ADAL" clId="{AFE4DD43-043A-4C6E-B708-D22936715584}" dt="2022-09-23T21:21:08.875" v="10983" actId="26606"/>
          <ac:spMkLst>
            <pc:docMk/>
            <pc:sldMk cId="4215541770" sldId="392"/>
            <ac:spMk id="22" creationId="{70B343FF-2E23-43A4-A06E-58C732FF51EF}"/>
          </ac:spMkLst>
        </pc:spChg>
        <pc:spChg chg="add">
          <ac:chgData name="Bennett, Paul D - (bennett)" userId="33e522c1-c737-46a1-9b8b-c9d8be10c1d4" providerId="ADAL" clId="{AFE4DD43-043A-4C6E-B708-D22936715584}" dt="2022-09-23T21:21:08.875" v="10983" actId="26606"/>
          <ac:spMkLst>
            <pc:docMk/>
            <pc:sldMk cId="4215541770" sldId="392"/>
            <ac:spMk id="24" creationId="{90471E06-C9EC-4B3D-9080-2D75FF3AFBD8}"/>
          </ac:spMkLst>
        </pc:spChg>
        <pc:spChg chg="add">
          <ac:chgData name="Bennett, Paul D - (bennett)" userId="33e522c1-c737-46a1-9b8b-c9d8be10c1d4" providerId="ADAL" clId="{AFE4DD43-043A-4C6E-B708-D22936715584}" dt="2022-09-23T21:21:08.875" v="10983" actId="26606"/>
          <ac:spMkLst>
            <pc:docMk/>
            <pc:sldMk cId="4215541770" sldId="392"/>
            <ac:spMk id="26" creationId="{6AF66A71-3CC4-4EE2-A759-0F0ACE6C4325}"/>
          </ac:spMkLst>
        </pc:spChg>
        <pc:picChg chg="add mod">
          <ac:chgData name="Bennett, Paul D - (bennett)" userId="33e522c1-c737-46a1-9b8b-c9d8be10c1d4" providerId="ADAL" clId="{AFE4DD43-043A-4C6E-B708-D22936715584}" dt="2022-09-23T21:21:08.875" v="10983" actId="26606"/>
          <ac:picMkLst>
            <pc:docMk/>
            <pc:sldMk cId="4215541770" sldId="392"/>
            <ac:picMk id="5" creationId="{732D115C-53C8-FF81-0EAF-F930519541B3}"/>
          </ac:picMkLst>
        </pc:picChg>
        <pc:picChg chg="add">
          <ac:chgData name="Bennett, Paul D - (bennett)" userId="33e522c1-c737-46a1-9b8b-c9d8be10c1d4" providerId="ADAL" clId="{AFE4DD43-043A-4C6E-B708-D22936715584}" dt="2022-09-23T21:21:08.875" v="10983" actId="26606"/>
          <ac:picMkLst>
            <pc:docMk/>
            <pc:sldMk cId="4215541770" sldId="392"/>
            <ac:picMk id="10" creationId="{7594FC8B-8CD2-407F-94F1-9C71F5AEC2B6}"/>
          </ac:picMkLst>
        </pc:picChg>
        <pc:picChg chg="add">
          <ac:chgData name="Bennett, Paul D - (bennett)" userId="33e522c1-c737-46a1-9b8b-c9d8be10c1d4" providerId="ADAL" clId="{AFE4DD43-043A-4C6E-B708-D22936715584}" dt="2022-09-23T21:21:08.875" v="10983" actId="26606"/>
          <ac:picMkLst>
            <pc:docMk/>
            <pc:sldMk cId="4215541770" sldId="392"/>
            <ac:picMk id="12" creationId="{DBABC971-8D40-4A4F-AC60-28B9172789B9}"/>
          </ac:picMkLst>
        </pc:picChg>
        <pc:picChg chg="add">
          <ac:chgData name="Bennett, Paul D - (bennett)" userId="33e522c1-c737-46a1-9b8b-c9d8be10c1d4" providerId="ADAL" clId="{AFE4DD43-043A-4C6E-B708-D22936715584}" dt="2022-09-23T21:21:08.875" v="10983" actId="26606"/>
          <ac:picMkLst>
            <pc:docMk/>
            <pc:sldMk cId="4215541770" sldId="392"/>
            <ac:picMk id="16" creationId="{791AE23E-90C9-4963-96E2-8DADBFC3BC09}"/>
          </ac:picMkLst>
        </pc:picChg>
        <pc:picChg chg="add">
          <ac:chgData name="Bennett, Paul D - (bennett)" userId="33e522c1-c737-46a1-9b8b-c9d8be10c1d4" providerId="ADAL" clId="{AFE4DD43-043A-4C6E-B708-D22936715584}" dt="2022-09-23T21:21:08.875" v="10983" actId="26606"/>
          <ac:picMkLst>
            <pc:docMk/>
            <pc:sldMk cId="4215541770" sldId="392"/>
            <ac:picMk id="18" creationId="{C5F93E90-4379-4AAC-B021-E5FA6D974AED}"/>
          </ac:picMkLst>
        </pc:picChg>
      </pc:sldChg>
      <pc:sldChg chg="addSp modSp add mod setBg">
        <pc:chgData name="Bennett, Paul D - (bennett)" userId="33e522c1-c737-46a1-9b8b-c9d8be10c1d4" providerId="ADAL" clId="{AFE4DD43-043A-4C6E-B708-D22936715584}" dt="2022-09-23T21:22:11.045" v="10999" actId="207"/>
        <pc:sldMkLst>
          <pc:docMk/>
          <pc:sldMk cId="696685631" sldId="393"/>
        </pc:sldMkLst>
        <pc:spChg chg="mod">
          <ac:chgData name="Bennett, Paul D - (bennett)" userId="33e522c1-c737-46a1-9b8b-c9d8be10c1d4" providerId="ADAL" clId="{AFE4DD43-043A-4C6E-B708-D22936715584}" dt="2022-09-23T21:21:53.644" v="10995" actId="27636"/>
          <ac:spMkLst>
            <pc:docMk/>
            <pc:sldMk cId="696685631" sldId="393"/>
            <ac:spMk id="2" creationId="{F32C31F2-1454-1D06-7550-757766FB8F3D}"/>
          </ac:spMkLst>
        </pc:spChg>
        <pc:spChg chg="mod">
          <ac:chgData name="Bennett, Paul D - (bennett)" userId="33e522c1-c737-46a1-9b8b-c9d8be10c1d4" providerId="ADAL" clId="{AFE4DD43-043A-4C6E-B708-D22936715584}" dt="2022-09-23T21:22:11.045" v="10999" actId="207"/>
          <ac:spMkLst>
            <pc:docMk/>
            <pc:sldMk cId="696685631" sldId="393"/>
            <ac:spMk id="3" creationId="{5D56EF63-ED5E-52BF-E670-E1162FFD91BD}"/>
          </ac:spMkLst>
        </pc:spChg>
        <pc:spChg chg="add">
          <ac:chgData name="Bennett, Paul D - (bennett)" userId="33e522c1-c737-46a1-9b8b-c9d8be10c1d4" providerId="ADAL" clId="{AFE4DD43-043A-4C6E-B708-D22936715584}" dt="2022-09-23T21:21:43.569" v="10992" actId="26606"/>
          <ac:spMkLst>
            <pc:docMk/>
            <pc:sldMk cId="696685631" sldId="393"/>
            <ac:spMk id="14" creationId="{B9C04DC5-313B-4FE4-B868-5672A376419F}"/>
          </ac:spMkLst>
        </pc:spChg>
        <pc:spChg chg="add">
          <ac:chgData name="Bennett, Paul D - (bennett)" userId="33e522c1-c737-46a1-9b8b-c9d8be10c1d4" providerId="ADAL" clId="{AFE4DD43-043A-4C6E-B708-D22936715584}" dt="2022-09-23T21:21:43.569" v="10992" actId="26606"/>
          <ac:spMkLst>
            <pc:docMk/>
            <pc:sldMk cId="696685631" sldId="393"/>
            <ac:spMk id="20" creationId="{329FDD08-42D8-4AFF-90E5-5DAA5BC4CBD8}"/>
          </ac:spMkLst>
        </pc:spChg>
        <pc:spChg chg="add">
          <ac:chgData name="Bennett, Paul D - (bennett)" userId="33e522c1-c737-46a1-9b8b-c9d8be10c1d4" providerId="ADAL" clId="{AFE4DD43-043A-4C6E-B708-D22936715584}" dt="2022-09-23T21:21:43.569" v="10992" actId="26606"/>
          <ac:spMkLst>
            <pc:docMk/>
            <pc:sldMk cId="696685631" sldId="393"/>
            <ac:spMk id="22" creationId="{1F7E4252-2F8C-4EA5-8B25-80F4D86EEA87}"/>
          </ac:spMkLst>
        </pc:spChg>
        <pc:spChg chg="add">
          <ac:chgData name="Bennett, Paul D - (bennett)" userId="33e522c1-c737-46a1-9b8b-c9d8be10c1d4" providerId="ADAL" clId="{AFE4DD43-043A-4C6E-B708-D22936715584}" dt="2022-09-23T21:21:43.569" v="10992" actId="26606"/>
          <ac:spMkLst>
            <pc:docMk/>
            <pc:sldMk cId="696685631" sldId="393"/>
            <ac:spMk id="24" creationId="{1AE682A4-5C0C-437A-88CB-93903D449D39}"/>
          </ac:spMkLst>
        </pc:spChg>
        <pc:spChg chg="add">
          <ac:chgData name="Bennett, Paul D - (bennett)" userId="33e522c1-c737-46a1-9b8b-c9d8be10c1d4" providerId="ADAL" clId="{AFE4DD43-043A-4C6E-B708-D22936715584}" dt="2022-09-23T21:21:43.569" v="10992" actId="26606"/>
          <ac:spMkLst>
            <pc:docMk/>
            <pc:sldMk cId="696685631" sldId="393"/>
            <ac:spMk id="26" creationId="{BCB0AB8E-3445-441A-B43E-CED27841E742}"/>
          </ac:spMkLst>
        </pc:spChg>
        <pc:spChg chg="add">
          <ac:chgData name="Bennett, Paul D - (bennett)" userId="33e522c1-c737-46a1-9b8b-c9d8be10c1d4" providerId="ADAL" clId="{AFE4DD43-043A-4C6E-B708-D22936715584}" dt="2022-09-23T21:21:43.569" v="10992" actId="26606"/>
          <ac:spMkLst>
            <pc:docMk/>
            <pc:sldMk cId="696685631" sldId="393"/>
            <ac:spMk id="28" creationId="{60202AA6-BAFE-417F-904D-4F7027D36D8B}"/>
          </ac:spMkLst>
        </pc:spChg>
        <pc:picChg chg="add mod">
          <ac:chgData name="Bennett, Paul D - (bennett)" userId="33e522c1-c737-46a1-9b8b-c9d8be10c1d4" providerId="ADAL" clId="{AFE4DD43-043A-4C6E-B708-D22936715584}" dt="2022-09-23T21:21:43.569" v="10992" actId="26606"/>
          <ac:picMkLst>
            <pc:docMk/>
            <pc:sldMk cId="696685631" sldId="393"/>
            <ac:picMk id="5" creationId="{5CC4AF56-6767-BAD7-9716-462A53A2F4C8}"/>
          </ac:picMkLst>
        </pc:picChg>
        <pc:picChg chg="add">
          <ac:chgData name="Bennett, Paul D - (bennett)" userId="33e522c1-c737-46a1-9b8b-c9d8be10c1d4" providerId="ADAL" clId="{AFE4DD43-043A-4C6E-B708-D22936715584}" dt="2022-09-23T21:21:43.569" v="10992" actId="26606"/>
          <ac:picMkLst>
            <pc:docMk/>
            <pc:sldMk cId="696685631" sldId="393"/>
            <ac:picMk id="10" creationId="{7594FC8B-8CD2-407F-94F1-9C71F5AEC2B6}"/>
          </ac:picMkLst>
        </pc:picChg>
        <pc:picChg chg="add">
          <ac:chgData name="Bennett, Paul D - (bennett)" userId="33e522c1-c737-46a1-9b8b-c9d8be10c1d4" providerId="ADAL" clId="{AFE4DD43-043A-4C6E-B708-D22936715584}" dt="2022-09-23T21:21:43.569" v="10992" actId="26606"/>
          <ac:picMkLst>
            <pc:docMk/>
            <pc:sldMk cId="696685631" sldId="393"/>
            <ac:picMk id="12" creationId="{DBABC971-8D40-4A4F-AC60-28B9172789B9}"/>
          </ac:picMkLst>
        </pc:picChg>
        <pc:picChg chg="add">
          <ac:chgData name="Bennett, Paul D - (bennett)" userId="33e522c1-c737-46a1-9b8b-c9d8be10c1d4" providerId="ADAL" clId="{AFE4DD43-043A-4C6E-B708-D22936715584}" dt="2022-09-23T21:21:43.569" v="10992" actId="26606"/>
          <ac:picMkLst>
            <pc:docMk/>
            <pc:sldMk cId="696685631" sldId="393"/>
            <ac:picMk id="16" creationId="{791AE23E-90C9-4963-96E2-8DADBFC3BC09}"/>
          </ac:picMkLst>
        </pc:picChg>
        <pc:picChg chg="add">
          <ac:chgData name="Bennett, Paul D - (bennett)" userId="33e522c1-c737-46a1-9b8b-c9d8be10c1d4" providerId="ADAL" clId="{AFE4DD43-043A-4C6E-B708-D22936715584}" dt="2022-09-23T21:21:43.569" v="10992" actId="26606"/>
          <ac:picMkLst>
            <pc:docMk/>
            <pc:sldMk cId="696685631" sldId="393"/>
            <ac:picMk id="18" creationId="{C5F93E90-4379-4AAC-B021-E5FA6D974AED}"/>
          </ac:picMkLst>
        </pc:picChg>
      </pc:sldChg>
      <pc:sldChg chg="addSp modSp add mod setBg">
        <pc:chgData name="Bennett, Paul D - (bennett)" userId="33e522c1-c737-46a1-9b8b-c9d8be10c1d4" providerId="ADAL" clId="{AFE4DD43-043A-4C6E-B708-D22936715584}" dt="2022-09-23T21:29:32.093" v="11106" actId="255"/>
        <pc:sldMkLst>
          <pc:docMk/>
          <pc:sldMk cId="3292409163" sldId="394"/>
        </pc:sldMkLst>
        <pc:spChg chg="mod">
          <ac:chgData name="Bennett, Paul D - (bennett)" userId="33e522c1-c737-46a1-9b8b-c9d8be10c1d4" providerId="ADAL" clId="{AFE4DD43-043A-4C6E-B708-D22936715584}" dt="2022-09-23T21:29:13.255" v="11100" actId="14100"/>
          <ac:spMkLst>
            <pc:docMk/>
            <pc:sldMk cId="3292409163" sldId="394"/>
            <ac:spMk id="2" creationId="{F32C31F2-1454-1D06-7550-757766FB8F3D}"/>
          </ac:spMkLst>
        </pc:spChg>
        <pc:spChg chg="mod">
          <ac:chgData name="Bennett, Paul D - (bennett)" userId="33e522c1-c737-46a1-9b8b-c9d8be10c1d4" providerId="ADAL" clId="{AFE4DD43-043A-4C6E-B708-D22936715584}" dt="2022-09-23T21:29:32.093" v="11106" actId="255"/>
          <ac:spMkLst>
            <pc:docMk/>
            <pc:sldMk cId="3292409163" sldId="394"/>
            <ac:spMk id="3" creationId="{5D56EF63-ED5E-52BF-E670-E1162FFD91BD}"/>
          </ac:spMkLst>
        </pc:spChg>
        <pc:spChg chg="add">
          <ac:chgData name="Bennett, Paul D - (bennett)" userId="33e522c1-c737-46a1-9b8b-c9d8be10c1d4" providerId="ADAL" clId="{AFE4DD43-043A-4C6E-B708-D22936715584}" dt="2022-09-23T21:28:53.615" v="11094" actId="26606"/>
          <ac:spMkLst>
            <pc:docMk/>
            <pc:sldMk cId="3292409163" sldId="394"/>
            <ac:spMk id="10" creationId="{897D890B-9AFB-4A90-9960-C92E65728373}"/>
          </ac:spMkLst>
        </pc:spChg>
        <pc:spChg chg="add">
          <ac:chgData name="Bennett, Paul D - (bennett)" userId="33e522c1-c737-46a1-9b8b-c9d8be10c1d4" providerId="ADAL" clId="{AFE4DD43-043A-4C6E-B708-D22936715584}" dt="2022-09-23T21:28:53.615" v="11094" actId="26606"/>
          <ac:spMkLst>
            <pc:docMk/>
            <pc:sldMk cId="3292409163" sldId="394"/>
            <ac:spMk id="12" creationId="{98ED2387-9C78-40F9-B794-A735DCB3AB31}"/>
          </ac:spMkLst>
        </pc:spChg>
        <pc:spChg chg="add">
          <ac:chgData name="Bennett, Paul D - (bennett)" userId="33e522c1-c737-46a1-9b8b-c9d8be10c1d4" providerId="ADAL" clId="{AFE4DD43-043A-4C6E-B708-D22936715584}" dt="2022-09-23T21:28:53.615" v="11094" actId="26606"/>
          <ac:spMkLst>
            <pc:docMk/>
            <pc:sldMk cId="3292409163" sldId="394"/>
            <ac:spMk id="14" creationId="{477FCF5B-12FA-4ED2-B449-20BD744A7CA4}"/>
          </ac:spMkLst>
        </pc:spChg>
        <pc:spChg chg="add">
          <ac:chgData name="Bennett, Paul D - (bennett)" userId="33e522c1-c737-46a1-9b8b-c9d8be10c1d4" providerId="ADAL" clId="{AFE4DD43-043A-4C6E-B708-D22936715584}" dt="2022-09-23T21:28:53.615" v="11094" actId="26606"/>
          <ac:spMkLst>
            <pc:docMk/>
            <pc:sldMk cId="3292409163" sldId="394"/>
            <ac:spMk id="16" creationId="{1780B2A6-1181-456F-8B6E-AD86960CD04E}"/>
          </ac:spMkLst>
        </pc:spChg>
        <pc:picChg chg="add mod">
          <ac:chgData name="Bennett, Paul D - (bennett)" userId="33e522c1-c737-46a1-9b8b-c9d8be10c1d4" providerId="ADAL" clId="{AFE4DD43-043A-4C6E-B708-D22936715584}" dt="2022-09-23T21:28:53.615" v="11094" actId="26606"/>
          <ac:picMkLst>
            <pc:docMk/>
            <pc:sldMk cId="3292409163" sldId="394"/>
            <ac:picMk id="5" creationId="{360768A2-A6DA-5510-2F28-974E447209DC}"/>
          </ac:picMkLst>
        </pc:picChg>
      </pc:sldChg>
      <pc:sldChg chg="addSp modSp add mod ord setBg">
        <pc:chgData name="Bennett, Paul D - (bennett)" userId="33e522c1-c737-46a1-9b8b-c9d8be10c1d4" providerId="ADAL" clId="{AFE4DD43-043A-4C6E-B708-D22936715584}" dt="2022-09-23T18:28:43.711" v="7625" actId="20577"/>
        <pc:sldMkLst>
          <pc:docMk/>
          <pc:sldMk cId="950374077" sldId="395"/>
        </pc:sldMkLst>
        <pc:spChg chg="mod">
          <ac:chgData name="Bennett, Paul D - (bennett)" userId="33e522c1-c737-46a1-9b8b-c9d8be10c1d4" providerId="ADAL" clId="{AFE4DD43-043A-4C6E-B708-D22936715584}" dt="2022-09-23T18:28:08.014" v="7616" actId="1076"/>
          <ac:spMkLst>
            <pc:docMk/>
            <pc:sldMk cId="950374077" sldId="395"/>
            <ac:spMk id="2" creationId="{F32C31F2-1454-1D06-7550-757766FB8F3D}"/>
          </ac:spMkLst>
        </pc:spChg>
        <pc:spChg chg="mod">
          <ac:chgData name="Bennett, Paul D - (bennett)" userId="33e522c1-c737-46a1-9b8b-c9d8be10c1d4" providerId="ADAL" clId="{AFE4DD43-043A-4C6E-B708-D22936715584}" dt="2022-09-23T18:28:43.711" v="7625" actId="20577"/>
          <ac:spMkLst>
            <pc:docMk/>
            <pc:sldMk cId="950374077" sldId="395"/>
            <ac:spMk id="3" creationId="{5D56EF63-ED5E-52BF-E670-E1162FFD91BD}"/>
          </ac:spMkLst>
        </pc:spChg>
        <pc:spChg chg="add">
          <ac:chgData name="Bennett, Paul D - (bennett)" userId="33e522c1-c737-46a1-9b8b-c9d8be10c1d4" providerId="ADAL" clId="{AFE4DD43-043A-4C6E-B708-D22936715584}" dt="2022-09-23T18:27:41.359" v="7608" actId="26606"/>
          <ac:spMkLst>
            <pc:docMk/>
            <pc:sldMk cId="950374077" sldId="395"/>
            <ac:spMk id="10" creationId="{897D890B-9AFB-4A90-9960-C92E65728373}"/>
          </ac:spMkLst>
        </pc:spChg>
        <pc:spChg chg="add">
          <ac:chgData name="Bennett, Paul D - (bennett)" userId="33e522c1-c737-46a1-9b8b-c9d8be10c1d4" providerId="ADAL" clId="{AFE4DD43-043A-4C6E-B708-D22936715584}" dt="2022-09-23T18:27:41.359" v="7608" actId="26606"/>
          <ac:spMkLst>
            <pc:docMk/>
            <pc:sldMk cId="950374077" sldId="395"/>
            <ac:spMk id="12" creationId="{98ED2387-9C78-40F9-B794-A735DCB3AB31}"/>
          </ac:spMkLst>
        </pc:spChg>
        <pc:spChg chg="add">
          <ac:chgData name="Bennett, Paul D - (bennett)" userId="33e522c1-c737-46a1-9b8b-c9d8be10c1d4" providerId="ADAL" clId="{AFE4DD43-043A-4C6E-B708-D22936715584}" dt="2022-09-23T18:27:41.359" v="7608" actId="26606"/>
          <ac:spMkLst>
            <pc:docMk/>
            <pc:sldMk cId="950374077" sldId="395"/>
            <ac:spMk id="14" creationId="{477FCF5B-12FA-4ED2-B449-20BD744A7CA4}"/>
          </ac:spMkLst>
        </pc:spChg>
        <pc:spChg chg="add">
          <ac:chgData name="Bennett, Paul D - (bennett)" userId="33e522c1-c737-46a1-9b8b-c9d8be10c1d4" providerId="ADAL" clId="{AFE4DD43-043A-4C6E-B708-D22936715584}" dt="2022-09-23T18:27:41.359" v="7608" actId="26606"/>
          <ac:spMkLst>
            <pc:docMk/>
            <pc:sldMk cId="950374077" sldId="395"/>
            <ac:spMk id="16" creationId="{1780B2A6-1181-456F-8B6E-AD86960CD04E}"/>
          </ac:spMkLst>
        </pc:spChg>
        <pc:picChg chg="add mod">
          <ac:chgData name="Bennett, Paul D - (bennett)" userId="33e522c1-c737-46a1-9b8b-c9d8be10c1d4" providerId="ADAL" clId="{AFE4DD43-043A-4C6E-B708-D22936715584}" dt="2022-09-23T18:27:49.611" v="7610" actId="1076"/>
          <ac:picMkLst>
            <pc:docMk/>
            <pc:sldMk cId="950374077" sldId="395"/>
            <ac:picMk id="5" creationId="{DA60DBF0-0A25-1D49-354C-5B4CFC2D7044}"/>
          </ac:picMkLst>
        </pc:picChg>
      </pc:sldChg>
      <pc:sldChg chg="modSp add del mod">
        <pc:chgData name="Bennett, Paul D - (bennett)" userId="33e522c1-c737-46a1-9b8b-c9d8be10c1d4" providerId="ADAL" clId="{AFE4DD43-043A-4C6E-B708-D22936715584}" dt="2022-09-23T21:29:39.346" v="11107" actId="2696"/>
        <pc:sldMkLst>
          <pc:docMk/>
          <pc:sldMk cId="3169911894" sldId="396"/>
        </pc:sldMkLst>
        <pc:spChg chg="mod">
          <ac:chgData name="Bennett, Paul D - (bennett)" userId="33e522c1-c737-46a1-9b8b-c9d8be10c1d4" providerId="ADAL" clId="{AFE4DD43-043A-4C6E-B708-D22936715584}" dt="2022-09-23T21:07:17.388" v="10573" actId="20577"/>
          <ac:spMkLst>
            <pc:docMk/>
            <pc:sldMk cId="3169911894" sldId="396"/>
            <ac:spMk id="3" creationId="{5D56EF63-ED5E-52BF-E670-E1162FFD91BD}"/>
          </ac:spMkLst>
        </pc:spChg>
      </pc:sldChg>
      <pc:sldChg chg="addSp modSp add mod ord setBg">
        <pc:chgData name="Bennett, Paul D - (bennett)" userId="33e522c1-c737-46a1-9b8b-c9d8be10c1d4" providerId="ADAL" clId="{AFE4DD43-043A-4C6E-B708-D22936715584}" dt="2022-09-23T21:53:48.194" v="11610" actId="27636"/>
        <pc:sldMkLst>
          <pc:docMk/>
          <pc:sldMk cId="3178478264" sldId="397"/>
        </pc:sldMkLst>
        <pc:spChg chg="mod">
          <ac:chgData name="Bennett, Paul D - (bennett)" userId="33e522c1-c737-46a1-9b8b-c9d8be10c1d4" providerId="ADAL" clId="{AFE4DD43-043A-4C6E-B708-D22936715584}" dt="2022-09-23T19:13:42.927" v="8032" actId="14100"/>
          <ac:spMkLst>
            <pc:docMk/>
            <pc:sldMk cId="3178478264" sldId="397"/>
            <ac:spMk id="2" creationId="{F32C31F2-1454-1D06-7550-757766FB8F3D}"/>
          </ac:spMkLst>
        </pc:spChg>
        <pc:spChg chg="mod">
          <ac:chgData name="Bennett, Paul D - (bennett)" userId="33e522c1-c737-46a1-9b8b-c9d8be10c1d4" providerId="ADAL" clId="{AFE4DD43-043A-4C6E-B708-D22936715584}" dt="2022-09-23T21:53:48.194" v="11610" actId="27636"/>
          <ac:spMkLst>
            <pc:docMk/>
            <pc:sldMk cId="3178478264" sldId="397"/>
            <ac:spMk id="3" creationId="{5D56EF63-ED5E-52BF-E670-E1162FFD91BD}"/>
          </ac:spMkLst>
        </pc:spChg>
        <pc:spChg chg="add">
          <ac:chgData name="Bennett, Paul D - (bennett)" userId="33e522c1-c737-46a1-9b8b-c9d8be10c1d4" providerId="ADAL" clId="{AFE4DD43-043A-4C6E-B708-D22936715584}" dt="2022-09-23T18:21:42.060" v="7508" actId="26606"/>
          <ac:spMkLst>
            <pc:docMk/>
            <pc:sldMk cId="3178478264" sldId="397"/>
            <ac:spMk id="10" creationId="{897D890B-9AFB-4A90-9960-C92E65728373}"/>
          </ac:spMkLst>
        </pc:spChg>
        <pc:spChg chg="add">
          <ac:chgData name="Bennett, Paul D - (bennett)" userId="33e522c1-c737-46a1-9b8b-c9d8be10c1d4" providerId="ADAL" clId="{AFE4DD43-043A-4C6E-B708-D22936715584}" dt="2022-09-23T18:21:42.060" v="7508" actId="26606"/>
          <ac:spMkLst>
            <pc:docMk/>
            <pc:sldMk cId="3178478264" sldId="397"/>
            <ac:spMk id="12" creationId="{98ED2387-9C78-40F9-B794-A735DCB3AB31}"/>
          </ac:spMkLst>
        </pc:spChg>
        <pc:spChg chg="add">
          <ac:chgData name="Bennett, Paul D - (bennett)" userId="33e522c1-c737-46a1-9b8b-c9d8be10c1d4" providerId="ADAL" clId="{AFE4DD43-043A-4C6E-B708-D22936715584}" dt="2022-09-23T18:21:42.060" v="7508" actId="26606"/>
          <ac:spMkLst>
            <pc:docMk/>
            <pc:sldMk cId="3178478264" sldId="397"/>
            <ac:spMk id="14" creationId="{477FCF5B-12FA-4ED2-B449-20BD744A7CA4}"/>
          </ac:spMkLst>
        </pc:spChg>
        <pc:spChg chg="add">
          <ac:chgData name="Bennett, Paul D - (bennett)" userId="33e522c1-c737-46a1-9b8b-c9d8be10c1d4" providerId="ADAL" clId="{AFE4DD43-043A-4C6E-B708-D22936715584}" dt="2022-09-23T18:21:42.060" v="7508" actId="26606"/>
          <ac:spMkLst>
            <pc:docMk/>
            <pc:sldMk cId="3178478264" sldId="397"/>
            <ac:spMk id="16" creationId="{1780B2A6-1181-456F-8B6E-AD86960CD04E}"/>
          </ac:spMkLst>
        </pc:spChg>
        <pc:picChg chg="add mod">
          <ac:chgData name="Bennett, Paul D - (bennett)" userId="33e522c1-c737-46a1-9b8b-c9d8be10c1d4" providerId="ADAL" clId="{AFE4DD43-043A-4C6E-B708-D22936715584}" dt="2022-09-23T18:23:09.652" v="7526" actId="14100"/>
          <ac:picMkLst>
            <pc:docMk/>
            <pc:sldMk cId="3178478264" sldId="397"/>
            <ac:picMk id="5" creationId="{00218225-3F90-7628-4804-8882873FED40}"/>
          </ac:picMkLst>
        </pc:picChg>
      </pc:sldChg>
      <pc:sldChg chg="add del">
        <pc:chgData name="Bennett, Paul D - (bennett)" userId="33e522c1-c737-46a1-9b8b-c9d8be10c1d4" providerId="ADAL" clId="{AFE4DD43-043A-4C6E-B708-D22936715584}" dt="2022-09-23T21:07:23.359" v="10574" actId="2696"/>
        <pc:sldMkLst>
          <pc:docMk/>
          <pc:sldMk cId="498516666" sldId="398"/>
        </pc:sldMkLst>
      </pc:sldChg>
      <pc:sldChg chg="addSp modSp add mod setBg">
        <pc:chgData name="Bennett, Paul D - (bennett)" userId="33e522c1-c737-46a1-9b8b-c9d8be10c1d4" providerId="ADAL" clId="{AFE4DD43-043A-4C6E-B708-D22936715584}" dt="2022-09-23T21:54:11.524" v="11622" actId="27636"/>
        <pc:sldMkLst>
          <pc:docMk/>
          <pc:sldMk cId="3151683081" sldId="399"/>
        </pc:sldMkLst>
        <pc:spChg chg="mod">
          <ac:chgData name="Bennett, Paul D - (bennett)" userId="33e522c1-c737-46a1-9b8b-c9d8be10c1d4" providerId="ADAL" clId="{AFE4DD43-043A-4C6E-B708-D22936715584}" dt="2022-09-23T18:24:14.421" v="7536" actId="255"/>
          <ac:spMkLst>
            <pc:docMk/>
            <pc:sldMk cId="3151683081" sldId="399"/>
            <ac:spMk id="2" creationId="{F32C31F2-1454-1D06-7550-757766FB8F3D}"/>
          </ac:spMkLst>
        </pc:spChg>
        <pc:spChg chg="mod">
          <ac:chgData name="Bennett, Paul D - (bennett)" userId="33e522c1-c737-46a1-9b8b-c9d8be10c1d4" providerId="ADAL" clId="{AFE4DD43-043A-4C6E-B708-D22936715584}" dt="2022-09-23T21:54:11.524" v="11622" actId="27636"/>
          <ac:spMkLst>
            <pc:docMk/>
            <pc:sldMk cId="3151683081" sldId="399"/>
            <ac:spMk id="3" creationId="{5D56EF63-ED5E-52BF-E670-E1162FFD91BD}"/>
          </ac:spMkLst>
        </pc:spChg>
        <pc:spChg chg="add">
          <ac:chgData name="Bennett, Paul D - (bennett)" userId="33e522c1-c737-46a1-9b8b-c9d8be10c1d4" providerId="ADAL" clId="{AFE4DD43-043A-4C6E-B708-D22936715584}" dt="2022-09-23T18:23:59.100" v="7533" actId="26606"/>
          <ac:spMkLst>
            <pc:docMk/>
            <pc:sldMk cId="3151683081" sldId="399"/>
            <ac:spMk id="14" creationId="{B9C04DC5-313B-4FE4-B868-5672A376419F}"/>
          </ac:spMkLst>
        </pc:spChg>
        <pc:spChg chg="add">
          <ac:chgData name="Bennett, Paul D - (bennett)" userId="33e522c1-c737-46a1-9b8b-c9d8be10c1d4" providerId="ADAL" clId="{AFE4DD43-043A-4C6E-B708-D22936715584}" dt="2022-09-23T18:23:59.100" v="7533" actId="26606"/>
          <ac:spMkLst>
            <pc:docMk/>
            <pc:sldMk cId="3151683081" sldId="399"/>
            <ac:spMk id="20" creationId="{329FDD08-42D8-4AFF-90E5-5DAA5BC4CBD8}"/>
          </ac:spMkLst>
        </pc:spChg>
        <pc:spChg chg="add">
          <ac:chgData name="Bennett, Paul D - (bennett)" userId="33e522c1-c737-46a1-9b8b-c9d8be10c1d4" providerId="ADAL" clId="{AFE4DD43-043A-4C6E-B708-D22936715584}" dt="2022-09-23T18:23:59.100" v="7533" actId="26606"/>
          <ac:spMkLst>
            <pc:docMk/>
            <pc:sldMk cId="3151683081" sldId="399"/>
            <ac:spMk id="22" creationId="{C89FDD9F-84AD-4824-89D2-9E286F5651E3}"/>
          </ac:spMkLst>
        </pc:spChg>
        <pc:spChg chg="add">
          <ac:chgData name="Bennett, Paul D - (bennett)" userId="33e522c1-c737-46a1-9b8b-c9d8be10c1d4" providerId="ADAL" clId="{AFE4DD43-043A-4C6E-B708-D22936715584}" dt="2022-09-23T18:23:59.100" v="7533" actId="26606"/>
          <ac:spMkLst>
            <pc:docMk/>
            <pc:sldMk cId="3151683081" sldId="399"/>
            <ac:spMk id="24" creationId="{0AFF99B9-09FA-411A-8B54-D714B2EE9A68}"/>
          </ac:spMkLst>
        </pc:spChg>
        <pc:spChg chg="add">
          <ac:chgData name="Bennett, Paul D - (bennett)" userId="33e522c1-c737-46a1-9b8b-c9d8be10c1d4" providerId="ADAL" clId="{AFE4DD43-043A-4C6E-B708-D22936715584}" dt="2022-09-23T18:23:59.100" v="7533" actId="26606"/>
          <ac:spMkLst>
            <pc:docMk/>
            <pc:sldMk cId="3151683081" sldId="399"/>
            <ac:spMk id="26" creationId="{7E6CE931-52B0-4AD0-991F-0648E313BF3A}"/>
          </ac:spMkLst>
        </pc:spChg>
        <pc:spChg chg="add">
          <ac:chgData name="Bennett, Paul D - (bennett)" userId="33e522c1-c737-46a1-9b8b-c9d8be10c1d4" providerId="ADAL" clId="{AFE4DD43-043A-4C6E-B708-D22936715584}" dt="2022-09-23T18:23:59.100" v="7533" actId="26606"/>
          <ac:spMkLst>
            <pc:docMk/>
            <pc:sldMk cId="3151683081" sldId="399"/>
            <ac:spMk id="28" creationId="{D138FED9-7840-470D-BB14-BF4696ADA7FC}"/>
          </ac:spMkLst>
        </pc:spChg>
        <pc:picChg chg="add mod">
          <ac:chgData name="Bennett, Paul D - (bennett)" userId="33e522c1-c737-46a1-9b8b-c9d8be10c1d4" providerId="ADAL" clId="{AFE4DD43-043A-4C6E-B708-D22936715584}" dt="2022-09-23T18:25:03.262" v="7551" actId="1076"/>
          <ac:picMkLst>
            <pc:docMk/>
            <pc:sldMk cId="3151683081" sldId="399"/>
            <ac:picMk id="5" creationId="{FE36D75B-E01C-AA22-A1A9-5953865EDCEE}"/>
          </ac:picMkLst>
        </pc:picChg>
        <pc:picChg chg="add">
          <ac:chgData name="Bennett, Paul D - (bennett)" userId="33e522c1-c737-46a1-9b8b-c9d8be10c1d4" providerId="ADAL" clId="{AFE4DD43-043A-4C6E-B708-D22936715584}" dt="2022-09-23T18:23:59.100" v="7533" actId="26606"/>
          <ac:picMkLst>
            <pc:docMk/>
            <pc:sldMk cId="3151683081" sldId="399"/>
            <ac:picMk id="10" creationId="{7594FC8B-8CD2-407F-94F1-9C71F5AEC2B6}"/>
          </ac:picMkLst>
        </pc:picChg>
        <pc:picChg chg="add">
          <ac:chgData name="Bennett, Paul D - (bennett)" userId="33e522c1-c737-46a1-9b8b-c9d8be10c1d4" providerId="ADAL" clId="{AFE4DD43-043A-4C6E-B708-D22936715584}" dt="2022-09-23T18:23:59.100" v="7533" actId="26606"/>
          <ac:picMkLst>
            <pc:docMk/>
            <pc:sldMk cId="3151683081" sldId="399"/>
            <ac:picMk id="12" creationId="{DBABC971-8D40-4A4F-AC60-28B9172789B9}"/>
          </ac:picMkLst>
        </pc:picChg>
        <pc:picChg chg="add">
          <ac:chgData name="Bennett, Paul D - (bennett)" userId="33e522c1-c737-46a1-9b8b-c9d8be10c1d4" providerId="ADAL" clId="{AFE4DD43-043A-4C6E-B708-D22936715584}" dt="2022-09-23T18:23:59.100" v="7533" actId="26606"/>
          <ac:picMkLst>
            <pc:docMk/>
            <pc:sldMk cId="3151683081" sldId="399"/>
            <ac:picMk id="16" creationId="{791AE23E-90C9-4963-96E2-8DADBFC3BC09}"/>
          </ac:picMkLst>
        </pc:picChg>
        <pc:picChg chg="add">
          <ac:chgData name="Bennett, Paul D - (bennett)" userId="33e522c1-c737-46a1-9b8b-c9d8be10c1d4" providerId="ADAL" clId="{AFE4DD43-043A-4C6E-B708-D22936715584}" dt="2022-09-23T18:23:59.100" v="7533" actId="26606"/>
          <ac:picMkLst>
            <pc:docMk/>
            <pc:sldMk cId="3151683081" sldId="399"/>
            <ac:picMk id="18" creationId="{C5F93E90-4379-4AAC-B021-E5FA6D974AED}"/>
          </ac:picMkLst>
        </pc:picChg>
      </pc:sldChg>
      <pc:sldChg chg="addSp modSp add mod setBg">
        <pc:chgData name="Bennett, Paul D - (bennett)" userId="33e522c1-c737-46a1-9b8b-c9d8be10c1d4" providerId="ADAL" clId="{AFE4DD43-043A-4C6E-B708-D22936715584}" dt="2022-09-23T19:16:09.357" v="8070" actId="20577"/>
        <pc:sldMkLst>
          <pc:docMk/>
          <pc:sldMk cId="1764848078" sldId="400"/>
        </pc:sldMkLst>
        <pc:spChg chg="mod">
          <ac:chgData name="Bennett, Paul D - (bennett)" userId="33e522c1-c737-46a1-9b8b-c9d8be10c1d4" providerId="ADAL" clId="{AFE4DD43-043A-4C6E-B708-D22936715584}" dt="2022-09-23T18:25:37.605" v="7557" actId="255"/>
          <ac:spMkLst>
            <pc:docMk/>
            <pc:sldMk cId="1764848078" sldId="400"/>
            <ac:spMk id="2" creationId="{F32C31F2-1454-1D06-7550-757766FB8F3D}"/>
          </ac:spMkLst>
        </pc:spChg>
        <pc:spChg chg="mod">
          <ac:chgData name="Bennett, Paul D - (bennett)" userId="33e522c1-c737-46a1-9b8b-c9d8be10c1d4" providerId="ADAL" clId="{AFE4DD43-043A-4C6E-B708-D22936715584}" dt="2022-09-23T19:16:09.357" v="8070" actId="20577"/>
          <ac:spMkLst>
            <pc:docMk/>
            <pc:sldMk cId="1764848078" sldId="400"/>
            <ac:spMk id="3" creationId="{5D56EF63-ED5E-52BF-E670-E1162FFD91BD}"/>
          </ac:spMkLst>
        </pc:spChg>
        <pc:spChg chg="add">
          <ac:chgData name="Bennett, Paul D - (bennett)" userId="33e522c1-c737-46a1-9b8b-c9d8be10c1d4" providerId="ADAL" clId="{AFE4DD43-043A-4C6E-B708-D22936715584}" dt="2022-09-23T18:25:23.073" v="7552" actId="26606"/>
          <ac:spMkLst>
            <pc:docMk/>
            <pc:sldMk cId="1764848078" sldId="400"/>
            <ac:spMk id="14" creationId="{B9C04DC5-313B-4FE4-B868-5672A376419F}"/>
          </ac:spMkLst>
        </pc:spChg>
        <pc:spChg chg="add">
          <ac:chgData name="Bennett, Paul D - (bennett)" userId="33e522c1-c737-46a1-9b8b-c9d8be10c1d4" providerId="ADAL" clId="{AFE4DD43-043A-4C6E-B708-D22936715584}" dt="2022-09-23T18:25:23.073" v="7552" actId="26606"/>
          <ac:spMkLst>
            <pc:docMk/>
            <pc:sldMk cId="1764848078" sldId="400"/>
            <ac:spMk id="20" creationId="{329FDD08-42D8-4AFF-90E5-5DAA5BC4CBD8}"/>
          </ac:spMkLst>
        </pc:spChg>
        <pc:spChg chg="add">
          <ac:chgData name="Bennett, Paul D - (bennett)" userId="33e522c1-c737-46a1-9b8b-c9d8be10c1d4" providerId="ADAL" clId="{AFE4DD43-043A-4C6E-B708-D22936715584}" dt="2022-09-23T18:25:23.073" v="7552" actId="26606"/>
          <ac:spMkLst>
            <pc:docMk/>
            <pc:sldMk cId="1764848078" sldId="400"/>
            <ac:spMk id="22" creationId="{C89FDD9F-84AD-4824-89D2-9E286F5651E3}"/>
          </ac:spMkLst>
        </pc:spChg>
        <pc:spChg chg="add">
          <ac:chgData name="Bennett, Paul D - (bennett)" userId="33e522c1-c737-46a1-9b8b-c9d8be10c1d4" providerId="ADAL" clId="{AFE4DD43-043A-4C6E-B708-D22936715584}" dt="2022-09-23T18:25:23.073" v="7552" actId="26606"/>
          <ac:spMkLst>
            <pc:docMk/>
            <pc:sldMk cId="1764848078" sldId="400"/>
            <ac:spMk id="24" creationId="{0AFF99B9-09FA-411A-8B54-D714B2EE9A68}"/>
          </ac:spMkLst>
        </pc:spChg>
        <pc:spChg chg="add">
          <ac:chgData name="Bennett, Paul D - (bennett)" userId="33e522c1-c737-46a1-9b8b-c9d8be10c1d4" providerId="ADAL" clId="{AFE4DD43-043A-4C6E-B708-D22936715584}" dt="2022-09-23T18:25:23.073" v="7552" actId="26606"/>
          <ac:spMkLst>
            <pc:docMk/>
            <pc:sldMk cId="1764848078" sldId="400"/>
            <ac:spMk id="26" creationId="{7E6CE931-52B0-4AD0-991F-0648E313BF3A}"/>
          </ac:spMkLst>
        </pc:spChg>
        <pc:spChg chg="add">
          <ac:chgData name="Bennett, Paul D - (bennett)" userId="33e522c1-c737-46a1-9b8b-c9d8be10c1d4" providerId="ADAL" clId="{AFE4DD43-043A-4C6E-B708-D22936715584}" dt="2022-09-23T18:25:23.073" v="7552" actId="26606"/>
          <ac:spMkLst>
            <pc:docMk/>
            <pc:sldMk cId="1764848078" sldId="400"/>
            <ac:spMk id="28" creationId="{D138FED9-7840-470D-BB14-BF4696ADA7FC}"/>
          </ac:spMkLst>
        </pc:spChg>
        <pc:picChg chg="add mod">
          <ac:chgData name="Bennett, Paul D - (bennett)" userId="33e522c1-c737-46a1-9b8b-c9d8be10c1d4" providerId="ADAL" clId="{AFE4DD43-043A-4C6E-B708-D22936715584}" dt="2022-09-23T18:25:29.169" v="7554" actId="1076"/>
          <ac:picMkLst>
            <pc:docMk/>
            <pc:sldMk cId="1764848078" sldId="400"/>
            <ac:picMk id="5" creationId="{D5AA0580-D257-CFF5-40A1-7B583246BBBF}"/>
          </ac:picMkLst>
        </pc:picChg>
        <pc:picChg chg="add">
          <ac:chgData name="Bennett, Paul D - (bennett)" userId="33e522c1-c737-46a1-9b8b-c9d8be10c1d4" providerId="ADAL" clId="{AFE4DD43-043A-4C6E-B708-D22936715584}" dt="2022-09-23T18:25:23.073" v="7552" actId="26606"/>
          <ac:picMkLst>
            <pc:docMk/>
            <pc:sldMk cId="1764848078" sldId="400"/>
            <ac:picMk id="10" creationId="{7594FC8B-8CD2-407F-94F1-9C71F5AEC2B6}"/>
          </ac:picMkLst>
        </pc:picChg>
        <pc:picChg chg="add">
          <ac:chgData name="Bennett, Paul D - (bennett)" userId="33e522c1-c737-46a1-9b8b-c9d8be10c1d4" providerId="ADAL" clId="{AFE4DD43-043A-4C6E-B708-D22936715584}" dt="2022-09-23T18:25:23.073" v="7552" actId="26606"/>
          <ac:picMkLst>
            <pc:docMk/>
            <pc:sldMk cId="1764848078" sldId="400"/>
            <ac:picMk id="12" creationId="{DBABC971-8D40-4A4F-AC60-28B9172789B9}"/>
          </ac:picMkLst>
        </pc:picChg>
        <pc:picChg chg="add">
          <ac:chgData name="Bennett, Paul D - (bennett)" userId="33e522c1-c737-46a1-9b8b-c9d8be10c1d4" providerId="ADAL" clId="{AFE4DD43-043A-4C6E-B708-D22936715584}" dt="2022-09-23T18:25:23.073" v="7552" actId="26606"/>
          <ac:picMkLst>
            <pc:docMk/>
            <pc:sldMk cId="1764848078" sldId="400"/>
            <ac:picMk id="16" creationId="{791AE23E-90C9-4963-96E2-8DADBFC3BC09}"/>
          </ac:picMkLst>
        </pc:picChg>
        <pc:picChg chg="add">
          <ac:chgData name="Bennett, Paul D - (bennett)" userId="33e522c1-c737-46a1-9b8b-c9d8be10c1d4" providerId="ADAL" clId="{AFE4DD43-043A-4C6E-B708-D22936715584}" dt="2022-09-23T18:25:23.073" v="7552" actId="26606"/>
          <ac:picMkLst>
            <pc:docMk/>
            <pc:sldMk cId="1764848078" sldId="400"/>
            <ac:picMk id="18" creationId="{C5F93E90-4379-4AAC-B021-E5FA6D974AED}"/>
          </ac:picMkLst>
        </pc:picChg>
      </pc:sldChg>
      <pc:sldChg chg="addSp modSp add mod ord">
        <pc:chgData name="Bennett, Paul D - (bennett)" userId="33e522c1-c737-46a1-9b8b-c9d8be10c1d4" providerId="ADAL" clId="{AFE4DD43-043A-4C6E-B708-D22936715584}" dt="2022-09-23T19:16:19.647" v="8072"/>
        <pc:sldMkLst>
          <pc:docMk/>
          <pc:sldMk cId="866720102" sldId="401"/>
        </pc:sldMkLst>
        <pc:spChg chg="mod">
          <ac:chgData name="Bennett, Paul D - (bennett)" userId="33e522c1-c737-46a1-9b8b-c9d8be10c1d4" providerId="ADAL" clId="{AFE4DD43-043A-4C6E-B708-D22936715584}" dt="2022-09-23T18:29:12.991" v="7629" actId="14100"/>
          <ac:spMkLst>
            <pc:docMk/>
            <pc:sldMk cId="866720102" sldId="401"/>
            <ac:spMk id="2" creationId="{F32C31F2-1454-1D06-7550-757766FB8F3D}"/>
          </ac:spMkLst>
        </pc:spChg>
        <pc:spChg chg="mod">
          <ac:chgData name="Bennett, Paul D - (bennett)" userId="33e522c1-c737-46a1-9b8b-c9d8be10c1d4" providerId="ADAL" clId="{AFE4DD43-043A-4C6E-B708-D22936715584}" dt="2022-09-23T00:44:13.122" v="3859" actId="6549"/>
          <ac:spMkLst>
            <pc:docMk/>
            <pc:sldMk cId="866720102" sldId="401"/>
            <ac:spMk id="3" creationId="{5D56EF63-ED5E-52BF-E670-E1162FFD91BD}"/>
          </ac:spMkLst>
        </pc:spChg>
        <pc:picChg chg="add mod">
          <ac:chgData name="Bennett, Paul D - (bennett)" userId="33e522c1-c737-46a1-9b8b-c9d8be10c1d4" providerId="ADAL" clId="{AFE4DD43-043A-4C6E-B708-D22936715584}" dt="2022-09-23T00:47:19.350" v="3866" actId="14826"/>
          <ac:picMkLst>
            <pc:docMk/>
            <pc:sldMk cId="866720102" sldId="401"/>
            <ac:picMk id="5" creationId="{BB2728E0-4CA5-4FF0-3EFF-4DB0A274FBF1}"/>
          </ac:picMkLst>
        </pc:picChg>
      </pc:sldChg>
      <pc:sldChg chg="addSp modSp add mod ord setBg">
        <pc:chgData name="Bennett, Paul D - (bennett)" userId="33e522c1-c737-46a1-9b8b-c9d8be10c1d4" providerId="ADAL" clId="{AFE4DD43-043A-4C6E-B708-D22936715584}" dt="2022-09-23T19:16:42.136" v="8074"/>
        <pc:sldMkLst>
          <pc:docMk/>
          <pc:sldMk cId="4274640990" sldId="402"/>
        </pc:sldMkLst>
        <pc:spChg chg="mod">
          <ac:chgData name="Bennett, Paul D - (bennett)" userId="33e522c1-c737-46a1-9b8b-c9d8be10c1d4" providerId="ADAL" clId="{AFE4DD43-043A-4C6E-B708-D22936715584}" dt="2022-09-23T18:32:50.918" v="7668" actId="14100"/>
          <ac:spMkLst>
            <pc:docMk/>
            <pc:sldMk cId="4274640990" sldId="402"/>
            <ac:spMk id="2" creationId="{F32C31F2-1454-1D06-7550-757766FB8F3D}"/>
          </ac:spMkLst>
        </pc:spChg>
        <pc:spChg chg="mod">
          <ac:chgData name="Bennett, Paul D - (bennett)" userId="33e522c1-c737-46a1-9b8b-c9d8be10c1d4" providerId="ADAL" clId="{AFE4DD43-043A-4C6E-B708-D22936715584}" dt="2022-09-23T18:34:12.363" v="7726" actId="207"/>
          <ac:spMkLst>
            <pc:docMk/>
            <pc:sldMk cId="4274640990" sldId="402"/>
            <ac:spMk id="3" creationId="{5D56EF63-ED5E-52BF-E670-E1162FFD91BD}"/>
          </ac:spMkLst>
        </pc:spChg>
        <pc:spChg chg="add">
          <ac:chgData name="Bennett, Paul D - (bennett)" userId="33e522c1-c737-46a1-9b8b-c9d8be10c1d4" providerId="ADAL" clId="{AFE4DD43-043A-4C6E-B708-D22936715584}" dt="2022-09-23T18:32:40.668" v="7666" actId="26606"/>
          <ac:spMkLst>
            <pc:docMk/>
            <pc:sldMk cId="4274640990" sldId="402"/>
            <ac:spMk id="14" creationId="{B9C04DC5-313B-4FE4-B868-5672A376419F}"/>
          </ac:spMkLst>
        </pc:spChg>
        <pc:spChg chg="add">
          <ac:chgData name="Bennett, Paul D - (bennett)" userId="33e522c1-c737-46a1-9b8b-c9d8be10c1d4" providerId="ADAL" clId="{AFE4DD43-043A-4C6E-B708-D22936715584}" dt="2022-09-23T18:32:40.668" v="7666" actId="26606"/>
          <ac:spMkLst>
            <pc:docMk/>
            <pc:sldMk cId="4274640990" sldId="402"/>
            <ac:spMk id="20" creationId="{329FDD08-42D8-4AFF-90E5-5DAA5BC4CBD8}"/>
          </ac:spMkLst>
        </pc:spChg>
        <pc:spChg chg="add">
          <ac:chgData name="Bennett, Paul D - (bennett)" userId="33e522c1-c737-46a1-9b8b-c9d8be10c1d4" providerId="ADAL" clId="{AFE4DD43-043A-4C6E-B708-D22936715584}" dt="2022-09-23T18:32:40.668" v="7666" actId="26606"/>
          <ac:spMkLst>
            <pc:docMk/>
            <pc:sldMk cId="4274640990" sldId="402"/>
            <ac:spMk id="22" creationId="{1F7E4252-2F8C-4EA5-8B25-80F4D86EEA87}"/>
          </ac:spMkLst>
        </pc:spChg>
        <pc:spChg chg="add">
          <ac:chgData name="Bennett, Paul D - (bennett)" userId="33e522c1-c737-46a1-9b8b-c9d8be10c1d4" providerId="ADAL" clId="{AFE4DD43-043A-4C6E-B708-D22936715584}" dt="2022-09-23T18:32:40.668" v="7666" actId="26606"/>
          <ac:spMkLst>
            <pc:docMk/>
            <pc:sldMk cId="4274640990" sldId="402"/>
            <ac:spMk id="24" creationId="{1AE682A4-5C0C-437A-88CB-93903D449D39}"/>
          </ac:spMkLst>
        </pc:spChg>
        <pc:spChg chg="add">
          <ac:chgData name="Bennett, Paul D - (bennett)" userId="33e522c1-c737-46a1-9b8b-c9d8be10c1d4" providerId="ADAL" clId="{AFE4DD43-043A-4C6E-B708-D22936715584}" dt="2022-09-23T18:32:40.668" v="7666" actId="26606"/>
          <ac:spMkLst>
            <pc:docMk/>
            <pc:sldMk cId="4274640990" sldId="402"/>
            <ac:spMk id="26" creationId="{BCB0AB8E-3445-441A-B43E-CED27841E742}"/>
          </ac:spMkLst>
        </pc:spChg>
        <pc:spChg chg="add">
          <ac:chgData name="Bennett, Paul D - (bennett)" userId="33e522c1-c737-46a1-9b8b-c9d8be10c1d4" providerId="ADAL" clId="{AFE4DD43-043A-4C6E-B708-D22936715584}" dt="2022-09-23T18:32:40.668" v="7666" actId="26606"/>
          <ac:spMkLst>
            <pc:docMk/>
            <pc:sldMk cId="4274640990" sldId="402"/>
            <ac:spMk id="28" creationId="{60202AA6-BAFE-417F-904D-4F7027D36D8B}"/>
          </ac:spMkLst>
        </pc:spChg>
        <pc:picChg chg="add mod">
          <ac:chgData name="Bennett, Paul D - (bennett)" userId="33e522c1-c737-46a1-9b8b-c9d8be10c1d4" providerId="ADAL" clId="{AFE4DD43-043A-4C6E-B708-D22936715584}" dt="2022-09-23T18:32:40.668" v="7666" actId="26606"/>
          <ac:picMkLst>
            <pc:docMk/>
            <pc:sldMk cId="4274640990" sldId="402"/>
            <ac:picMk id="5" creationId="{410AC10C-5651-A206-6531-E861E77C1D32}"/>
          </ac:picMkLst>
        </pc:picChg>
        <pc:picChg chg="add">
          <ac:chgData name="Bennett, Paul D - (bennett)" userId="33e522c1-c737-46a1-9b8b-c9d8be10c1d4" providerId="ADAL" clId="{AFE4DD43-043A-4C6E-B708-D22936715584}" dt="2022-09-23T18:32:40.668" v="7666" actId="26606"/>
          <ac:picMkLst>
            <pc:docMk/>
            <pc:sldMk cId="4274640990" sldId="402"/>
            <ac:picMk id="10" creationId="{7594FC8B-8CD2-407F-94F1-9C71F5AEC2B6}"/>
          </ac:picMkLst>
        </pc:picChg>
        <pc:picChg chg="add">
          <ac:chgData name="Bennett, Paul D - (bennett)" userId="33e522c1-c737-46a1-9b8b-c9d8be10c1d4" providerId="ADAL" clId="{AFE4DD43-043A-4C6E-B708-D22936715584}" dt="2022-09-23T18:32:40.668" v="7666" actId="26606"/>
          <ac:picMkLst>
            <pc:docMk/>
            <pc:sldMk cId="4274640990" sldId="402"/>
            <ac:picMk id="12" creationId="{DBABC971-8D40-4A4F-AC60-28B9172789B9}"/>
          </ac:picMkLst>
        </pc:picChg>
        <pc:picChg chg="add">
          <ac:chgData name="Bennett, Paul D - (bennett)" userId="33e522c1-c737-46a1-9b8b-c9d8be10c1d4" providerId="ADAL" clId="{AFE4DD43-043A-4C6E-B708-D22936715584}" dt="2022-09-23T18:32:40.668" v="7666" actId="26606"/>
          <ac:picMkLst>
            <pc:docMk/>
            <pc:sldMk cId="4274640990" sldId="402"/>
            <ac:picMk id="16" creationId="{791AE23E-90C9-4963-96E2-8DADBFC3BC09}"/>
          </ac:picMkLst>
        </pc:picChg>
        <pc:picChg chg="add">
          <ac:chgData name="Bennett, Paul D - (bennett)" userId="33e522c1-c737-46a1-9b8b-c9d8be10c1d4" providerId="ADAL" clId="{AFE4DD43-043A-4C6E-B708-D22936715584}" dt="2022-09-23T18:32:40.668" v="7666" actId="26606"/>
          <ac:picMkLst>
            <pc:docMk/>
            <pc:sldMk cId="4274640990" sldId="402"/>
            <ac:picMk id="18" creationId="{C5F93E90-4379-4AAC-B021-E5FA6D974AED}"/>
          </ac:picMkLst>
        </pc:picChg>
      </pc:sldChg>
      <pc:sldChg chg="addSp modSp add mod ord setBg">
        <pc:chgData name="Bennett, Paul D - (bennett)" userId="33e522c1-c737-46a1-9b8b-c9d8be10c1d4" providerId="ADAL" clId="{AFE4DD43-043A-4C6E-B708-D22936715584}" dt="2022-09-23T19:34:39.851" v="8351" actId="1076"/>
        <pc:sldMkLst>
          <pc:docMk/>
          <pc:sldMk cId="4178002934" sldId="403"/>
        </pc:sldMkLst>
        <pc:spChg chg="mod">
          <ac:chgData name="Bennett, Paul D - (bennett)" userId="33e522c1-c737-46a1-9b8b-c9d8be10c1d4" providerId="ADAL" clId="{AFE4DD43-043A-4C6E-B708-D22936715584}" dt="2022-09-23T18:29:45.953" v="7634" actId="1076"/>
          <ac:spMkLst>
            <pc:docMk/>
            <pc:sldMk cId="4178002934" sldId="403"/>
            <ac:spMk id="2" creationId="{F32C31F2-1454-1D06-7550-757766FB8F3D}"/>
          </ac:spMkLst>
        </pc:spChg>
        <pc:spChg chg="mod">
          <ac:chgData name="Bennett, Paul D - (bennett)" userId="33e522c1-c737-46a1-9b8b-c9d8be10c1d4" providerId="ADAL" clId="{AFE4DD43-043A-4C6E-B708-D22936715584}" dt="2022-09-23T18:29:25.045" v="7630" actId="26606"/>
          <ac:spMkLst>
            <pc:docMk/>
            <pc:sldMk cId="4178002934" sldId="403"/>
            <ac:spMk id="3" creationId="{5D56EF63-ED5E-52BF-E670-E1162FFD91BD}"/>
          </ac:spMkLst>
        </pc:spChg>
        <pc:spChg chg="add">
          <ac:chgData name="Bennett, Paul D - (bennett)" userId="33e522c1-c737-46a1-9b8b-c9d8be10c1d4" providerId="ADAL" clId="{AFE4DD43-043A-4C6E-B708-D22936715584}" dt="2022-09-23T18:29:25.045" v="7630" actId="26606"/>
          <ac:spMkLst>
            <pc:docMk/>
            <pc:sldMk cId="4178002934" sldId="403"/>
            <ac:spMk id="10" creationId="{897D890B-9AFB-4A90-9960-C92E65728373}"/>
          </ac:spMkLst>
        </pc:spChg>
        <pc:spChg chg="add">
          <ac:chgData name="Bennett, Paul D - (bennett)" userId="33e522c1-c737-46a1-9b8b-c9d8be10c1d4" providerId="ADAL" clId="{AFE4DD43-043A-4C6E-B708-D22936715584}" dt="2022-09-23T18:29:25.045" v="7630" actId="26606"/>
          <ac:spMkLst>
            <pc:docMk/>
            <pc:sldMk cId="4178002934" sldId="403"/>
            <ac:spMk id="12" creationId="{98ED2387-9C78-40F9-B794-A735DCB3AB31}"/>
          </ac:spMkLst>
        </pc:spChg>
        <pc:spChg chg="add">
          <ac:chgData name="Bennett, Paul D - (bennett)" userId="33e522c1-c737-46a1-9b8b-c9d8be10c1d4" providerId="ADAL" clId="{AFE4DD43-043A-4C6E-B708-D22936715584}" dt="2022-09-23T18:29:25.045" v="7630" actId="26606"/>
          <ac:spMkLst>
            <pc:docMk/>
            <pc:sldMk cId="4178002934" sldId="403"/>
            <ac:spMk id="14" creationId="{477FCF5B-12FA-4ED2-B449-20BD744A7CA4}"/>
          </ac:spMkLst>
        </pc:spChg>
        <pc:spChg chg="add">
          <ac:chgData name="Bennett, Paul D - (bennett)" userId="33e522c1-c737-46a1-9b8b-c9d8be10c1d4" providerId="ADAL" clId="{AFE4DD43-043A-4C6E-B708-D22936715584}" dt="2022-09-23T18:29:25.045" v="7630" actId="26606"/>
          <ac:spMkLst>
            <pc:docMk/>
            <pc:sldMk cId="4178002934" sldId="403"/>
            <ac:spMk id="16" creationId="{1780B2A6-1181-456F-8B6E-AD86960CD04E}"/>
          </ac:spMkLst>
        </pc:spChg>
        <pc:picChg chg="add mod">
          <ac:chgData name="Bennett, Paul D - (bennett)" userId="33e522c1-c737-46a1-9b8b-c9d8be10c1d4" providerId="ADAL" clId="{AFE4DD43-043A-4C6E-B708-D22936715584}" dt="2022-09-23T19:34:39.851" v="8351" actId="1076"/>
          <ac:picMkLst>
            <pc:docMk/>
            <pc:sldMk cId="4178002934" sldId="403"/>
            <ac:picMk id="5" creationId="{AFC38337-F76A-CC15-6F3B-66627955A58C}"/>
          </ac:picMkLst>
        </pc:picChg>
      </pc:sldChg>
      <pc:sldChg chg="addSp delSp modSp add del mod ord setBg">
        <pc:chgData name="Bennett, Paul D - (bennett)" userId="33e522c1-c737-46a1-9b8b-c9d8be10c1d4" providerId="ADAL" clId="{AFE4DD43-043A-4C6E-B708-D22936715584}" dt="2022-09-23T19:34:16.594" v="8348" actId="27636"/>
        <pc:sldMkLst>
          <pc:docMk/>
          <pc:sldMk cId="2430970015" sldId="404"/>
        </pc:sldMkLst>
        <pc:spChg chg="mod">
          <ac:chgData name="Bennett, Paul D - (bennett)" userId="33e522c1-c737-46a1-9b8b-c9d8be10c1d4" providerId="ADAL" clId="{AFE4DD43-043A-4C6E-B708-D22936715584}" dt="2022-09-23T19:34:13.682" v="8346" actId="14100"/>
          <ac:spMkLst>
            <pc:docMk/>
            <pc:sldMk cId="2430970015" sldId="404"/>
            <ac:spMk id="2" creationId="{F32C31F2-1454-1D06-7550-757766FB8F3D}"/>
          </ac:spMkLst>
        </pc:spChg>
        <pc:spChg chg="mod">
          <ac:chgData name="Bennett, Paul D - (bennett)" userId="33e522c1-c737-46a1-9b8b-c9d8be10c1d4" providerId="ADAL" clId="{AFE4DD43-043A-4C6E-B708-D22936715584}" dt="2022-09-23T19:34:16.594" v="8348" actId="27636"/>
          <ac:spMkLst>
            <pc:docMk/>
            <pc:sldMk cId="2430970015" sldId="404"/>
            <ac:spMk id="3" creationId="{5D56EF63-ED5E-52BF-E670-E1162FFD91BD}"/>
          </ac:spMkLst>
        </pc:spChg>
        <pc:spChg chg="add">
          <ac:chgData name="Bennett, Paul D - (bennett)" userId="33e522c1-c737-46a1-9b8b-c9d8be10c1d4" providerId="ADAL" clId="{AFE4DD43-043A-4C6E-B708-D22936715584}" dt="2022-09-23T18:34:23.262" v="7727" actId="26606"/>
          <ac:spMkLst>
            <pc:docMk/>
            <pc:sldMk cId="2430970015" sldId="404"/>
            <ac:spMk id="16" creationId="{B9C04DC5-313B-4FE4-B868-5672A376419F}"/>
          </ac:spMkLst>
        </pc:spChg>
        <pc:spChg chg="add">
          <ac:chgData name="Bennett, Paul D - (bennett)" userId="33e522c1-c737-46a1-9b8b-c9d8be10c1d4" providerId="ADAL" clId="{AFE4DD43-043A-4C6E-B708-D22936715584}" dt="2022-09-23T18:34:23.262" v="7727" actId="26606"/>
          <ac:spMkLst>
            <pc:docMk/>
            <pc:sldMk cId="2430970015" sldId="404"/>
            <ac:spMk id="22" creationId="{329FDD08-42D8-4AFF-90E5-5DAA5BC4CBD8}"/>
          </ac:spMkLst>
        </pc:spChg>
        <pc:spChg chg="add">
          <ac:chgData name="Bennett, Paul D - (bennett)" userId="33e522c1-c737-46a1-9b8b-c9d8be10c1d4" providerId="ADAL" clId="{AFE4DD43-043A-4C6E-B708-D22936715584}" dt="2022-09-23T18:34:23.262" v="7727" actId="26606"/>
          <ac:spMkLst>
            <pc:docMk/>
            <pc:sldMk cId="2430970015" sldId="404"/>
            <ac:spMk id="24" creationId="{1F7E4252-2F8C-4EA5-8B25-80F4D86EEA87}"/>
          </ac:spMkLst>
        </pc:spChg>
        <pc:spChg chg="add">
          <ac:chgData name="Bennett, Paul D - (bennett)" userId="33e522c1-c737-46a1-9b8b-c9d8be10c1d4" providerId="ADAL" clId="{AFE4DD43-043A-4C6E-B708-D22936715584}" dt="2022-09-23T18:34:23.262" v="7727" actId="26606"/>
          <ac:spMkLst>
            <pc:docMk/>
            <pc:sldMk cId="2430970015" sldId="404"/>
            <ac:spMk id="26" creationId="{1AE682A4-5C0C-437A-88CB-93903D449D39}"/>
          </ac:spMkLst>
        </pc:spChg>
        <pc:spChg chg="add">
          <ac:chgData name="Bennett, Paul D - (bennett)" userId="33e522c1-c737-46a1-9b8b-c9d8be10c1d4" providerId="ADAL" clId="{AFE4DD43-043A-4C6E-B708-D22936715584}" dt="2022-09-23T18:34:23.262" v="7727" actId="26606"/>
          <ac:spMkLst>
            <pc:docMk/>
            <pc:sldMk cId="2430970015" sldId="404"/>
            <ac:spMk id="28" creationId="{BCB0AB8E-3445-441A-B43E-CED27841E742}"/>
          </ac:spMkLst>
        </pc:spChg>
        <pc:spChg chg="add">
          <ac:chgData name="Bennett, Paul D - (bennett)" userId="33e522c1-c737-46a1-9b8b-c9d8be10c1d4" providerId="ADAL" clId="{AFE4DD43-043A-4C6E-B708-D22936715584}" dt="2022-09-23T18:34:23.262" v="7727" actId="26606"/>
          <ac:spMkLst>
            <pc:docMk/>
            <pc:sldMk cId="2430970015" sldId="404"/>
            <ac:spMk id="30" creationId="{60202AA6-BAFE-417F-904D-4F7027D36D8B}"/>
          </ac:spMkLst>
        </pc:spChg>
        <pc:picChg chg="add del mod">
          <ac:chgData name="Bennett, Paul D - (bennett)" userId="33e522c1-c737-46a1-9b8b-c9d8be10c1d4" providerId="ADAL" clId="{AFE4DD43-043A-4C6E-B708-D22936715584}" dt="2022-09-23T00:54:27.567" v="4080" actId="21"/>
          <ac:picMkLst>
            <pc:docMk/>
            <pc:sldMk cId="2430970015" sldId="404"/>
            <ac:picMk id="5" creationId="{6B4280F7-D6FD-F369-AE2C-325D6B76BB7A}"/>
          </ac:picMkLst>
        </pc:picChg>
        <pc:picChg chg="add mod">
          <ac:chgData name="Bennett, Paul D - (bennett)" userId="33e522c1-c737-46a1-9b8b-c9d8be10c1d4" providerId="ADAL" clId="{AFE4DD43-043A-4C6E-B708-D22936715584}" dt="2022-09-23T18:34:23.262" v="7727" actId="26606"/>
          <ac:picMkLst>
            <pc:docMk/>
            <pc:sldMk cId="2430970015" sldId="404"/>
            <ac:picMk id="7" creationId="{96A44BEC-60A9-B1D5-E5CA-FF6EB79EEFA4}"/>
          </ac:picMkLst>
        </pc:picChg>
        <pc:picChg chg="add">
          <ac:chgData name="Bennett, Paul D - (bennett)" userId="33e522c1-c737-46a1-9b8b-c9d8be10c1d4" providerId="ADAL" clId="{AFE4DD43-043A-4C6E-B708-D22936715584}" dt="2022-09-23T18:34:23.262" v="7727" actId="26606"/>
          <ac:picMkLst>
            <pc:docMk/>
            <pc:sldMk cId="2430970015" sldId="404"/>
            <ac:picMk id="12" creationId="{7594FC8B-8CD2-407F-94F1-9C71F5AEC2B6}"/>
          </ac:picMkLst>
        </pc:picChg>
        <pc:picChg chg="add">
          <ac:chgData name="Bennett, Paul D - (bennett)" userId="33e522c1-c737-46a1-9b8b-c9d8be10c1d4" providerId="ADAL" clId="{AFE4DD43-043A-4C6E-B708-D22936715584}" dt="2022-09-23T18:34:23.262" v="7727" actId="26606"/>
          <ac:picMkLst>
            <pc:docMk/>
            <pc:sldMk cId="2430970015" sldId="404"/>
            <ac:picMk id="14" creationId="{DBABC971-8D40-4A4F-AC60-28B9172789B9}"/>
          </ac:picMkLst>
        </pc:picChg>
        <pc:picChg chg="add">
          <ac:chgData name="Bennett, Paul D - (bennett)" userId="33e522c1-c737-46a1-9b8b-c9d8be10c1d4" providerId="ADAL" clId="{AFE4DD43-043A-4C6E-B708-D22936715584}" dt="2022-09-23T18:34:23.262" v="7727" actId="26606"/>
          <ac:picMkLst>
            <pc:docMk/>
            <pc:sldMk cId="2430970015" sldId="404"/>
            <ac:picMk id="18" creationId="{791AE23E-90C9-4963-96E2-8DADBFC3BC09}"/>
          </ac:picMkLst>
        </pc:picChg>
        <pc:picChg chg="add">
          <ac:chgData name="Bennett, Paul D - (bennett)" userId="33e522c1-c737-46a1-9b8b-c9d8be10c1d4" providerId="ADAL" clId="{AFE4DD43-043A-4C6E-B708-D22936715584}" dt="2022-09-23T18:34:23.262" v="7727" actId="26606"/>
          <ac:picMkLst>
            <pc:docMk/>
            <pc:sldMk cId="2430970015" sldId="404"/>
            <ac:picMk id="20" creationId="{C5F93E90-4379-4AAC-B021-E5FA6D974AED}"/>
          </ac:picMkLst>
        </pc:picChg>
      </pc:sldChg>
      <pc:sldChg chg="addSp modSp add mod ord setBg">
        <pc:chgData name="Bennett, Paul D - (bennett)" userId="33e522c1-c737-46a1-9b8b-c9d8be10c1d4" providerId="ADAL" clId="{AFE4DD43-043A-4C6E-B708-D22936715584}" dt="2022-09-23T20:00:05.417" v="8897" actId="14100"/>
        <pc:sldMkLst>
          <pc:docMk/>
          <pc:sldMk cId="2064028231" sldId="405"/>
        </pc:sldMkLst>
        <pc:spChg chg="mod">
          <ac:chgData name="Bennett, Paul D - (bennett)" userId="33e522c1-c737-46a1-9b8b-c9d8be10c1d4" providerId="ADAL" clId="{AFE4DD43-043A-4C6E-B708-D22936715584}" dt="2022-09-23T19:59:32.993" v="8888" actId="14100"/>
          <ac:spMkLst>
            <pc:docMk/>
            <pc:sldMk cId="2064028231" sldId="405"/>
            <ac:spMk id="2" creationId="{F32C31F2-1454-1D06-7550-757766FB8F3D}"/>
          </ac:spMkLst>
        </pc:spChg>
        <pc:spChg chg="mod">
          <ac:chgData name="Bennett, Paul D - (bennett)" userId="33e522c1-c737-46a1-9b8b-c9d8be10c1d4" providerId="ADAL" clId="{AFE4DD43-043A-4C6E-B708-D22936715584}" dt="2022-09-23T20:00:05.417" v="8897" actId="14100"/>
          <ac:spMkLst>
            <pc:docMk/>
            <pc:sldMk cId="2064028231" sldId="405"/>
            <ac:spMk id="3" creationId="{5D56EF63-ED5E-52BF-E670-E1162FFD91BD}"/>
          </ac:spMkLst>
        </pc:spChg>
        <pc:spChg chg="add">
          <ac:chgData name="Bennett, Paul D - (bennett)" userId="33e522c1-c737-46a1-9b8b-c9d8be10c1d4" providerId="ADAL" clId="{AFE4DD43-043A-4C6E-B708-D22936715584}" dt="2022-09-23T19:59:19.825" v="8886" actId="26606"/>
          <ac:spMkLst>
            <pc:docMk/>
            <pc:sldMk cId="2064028231" sldId="405"/>
            <ac:spMk id="14" creationId="{B9C04DC5-313B-4FE4-B868-5672A376419F}"/>
          </ac:spMkLst>
        </pc:spChg>
        <pc:spChg chg="add">
          <ac:chgData name="Bennett, Paul D - (bennett)" userId="33e522c1-c737-46a1-9b8b-c9d8be10c1d4" providerId="ADAL" clId="{AFE4DD43-043A-4C6E-B708-D22936715584}" dt="2022-09-23T19:59:19.825" v="8886" actId="26606"/>
          <ac:spMkLst>
            <pc:docMk/>
            <pc:sldMk cId="2064028231" sldId="405"/>
            <ac:spMk id="20" creationId="{329FDD08-42D8-4AFF-90E5-5DAA5BC4CBD8}"/>
          </ac:spMkLst>
        </pc:spChg>
        <pc:spChg chg="add">
          <ac:chgData name="Bennett, Paul D - (bennett)" userId="33e522c1-c737-46a1-9b8b-c9d8be10c1d4" providerId="ADAL" clId="{AFE4DD43-043A-4C6E-B708-D22936715584}" dt="2022-09-23T19:59:19.825" v="8886" actId="26606"/>
          <ac:spMkLst>
            <pc:docMk/>
            <pc:sldMk cId="2064028231" sldId="405"/>
            <ac:spMk id="22" creationId="{1F7E4252-2F8C-4EA5-8B25-80F4D86EEA87}"/>
          </ac:spMkLst>
        </pc:spChg>
        <pc:spChg chg="add">
          <ac:chgData name="Bennett, Paul D - (bennett)" userId="33e522c1-c737-46a1-9b8b-c9d8be10c1d4" providerId="ADAL" clId="{AFE4DD43-043A-4C6E-B708-D22936715584}" dt="2022-09-23T19:59:19.825" v="8886" actId="26606"/>
          <ac:spMkLst>
            <pc:docMk/>
            <pc:sldMk cId="2064028231" sldId="405"/>
            <ac:spMk id="24" creationId="{1AE682A4-5C0C-437A-88CB-93903D449D39}"/>
          </ac:spMkLst>
        </pc:spChg>
        <pc:spChg chg="add">
          <ac:chgData name="Bennett, Paul D - (bennett)" userId="33e522c1-c737-46a1-9b8b-c9d8be10c1d4" providerId="ADAL" clId="{AFE4DD43-043A-4C6E-B708-D22936715584}" dt="2022-09-23T19:59:19.825" v="8886" actId="26606"/>
          <ac:spMkLst>
            <pc:docMk/>
            <pc:sldMk cId="2064028231" sldId="405"/>
            <ac:spMk id="26" creationId="{BCB0AB8E-3445-441A-B43E-CED27841E742}"/>
          </ac:spMkLst>
        </pc:spChg>
        <pc:spChg chg="add">
          <ac:chgData name="Bennett, Paul D - (bennett)" userId="33e522c1-c737-46a1-9b8b-c9d8be10c1d4" providerId="ADAL" clId="{AFE4DD43-043A-4C6E-B708-D22936715584}" dt="2022-09-23T19:59:19.825" v="8886" actId="26606"/>
          <ac:spMkLst>
            <pc:docMk/>
            <pc:sldMk cId="2064028231" sldId="405"/>
            <ac:spMk id="28" creationId="{60202AA6-BAFE-417F-904D-4F7027D36D8B}"/>
          </ac:spMkLst>
        </pc:spChg>
        <pc:picChg chg="add mod">
          <ac:chgData name="Bennett, Paul D - (bennett)" userId="33e522c1-c737-46a1-9b8b-c9d8be10c1d4" providerId="ADAL" clId="{AFE4DD43-043A-4C6E-B708-D22936715584}" dt="2022-09-23T19:59:19.825" v="8886" actId="26606"/>
          <ac:picMkLst>
            <pc:docMk/>
            <pc:sldMk cId="2064028231" sldId="405"/>
            <ac:picMk id="5" creationId="{02036558-2C73-98BE-DC44-CE90D3D8341A}"/>
          </ac:picMkLst>
        </pc:picChg>
        <pc:picChg chg="add">
          <ac:chgData name="Bennett, Paul D - (bennett)" userId="33e522c1-c737-46a1-9b8b-c9d8be10c1d4" providerId="ADAL" clId="{AFE4DD43-043A-4C6E-B708-D22936715584}" dt="2022-09-23T19:59:19.825" v="8886" actId="26606"/>
          <ac:picMkLst>
            <pc:docMk/>
            <pc:sldMk cId="2064028231" sldId="405"/>
            <ac:picMk id="10" creationId="{7594FC8B-8CD2-407F-94F1-9C71F5AEC2B6}"/>
          </ac:picMkLst>
        </pc:picChg>
        <pc:picChg chg="add">
          <ac:chgData name="Bennett, Paul D - (bennett)" userId="33e522c1-c737-46a1-9b8b-c9d8be10c1d4" providerId="ADAL" clId="{AFE4DD43-043A-4C6E-B708-D22936715584}" dt="2022-09-23T19:59:19.825" v="8886" actId="26606"/>
          <ac:picMkLst>
            <pc:docMk/>
            <pc:sldMk cId="2064028231" sldId="405"/>
            <ac:picMk id="12" creationId="{DBABC971-8D40-4A4F-AC60-28B9172789B9}"/>
          </ac:picMkLst>
        </pc:picChg>
        <pc:picChg chg="add">
          <ac:chgData name="Bennett, Paul D - (bennett)" userId="33e522c1-c737-46a1-9b8b-c9d8be10c1d4" providerId="ADAL" clId="{AFE4DD43-043A-4C6E-B708-D22936715584}" dt="2022-09-23T19:59:19.825" v="8886" actId="26606"/>
          <ac:picMkLst>
            <pc:docMk/>
            <pc:sldMk cId="2064028231" sldId="405"/>
            <ac:picMk id="16" creationId="{791AE23E-90C9-4963-96E2-8DADBFC3BC09}"/>
          </ac:picMkLst>
        </pc:picChg>
        <pc:picChg chg="add">
          <ac:chgData name="Bennett, Paul D - (bennett)" userId="33e522c1-c737-46a1-9b8b-c9d8be10c1d4" providerId="ADAL" clId="{AFE4DD43-043A-4C6E-B708-D22936715584}" dt="2022-09-23T19:59:19.825" v="8886" actId="26606"/>
          <ac:picMkLst>
            <pc:docMk/>
            <pc:sldMk cId="2064028231" sldId="405"/>
            <ac:picMk id="18" creationId="{C5F93E90-4379-4AAC-B021-E5FA6D974AED}"/>
          </ac:picMkLst>
        </pc:picChg>
      </pc:sldChg>
      <pc:sldChg chg="addSp delSp modSp add mod ord setBg">
        <pc:chgData name="Bennett, Paul D - (bennett)" userId="33e522c1-c737-46a1-9b8b-c9d8be10c1d4" providerId="ADAL" clId="{AFE4DD43-043A-4C6E-B708-D22936715584}" dt="2022-09-23T19:09:29.155" v="7976" actId="14100"/>
        <pc:sldMkLst>
          <pc:docMk/>
          <pc:sldMk cId="3408278822" sldId="406"/>
        </pc:sldMkLst>
        <pc:spChg chg="mod">
          <ac:chgData name="Bennett, Paul D - (bennett)" userId="33e522c1-c737-46a1-9b8b-c9d8be10c1d4" providerId="ADAL" clId="{AFE4DD43-043A-4C6E-B708-D22936715584}" dt="2022-09-23T19:04:55.407" v="7906" actId="27636"/>
          <ac:spMkLst>
            <pc:docMk/>
            <pc:sldMk cId="3408278822" sldId="406"/>
            <ac:spMk id="2" creationId="{F32C31F2-1454-1D06-7550-757766FB8F3D}"/>
          </ac:spMkLst>
        </pc:spChg>
        <pc:spChg chg="mod">
          <ac:chgData name="Bennett, Paul D - (bennett)" userId="33e522c1-c737-46a1-9b8b-c9d8be10c1d4" providerId="ADAL" clId="{AFE4DD43-043A-4C6E-B708-D22936715584}" dt="2022-09-23T19:09:29.155" v="7976" actId="14100"/>
          <ac:spMkLst>
            <pc:docMk/>
            <pc:sldMk cId="3408278822" sldId="406"/>
            <ac:spMk id="3" creationId="{5D56EF63-ED5E-52BF-E670-E1162FFD91BD}"/>
          </ac:spMkLst>
        </pc:spChg>
        <pc:spChg chg="add del">
          <ac:chgData name="Bennett, Paul D - (bennett)" userId="33e522c1-c737-46a1-9b8b-c9d8be10c1d4" providerId="ADAL" clId="{AFE4DD43-043A-4C6E-B708-D22936715584}" dt="2022-09-23T01:04:06.823" v="4329" actId="22"/>
          <ac:spMkLst>
            <pc:docMk/>
            <pc:sldMk cId="3408278822" sldId="406"/>
            <ac:spMk id="5" creationId="{E87C80E6-6A93-0CF2-6741-93CF29A6A874}"/>
          </ac:spMkLst>
        </pc:spChg>
        <pc:spChg chg="add">
          <ac:chgData name="Bennett, Paul D - (bennett)" userId="33e522c1-c737-46a1-9b8b-c9d8be10c1d4" providerId="ADAL" clId="{AFE4DD43-043A-4C6E-B708-D22936715584}" dt="2022-09-23T19:04:46.750" v="7902" actId="26606"/>
          <ac:spMkLst>
            <pc:docMk/>
            <pc:sldMk cId="3408278822" sldId="406"/>
            <ac:spMk id="14" creationId="{B9C04DC5-313B-4FE4-B868-5672A376419F}"/>
          </ac:spMkLst>
        </pc:spChg>
        <pc:spChg chg="add">
          <ac:chgData name="Bennett, Paul D - (bennett)" userId="33e522c1-c737-46a1-9b8b-c9d8be10c1d4" providerId="ADAL" clId="{AFE4DD43-043A-4C6E-B708-D22936715584}" dt="2022-09-23T19:04:46.750" v="7902" actId="26606"/>
          <ac:spMkLst>
            <pc:docMk/>
            <pc:sldMk cId="3408278822" sldId="406"/>
            <ac:spMk id="20" creationId="{329FDD08-42D8-4AFF-90E5-5DAA5BC4CBD8}"/>
          </ac:spMkLst>
        </pc:spChg>
        <pc:spChg chg="add">
          <ac:chgData name="Bennett, Paul D - (bennett)" userId="33e522c1-c737-46a1-9b8b-c9d8be10c1d4" providerId="ADAL" clId="{AFE4DD43-043A-4C6E-B708-D22936715584}" dt="2022-09-23T19:04:46.750" v="7902" actId="26606"/>
          <ac:spMkLst>
            <pc:docMk/>
            <pc:sldMk cId="3408278822" sldId="406"/>
            <ac:spMk id="22" creationId="{1F7E4252-2F8C-4EA5-8B25-80F4D86EEA87}"/>
          </ac:spMkLst>
        </pc:spChg>
        <pc:spChg chg="add">
          <ac:chgData name="Bennett, Paul D - (bennett)" userId="33e522c1-c737-46a1-9b8b-c9d8be10c1d4" providerId="ADAL" clId="{AFE4DD43-043A-4C6E-B708-D22936715584}" dt="2022-09-23T19:04:46.750" v="7902" actId="26606"/>
          <ac:spMkLst>
            <pc:docMk/>
            <pc:sldMk cId="3408278822" sldId="406"/>
            <ac:spMk id="24" creationId="{1AE682A4-5C0C-437A-88CB-93903D449D39}"/>
          </ac:spMkLst>
        </pc:spChg>
        <pc:spChg chg="add">
          <ac:chgData name="Bennett, Paul D - (bennett)" userId="33e522c1-c737-46a1-9b8b-c9d8be10c1d4" providerId="ADAL" clId="{AFE4DD43-043A-4C6E-B708-D22936715584}" dt="2022-09-23T19:04:46.750" v="7902" actId="26606"/>
          <ac:spMkLst>
            <pc:docMk/>
            <pc:sldMk cId="3408278822" sldId="406"/>
            <ac:spMk id="26" creationId="{BCB0AB8E-3445-441A-B43E-CED27841E742}"/>
          </ac:spMkLst>
        </pc:spChg>
        <pc:spChg chg="add">
          <ac:chgData name="Bennett, Paul D - (bennett)" userId="33e522c1-c737-46a1-9b8b-c9d8be10c1d4" providerId="ADAL" clId="{AFE4DD43-043A-4C6E-B708-D22936715584}" dt="2022-09-23T19:04:46.750" v="7902" actId="26606"/>
          <ac:spMkLst>
            <pc:docMk/>
            <pc:sldMk cId="3408278822" sldId="406"/>
            <ac:spMk id="28" creationId="{60202AA6-BAFE-417F-904D-4F7027D36D8B}"/>
          </ac:spMkLst>
        </pc:spChg>
        <pc:picChg chg="add mod">
          <ac:chgData name="Bennett, Paul D - (bennett)" userId="33e522c1-c737-46a1-9b8b-c9d8be10c1d4" providerId="ADAL" clId="{AFE4DD43-043A-4C6E-B708-D22936715584}" dt="2022-09-23T19:06:20.162" v="7938" actId="1076"/>
          <ac:picMkLst>
            <pc:docMk/>
            <pc:sldMk cId="3408278822" sldId="406"/>
            <ac:picMk id="5" creationId="{1CC01C62-0102-78A0-D7EB-35662EBCDE9C}"/>
          </ac:picMkLst>
        </pc:picChg>
        <pc:picChg chg="add">
          <ac:chgData name="Bennett, Paul D - (bennett)" userId="33e522c1-c737-46a1-9b8b-c9d8be10c1d4" providerId="ADAL" clId="{AFE4DD43-043A-4C6E-B708-D22936715584}" dt="2022-09-23T19:04:46.750" v="7902" actId="26606"/>
          <ac:picMkLst>
            <pc:docMk/>
            <pc:sldMk cId="3408278822" sldId="406"/>
            <ac:picMk id="10" creationId="{7594FC8B-8CD2-407F-94F1-9C71F5AEC2B6}"/>
          </ac:picMkLst>
        </pc:picChg>
        <pc:picChg chg="add">
          <ac:chgData name="Bennett, Paul D - (bennett)" userId="33e522c1-c737-46a1-9b8b-c9d8be10c1d4" providerId="ADAL" clId="{AFE4DD43-043A-4C6E-B708-D22936715584}" dt="2022-09-23T19:04:46.750" v="7902" actId="26606"/>
          <ac:picMkLst>
            <pc:docMk/>
            <pc:sldMk cId="3408278822" sldId="406"/>
            <ac:picMk id="12" creationId="{DBABC971-8D40-4A4F-AC60-28B9172789B9}"/>
          </ac:picMkLst>
        </pc:picChg>
        <pc:picChg chg="add">
          <ac:chgData name="Bennett, Paul D - (bennett)" userId="33e522c1-c737-46a1-9b8b-c9d8be10c1d4" providerId="ADAL" clId="{AFE4DD43-043A-4C6E-B708-D22936715584}" dt="2022-09-23T19:04:46.750" v="7902" actId="26606"/>
          <ac:picMkLst>
            <pc:docMk/>
            <pc:sldMk cId="3408278822" sldId="406"/>
            <ac:picMk id="16" creationId="{791AE23E-90C9-4963-96E2-8DADBFC3BC09}"/>
          </ac:picMkLst>
        </pc:picChg>
        <pc:picChg chg="add">
          <ac:chgData name="Bennett, Paul D - (bennett)" userId="33e522c1-c737-46a1-9b8b-c9d8be10c1d4" providerId="ADAL" clId="{AFE4DD43-043A-4C6E-B708-D22936715584}" dt="2022-09-23T19:04:46.750" v="7902" actId="26606"/>
          <ac:picMkLst>
            <pc:docMk/>
            <pc:sldMk cId="3408278822" sldId="406"/>
            <ac:picMk id="18" creationId="{C5F93E90-4379-4AAC-B021-E5FA6D974AED}"/>
          </ac:picMkLst>
        </pc:picChg>
      </pc:sldChg>
      <pc:sldChg chg="addSp modSp add mod ord setBg">
        <pc:chgData name="Bennett, Paul D - (bennett)" userId="33e522c1-c737-46a1-9b8b-c9d8be10c1d4" providerId="ADAL" clId="{AFE4DD43-043A-4C6E-B708-D22936715584}" dt="2022-09-23T20:55:51.814" v="10475" actId="20577"/>
        <pc:sldMkLst>
          <pc:docMk/>
          <pc:sldMk cId="1274809290" sldId="407"/>
        </pc:sldMkLst>
        <pc:spChg chg="mod">
          <ac:chgData name="Bennett, Paul D - (bennett)" userId="33e522c1-c737-46a1-9b8b-c9d8be10c1d4" providerId="ADAL" clId="{AFE4DD43-043A-4C6E-B708-D22936715584}" dt="2022-09-23T20:10:29.256" v="9235" actId="1076"/>
          <ac:spMkLst>
            <pc:docMk/>
            <pc:sldMk cId="1274809290" sldId="407"/>
            <ac:spMk id="2" creationId="{F32C31F2-1454-1D06-7550-757766FB8F3D}"/>
          </ac:spMkLst>
        </pc:spChg>
        <pc:spChg chg="mod">
          <ac:chgData name="Bennett, Paul D - (bennett)" userId="33e522c1-c737-46a1-9b8b-c9d8be10c1d4" providerId="ADAL" clId="{AFE4DD43-043A-4C6E-B708-D22936715584}" dt="2022-09-23T20:55:51.814" v="10475" actId="20577"/>
          <ac:spMkLst>
            <pc:docMk/>
            <pc:sldMk cId="1274809290" sldId="407"/>
            <ac:spMk id="3" creationId="{5D56EF63-ED5E-52BF-E670-E1162FFD91BD}"/>
          </ac:spMkLst>
        </pc:spChg>
        <pc:spChg chg="add">
          <ac:chgData name="Bennett, Paul D - (bennett)" userId="33e522c1-c737-46a1-9b8b-c9d8be10c1d4" providerId="ADAL" clId="{AFE4DD43-043A-4C6E-B708-D22936715584}" dt="2022-09-23T20:10:15.456" v="9231" actId="26606"/>
          <ac:spMkLst>
            <pc:docMk/>
            <pc:sldMk cId="1274809290" sldId="407"/>
            <ac:spMk id="10" creationId="{897D890B-9AFB-4A90-9960-C92E65728373}"/>
          </ac:spMkLst>
        </pc:spChg>
        <pc:spChg chg="add">
          <ac:chgData name="Bennett, Paul D - (bennett)" userId="33e522c1-c737-46a1-9b8b-c9d8be10c1d4" providerId="ADAL" clId="{AFE4DD43-043A-4C6E-B708-D22936715584}" dt="2022-09-23T20:10:15.456" v="9231" actId="26606"/>
          <ac:spMkLst>
            <pc:docMk/>
            <pc:sldMk cId="1274809290" sldId="407"/>
            <ac:spMk id="12" creationId="{98ED2387-9C78-40F9-B794-A735DCB3AB31}"/>
          </ac:spMkLst>
        </pc:spChg>
        <pc:spChg chg="add">
          <ac:chgData name="Bennett, Paul D - (bennett)" userId="33e522c1-c737-46a1-9b8b-c9d8be10c1d4" providerId="ADAL" clId="{AFE4DD43-043A-4C6E-B708-D22936715584}" dt="2022-09-23T20:10:15.456" v="9231" actId="26606"/>
          <ac:spMkLst>
            <pc:docMk/>
            <pc:sldMk cId="1274809290" sldId="407"/>
            <ac:spMk id="14" creationId="{477FCF5B-12FA-4ED2-B449-20BD744A7CA4}"/>
          </ac:spMkLst>
        </pc:spChg>
        <pc:spChg chg="add">
          <ac:chgData name="Bennett, Paul D - (bennett)" userId="33e522c1-c737-46a1-9b8b-c9d8be10c1d4" providerId="ADAL" clId="{AFE4DD43-043A-4C6E-B708-D22936715584}" dt="2022-09-23T20:10:15.456" v="9231" actId="26606"/>
          <ac:spMkLst>
            <pc:docMk/>
            <pc:sldMk cId="1274809290" sldId="407"/>
            <ac:spMk id="16" creationId="{1780B2A6-1181-456F-8B6E-AD86960CD04E}"/>
          </ac:spMkLst>
        </pc:spChg>
        <pc:picChg chg="add mod">
          <ac:chgData name="Bennett, Paul D - (bennett)" userId="33e522c1-c737-46a1-9b8b-c9d8be10c1d4" providerId="ADAL" clId="{AFE4DD43-043A-4C6E-B708-D22936715584}" dt="2022-09-23T20:11:34.368" v="9243" actId="1076"/>
          <ac:picMkLst>
            <pc:docMk/>
            <pc:sldMk cId="1274809290" sldId="407"/>
            <ac:picMk id="5" creationId="{2D0CFA9E-2AAD-6590-239D-282E1DA1D8A7}"/>
          </ac:picMkLst>
        </pc:picChg>
      </pc:sldChg>
      <pc:sldChg chg="addSp modSp add mod setBg">
        <pc:chgData name="Bennett, Paul D - (bennett)" userId="33e522c1-c737-46a1-9b8b-c9d8be10c1d4" providerId="ADAL" clId="{AFE4DD43-043A-4C6E-B708-D22936715584}" dt="2022-09-23T20:55:25.478" v="10464" actId="14100"/>
        <pc:sldMkLst>
          <pc:docMk/>
          <pc:sldMk cId="1692744554" sldId="408"/>
        </pc:sldMkLst>
        <pc:spChg chg="mod">
          <ac:chgData name="Bennett, Paul D - (bennett)" userId="33e522c1-c737-46a1-9b8b-c9d8be10c1d4" providerId="ADAL" clId="{AFE4DD43-043A-4C6E-B708-D22936715584}" dt="2022-09-23T20:55:23.085" v="10463" actId="14100"/>
          <ac:spMkLst>
            <pc:docMk/>
            <pc:sldMk cId="1692744554" sldId="408"/>
            <ac:spMk id="2" creationId="{F32C31F2-1454-1D06-7550-757766FB8F3D}"/>
          </ac:spMkLst>
        </pc:spChg>
        <pc:spChg chg="mod">
          <ac:chgData name="Bennett, Paul D - (bennett)" userId="33e522c1-c737-46a1-9b8b-c9d8be10c1d4" providerId="ADAL" clId="{AFE4DD43-043A-4C6E-B708-D22936715584}" dt="2022-09-23T20:55:25.478" v="10464" actId="14100"/>
          <ac:spMkLst>
            <pc:docMk/>
            <pc:sldMk cId="1692744554" sldId="408"/>
            <ac:spMk id="3" creationId="{5D56EF63-ED5E-52BF-E670-E1162FFD91BD}"/>
          </ac:spMkLst>
        </pc:spChg>
        <pc:spChg chg="add">
          <ac:chgData name="Bennett, Paul D - (bennett)" userId="33e522c1-c737-46a1-9b8b-c9d8be10c1d4" providerId="ADAL" clId="{AFE4DD43-043A-4C6E-B708-D22936715584}" dt="2022-09-23T20:03:44.172" v="8980" actId="26606"/>
          <ac:spMkLst>
            <pc:docMk/>
            <pc:sldMk cId="1692744554" sldId="408"/>
            <ac:spMk id="14" creationId="{B9C04DC5-313B-4FE4-B868-5672A376419F}"/>
          </ac:spMkLst>
        </pc:spChg>
        <pc:spChg chg="add">
          <ac:chgData name="Bennett, Paul D - (bennett)" userId="33e522c1-c737-46a1-9b8b-c9d8be10c1d4" providerId="ADAL" clId="{AFE4DD43-043A-4C6E-B708-D22936715584}" dt="2022-09-23T20:03:44.172" v="8980" actId="26606"/>
          <ac:spMkLst>
            <pc:docMk/>
            <pc:sldMk cId="1692744554" sldId="408"/>
            <ac:spMk id="20" creationId="{329FDD08-42D8-4AFF-90E5-5DAA5BC4CBD8}"/>
          </ac:spMkLst>
        </pc:spChg>
        <pc:spChg chg="add">
          <ac:chgData name="Bennett, Paul D - (bennett)" userId="33e522c1-c737-46a1-9b8b-c9d8be10c1d4" providerId="ADAL" clId="{AFE4DD43-043A-4C6E-B708-D22936715584}" dt="2022-09-23T20:03:44.172" v="8980" actId="26606"/>
          <ac:spMkLst>
            <pc:docMk/>
            <pc:sldMk cId="1692744554" sldId="408"/>
            <ac:spMk id="22" creationId="{1F7E4252-2F8C-4EA5-8B25-80F4D86EEA87}"/>
          </ac:spMkLst>
        </pc:spChg>
        <pc:spChg chg="add">
          <ac:chgData name="Bennett, Paul D - (bennett)" userId="33e522c1-c737-46a1-9b8b-c9d8be10c1d4" providerId="ADAL" clId="{AFE4DD43-043A-4C6E-B708-D22936715584}" dt="2022-09-23T20:03:44.172" v="8980" actId="26606"/>
          <ac:spMkLst>
            <pc:docMk/>
            <pc:sldMk cId="1692744554" sldId="408"/>
            <ac:spMk id="24" creationId="{1AE682A4-5C0C-437A-88CB-93903D449D39}"/>
          </ac:spMkLst>
        </pc:spChg>
        <pc:spChg chg="add">
          <ac:chgData name="Bennett, Paul D - (bennett)" userId="33e522c1-c737-46a1-9b8b-c9d8be10c1d4" providerId="ADAL" clId="{AFE4DD43-043A-4C6E-B708-D22936715584}" dt="2022-09-23T20:03:44.172" v="8980" actId="26606"/>
          <ac:spMkLst>
            <pc:docMk/>
            <pc:sldMk cId="1692744554" sldId="408"/>
            <ac:spMk id="26" creationId="{BCB0AB8E-3445-441A-B43E-CED27841E742}"/>
          </ac:spMkLst>
        </pc:spChg>
        <pc:spChg chg="add">
          <ac:chgData name="Bennett, Paul D - (bennett)" userId="33e522c1-c737-46a1-9b8b-c9d8be10c1d4" providerId="ADAL" clId="{AFE4DD43-043A-4C6E-B708-D22936715584}" dt="2022-09-23T20:03:44.172" v="8980" actId="26606"/>
          <ac:spMkLst>
            <pc:docMk/>
            <pc:sldMk cId="1692744554" sldId="408"/>
            <ac:spMk id="28" creationId="{60202AA6-BAFE-417F-904D-4F7027D36D8B}"/>
          </ac:spMkLst>
        </pc:spChg>
        <pc:picChg chg="add mod">
          <ac:chgData name="Bennett, Paul D - (bennett)" userId="33e522c1-c737-46a1-9b8b-c9d8be10c1d4" providerId="ADAL" clId="{AFE4DD43-043A-4C6E-B708-D22936715584}" dt="2022-09-23T20:03:44.172" v="8980" actId="26606"/>
          <ac:picMkLst>
            <pc:docMk/>
            <pc:sldMk cId="1692744554" sldId="408"/>
            <ac:picMk id="5" creationId="{54BB45D7-1E3A-9AAC-ED59-C96C173D429C}"/>
          </ac:picMkLst>
        </pc:picChg>
        <pc:picChg chg="add">
          <ac:chgData name="Bennett, Paul D - (bennett)" userId="33e522c1-c737-46a1-9b8b-c9d8be10c1d4" providerId="ADAL" clId="{AFE4DD43-043A-4C6E-B708-D22936715584}" dt="2022-09-23T20:03:44.172" v="8980" actId="26606"/>
          <ac:picMkLst>
            <pc:docMk/>
            <pc:sldMk cId="1692744554" sldId="408"/>
            <ac:picMk id="10" creationId="{7594FC8B-8CD2-407F-94F1-9C71F5AEC2B6}"/>
          </ac:picMkLst>
        </pc:picChg>
        <pc:picChg chg="add">
          <ac:chgData name="Bennett, Paul D - (bennett)" userId="33e522c1-c737-46a1-9b8b-c9d8be10c1d4" providerId="ADAL" clId="{AFE4DD43-043A-4C6E-B708-D22936715584}" dt="2022-09-23T20:03:44.172" v="8980" actId="26606"/>
          <ac:picMkLst>
            <pc:docMk/>
            <pc:sldMk cId="1692744554" sldId="408"/>
            <ac:picMk id="12" creationId="{DBABC971-8D40-4A4F-AC60-28B9172789B9}"/>
          </ac:picMkLst>
        </pc:picChg>
        <pc:picChg chg="add">
          <ac:chgData name="Bennett, Paul D - (bennett)" userId="33e522c1-c737-46a1-9b8b-c9d8be10c1d4" providerId="ADAL" clId="{AFE4DD43-043A-4C6E-B708-D22936715584}" dt="2022-09-23T20:03:44.172" v="8980" actId="26606"/>
          <ac:picMkLst>
            <pc:docMk/>
            <pc:sldMk cId="1692744554" sldId="408"/>
            <ac:picMk id="16" creationId="{791AE23E-90C9-4963-96E2-8DADBFC3BC09}"/>
          </ac:picMkLst>
        </pc:picChg>
        <pc:picChg chg="add">
          <ac:chgData name="Bennett, Paul D - (bennett)" userId="33e522c1-c737-46a1-9b8b-c9d8be10c1d4" providerId="ADAL" clId="{AFE4DD43-043A-4C6E-B708-D22936715584}" dt="2022-09-23T20:03:44.172" v="8980" actId="26606"/>
          <ac:picMkLst>
            <pc:docMk/>
            <pc:sldMk cId="1692744554" sldId="408"/>
            <ac:picMk id="18" creationId="{C5F93E90-4379-4AAC-B021-E5FA6D974AED}"/>
          </ac:picMkLst>
        </pc:picChg>
      </pc:sldChg>
      <pc:sldChg chg="modSp add del mod">
        <pc:chgData name="Bennett, Paul D - (bennett)" userId="33e522c1-c737-46a1-9b8b-c9d8be10c1d4" providerId="ADAL" clId="{AFE4DD43-043A-4C6E-B708-D22936715584}" dt="2022-09-23T20:09:30.301" v="9193" actId="2696"/>
        <pc:sldMkLst>
          <pc:docMk/>
          <pc:sldMk cId="1365367502" sldId="409"/>
        </pc:sldMkLst>
        <pc:spChg chg="mod">
          <ac:chgData name="Bennett, Paul D - (bennett)" userId="33e522c1-c737-46a1-9b8b-c9d8be10c1d4" providerId="ADAL" clId="{AFE4DD43-043A-4C6E-B708-D22936715584}" dt="2022-09-23T16:12:30.998" v="6077"/>
          <ac:spMkLst>
            <pc:docMk/>
            <pc:sldMk cId="1365367502" sldId="409"/>
            <ac:spMk id="2" creationId="{F32C31F2-1454-1D06-7550-757766FB8F3D}"/>
          </ac:spMkLst>
        </pc:spChg>
        <pc:spChg chg="mod">
          <ac:chgData name="Bennett, Paul D - (bennett)" userId="33e522c1-c737-46a1-9b8b-c9d8be10c1d4" providerId="ADAL" clId="{AFE4DD43-043A-4C6E-B708-D22936715584}" dt="2022-09-23T01:10:24.579" v="4783" actId="20577"/>
          <ac:spMkLst>
            <pc:docMk/>
            <pc:sldMk cId="1365367502" sldId="409"/>
            <ac:spMk id="3" creationId="{5D56EF63-ED5E-52BF-E670-E1162FFD91BD}"/>
          </ac:spMkLst>
        </pc:spChg>
      </pc:sldChg>
      <pc:sldChg chg="modSp add del mod">
        <pc:chgData name="Bennett, Paul D - (bennett)" userId="33e522c1-c737-46a1-9b8b-c9d8be10c1d4" providerId="ADAL" clId="{AFE4DD43-043A-4C6E-B708-D22936715584}" dt="2022-09-23T19:35:37.141" v="8357" actId="2696"/>
        <pc:sldMkLst>
          <pc:docMk/>
          <pc:sldMk cId="1534470290" sldId="410"/>
        </pc:sldMkLst>
        <pc:spChg chg="mod">
          <ac:chgData name="Bennett, Paul D - (bennett)" userId="33e522c1-c737-46a1-9b8b-c9d8be10c1d4" providerId="ADAL" clId="{AFE4DD43-043A-4C6E-B708-D22936715584}" dt="2022-09-23T16:12:30.998" v="6077"/>
          <ac:spMkLst>
            <pc:docMk/>
            <pc:sldMk cId="1534470290" sldId="410"/>
            <ac:spMk id="2" creationId="{F32C31F2-1454-1D06-7550-757766FB8F3D}"/>
          </ac:spMkLst>
        </pc:spChg>
        <pc:spChg chg="mod">
          <ac:chgData name="Bennett, Paul D - (bennett)" userId="33e522c1-c737-46a1-9b8b-c9d8be10c1d4" providerId="ADAL" clId="{AFE4DD43-043A-4C6E-B708-D22936715584}" dt="2022-09-23T01:04:42.964" v="4345" actId="20577"/>
          <ac:spMkLst>
            <pc:docMk/>
            <pc:sldMk cId="1534470290" sldId="410"/>
            <ac:spMk id="3" creationId="{5D56EF63-ED5E-52BF-E670-E1162FFD91BD}"/>
          </ac:spMkLst>
        </pc:spChg>
      </pc:sldChg>
      <pc:sldChg chg="addSp modSp add mod setBg">
        <pc:chgData name="Bennett, Paul D - (bennett)" userId="33e522c1-c737-46a1-9b8b-c9d8be10c1d4" providerId="ADAL" clId="{AFE4DD43-043A-4C6E-B708-D22936715584}" dt="2022-09-23T20:55:35.197" v="10466" actId="20577"/>
        <pc:sldMkLst>
          <pc:docMk/>
          <pc:sldMk cId="34768175" sldId="411"/>
        </pc:sldMkLst>
        <pc:spChg chg="mod">
          <ac:chgData name="Bennett, Paul D - (bennett)" userId="33e522c1-c737-46a1-9b8b-c9d8be10c1d4" providerId="ADAL" clId="{AFE4DD43-043A-4C6E-B708-D22936715584}" dt="2022-09-23T20:08:33.190" v="9170" actId="1076"/>
          <ac:spMkLst>
            <pc:docMk/>
            <pc:sldMk cId="34768175" sldId="411"/>
            <ac:spMk id="2" creationId="{F32C31F2-1454-1D06-7550-757766FB8F3D}"/>
          </ac:spMkLst>
        </pc:spChg>
        <pc:spChg chg="mod">
          <ac:chgData name="Bennett, Paul D - (bennett)" userId="33e522c1-c737-46a1-9b8b-c9d8be10c1d4" providerId="ADAL" clId="{AFE4DD43-043A-4C6E-B708-D22936715584}" dt="2022-09-23T20:55:35.197" v="10466" actId="20577"/>
          <ac:spMkLst>
            <pc:docMk/>
            <pc:sldMk cId="34768175" sldId="411"/>
            <ac:spMk id="3" creationId="{5D56EF63-ED5E-52BF-E670-E1162FFD91BD}"/>
          </ac:spMkLst>
        </pc:spChg>
        <pc:spChg chg="add">
          <ac:chgData name="Bennett, Paul D - (bennett)" userId="33e522c1-c737-46a1-9b8b-c9d8be10c1d4" providerId="ADAL" clId="{AFE4DD43-043A-4C6E-B708-D22936715584}" dt="2022-09-23T20:08:14.614" v="9164" actId="26606"/>
          <ac:spMkLst>
            <pc:docMk/>
            <pc:sldMk cId="34768175" sldId="411"/>
            <ac:spMk id="10" creationId="{897D890B-9AFB-4A90-9960-C92E65728373}"/>
          </ac:spMkLst>
        </pc:spChg>
        <pc:spChg chg="add">
          <ac:chgData name="Bennett, Paul D - (bennett)" userId="33e522c1-c737-46a1-9b8b-c9d8be10c1d4" providerId="ADAL" clId="{AFE4DD43-043A-4C6E-B708-D22936715584}" dt="2022-09-23T20:08:14.614" v="9164" actId="26606"/>
          <ac:spMkLst>
            <pc:docMk/>
            <pc:sldMk cId="34768175" sldId="411"/>
            <ac:spMk id="12" creationId="{98ED2387-9C78-40F9-B794-A735DCB3AB31}"/>
          </ac:spMkLst>
        </pc:spChg>
        <pc:spChg chg="add">
          <ac:chgData name="Bennett, Paul D - (bennett)" userId="33e522c1-c737-46a1-9b8b-c9d8be10c1d4" providerId="ADAL" clId="{AFE4DD43-043A-4C6E-B708-D22936715584}" dt="2022-09-23T20:08:14.614" v="9164" actId="26606"/>
          <ac:spMkLst>
            <pc:docMk/>
            <pc:sldMk cId="34768175" sldId="411"/>
            <ac:spMk id="14" creationId="{477FCF5B-12FA-4ED2-B449-20BD744A7CA4}"/>
          </ac:spMkLst>
        </pc:spChg>
        <pc:spChg chg="add">
          <ac:chgData name="Bennett, Paul D - (bennett)" userId="33e522c1-c737-46a1-9b8b-c9d8be10c1d4" providerId="ADAL" clId="{AFE4DD43-043A-4C6E-B708-D22936715584}" dt="2022-09-23T20:08:14.614" v="9164" actId="26606"/>
          <ac:spMkLst>
            <pc:docMk/>
            <pc:sldMk cId="34768175" sldId="411"/>
            <ac:spMk id="16" creationId="{1780B2A6-1181-456F-8B6E-AD86960CD04E}"/>
          </ac:spMkLst>
        </pc:spChg>
        <pc:picChg chg="add mod">
          <ac:chgData name="Bennett, Paul D - (bennett)" userId="33e522c1-c737-46a1-9b8b-c9d8be10c1d4" providerId="ADAL" clId="{AFE4DD43-043A-4C6E-B708-D22936715584}" dt="2022-09-23T20:09:05.894" v="9182" actId="1076"/>
          <ac:picMkLst>
            <pc:docMk/>
            <pc:sldMk cId="34768175" sldId="411"/>
            <ac:picMk id="5" creationId="{E1466D5A-D102-282F-4802-1EE0EBAB5AA7}"/>
          </ac:picMkLst>
        </pc:picChg>
      </pc:sldChg>
      <pc:sldChg chg="addSp delSp modSp add mod ord setBg addAnim delAnim">
        <pc:chgData name="Bennett, Paul D - (bennett)" userId="33e522c1-c737-46a1-9b8b-c9d8be10c1d4" providerId="ADAL" clId="{AFE4DD43-043A-4C6E-B708-D22936715584}" dt="2022-09-23T21:15:23.119" v="10896" actId="14100"/>
        <pc:sldMkLst>
          <pc:docMk/>
          <pc:sldMk cId="3400001945" sldId="412"/>
        </pc:sldMkLst>
        <pc:spChg chg="mod">
          <ac:chgData name="Bennett, Paul D - (bennett)" userId="33e522c1-c737-46a1-9b8b-c9d8be10c1d4" providerId="ADAL" clId="{AFE4DD43-043A-4C6E-B708-D22936715584}" dt="2022-09-23T21:13:03.493" v="10801" actId="1076"/>
          <ac:spMkLst>
            <pc:docMk/>
            <pc:sldMk cId="3400001945" sldId="412"/>
            <ac:spMk id="2" creationId="{F32C31F2-1454-1D06-7550-757766FB8F3D}"/>
          </ac:spMkLst>
        </pc:spChg>
        <pc:spChg chg="mod">
          <ac:chgData name="Bennett, Paul D - (bennett)" userId="33e522c1-c737-46a1-9b8b-c9d8be10c1d4" providerId="ADAL" clId="{AFE4DD43-043A-4C6E-B708-D22936715584}" dt="2022-09-23T21:15:23.119" v="10896" actId="14100"/>
          <ac:spMkLst>
            <pc:docMk/>
            <pc:sldMk cId="3400001945" sldId="412"/>
            <ac:spMk id="3" creationId="{5D56EF63-ED5E-52BF-E670-E1162FFD91BD}"/>
          </ac:spMkLst>
        </pc:spChg>
        <pc:spChg chg="add del">
          <ac:chgData name="Bennett, Paul D - (bennett)" userId="33e522c1-c737-46a1-9b8b-c9d8be10c1d4" providerId="ADAL" clId="{AFE4DD43-043A-4C6E-B708-D22936715584}" dt="2022-09-23T21:00:36.712" v="10510" actId="26606"/>
          <ac:spMkLst>
            <pc:docMk/>
            <pc:sldMk cId="3400001945" sldId="412"/>
            <ac:spMk id="14" creationId="{B9C04DC5-313B-4FE4-B868-5672A376419F}"/>
          </ac:spMkLst>
        </pc:spChg>
        <pc:spChg chg="add del">
          <ac:chgData name="Bennett, Paul D - (bennett)" userId="33e522c1-c737-46a1-9b8b-c9d8be10c1d4" providerId="ADAL" clId="{AFE4DD43-043A-4C6E-B708-D22936715584}" dt="2022-09-23T21:00:36.712" v="10510" actId="26606"/>
          <ac:spMkLst>
            <pc:docMk/>
            <pc:sldMk cId="3400001945" sldId="412"/>
            <ac:spMk id="20" creationId="{329FDD08-42D8-4AFF-90E5-5DAA5BC4CBD8}"/>
          </ac:spMkLst>
        </pc:spChg>
        <pc:spChg chg="add del">
          <ac:chgData name="Bennett, Paul D - (bennett)" userId="33e522c1-c737-46a1-9b8b-c9d8be10c1d4" providerId="ADAL" clId="{AFE4DD43-043A-4C6E-B708-D22936715584}" dt="2022-09-23T21:00:36.712" v="10510" actId="26606"/>
          <ac:spMkLst>
            <pc:docMk/>
            <pc:sldMk cId="3400001945" sldId="412"/>
            <ac:spMk id="22" creationId="{1F7E4252-2F8C-4EA5-8B25-80F4D86EEA87}"/>
          </ac:spMkLst>
        </pc:spChg>
        <pc:spChg chg="add del">
          <ac:chgData name="Bennett, Paul D - (bennett)" userId="33e522c1-c737-46a1-9b8b-c9d8be10c1d4" providerId="ADAL" clId="{AFE4DD43-043A-4C6E-B708-D22936715584}" dt="2022-09-23T21:00:36.712" v="10510" actId="26606"/>
          <ac:spMkLst>
            <pc:docMk/>
            <pc:sldMk cId="3400001945" sldId="412"/>
            <ac:spMk id="24" creationId="{1AE682A4-5C0C-437A-88CB-93903D449D39}"/>
          </ac:spMkLst>
        </pc:spChg>
        <pc:spChg chg="add del">
          <ac:chgData name="Bennett, Paul D - (bennett)" userId="33e522c1-c737-46a1-9b8b-c9d8be10c1d4" providerId="ADAL" clId="{AFE4DD43-043A-4C6E-B708-D22936715584}" dt="2022-09-23T21:00:36.712" v="10510" actId="26606"/>
          <ac:spMkLst>
            <pc:docMk/>
            <pc:sldMk cId="3400001945" sldId="412"/>
            <ac:spMk id="26" creationId="{BCB0AB8E-3445-441A-B43E-CED27841E742}"/>
          </ac:spMkLst>
        </pc:spChg>
        <pc:spChg chg="add del">
          <ac:chgData name="Bennett, Paul D - (bennett)" userId="33e522c1-c737-46a1-9b8b-c9d8be10c1d4" providerId="ADAL" clId="{AFE4DD43-043A-4C6E-B708-D22936715584}" dt="2022-09-23T21:00:36.712" v="10510" actId="26606"/>
          <ac:spMkLst>
            <pc:docMk/>
            <pc:sldMk cId="3400001945" sldId="412"/>
            <ac:spMk id="28" creationId="{60202AA6-BAFE-417F-904D-4F7027D36D8B}"/>
          </ac:spMkLst>
        </pc:spChg>
        <pc:spChg chg="add del">
          <ac:chgData name="Bennett, Paul D - (bennett)" userId="33e522c1-c737-46a1-9b8b-c9d8be10c1d4" providerId="ADAL" clId="{AFE4DD43-043A-4C6E-B708-D22936715584}" dt="2022-09-23T21:00:36.704" v="10509" actId="26606"/>
          <ac:spMkLst>
            <pc:docMk/>
            <pc:sldMk cId="3400001945" sldId="412"/>
            <ac:spMk id="33" creationId="{A4322390-8B58-46BE-88EB-D9FD30C08743}"/>
          </ac:spMkLst>
        </pc:spChg>
        <pc:spChg chg="add del">
          <ac:chgData name="Bennett, Paul D - (bennett)" userId="33e522c1-c737-46a1-9b8b-c9d8be10c1d4" providerId="ADAL" clId="{AFE4DD43-043A-4C6E-B708-D22936715584}" dt="2022-09-23T21:00:36.704" v="10509" actId="26606"/>
          <ac:spMkLst>
            <pc:docMk/>
            <pc:sldMk cId="3400001945" sldId="412"/>
            <ac:spMk id="35" creationId="{C885E190-58DD-42DD-A4A8-401E15C92A52}"/>
          </ac:spMkLst>
        </pc:spChg>
        <pc:spChg chg="add">
          <ac:chgData name="Bennett, Paul D - (bennett)" userId="33e522c1-c737-46a1-9b8b-c9d8be10c1d4" providerId="ADAL" clId="{AFE4DD43-043A-4C6E-B708-D22936715584}" dt="2022-09-23T21:00:36.712" v="10510" actId="26606"/>
          <ac:spMkLst>
            <pc:docMk/>
            <pc:sldMk cId="3400001945" sldId="412"/>
            <ac:spMk id="37" creationId="{477FCF5B-12FA-4ED2-B449-20BD744A7CA4}"/>
          </ac:spMkLst>
        </pc:spChg>
        <pc:spChg chg="add">
          <ac:chgData name="Bennett, Paul D - (bennett)" userId="33e522c1-c737-46a1-9b8b-c9d8be10c1d4" providerId="ADAL" clId="{AFE4DD43-043A-4C6E-B708-D22936715584}" dt="2022-09-23T21:00:36.712" v="10510" actId="26606"/>
          <ac:spMkLst>
            <pc:docMk/>
            <pc:sldMk cId="3400001945" sldId="412"/>
            <ac:spMk id="38" creationId="{897D890B-9AFB-4A90-9960-C92E65728373}"/>
          </ac:spMkLst>
        </pc:spChg>
        <pc:spChg chg="add">
          <ac:chgData name="Bennett, Paul D - (bennett)" userId="33e522c1-c737-46a1-9b8b-c9d8be10c1d4" providerId="ADAL" clId="{AFE4DD43-043A-4C6E-B708-D22936715584}" dt="2022-09-23T21:00:36.712" v="10510" actId="26606"/>
          <ac:spMkLst>
            <pc:docMk/>
            <pc:sldMk cId="3400001945" sldId="412"/>
            <ac:spMk id="39" creationId="{1780B2A6-1181-456F-8B6E-AD86960CD04E}"/>
          </ac:spMkLst>
        </pc:spChg>
        <pc:spChg chg="add">
          <ac:chgData name="Bennett, Paul D - (bennett)" userId="33e522c1-c737-46a1-9b8b-c9d8be10c1d4" providerId="ADAL" clId="{AFE4DD43-043A-4C6E-B708-D22936715584}" dt="2022-09-23T21:00:36.712" v="10510" actId="26606"/>
          <ac:spMkLst>
            <pc:docMk/>
            <pc:sldMk cId="3400001945" sldId="412"/>
            <ac:spMk id="40" creationId="{98ED2387-9C78-40F9-B794-A735DCB3AB31}"/>
          </ac:spMkLst>
        </pc:spChg>
        <pc:picChg chg="add mod ord">
          <ac:chgData name="Bennett, Paul D - (bennett)" userId="33e522c1-c737-46a1-9b8b-c9d8be10c1d4" providerId="ADAL" clId="{AFE4DD43-043A-4C6E-B708-D22936715584}" dt="2022-09-23T21:00:36.712" v="10510" actId="26606"/>
          <ac:picMkLst>
            <pc:docMk/>
            <pc:sldMk cId="3400001945" sldId="412"/>
            <ac:picMk id="5" creationId="{F4E1CB65-9774-4C11-1A1D-F5626C33BCEE}"/>
          </ac:picMkLst>
        </pc:picChg>
        <pc:picChg chg="add del">
          <ac:chgData name="Bennett, Paul D - (bennett)" userId="33e522c1-c737-46a1-9b8b-c9d8be10c1d4" providerId="ADAL" clId="{AFE4DD43-043A-4C6E-B708-D22936715584}" dt="2022-09-23T21:00:36.712" v="10510" actId="26606"/>
          <ac:picMkLst>
            <pc:docMk/>
            <pc:sldMk cId="3400001945" sldId="412"/>
            <ac:picMk id="10" creationId="{7594FC8B-8CD2-407F-94F1-9C71F5AEC2B6}"/>
          </ac:picMkLst>
        </pc:picChg>
        <pc:picChg chg="add del">
          <ac:chgData name="Bennett, Paul D - (bennett)" userId="33e522c1-c737-46a1-9b8b-c9d8be10c1d4" providerId="ADAL" clId="{AFE4DD43-043A-4C6E-B708-D22936715584}" dt="2022-09-23T21:00:36.712" v="10510" actId="26606"/>
          <ac:picMkLst>
            <pc:docMk/>
            <pc:sldMk cId="3400001945" sldId="412"/>
            <ac:picMk id="12" creationId="{DBABC971-8D40-4A4F-AC60-28B9172789B9}"/>
          </ac:picMkLst>
        </pc:picChg>
        <pc:picChg chg="add del">
          <ac:chgData name="Bennett, Paul D - (bennett)" userId="33e522c1-c737-46a1-9b8b-c9d8be10c1d4" providerId="ADAL" clId="{AFE4DD43-043A-4C6E-B708-D22936715584}" dt="2022-09-23T21:00:36.712" v="10510" actId="26606"/>
          <ac:picMkLst>
            <pc:docMk/>
            <pc:sldMk cId="3400001945" sldId="412"/>
            <ac:picMk id="16" creationId="{791AE23E-90C9-4963-96E2-8DADBFC3BC09}"/>
          </ac:picMkLst>
        </pc:picChg>
        <pc:picChg chg="add del">
          <ac:chgData name="Bennett, Paul D - (bennett)" userId="33e522c1-c737-46a1-9b8b-c9d8be10c1d4" providerId="ADAL" clId="{AFE4DD43-043A-4C6E-B708-D22936715584}" dt="2022-09-23T21:00:36.712" v="10510" actId="26606"/>
          <ac:picMkLst>
            <pc:docMk/>
            <pc:sldMk cId="3400001945" sldId="412"/>
            <ac:picMk id="18" creationId="{C5F93E90-4379-4AAC-B021-E5FA6D974AED}"/>
          </ac:picMkLst>
        </pc:picChg>
      </pc:sldChg>
      <pc:sldChg chg="addSp modSp add mod ord setBg">
        <pc:chgData name="Bennett, Paul D - (bennett)" userId="33e522c1-c737-46a1-9b8b-c9d8be10c1d4" providerId="ADAL" clId="{AFE4DD43-043A-4C6E-B708-D22936715584}" dt="2022-09-23T21:13:25.046" v="10839" actId="207"/>
        <pc:sldMkLst>
          <pc:docMk/>
          <pc:sldMk cId="4016678826" sldId="413"/>
        </pc:sldMkLst>
        <pc:spChg chg="mod">
          <ac:chgData name="Bennett, Paul D - (bennett)" userId="33e522c1-c737-46a1-9b8b-c9d8be10c1d4" providerId="ADAL" clId="{AFE4DD43-043A-4C6E-B708-D22936715584}" dt="2022-09-23T21:10:55.093" v="10748" actId="255"/>
          <ac:spMkLst>
            <pc:docMk/>
            <pc:sldMk cId="4016678826" sldId="413"/>
            <ac:spMk id="2" creationId="{F32C31F2-1454-1D06-7550-757766FB8F3D}"/>
          </ac:spMkLst>
        </pc:spChg>
        <pc:spChg chg="mod">
          <ac:chgData name="Bennett, Paul D - (bennett)" userId="33e522c1-c737-46a1-9b8b-c9d8be10c1d4" providerId="ADAL" clId="{AFE4DD43-043A-4C6E-B708-D22936715584}" dt="2022-09-23T21:13:25.046" v="10839" actId="207"/>
          <ac:spMkLst>
            <pc:docMk/>
            <pc:sldMk cId="4016678826" sldId="413"/>
            <ac:spMk id="3" creationId="{5D56EF63-ED5E-52BF-E670-E1162FFD91BD}"/>
          </ac:spMkLst>
        </pc:spChg>
        <pc:spChg chg="add">
          <ac:chgData name="Bennett, Paul D - (bennett)" userId="33e522c1-c737-46a1-9b8b-c9d8be10c1d4" providerId="ADAL" clId="{AFE4DD43-043A-4C6E-B708-D22936715584}" dt="2022-09-23T21:10:39.291" v="10744" actId="26606"/>
          <ac:spMkLst>
            <pc:docMk/>
            <pc:sldMk cId="4016678826" sldId="413"/>
            <ac:spMk id="14" creationId="{B9C04DC5-313B-4FE4-B868-5672A376419F}"/>
          </ac:spMkLst>
        </pc:spChg>
        <pc:spChg chg="add">
          <ac:chgData name="Bennett, Paul D - (bennett)" userId="33e522c1-c737-46a1-9b8b-c9d8be10c1d4" providerId="ADAL" clId="{AFE4DD43-043A-4C6E-B708-D22936715584}" dt="2022-09-23T21:10:39.291" v="10744" actId="26606"/>
          <ac:spMkLst>
            <pc:docMk/>
            <pc:sldMk cId="4016678826" sldId="413"/>
            <ac:spMk id="20" creationId="{329FDD08-42D8-4AFF-90E5-5DAA5BC4CBD8}"/>
          </ac:spMkLst>
        </pc:spChg>
        <pc:spChg chg="add">
          <ac:chgData name="Bennett, Paul D - (bennett)" userId="33e522c1-c737-46a1-9b8b-c9d8be10c1d4" providerId="ADAL" clId="{AFE4DD43-043A-4C6E-B708-D22936715584}" dt="2022-09-23T21:10:39.291" v="10744" actId="26606"/>
          <ac:spMkLst>
            <pc:docMk/>
            <pc:sldMk cId="4016678826" sldId="413"/>
            <ac:spMk id="22" creationId="{1F7E4252-2F8C-4EA5-8B25-80F4D86EEA87}"/>
          </ac:spMkLst>
        </pc:spChg>
        <pc:spChg chg="add">
          <ac:chgData name="Bennett, Paul D - (bennett)" userId="33e522c1-c737-46a1-9b8b-c9d8be10c1d4" providerId="ADAL" clId="{AFE4DD43-043A-4C6E-B708-D22936715584}" dt="2022-09-23T21:10:39.291" v="10744" actId="26606"/>
          <ac:spMkLst>
            <pc:docMk/>
            <pc:sldMk cId="4016678826" sldId="413"/>
            <ac:spMk id="24" creationId="{1AE682A4-5C0C-437A-88CB-93903D449D39}"/>
          </ac:spMkLst>
        </pc:spChg>
        <pc:spChg chg="add">
          <ac:chgData name="Bennett, Paul D - (bennett)" userId="33e522c1-c737-46a1-9b8b-c9d8be10c1d4" providerId="ADAL" clId="{AFE4DD43-043A-4C6E-B708-D22936715584}" dt="2022-09-23T21:10:39.291" v="10744" actId="26606"/>
          <ac:spMkLst>
            <pc:docMk/>
            <pc:sldMk cId="4016678826" sldId="413"/>
            <ac:spMk id="26" creationId="{BCB0AB8E-3445-441A-B43E-CED27841E742}"/>
          </ac:spMkLst>
        </pc:spChg>
        <pc:spChg chg="add">
          <ac:chgData name="Bennett, Paul D - (bennett)" userId="33e522c1-c737-46a1-9b8b-c9d8be10c1d4" providerId="ADAL" clId="{AFE4DD43-043A-4C6E-B708-D22936715584}" dt="2022-09-23T21:10:39.291" v="10744" actId="26606"/>
          <ac:spMkLst>
            <pc:docMk/>
            <pc:sldMk cId="4016678826" sldId="413"/>
            <ac:spMk id="28" creationId="{60202AA6-BAFE-417F-904D-4F7027D36D8B}"/>
          </ac:spMkLst>
        </pc:spChg>
        <pc:picChg chg="add mod">
          <ac:chgData name="Bennett, Paul D - (bennett)" userId="33e522c1-c737-46a1-9b8b-c9d8be10c1d4" providerId="ADAL" clId="{AFE4DD43-043A-4C6E-B708-D22936715584}" dt="2022-09-23T21:10:39.291" v="10744" actId="26606"/>
          <ac:picMkLst>
            <pc:docMk/>
            <pc:sldMk cId="4016678826" sldId="413"/>
            <ac:picMk id="5" creationId="{8E9E7465-55E1-1E2E-2ECC-50CC73B67BCC}"/>
          </ac:picMkLst>
        </pc:picChg>
        <pc:picChg chg="add">
          <ac:chgData name="Bennett, Paul D - (bennett)" userId="33e522c1-c737-46a1-9b8b-c9d8be10c1d4" providerId="ADAL" clId="{AFE4DD43-043A-4C6E-B708-D22936715584}" dt="2022-09-23T21:10:39.291" v="10744" actId="26606"/>
          <ac:picMkLst>
            <pc:docMk/>
            <pc:sldMk cId="4016678826" sldId="413"/>
            <ac:picMk id="10" creationId="{7594FC8B-8CD2-407F-94F1-9C71F5AEC2B6}"/>
          </ac:picMkLst>
        </pc:picChg>
        <pc:picChg chg="add">
          <ac:chgData name="Bennett, Paul D - (bennett)" userId="33e522c1-c737-46a1-9b8b-c9d8be10c1d4" providerId="ADAL" clId="{AFE4DD43-043A-4C6E-B708-D22936715584}" dt="2022-09-23T21:10:39.291" v="10744" actId="26606"/>
          <ac:picMkLst>
            <pc:docMk/>
            <pc:sldMk cId="4016678826" sldId="413"/>
            <ac:picMk id="12" creationId="{DBABC971-8D40-4A4F-AC60-28B9172789B9}"/>
          </ac:picMkLst>
        </pc:picChg>
        <pc:picChg chg="add">
          <ac:chgData name="Bennett, Paul D - (bennett)" userId="33e522c1-c737-46a1-9b8b-c9d8be10c1d4" providerId="ADAL" clId="{AFE4DD43-043A-4C6E-B708-D22936715584}" dt="2022-09-23T21:10:39.291" v="10744" actId="26606"/>
          <ac:picMkLst>
            <pc:docMk/>
            <pc:sldMk cId="4016678826" sldId="413"/>
            <ac:picMk id="16" creationId="{791AE23E-90C9-4963-96E2-8DADBFC3BC09}"/>
          </ac:picMkLst>
        </pc:picChg>
        <pc:picChg chg="add">
          <ac:chgData name="Bennett, Paul D - (bennett)" userId="33e522c1-c737-46a1-9b8b-c9d8be10c1d4" providerId="ADAL" clId="{AFE4DD43-043A-4C6E-B708-D22936715584}" dt="2022-09-23T21:10:39.291" v="10744" actId="26606"/>
          <ac:picMkLst>
            <pc:docMk/>
            <pc:sldMk cId="4016678826" sldId="413"/>
            <ac:picMk id="18" creationId="{C5F93E90-4379-4AAC-B021-E5FA6D974AED}"/>
          </ac:picMkLst>
        </pc:picChg>
      </pc:sldChg>
      <pc:sldChg chg="modSp add del">
        <pc:chgData name="Bennett, Paul D - (bennett)" userId="33e522c1-c737-46a1-9b8b-c9d8be10c1d4" providerId="ADAL" clId="{AFE4DD43-043A-4C6E-B708-D22936715584}" dt="2022-09-23T20:27:22.587" v="9364" actId="2696"/>
        <pc:sldMkLst>
          <pc:docMk/>
          <pc:sldMk cId="2385131426" sldId="414"/>
        </pc:sldMkLst>
        <pc:spChg chg="mod">
          <ac:chgData name="Bennett, Paul D - (bennett)" userId="33e522c1-c737-46a1-9b8b-c9d8be10c1d4" providerId="ADAL" clId="{AFE4DD43-043A-4C6E-B708-D22936715584}" dt="2022-09-23T16:12:30.998" v="6077"/>
          <ac:spMkLst>
            <pc:docMk/>
            <pc:sldMk cId="2385131426" sldId="414"/>
            <ac:spMk id="2" creationId="{F32C31F2-1454-1D06-7550-757766FB8F3D}"/>
          </ac:spMkLst>
        </pc:spChg>
      </pc:sldChg>
      <pc:sldChg chg="addSp delSp modSp add mod setBg delDesignElem">
        <pc:chgData name="Bennett, Paul D - (bennett)" userId="33e522c1-c737-46a1-9b8b-c9d8be10c1d4" providerId="ADAL" clId="{AFE4DD43-043A-4C6E-B708-D22936715584}" dt="2022-09-23T21:32:09.304" v="11127" actId="14100"/>
        <pc:sldMkLst>
          <pc:docMk/>
          <pc:sldMk cId="3988863514" sldId="415"/>
        </pc:sldMkLst>
        <pc:spChg chg="mod">
          <ac:chgData name="Bennett, Paul D - (bennett)" userId="33e522c1-c737-46a1-9b8b-c9d8be10c1d4" providerId="ADAL" clId="{AFE4DD43-043A-4C6E-B708-D22936715584}" dt="2022-09-23T16:39:13.338" v="6676" actId="1076"/>
          <ac:spMkLst>
            <pc:docMk/>
            <pc:sldMk cId="3988863514" sldId="415"/>
            <ac:spMk id="2" creationId="{F32C31F2-1454-1D06-7550-757766FB8F3D}"/>
          </ac:spMkLst>
        </pc:spChg>
        <pc:spChg chg="mod">
          <ac:chgData name="Bennett, Paul D - (bennett)" userId="33e522c1-c737-46a1-9b8b-c9d8be10c1d4" providerId="ADAL" clId="{AFE4DD43-043A-4C6E-B708-D22936715584}" dt="2022-09-23T17:38:46.426" v="7105" actId="27636"/>
          <ac:spMkLst>
            <pc:docMk/>
            <pc:sldMk cId="3988863514" sldId="415"/>
            <ac:spMk id="3" creationId="{5D56EF63-ED5E-52BF-E670-E1162FFD91BD}"/>
          </ac:spMkLst>
        </pc:spChg>
        <pc:spChg chg="add">
          <ac:chgData name="Bennett, Paul D - (bennett)" userId="33e522c1-c737-46a1-9b8b-c9d8be10c1d4" providerId="ADAL" clId="{AFE4DD43-043A-4C6E-B708-D22936715584}" dt="2022-09-23T16:38:44.138" v="6667" actId="26606"/>
          <ac:spMkLst>
            <pc:docMk/>
            <pc:sldMk cId="3988863514" sldId="415"/>
            <ac:spMk id="7" creationId="{897D890B-9AFB-4A90-9960-C92E65728373}"/>
          </ac:spMkLst>
        </pc:spChg>
        <pc:spChg chg="add">
          <ac:chgData name="Bennett, Paul D - (bennett)" userId="33e522c1-c737-46a1-9b8b-c9d8be10c1d4" providerId="ADAL" clId="{AFE4DD43-043A-4C6E-B708-D22936715584}" dt="2022-09-23T16:38:44.138" v="6667" actId="26606"/>
          <ac:spMkLst>
            <pc:docMk/>
            <pc:sldMk cId="3988863514" sldId="415"/>
            <ac:spMk id="8" creationId="{98ED2387-9C78-40F9-B794-A735DCB3AB31}"/>
          </ac:spMkLst>
        </pc:spChg>
        <pc:spChg chg="add">
          <ac:chgData name="Bennett, Paul D - (bennett)" userId="33e522c1-c737-46a1-9b8b-c9d8be10c1d4" providerId="ADAL" clId="{AFE4DD43-043A-4C6E-B708-D22936715584}" dt="2022-09-23T16:38:44.138" v="6667" actId="26606"/>
          <ac:spMkLst>
            <pc:docMk/>
            <pc:sldMk cId="3988863514" sldId="415"/>
            <ac:spMk id="9" creationId="{477FCF5B-12FA-4ED2-B449-20BD744A7CA4}"/>
          </ac:spMkLst>
        </pc:spChg>
        <pc:spChg chg="add">
          <ac:chgData name="Bennett, Paul D - (bennett)" userId="33e522c1-c737-46a1-9b8b-c9d8be10c1d4" providerId="ADAL" clId="{AFE4DD43-043A-4C6E-B708-D22936715584}" dt="2022-09-23T16:38:44.138" v="6667" actId="26606"/>
          <ac:spMkLst>
            <pc:docMk/>
            <pc:sldMk cId="3988863514" sldId="415"/>
            <ac:spMk id="11" creationId="{1780B2A6-1181-456F-8B6E-AD86960CD04E}"/>
          </ac:spMkLst>
        </pc:spChg>
        <pc:spChg chg="del">
          <ac:chgData name="Bennett, Paul D - (bennett)" userId="33e522c1-c737-46a1-9b8b-c9d8be10c1d4" providerId="ADAL" clId="{AFE4DD43-043A-4C6E-B708-D22936715584}" dt="2022-09-23T15:37:50.647" v="5223"/>
          <ac:spMkLst>
            <pc:docMk/>
            <pc:sldMk cId="3988863514" sldId="415"/>
            <ac:spMk id="14" creationId="{B9C04DC5-313B-4FE4-B868-5672A376419F}"/>
          </ac:spMkLst>
        </pc:spChg>
        <pc:spChg chg="del">
          <ac:chgData name="Bennett, Paul D - (bennett)" userId="33e522c1-c737-46a1-9b8b-c9d8be10c1d4" providerId="ADAL" clId="{AFE4DD43-043A-4C6E-B708-D22936715584}" dt="2022-09-23T15:37:50.647" v="5223"/>
          <ac:spMkLst>
            <pc:docMk/>
            <pc:sldMk cId="3988863514" sldId="415"/>
            <ac:spMk id="20" creationId="{329FDD08-42D8-4AFF-90E5-5DAA5BC4CBD8}"/>
          </ac:spMkLst>
        </pc:spChg>
        <pc:spChg chg="del">
          <ac:chgData name="Bennett, Paul D - (bennett)" userId="33e522c1-c737-46a1-9b8b-c9d8be10c1d4" providerId="ADAL" clId="{AFE4DD43-043A-4C6E-B708-D22936715584}" dt="2022-09-23T15:37:50.647" v="5223"/>
          <ac:spMkLst>
            <pc:docMk/>
            <pc:sldMk cId="3988863514" sldId="415"/>
            <ac:spMk id="22" creationId="{D6CEF2A9-EF08-4FB3-AFFB-C5F77AB6E028}"/>
          </ac:spMkLst>
        </pc:spChg>
        <pc:spChg chg="del">
          <ac:chgData name="Bennett, Paul D - (bennett)" userId="33e522c1-c737-46a1-9b8b-c9d8be10c1d4" providerId="ADAL" clId="{AFE4DD43-043A-4C6E-B708-D22936715584}" dt="2022-09-23T15:37:50.647" v="5223"/>
          <ac:spMkLst>
            <pc:docMk/>
            <pc:sldMk cId="3988863514" sldId="415"/>
            <ac:spMk id="24" creationId="{4109C3C2-C0A8-4559-8462-8007573DF44C}"/>
          </ac:spMkLst>
        </pc:spChg>
        <pc:spChg chg="del">
          <ac:chgData name="Bennett, Paul D - (bennett)" userId="33e522c1-c737-46a1-9b8b-c9d8be10c1d4" providerId="ADAL" clId="{AFE4DD43-043A-4C6E-B708-D22936715584}" dt="2022-09-23T15:37:50.647" v="5223"/>
          <ac:spMkLst>
            <pc:docMk/>
            <pc:sldMk cId="3988863514" sldId="415"/>
            <ac:spMk id="26" creationId="{4C535542-B72A-4DE0-BE5A-5EA00508C77D}"/>
          </ac:spMkLst>
        </pc:spChg>
        <pc:spChg chg="del">
          <ac:chgData name="Bennett, Paul D - (bennett)" userId="33e522c1-c737-46a1-9b8b-c9d8be10c1d4" providerId="ADAL" clId="{AFE4DD43-043A-4C6E-B708-D22936715584}" dt="2022-09-23T15:37:50.647" v="5223"/>
          <ac:spMkLst>
            <pc:docMk/>
            <pc:sldMk cId="3988863514" sldId="415"/>
            <ac:spMk id="28" creationId="{11DF0705-615B-4CF3-A16F-8C14680D8BA6}"/>
          </ac:spMkLst>
        </pc:spChg>
        <pc:picChg chg="mod">
          <ac:chgData name="Bennett, Paul D - (bennett)" userId="33e522c1-c737-46a1-9b8b-c9d8be10c1d4" providerId="ADAL" clId="{AFE4DD43-043A-4C6E-B708-D22936715584}" dt="2022-09-23T21:32:09.304" v="11127" actId="14100"/>
          <ac:picMkLst>
            <pc:docMk/>
            <pc:sldMk cId="3988863514" sldId="415"/>
            <ac:picMk id="5" creationId="{2AA690F8-39E2-B8AE-9C68-DF3C3F579C46}"/>
          </ac:picMkLst>
        </pc:picChg>
        <pc:picChg chg="del">
          <ac:chgData name="Bennett, Paul D - (bennett)" userId="33e522c1-c737-46a1-9b8b-c9d8be10c1d4" providerId="ADAL" clId="{AFE4DD43-043A-4C6E-B708-D22936715584}" dt="2022-09-23T15:37:50.647" v="5223"/>
          <ac:picMkLst>
            <pc:docMk/>
            <pc:sldMk cId="3988863514" sldId="415"/>
            <ac:picMk id="10" creationId="{7594FC8B-8CD2-407F-94F1-9C71F5AEC2B6}"/>
          </ac:picMkLst>
        </pc:picChg>
        <pc:picChg chg="del">
          <ac:chgData name="Bennett, Paul D - (bennett)" userId="33e522c1-c737-46a1-9b8b-c9d8be10c1d4" providerId="ADAL" clId="{AFE4DD43-043A-4C6E-B708-D22936715584}" dt="2022-09-23T15:37:50.647" v="5223"/>
          <ac:picMkLst>
            <pc:docMk/>
            <pc:sldMk cId="3988863514" sldId="415"/>
            <ac:picMk id="12" creationId="{DBABC971-8D40-4A4F-AC60-28B9172789B9}"/>
          </ac:picMkLst>
        </pc:picChg>
        <pc:picChg chg="del">
          <ac:chgData name="Bennett, Paul D - (bennett)" userId="33e522c1-c737-46a1-9b8b-c9d8be10c1d4" providerId="ADAL" clId="{AFE4DD43-043A-4C6E-B708-D22936715584}" dt="2022-09-23T15:37:50.647" v="5223"/>
          <ac:picMkLst>
            <pc:docMk/>
            <pc:sldMk cId="3988863514" sldId="415"/>
            <ac:picMk id="16" creationId="{791AE23E-90C9-4963-96E2-8DADBFC3BC09}"/>
          </ac:picMkLst>
        </pc:picChg>
        <pc:picChg chg="del">
          <ac:chgData name="Bennett, Paul D - (bennett)" userId="33e522c1-c737-46a1-9b8b-c9d8be10c1d4" providerId="ADAL" clId="{AFE4DD43-043A-4C6E-B708-D22936715584}" dt="2022-09-23T15:37:50.647" v="5223"/>
          <ac:picMkLst>
            <pc:docMk/>
            <pc:sldMk cId="3988863514" sldId="415"/>
            <ac:picMk id="18" creationId="{C5F93E90-4379-4AAC-B021-E5FA6D974AED}"/>
          </ac:picMkLst>
        </pc:picChg>
      </pc:sldChg>
      <pc:sldChg chg="addSp delSp modSp add mod ord setBg delDesignElem">
        <pc:chgData name="Bennett, Paul D - (bennett)" userId="33e522c1-c737-46a1-9b8b-c9d8be10c1d4" providerId="ADAL" clId="{AFE4DD43-043A-4C6E-B708-D22936715584}" dt="2022-09-23T21:44:42.709" v="11446" actId="255"/>
        <pc:sldMkLst>
          <pc:docMk/>
          <pc:sldMk cId="3203076242" sldId="416"/>
        </pc:sldMkLst>
        <pc:spChg chg="mod">
          <ac:chgData name="Bennett, Paul D - (bennett)" userId="33e522c1-c737-46a1-9b8b-c9d8be10c1d4" providerId="ADAL" clId="{AFE4DD43-043A-4C6E-B708-D22936715584}" dt="2022-09-23T15:47:56.787" v="5577" actId="1076"/>
          <ac:spMkLst>
            <pc:docMk/>
            <pc:sldMk cId="3203076242" sldId="416"/>
            <ac:spMk id="2" creationId="{F32C31F2-1454-1D06-7550-757766FB8F3D}"/>
          </ac:spMkLst>
        </pc:spChg>
        <pc:spChg chg="mod">
          <ac:chgData name="Bennett, Paul D - (bennett)" userId="33e522c1-c737-46a1-9b8b-c9d8be10c1d4" providerId="ADAL" clId="{AFE4DD43-043A-4C6E-B708-D22936715584}" dt="2022-09-23T21:44:42.709" v="11446" actId="255"/>
          <ac:spMkLst>
            <pc:docMk/>
            <pc:sldMk cId="3203076242" sldId="416"/>
            <ac:spMk id="3" creationId="{5D56EF63-ED5E-52BF-E670-E1162FFD91BD}"/>
          </ac:spMkLst>
        </pc:spChg>
        <pc:spChg chg="add">
          <ac:chgData name="Bennett, Paul D - (bennett)" userId="33e522c1-c737-46a1-9b8b-c9d8be10c1d4" providerId="ADAL" clId="{AFE4DD43-043A-4C6E-B708-D22936715584}" dt="2022-09-23T15:47:05.160" v="5567" actId="26606"/>
          <ac:spMkLst>
            <pc:docMk/>
            <pc:sldMk cId="3203076242" sldId="416"/>
            <ac:spMk id="7" creationId="{897D890B-9AFB-4A90-9960-C92E65728373}"/>
          </ac:spMkLst>
        </pc:spChg>
        <pc:spChg chg="add">
          <ac:chgData name="Bennett, Paul D - (bennett)" userId="33e522c1-c737-46a1-9b8b-c9d8be10c1d4" providerId="ADAL" clId="{AFE4DD43-043A-4C6E-B708-D22936715584}" dt="2022-09-23T15:47:05.160" v="5567" actId="26606"/>
          <ac:spMkLst>
            <pc:docMk/>
            <pc:sldMk cId="3203076242" sldId="416"/>
            <ac:spMk id="8" creationId="{98ED2387-9C78-40F9-B794-A735DCB3AB31}"/>
          </ac:spMkLst>
        </pc:spChg>
        <pc:spChg chg="add">
          <ac:chgData name="Bennett, Paul D - (bennett)" userId="33e522c1-c737-46a1-9b8b-c9d8be10c1d4" providerId="ADAL" clId="{AFE4DD43-043A-4C6E-B708-D22936715584}" dt="2022-09-23T15:47:05.160" v="5567" actId="26606"/>
          <ac:spMkLst>
            <pc:docMk/>
            <pc:sldMk cId="3203076242" sldId="416"/>
            <ac:spMk id="9" creationId="{477FCF5B-12FA-4ED2-B449-20BD744A7CA4}"/>
          </ac:spMkLst>
        </pc:spChg>
        <pc:spChg chg="del">
          <ac:chgData name="Bennett, Paul D - (bennett)" userId="33e522c1-c737-46a1-9b8b-c9d8be10c1d4" providerId="ADAL" clId="{AFE4DD43-043A-4C6E-B708-D22936715584}" dt="2022-09-23T15:39:42.104" v="5234"/>
          <ac:spMkLst>
            <pc:docMk/>
            <pc:sldMk cId="3203076242" sldId="416"/>
            <ac:spMk id="10" creationId="{897D890B-9AFB-4A90-9960-C92E65728373}"/>
          </ac:spMkLst>
        </pc:spChg>
        <pc:spChg chg="add">
          <ac:chgData name="Bennett, Paul D - (bennett)" userId="33e522c1-c737-46a1-9b8b-c9d8be10c1d4" providerId="ADAL" clId="{AFE4DD43-043A-4C6E-B708-D22936715584}" dt="2022-09-23T15:47:05.160" v="5567" actId="26606"/>
          <ac:spMkLst>
            <pc:docMk/>
            <pc:sldMk cId="3203076242" sldId="416"/>
            <ac:spMk id="11" creationId="{1780B2A6-1181-456F-8B6E-AD86960CD04E}"/>
          </ac:spMkLst>
        </pc:spChg>
        <pc:spChg chg="del">
          <ac:chgData name="Bennett, Paul D - (bennett)" userId="33e522c1-c737-46a1-9b8b-c9d8be10c1d4" providerId="ADAL" clId="{AFE4DD43-043A-4C6E-B708-D22936715584}" dt="2022-09-23T15:39:42.104" v="5234"/>
          <ac:spMkLst>
            <pc:docMk/>
            <pc:sldMk cId="3203076242" sldId="416"/>
            <ac:spMk id="12" creationId="{98ED2387-9C78-40F9-B794-A735DCB3AB31}"/>
          </ac:spMkLst>
        </pc:spChg>
        <pc:spChg chg="del">
          <ac:chgData name="Bennett, Paul D - (bennett)" userId="33e522c1-c737-46a1-9b8b-c9d8be10c1d4" providerId="ADAL" clId="{AFE4DD43-043A-4C6E-B708-D22936715584}" dt="2022-09-23T15:39:42.104" v="5234"/>
          <ac:spMkLst>
            <pc:docMk/>
            <pc:sldMk cId="3203076242" sldId="416"/>
            <ac:spMk id="14" creationId="{477FCF5B-12FA-4ED2-B449-20BD744A7CA4}"/>
          </ac:spMkLst>
        </pc:spChg>
        <pc:spChg chg="del">
          <ac:chgData name="Bennett, Paul D - (bennett)" userId="33e522c1-c737-46a1-9b8b-c9d8be10c1d4" providerId="ADAL" clId="{AFE4DD43-043A-4C6E-B708-D22936715584}" dt="2022-09-23T15:39:42.104" v="5234"/>
          <ac:spMkLst>
            <pc:docMk/>
            <pc:sldMk cId="3203076242" sldId="416"/>
            <ac:spMk id="16" creationId="{1780B2A6-1181-456F-8B6E-AD86960CD04E}"/>
          </ac:spMkLst>
        </pc:spChg>
        <pc:picChg chg="mod">
          <ac:chgData name="Bennett, Paul D - (bennett)" userId="33e522c1-c737-46a1-9b8b-c9d8be10c1d4" providerId="ADAL" clId="{AFE4DD43-043A-4C6E-B708-D22936715584}" dt="2022-09-23T15:47:15.001" v="5568" actId="14100"/>
          <ac:picMkLst>
            <pc:docMk/>
            <pc:sldMk cId="3203076242" sldId="416"/>
            <ac:picMk id="5" creationId="{DEB5E50C-BC10-7CB3-37E1-F39BFA5227C8}"/>
          </ac:picMkLst>
        </pc:picChg>
      </pc:sldChg>
      <pc:sldChg chg="modSp add del mod">
        <pc:chgData name="Bennett, Paul D - (bennett)" userId="33e522c1-c737-46a1-9b8b-c9d8be10c1d4" providerId="ADAL" clId="{AFE4DD43-043A-4C6E-B708-D22936715584}" dt="2022-09-23T16:26:51.302" v="6522" actId="2696"/>
        <pc:sldMkLst>
          <pc:docMk/>
          <pc:sldMk cId="984022348" sldId="417"/>
        </pc:sldMkLst>
        <pc:spChg chg="mod">
          <ac:chgData name="Bennett, Paul D - (bennett)" userId="33e522c1-c737-46a1-9b8b-c9d8be10c1d4" providerId="ADAL" clId="{AFE4DD43-043A-4C6E-B708-D22936715584}" dt="2022-09-23T15:54:27.940" v="5826" actId="20577"/>
          <ac:spMkLst>
            <pc:docMk/>
            <pc:sldMk cId="984022348" sldId="417"/>
            <ac:spMk id="3" creationId="{5D56EF63-ED5E-52BF-E670-E1162FFD91BD}"/>
          </ac:spMkLst>
        </pc:spChg>
      </pc:sldChg>
      <pc:sldChg chg="addSp modSp add mod setBg">
        <pc:chgData name="Bennett, Paul D - (bennett)" userId="33e522c1-c737-46a1-9b8b-c9d8be10c1d4" providerId="ADAL" clId="{AFE4DD43-043A-4C6E-B708-D22936715584}" dt="2022-09-23T16:52:37.007" v="6894" actId="20577"/>
        <pc:sldMkLst>
          <pc:docMk/>
          <pc:sldMk cId="1107006151" sldId="418"/>
        </pc:sldMkLst>
        <pc:spChg chg="mod">
          <ac:chgData name="Bennett, Paul D - (bennett)" userId="33e522c1-c737-46a1-9b8b-c9d8be10c1d4" providerId="ADAL" clId="{AFE4DD43-043A-4C6E-B708-D22936715584}" dt="2022-09-23T16:51:45.404" v="6844" actId="27636"/>
          <ac:spMkLst>
            <pc:docMk/>
            <pc:sldMk cId="1107006151" sldId="418"/>
            <ac:spMk id="2" creationId="{F32C31F2-1454-1D06-7550-757766FB8F3D}"/>
          </ac:spMkLst>
        </pc:spChg>
        <pc:spChg chg="mod">
          <ac:chgData name="Bennett, Paul D - (bennett)" userId="33e522c1-c737-46a1-9b8b-c9d8be10c1d4" providerId="ADAL" clId="{AFE4DD43-043A-4C6E-B708-D22936715584}" dt="2022-09-23T16:52:37.007" v="6894" actId="20577"/>
          <ac:spMkLst>
            <pc:docMk/>
            <pc:sldMk cId="1107006151" sldId="418"/>
            <ac:spMk id="3" creationId="{5D56EF63-ED5E-52BF-E670-E1162FFD91BD}"/>
          </ac:spMkLst>
        </pc:spChg>
        <pc:spChg chg="add">
          <ac:chgData name="Bennett, Paul D - (bennett)" userId="33e522c1-c737-46a1-9b8b-c9d8be10c1d4" providerId="ADAL" clId="{AFE4DD43-043A-4C6E-B708-D22936715584}" dt="2022-09-23T16:51:29.589" v="6840" actId="26606"/>
          <ac:spMkLst>
            <pc:docMk/>
            <pc:sldMk cId="1107006151" sldId="418"/>
            <ac:spMk id="14" creationId="{B9C04DC5-313B-4FE4-B868-5672A376419F}"/>
          </ac:spMkLst>
        </pc:spChg>
        <pc:spChg chg="add">
          <ac:chgData name="Bennett, Paul D - (bennett)" userId="33e522c1-c737-46a1-9b8b-c9d8be10c1d4" providerId="ADAL" clId="{AFE4DD43-043A-4C6E-B708-D22936715584}" dt="2022-09-23T16:51:29.589" v="6840" actId="26606"/>
          <ac:spMkLst>
            <pc:docMk/>
            <pc:sldMk cId="1107006151" sldId="418"/>
            <ac:spMk id="20" creationId="{329FDD08-42D8-4AFF-90E5-5DAA5BC4CBD8}"/>
          </ac:spMkLst>
        </pc:spChg>
        <pc:spChg chg="add">
          <ac:chgData name="Bennett, Paul D - (bennett)" userId="33e522c1-c737-46a1-9b8b-c9d8be10c1d4" providerId="ADAL" clId="{AFE4DD43-043A-4C6E-B708-D22936715584}" dt="2022-09-23T16:51:29.589" v="6840" actId="26606"/>
          <ac:spMkLst>
            <pc:docMk/>
            <pc:sldMk cId="1107006151" sldId="418"/>
            <ac:spMk id="22" creationId="{C89FDD9F-84AD-4824-89D2-9E286F5651E3}"/>
          </ac:spMkLst>
        </pc:spChg>
        <pc:spChg chg="add">
          <ac:chgData name="Bennett, Paul D - (bennett)" userId="33e522c1-c737-46a1-9b8b-c9d8be10c1d4" providerId="ADAL" clId="{AFE4DD43-043A-4C6E-B708-D22936715584}" dt="2022-09-23T16:51:29.589" v="6840" actId="26606"/>
          <ac:spMkLst>
            <pc:docMk/>
            <pc:sldMk cId="1107006151" sldId="418"/>
            <ac:spMk id="24" creationId="{0AFF99B9-09FA-411A-8B54-D714B2EE9A68}"/>
          </ac:spMkLst>
        </pc:spChg>
        <pc:spChg chg="add">
          <ac:chgData name="Bennett, Paul D - (bennett)" userId="33e522c1-c737-46a1-9b8b-c9d8be10c1d4" providerId="ADAL" clId="{AFE4DD43-043A-4C6E-B708-D22936715584}" dt="2022-09-23T16:51:29.589" v="6840" actId="26606"/>
          <ac:spMkLst>
            <pc:docMk/>
            <pc:sldMk cId="1107006151" sldId="418"/>
            <ac:spMk id="26" creationId="{7E6CE931-52B0-4AD0-991F-0648E313BF3A}"/>
          </ac:spMkLst>
        </pc:spChg>
        <pc:spChg chg="add">
          <ac:chgData name="Bennett, Paul D - (bennett)" userId="33e522c1-c737-46a1-9b8b-c9d8be10c1d4" providerId="ADAL" clId="{AFE4DD43-043A-4C6E-B708-D22936715584}" dt="2022-09-23T16:51:29.589" v="6840" actId="26606"/>
          <ac:spMkLst>
            <pc:docMk/>
            <pc:sldMk cId="1107006151" sldId="418"/>
            <ac:spMk id="28" creationId="{D138FED9-7840-470D-BB14-BF4696ADA7FC}"/>
          </ac:spMkLst>
        </pc:spChg>
        <pc:picChg chg="add mod">
          <ac:chgData name="Bennett, Paul D - (bennett)" userId="33e522c1-c737-46a1-9b8b-c9d8be10c1d4" providerId="ADAL" clId="{AFE4DD43-043A-4C6E-B708-D22936715584}" dt="2022-09-23T16:51:29.589" v="6840" actId="26606"/>
          <ac:picMkLst>
            <pc:docMk/>
            <pc:sldMk cId="1107006151" sldId="418"/>
            <ac:picMk id="5" creationId="{10A3BBB7-95E9-9DEC-BDCD-F3408CB129DB}"/>
          </ac:picMkLst>
        </pc:picChg>
        <pc:picChg chg="add">
          <ac:chgData name="Bennett, Paul D - (bennett)" userId="33e522c1-c737-46a1-9b8b-c9d8be10c1d4" providerId="ADAL" clId="{AFE4DD43-043A-4C6E-B708-D22936715584}" dt="2022-09-23T16:51:29.589" v="6840" actId="26606"/>
          <ac:picMkLst>
            <pc:docMk/>
            <pc:sldMk cId="1107006151" sldId="418"/>
            <ac:picMk id="10" creationId="{7594FC8B-8CD2-407F-94F1-9C71F5AEC2B6}"/>
          </ac:picMkLst>
        </pc:picChg>
        <pc:picChg chg="add">
          <ac:chgData name="Bennett, Paul D - (bennett)" userId="33e522c1-c737-46a1-9b8b-c9d8be10c1d4" providerId="ADAL" clId="{AFE4DD43-043A-4C6E-B708-D22936715584}" dt="2022-09-23T16:51:29.589" v="6840" actId="26606"/>
          <ac:picMkLst>
            <pc:docMk/>
            <pc:sldMk cId="1107006151" sldId="418"/>
            <ac:picMk id="12" creationId="{DBABC971-8D40-4A4F-AC60-28B9172789B9}"/>
          </ac:picMkLst>
        </pc:picChg>
        <pc:picChg chg="add">
          <ac:chgData name="Bennett, Paul D - (bennett)" userId="33e522c1-c737-46a1-9b8b-c9d8be10c1d4" providerId="ADAL" clId="{AFE4DD43-043A-4C6E-B708-D22936715584}" dt="2022-09-23T16:51:29.589" v="6840" actId="26606"/>
          <ac:picMkLst>
            <pc:docMk/>
            <pc:sldMk cId="1107006151" sldId="418"/>
            <ac:picMk id="16" creationId="{791AE23E-90C9-4963-96E2-8DADBFC3BC09}"/>
          </ac:picMkLst>
        </pc:picChg>
        <pc:picChg chg="add">
          <ac:chgData name="Bennett, Paul D - (bennett)" userId="33e522c1-c737-46a1-9b8b-c9d8be10c1d4" providerId="ADAL" clId="{AFE4DD43-043A-4C6E-B708-D22936715584}" dt="2022-09-23T16:51:29.589" v="6840" actId="26606"/>
          <ac:picMkLst>
            <pc:docMk/>
            <pc:sldMk cId="1107006151" sldId="418"/>
            <ac:picMk id="18" creationId="{C5F93E90-4379-4AAC-B021-E5FA6D974AED}"/>
          </ac:picMkLst>
        </pc:picChg>
      </pc:sldChg>
      <pc:sldChg chg="addSp modSp add mod ord setBg">
        <pc:chgData name="Bennett, Paul D - (bennett)" userId="33e522c1-c737-46a1-9b8b-c9d8be10c1d4" providerId="ADAL" clId="{AFE4DD43-043A-4C6E-B708-D22936715584}" dt="2022-09-23T21:47:18.866" v="11517" actId="313"/>
        <pc:sldMkLst>
          <pc:docMk/>
          <pc:sldMk cId="871367135" sldId="419"/>
        </pc:sldMkLst>
        <pc:spChg chg="mod">
          <ac:chgData name="Bennett, Paul D - (bennett)" userId="33e522c1-c737-46a1-9b8b-c9d8be10c1d4" providerId="ADAL" clId="{AFE4DD43-043A-4C6E-B708-D22936715584}" dt="2022-09-23T16:53:57.951" v="6906" actId="1076"/>
          <ac:spMkLst>
            <pc:docMk/>
            <pc:sldMk cId="871367135" sldId="419"/>
            <ac:spMk id="2" creationId="{F32C31F2-1454-1D06-7550-757766FB8F3D}"/>
          </ac:spMkLst>
        </pc:spChg>
        <pc:spChg chg="mod">
          <ac:chgData name="Bennett, Paul D - (bennett)" userId="33e522c1-c737-46a1-9b8b-c9d8be10c1d4" providerId="ADAL" clId="{AFE4DD43-043A-4C6E-B708-D22936715584}" dt="2022-09-23T21:47:18.866" v="11517" actId="313"/>
          <ac:spMkLst>
            <pc:docMk/>
            <pc:sldMk cId="871367135" sldId="419"/>
            <ac:spMk id="3" creationId="{5D56EF63-ED5E-52BF-E670-E1162FFD91BD}"/>
          </ac:spMkLst>
        </pc:spChg>
        <pc:spChg chg="add">
          <ac:chgData name="Bennett, Paul D - (bennett)" userId="33e522c1-c737-46a1-9b8b-c9d8be10c1d4" providerId="ADAL" clId="{AFE4DD43-043A-4C6E-B708-D22936715584}" dt="2022-09-23T16:47:40.293" v="6771" actId="26606"/>
          <ac:spMkLst>
            <pc:docMk/>
            <pc:sldMk cId="871367135" sldId="419"/>
            <ac:spMk id="14" creationId="{B9C04DC5-313B-4FE4-B868-5672A376419F}"/>
          </ac:spMkLst>
        </pc:spChg>
        <pc:spChg chg="add">
          <ac:chgData name="Bennett, Paul D - (bennett)" userId="33e522c1-c737-46a1-9b8b-c9d8be10c1d4" providerId="ADAL" clId="{AFE4DD43-043A-4C6E-B708-D22936715584}" dt="2022-09-23T16:47:40.293" v="6771" actId="26606"/>
          <ac:spMkLst>
            <pc:docMk/>
            <pc:sldMk cId="871367135" sldId="419"/>
            <ac:spMk id="20" creationId="{329FDD08-42D8-4AFF-90E5-5DAA5BC4CBD8}"/>
          </ac:spMkLst>
        </pc:spChg>
        <pc:spChg chg="add">
          <ac:chgData name="Bennett, Paul D - (bennett)" userId="33e522c1-c737-46a1-9b8b-c9d8be10c1d4" providerId="ADAL" clId="{AFE4DD43-043A-4C6E-B708-D22936715584}" dt="2022-09-23T16:47:40.293" v="6771" actId="26606"/>
          <ac:spMkLst>
            <pc:docMk/>
            <pc:sldMk cId="871367135" sldId="419"/>
            <ac:spMk id="22" creationId="{C89FDD9F-84AD-4824-89D2-9E286F5651E3}"/>
          </ac:spMkLst>
        </pc:spChg>
        <pc:spChg chg="add">
          <ac:chgData name="Bennett, Paul D - (bennett)" userId="33e522c1-c737-46a1-9b8b-c9d8be10c1d4" providerId="ADAL" clId="{AFE4DD43-043A-4C6E-B708-D22936715584}" dt="2022-09-23T16:47:40.293" v="6771" actId="26606"/>
          <ac:spMkLst>
            <pc:docMk/>
            <pc:sldMk cId="871367135" sldId="419"/>
            <ac:spMk id="24" creationId="{0AFF99B9-09FA-411A-8B54-D714B2EE9A68}"/>
          </ac:spMkLst>
        </pc:spChg>
        <pc:spChg chg="add">
          <ac:chgData name="Bennett, Paul D - (bennett)" userId="33e522c1-c737-46a1-9b8b-c9d8be10c1d4" providerId="ADAL" clId="{AFE4DD43-043A-4C6E-B708-D22936715584}" dt="2022-09-23T16:47:40.293" v="6771" actId="26606"/>
          <ac:spMkLst>
            <pc:docMk/>
            <pc:sldMk cId="871367135" sldId="419"/>
            <ac:spMk id="26" creationId="{7E6CE931-52B0-4AD0-991F-0648E313BF3A}"/>
          </ac:spMkLst>
        </pc:spChg>
        <pc:spChg chg="add">
          <ac:chgData name="Bennett, Paul D - (bennett)" userId="33e522c1-c737-46a1-9b8b-c9d8be10c1d4" providerId="ADAL" clId="{AFE4DD43-043A-4C6E-B708-D22936715584}" dt="2022-09-23T16:47:40.293" v="6771" actId="26606"/>
          <ac:spMkLst>
            <pc:docMk/>
            <pc:sldMk cId="871367135" sldId="419"/>
            <ac:spMk id="28" creationId="{D138FED9-7840-470D-BB14-BF4696ADA7FC}"/>
          </ac:spMkLst>
        </pc:spChg>
        <pc:picChg chg="add mod">
          <ac:chgData name="Bennett, Paul D - (bennett)" userId="33e522c1-c737-46a1-9b8b-c9d8be10c1d4" providerId="ADAL" clId="{AFE4DD43-043A-4C6E-B708-D22936715584}" dt="2022-09-23T16:47:50.085" v="6775" actId="1076"/>
          <ac:picMkLst>
            <pc:docMk/>
            <pc:sldMk cId="871367135" sldId="419"/>
            <ac:picMk id="5" creationId="{7457C135-F47D-3EEA-DFE4-978EF0F8A6BF}"/>
          </ac:picMkLst>
        </pc:picChg>
        <pc:picChg chg="add">
          <ac:chgData name="Bennett, Paul D - (bennett)" userId="33e522c1-c737-46a1-9b8b-c9d8be10c1d4" providerId="ADAL" clId="{AFE4DD43-043A-4C6E-B708-D22936715584}" dt="2022-09-23T16:47:40.293" v="6771" actId="26606"/>
          <ac:picMkLst>
            <pc:docMk/>
            <pc:sldMk cId="871367135" sldId="419"/>
            <ac:picMk id="10" creationId="{7594FC8B-8CD2-407F-94F1-9C71F5AEC2B6}"/>
          </ac:picMkLst>
        </pc:picChg>
        <pc:picChg chg="add">
          <ac:chgData name="Bennett, Paul D - (bennett)" userId="33e522c1-c737-46a1-9b8b-c9d8be10c1d4" providerId="ADAL" clId="{AFE4DD43-043A-4C6E-B708-D22936715584}" dt="2022-09-23T16:47:40.293" v="6771" actId="26606"/>
          <ac:picMkLst>
            <pc:docMk/>
            <pc:sldMk cId="871367135" sldId="419"/>
            <ac:picMk id="12" creationId="{DBABC971-8D40-4A4F-AC60-28B9172789B9}"/>
          </ac:picMkLst>
        </pc:picChg>
        <pc:picChg chg="add">
          <ac:chgData name="Bennett, Paul D - (bennett)" userId="33e522c1-c737-46a1-9b8b-c9d8be10c1d4" providerId="ADAL" clId="{AFE4DD43-043A-4C6E-B708-D22936715584}" dt="2022-09-23T16:47:40.293" v="6771" actId="26606"/>
          <ac:picMkLst>
            <pc:docMk/>
            <pc:sldMk cId="871367135" sldId="419"/>
            <ac:picMk id="16" creationId="{791AE23E-90C9-4963-96E2-8DADBFC3BC09}"/>
          </ac:picMkLst>
        </pc:picChg>
        <pc:picChg chg="add">
          <ac:chgData name="Bennett, Paul D - (bennett)" userId="33e522c1-c737-46a1-9b8b-c9d8be10c1d4" providerId="ADAL" clId="{AFE4DD43-043A-4C6E-B708-D22936715584}" dt="2022-09-23T16:47:40.293" v="6771" actId="26606"/>
          <ac:picMkLst>
            <pc:docMk/>
            <pc:sldMk cId="871367135" sldId="419"/>
            <ac:picMk id="18" creationId="{C5F93E90-4379-4AAC-B021-E5FA6D974AED}"/>
          </ac:picMkLst>
        </pc:picChg>
      </pc:sldChg>
      <pc:sldChg chg="addSp delSp modSp add mod setBg addAnim delAnim">
        <pc:chgData name="Bennett, Paul D - (bennett)" userId="33e522c1-c737-46a1-9b8b-c9d8be10c1d4" providerId="ADAL" clId="{AFE4DD43-043A-4C6E-B708-D22936715584}" dt="2022-09-23T21:50:29.936" v="11550" actId="20577"/>
        <pc:sldMkLst>
          <pc:docMk/>
          <pc:sldMk cId="3914914504" sldId="420"/>
        </pc:sldMkLst>
        <pc:spChg chg="mod">
          <ac:chgData name="Bennett, Paul D - (bennett)" userId="33e522c1-c737-46a1-9b8b-c9d8be10c1d4" providerId="ADAL" clId="{AFE4DD43-043A-4C6E-B708-D22936715584}" dt="2022-09-23T18:18:53.711" v="7405" actId="1076"/>
          <ac:spMkLst>
            <pc:docMk/>
            <pc:sldMk cId="3914914504" sldId="420"/>
            <ac:spMk id="2" creationId="{F32C31F2-1454-1D06-7550-757766FB8F3D}"/>
          </ac:spMkLst>
        </pc:spChg>
        <pc:spChg chg="mod">
          <ac:chgData name="Bennett, Paul D - (bennett)" userId="33e522c1-c737-46a1-9b8b-c9d8be10c1d4" providerId="ADAL" clId="{AFE4DD43-043A-4C6E-B708-D22936715584}" dt="2022-09-23T21:50:29.936" v="11550" actId="20577"/>
          <ac:spMkLst>
            <pc:docMk/>
            <pc:sldMk cId="3914914504" sldId="420"/>
            <ac:spMk id="3" creationId="{5D56EF63-ED5E-52BF-E670-E1162FFD91BD}"/>
          </ac:spMkLst>
        </pc:spChg>
        <pc:spChg chg="add del">
          <ac:chgData name="Bennett, Paul D - (bennett)" userId="33e522c1-c737-46a1-9b8b-c9d8be10c1d4" providerId="ADAL" clId="{AFE4DD43-043A-4C6E-B708-D22936715584}" dt="2022-09-23T18:00:43.733" v="7395" actId="26606"/>
          <ac:spMkLst>
            <pc:docMk/>
            <pc:sldMk cId="3914914504" sldId="420"/>
            <ac:spMk id="10" creationId="{DF64BFF2-5083-4FD7-81B8-7680619A87F2}"/>
          </ac:spMkLst>
        </pc:spChg>
        <pc:spChg chg="add">
          <ac:chgData name="Bennett, Paul D - (bennett)" userId="33e522c1-c737-46a1-9b8b-c9d8be10c1d4" providerId="ADAL" clId="{AFE4DD43-043A-4C6E-B708-D22936715584}" dt="2022-09-23T18:00:43.764" v="7396" actId="26606"/>
          <ac:spMkLst>
            <pc:docMk/>
            <pc:sldMk cId="3914914504" sldId="420"/>
            <ac:spMk id="12" creationId="{98ED2387-9C78-40F9-B794-A735DCB3AB31}"/>
          </ac:spMkLst>
        </pc:spChg>
        <pc:spChg chg="add">
          <ac:chgData name="Bennett, Paul D - (bennett)" userId="33e522c1-c737-46a1-9b8b-c9d8be10c1d4" providerId="ADAL" clId="{AFE4DD43-043A-4C6E-B708-D22936715584}" dt="2022-09-23T18:00:43.764" v="7396" actId="26606"/>
          <ac:spMkLst>
            <pc:docMk/>
            <pc:sldMk cId="3914914504" sldId="420"/>
            <ac:spMk id="13" creationId="{897D890B-9AFB-4A90-9960-C92E65728373}"/>
          </ac:spMkLst>
        </pc:spChg>
        <pc:spChg chg="add">
          <ac:chgData name="Bennett, Paul D - (bennett)" userId="33e522c1-c737-46a1-9b8b-c9d8be10c1d4" providerId="ADAL" clId="{AFE4DD43-043A-4C6E-B708-D22936715584}" dt="2022-09-23T18:00:43.764" v="7396" actId="26606"/>
          <ac:spMkLst>
            <pc:docMk/>
            <pc:sldMk cId="3914914504" sldId="420"/>
            <ac:spMk id="14" creationId="{477FCF5B-12FA-4ED2-B449-20BD744A7CA4}"/>
          </ac:spMkLst>
        </pc:spChg>
        <pc:spChg chg="add">
          <ac:chgData name="Bennett, Paul D - (bennett)" userId="33e522c1-c737-46a1-9b8b-c9d8be10c1d4" providerId="ADAL" clId="{AFE4DD43-043A-4C6E-B708-D22936715584}" dt="2022-09-23T18:00:43.764" v="7396" actId="26606"/>
          <ac:spMkLst>
            <pc:docMk/>
            <pc:sldMk cId="3914914504" sldId="420"/>
            <ac:spMk id="16" creationId="{1780B2A6-1181-456F-8B6E-AD86960CD04E}"/>
          </ac:spMkLst>
        </pc:spChg>
        <pc:picChg chg="add mod">
          <ac:chgData name="Bennett, Paul D - (bennett)" userId="33e522c1-c737-46a1-9b8b-c9d8be10c1d4" providerId="ADAL" clId="{AFE4DD43-043A-4C6E-B708-D22936715584}" dt="2022-09-23T18:00:49.687" v="7397" actId="14100"/>
          <ac:picMkLst>
            <pc:docMk/>
            <pc:sldMk cId="3914914504" sldId="420"/>
            <ac:picMk id="5" creationId="{5F68342E-8CAF-2D75-20B5-1471D2E67B7D}"/>
          </ac:picMkLst>
        </pc:picChg>
      </pc:sldChg>
      <pc:sldChg chg="modSp add del mod">
        <pc:chgData name="Bennett, Paul D - (bennett)" userId="33e522c1-c737-46a1-9b8b-c9d8be10c1d4" providerId="ADAL" clId="{AFE4DD43-043A-4C6E-B708-D22936715584}" dt="2022-09-23T21:38:40.381" v="11435" actId="2696"/>
        <pc:sldMkLst>
          <pc:docMk/>
          <pc:sldMk cId="2726164778" sldId="421"/>
        </pc:sldMkLst>
        <pc:spChg chg="mod">
          <ac:chgData name="Bennett, Paul D - (bennett)" userId="33e522c1-c737-46a1-9b8b-c9d8be10c1d4" providerId="ADAL" clId="{AFE4DD43-043A-4C6E-B708-D22936715584}" dt="2022-09-23T21:38:26.154" v="11434" actId="20577"/>
          <ac:spMkLst>
            <pc:docMk/>
            <pc:sldMk cId="2726164778" sldId="421"/>
            <ac:spMk id="3" creationId="{5D56EF63-ED5E-52BF-E670-E1162FFD91BD}"/>
          </ac:spMkLst>
        </pc:spChg>
      </pc:sldChg>
      <pc:sldChg chg="modSp add del mod">
        <pc:chgData name="Bennett, Paul D - (bennett)" userId="33e522c1-c737-46a1-9b8b-c9d8be10c1d4" providerId="ADAL" clId="{AFE4DD43-043A-4C6E-B708-D22936715584}" dt="2022-09-23T16:26:11.091" v="6519" actId="2696"/>
        <pc:sldMkLst>
          <pc:docMk/>
          <pc:sldMk cId="3042351314" sldId="422"/>
        </pc:sldMkLst>
        <pc:spChg chg="mod">
          <ac:chgData name="Bennett, Paul D - (bennett)" userId="33e522c1-c737-46a1-9b8b-c9d8be10c1d4" providerId="ADAL" clId="{AFE4DD43-043A-4C6E-B708-D22936715584}" dt="2022-09-23T16:18:14.188" v="6253" actId="20577"/>
          <ac:spMkLst>
            <pc:docMk/>
            <pc:sldMk cId="3042351314" sldId="422"/>
            <ac:spMk id="3" creationId="{5D56EF63-ED5E-52BF-E670-E1162FFD91BD}"/>
          </ac:spMkLst>
        </pc:spChg>
      </pc:sldChg>
      <pc:sldChg chg="addSp delSp modSp add mod setBg delDesignElem">
        <pc:chgData name="Bennett, Paul D - (bennett)" userId="33e522c1-c737-46a1-9b8b-c9d8be10c1d4" providerId="ADAL" clId="{AFE4DD43-043A-4C6E-B708-D22936715584}" dt="2022-09-23T21:46:47.607" v="11507" actId="14100"/>
        <pc:sldMkLst>
          <pc:docMk/>
          <pc:sldMk cId="596068289" sldId="423"/>
        </pc:sldMkLst>
        <pc:spChg chg="mod">
          <ac:chgData name="Bennett, Paul D - (bennett)" userId="33e522c1-c737-46a1-9b8b-c9d8be10c1d4" providerId="ADAL" clId="{AFE4DD43-043A-4C6E-B708-D22936715584}" dt="2022-09-23T16:32:03.182" v="6567" actId="27636"/>
          <ac:spMkLst>
            <pc:docMk/>
            <pc:sldMk cId="596068289" sldId="423"/>
            <ac:spMk id="2" creationId="{F32C31F2-1454-1D06-7550-757766FB8F3D}"/>
          </ac:spMkLst>
        </pc:spChg>
        <pc:spChg chg="mod">
          <ac:chgData name="Bennett, Paul D - (bennett)" userId="33e522c1-c737-46a1-9b8b-c9d8be10c1d4" providerId="ADAL" clId="{AFE4DD43-043A-4C6E-B708-D22936715584}" dt="2022-09-23T21:46:47.607" v="11507" actId="14100"/>
          <ac:spMkLst>
            <pc:docMk/>
            <pc:sldMk cId="596068289" sldId="423"/>
            <ac:spMk id="3" creationId="{5D56EF63-ED5E-52BF-E670-E1162FFD91BD}"/>
          </ac:spMkLst>
        </pc:spChg>
        <pc:spChg chg="add">
          <ac:chgData name="Bennett, Paul D - (bennett)" userId="33e522c1-c737-46a1-9b8b-c9d8be10c1d4" providerId="ADAL" clId="{AFE4DD43-043A-4C6E-B708-D22936715584}" dt="2022-09-23T16:31:02.750" v="6552" actId="26606"/>
          <ac:spMkLst>
            <pc:docMk/>
            <pc:sldMk cId="596068289" sldId="423"/>
            <ac:spMk id="7" creationId="{897D890B-9AFB-4A90-9960-C92E65728373}"/>
          </ac:spMkLst>
        </pc:spChg>
        <pc:spChg chg="add">
          <ac:chgData name="Bennett, Paul D - (bennett)" userId="33e522c1-c737-46a1-9b8b-c9d8be10c1d4" providerId="ADAL" clId="{AFE4DD43-043A-4C6E-B708-D22936715584}" dt="2022-09-23T16:31:02.750" v="6552" actId="26606"/>
          <ac:spMkLst>
            <pc:docMk/>
            <pc:sldMk cId="596068289" sldId="423"/>
            <ac:spMk id="8" creationId="{98ED2387-9C78-40F9-B794-A735DCB3AB31}"/>
          </ac:spMkLst>
        </pc:spChg>
        <pc:spChg chg="add">
          <ac:chgData name="Bennett, Paul D - (bennett)" userId="33e522c1-c737-46a1-9b8b-c9d8be10c1d4" providerId="ADAL" clId="{AFE4DD43-043A-4C6E-B708-D22936715584}" dt="2022-09-23T16:31:02.750" v="6552" actId="26606"/>
          <ac:spMkLst>
            <pc:docMk/>
            <pc:sldMk cId="596068289" sldId="423"/>
            <ac:spMk id="9" creationId="{477FCF5B-12FA-4ED2-B449-20BD744A7CA4}"/>
          </ac:spMkLst>
        </pc:spChg>
        <pc:spChg chg="add">
          <ac:chgData name="Bennett, Paul D - (bennett)" userId="33e522c1-c737-46a1-9b8b-c9d8be10c1d4" providerId="ADAL" clId="{AFE4DD43-043A-4C6E-B708-D22936715584}" dt="2022-09-23T16:31:02.750" v="6552" actId="26606"/>
          <ac:spMkLst>
            <pc:docMk/>
            <pc:sldMk cId="596068289" sldId="423"/>
            <ac:spMk id="11" creationId="{1780B2A6-1181-456F-8B6E-AD86960CD04E}"/>
          </ac:spMkLst>
        </pc:spChg>
        <pc:spChg chg="del">
          <ac:chgData name="Bennett, Paul D - (bennett)" userId="33e522c1-c737-46a1-9b8b-c9d8be10c1d4" providerId="ADAL" clId="{AFE4DD43-043A-4C6E-B708-D22936715584}" dt="2022-09-23T16:16:46.056" v="6157"/>
          <ac:spMkLst>
            <pc:docMk/>
            <pc:sldMk cId="596068289" sldId="423"/>
            <ac:spMk id="14" creationId="{B9C04DC5-313B-4FE4-B868-5672A376419F}"/>
          </ac:spMkLst>
        </pc:spChg>
        <pc:spChg chg="del">
          <ac:chgData name="Bennett, Paul D - (bennett)" userId="33e522c1-c737-46a1-9b8b-c9d8be10c1d4" providerId="ADAL" clId="{AFE4DD43-043A-4C6E-B708-D22936715584}" dt="2022-09-23T16:16:46.056" v="6157"/>
          <ac:spMkLst>
            <pc:docMk/>
            <pc:sldMk cId="596068289" sldId="423"/>
            <ac:spMk id="20" creationId="{329FDD08-42D8-4AFF-90E5-5DAA5BC4CBD8}"/>
          </ac:spMkLst>
        </pc:spChg>
        <pc:spChg chg="del">
          <ac:chgData name="Bennett, Paul D - (bennett)" userId="33e522c1-c737-46a1-9b8b-c9d8be10c1d4" providerId="ADAL" clId="{AFE4DD43-043A-4C6E-B708-D22936715584}" dt="2022-09-23T16:16:46.056" v="6157"/>
          <ac:spMkLst>
            <pc:docMk/>
            <pc:sldMk cId="596068289" sldId="423"/>
            <ac:spMk id="22" creationId="{1F7E4252-2F8C-4EA5-8B25-80F4D86EEA87}"/>
          </ac:spMkLst>
        </pc:spChg>
        <pc:spChg chg="del">
          <ac:chgData name="Bennett, Paul D - (bennett)" userId="33e522c1-c737-46a1-9b8b-c9d8be10c1d4" providerId="ADAL" clId="{AFE4DD43-043A-4C6E-B708-D22936715584}" dt="2022-09-23T16:16:46.056" v="6157"/>
          <ac:spMkLst>
            <pc:docMk/>
            <pc:sldMk cId="596068289" sldId="423"/>
            <ac:spMk id="24" creationId="{1AE682A4-5C0C-437A-88CB-93903D449D39}"/>
          </ac:spMkLst>
        </pc:spChg>
        <pc:spChg chg="del">
          <ac:chgData name="Bennett, Paul D - (bennett)" userId="33e522c1-c737-46a1-9b8b-c9d8be10c1d4" providerId="ADAL" clId="{AFE4DD43-043A-4C6E-B708-D22936715584}" dt="2022-09-23T16:16:46.056" v="6157"/>
          <ac:spMkLst>
            <pc:docMk/>
            <pc:sldMk cId="596068289" sldId="423"/>
            <ac:spMk id="26" creationId="{BCB0AB8E-3445-441A-B43E-CED27841E742}"/>
          </ac:spMkLst>
        </pc:spChg>
        <pc:spChg chg="del">
          <ac:chgData name="Bennett, Paul D - (bennett)" userId="33e522c1-c737-46a1-9b8b-c9d8be10c1d4" providerId="ADAL" clId="{AFE4DD43-043A-4C6E-B708-D22936715584}" dt="2022-09-23T16:16:46.056" v="6157"/>
          <ac:spMkLst>
            <pc:docMk/>
            <pc:sldMk cId="596068289" sldId="423"/>
            <ac:spMk id="28" creationId="{60202AA6-BAFE-417F-904D-4F7027D36D8B}"/>
          </ac:spMkLst>
        </pc:spChg>
        <pc:picChg chg="mod">
          <ac:chgData name="Bennett, Paul D - (bennett)" userId="33e522c1-c737-46a1-9b8b-c9d8be10c1d4" providerId="ADAL" clId="{AFE4DD43-043A-4C6E-B708-D22936715584}" dt="2022-09-23T16:31:38.742" v="6558" actId="1076"/>
          <ac:picMkLst>
            <pc:docMk/>
            <pc:sldMk cId="596068289" sldId="423"/>
            <ac:picMk id="5" creationId="{18B8DE96-45B9-C79F-277B-CEFB18C0F980}"/>
          </ac:picMkLst>
        </pc:picChg>
        <pc:picChg chg="del">
          <ac:chgData name="Bennett, Paul D - (bennett)" userId="33e522c1-c737-46a1-9b8b-c9d8be10c1d4" providerId="ADAL" clId="{AFE4DD43-043A-4C6E-B708-D22936715584}" dt="2022-09-23T16:16:46.056" v="6157"/>
          <ac:picMkLst>
            <pc:docMk/>
            <pc:sldMk cId="596068289" sldId="423"/>
            <ac:picMk id="10" creationId="{7594FC8B-8CD2-407F-94F1-9C71F5AEC2B6}"/>
          </ac:picMkLst>
        </pc:picChg>
        <pc:picChg chg="del">
          <ac:chgData name="Bennett, Paul D - (bennett)" userId="33e522c1-c737-46a1-9b8b-c9d8be10c1d4" providerId="ADAL" clId="{AFE4DD43-043A-4C6E-B708-D22936715584}" dt="2022-09-23T16:16:46.056" v="6157"/>
          <ac:picMkLst>
            <pc:docMk/>
            <pc:sldMk cId="596068289" sldId="423"/>
            <ac:picMk id="12" creationId="{DBABC971-8D40-4A4F-AC60-28B9172789B9}"/>
          </ac:picMkLst>
        </pc:picChg>
        <pc:picChg chg="del">
          <ac:chgData name="Bennett, Paul D - (bennett)" userId="33e522c1-c737-46a1-9b8b-c9d8be10c1d4" providerId="ADAL" clId="{AFE4DD43-043A-4C6E-B708-D22936715584}" dt="2022-09-23T16:16:46.056" v="6157"/>
          <ac:picMkLst>
            <pc:docMk/>
            <pc:sldMk cId="596068289" sldId="423"/>
            <ac:picMk id="16" creationId="{791AE23E-90C9-4963-96E2-8DADBFC3BC09}"/>
          </ac:picMkLst>
        </pc:picChg>
        <pc:picChg chg="del">
          <ac:chgData name="Bennett, Paul D - (bennett)" userId="33e522c1-c737-46a1-9b8b-c9d8be10c1d4" providerId="ADAL" clId="{AFE4DD43-043A-4C6E-B708-D22936715584}" dt="2022-09-23T16:16:46.056" v="6157"/>
          <ac:picMkLst>
            <pc:docMk/>
            <pc:sldMk cId="596068289" sldId="423"/>
            <ac:picMk id="18" creationId="{C5F93E90-4379-4AAC-B021-E5FA6D974AED}"/>
          </ac:picMkLst>
        </pc:picChg>
      </pc:sldChg>
      <pc:sldChg chg="addSp modSp add mod setBg">
        <pc:chgData name="Bennett, Paul D - (bennett)" userId="33e522c1-c737-46a1-9b8b-c9d8be10c1d4" providerId="ADAL" clId="{AFE4DD43-043A-4C6E-B708-D22936715584}" dt="2022-09-23T16:38:07.194" v="6666" actId="20577"/>
        <pc:sldMkLst>
          <pc:docMk/>
          <pc:sldMk cId="422803858" sldId="424"/>
        </pc:sldMkLst>
        <pc:spChg chg="mod">
          <ac:chgData name="Bennett, Paul D - (bennett)" userId="33e522c1-c737-46a1-9b8b-c9d8be10c1d4" providerId="ADAL" clId="{AFE4DD43-043A-4C6E-B708-D22936715584}" dt="2022-09-23T16:37:31.743" v="6659" actId="14100"/>
          <ac:spMkLst>
            <pc:docMk/>
            <pc:sldMk cId="422803858" sldId="424"/>
            <ac:spMk id="2" creationId="{F32C31F2-1454-1D06-7550-757766FB8F3D}"/>
          </ac:spMkLst>
        </pc:spChg>
        <pc:spChg chg="mod">
          <ac:chgData name="Bennett, Paul D - (bennett)" userId="33e522c1-c737-46a1-9b8b-c9d8be10c1d4" providerId="ADAL" clId="{AFE4DD43-043A-4C6E-B708-D22936715584}" dt="2022-09-23T16:38:07.194" v="6666" actId="20577"/>
          <ac:spMkLst>
            <pc:docMk/>
            <pc:sldMk cId="422803858" sldId="424"/>
            <ac:spMk id="3" creationId="{5D56EF63-ED5E-52BF-E670-E1162FFD91BD}"/>
          </ac:spMkLst>
        </pc:spChg>
        <pc:spChg chg="add">
          <ac:chgData name="Bennett, Paul D - (bennett)" userId="33e522c1-c737-46a1-9b8b-c9d8be10c1d4" providerId="ADAL" clId="{AFE4DD43-043A-4C6E-B708-D22936715584}" dt="2022-09-23T16:37:14.735" v="6653" actId="26606"/>
          <ac:spMkLst>
            <pc:docMk/>
            <pc:sldMk cId="422803858" sldId="424"/>
            <ac:spMk id="10" creationId="{897D890B-9AFB-4A90-9960-C92E65728373}"/>
          </ac:spMkLst>
        </pc:spChg>
        <pc:spChg chg="add">
          <ac:chgData name="Bennett, Paul D - (bennett)" userId="33e522c1-c737-46a1-9b8b-c9d8be10c1d4" providerId="ADAL" clId="{AFE4DD43-043A-4C6E-B708-D22936715584}" dt="2022-09-23T16:37:14.735" v="6653" actId="26606"/>
          <ac:spMkLst>
            <pc:docMk/>
            <pc:sldMk cId="422803858" sldId="424"/>
            <ac:spMk id="12" creationId="{98ED2387-9C78-40F9-B794-A735DCB3AB31}"/>
          </ac:spMkLst>
        </pc:spChg>
        <pc:spChg chg="add">
          <ac:chgData name="Bennett, Paul D - (bennett)" userId="33e522c1-c737-46a1-9b8b-c9d8be10c1d4" providerId="ADAL" clId="{AFE4DD43-043A-4C6E-B708-D22936715584}" dt="2022-09-23T16:37:14.735" v="6653" actId="26606"/>
          <ac:spMkLst>
            <pc:docMk/>
            <pc:sldMk cId="422803858" sldId="424"/>
            <ac:spMk id="14" creationId="{477FCF5B-12FA-4ED2-B449-20BD744A7CA4}"/>
          </ac:spMkLst>
        </pc:spChg>
        <pc:spChg chg="add">
          <ac:chgData name="Bennett, Paul D - (bennett)" userId="33e522c1-c737-46a1-9b8b-c9d8be10c1d4" providerId="ADAL" clId="{AFE4DD43-043A-4C6E-B708-D22936715584}" dt="2022-09-23T16:37:14.735" v="6653" actId="26606"/>
          <ac:spMkLst>
            <pc:docMk/>
            <pc:sldMk cId="422803858" sldId="424"/>
            <ac:spMk id="16" creationId="{1780B2A6-1181-456F-8B6E-AD86960CD04E}"/>
          </ac:spMkLst>
        </pc:spChg>
        <pc:picChg chg="mod">
          <ac:chgData name="Bennett, Paul D - (bennett)" userId="33e522c1-c737-46a1-9b8b-c9d8be10c1d4" providerId="ADAL" clId="{AFE4DD43-043A-4C6E-B708-D22936715584}" dt="2022-09-23T16:37:14.735" v="6653" actId="26606"/>
          <ac:picMkLst>
            <pc:docMk/>
            <pc:sldMk cId="422803858" sldId="424"/>
            <ac:picMk id="5" creationId="{18B8DE96-45B9-C79F-277B-CEFB18C0F980}"/>
          </ac:picMkLst>
        </pc:picChg>
      </pc:sldChg>
      <pc:sldChg chg="addSp delSp modSp add mod setBg delDesignElem">
        <pc:chgData name="Bennett, Paul D - (bennett)" userId="33e522c1-c737-46a1-9b8b-c9d8be10c1d4" providerId="ADAL" clId="{AFE4DD43-043A-4C6E-B708-D22936715584}" dt="2022-09-23T16:30:38.732" v="6551" actId="14100"/>
        <pc:sldMkLst>
          <pc:docMk/>
          <pc:sldMk cId="2463832599" sldId="425"/>
        </pc:sldMkLst>
        <pc:spChg chg="mod">
          <ac:chgData name="Bennett, Paul D - (bennett)" userId="33e522c1-c737-46a1-9b8b-c9d8be10c1d4" providerId="ADAL" clId="{AFE4DD43-043A-4C6E-B708-D22936715584}" dt="2022-09-23T16:29:51.797" v="6545" actId="1076"/>
          <ac:spMkLst>
            <pc:docMk/>
            <pc:sldMk cId="2463832599" sldId="425"/>
            <ac:spMk id="2" creationId="{F32C31F2-1454-1D06-7550-757766FB8F3D}"/>
          </ac:spMkLst>
        </pc:spChg>
        <pc:spChg chg="mod">
          <ac:chgData name="Bennett, Paul D - (bennett)" userId="33e522c1-c737-46a1-9b8b-c9d8be10c1d4" providerId="ADAL" clId="{AFE4DD43-043A-4C6E-B708-D22936715584}" dt="2022-09-23T16:30:09.950" v="6548" actId="207"/>
          <ac:spMkLst>
            <pc:docMk/>
            <pc:sldMk cId="2463832599" sldId="425"/>
            <ac:spMk id="3" creationId="{5D56EF63-ED5E-52BF-E670-E1162FFD91BD}"/>
          </ac:spMkLst>
        </pc:spChg>
        <pc:spChg chg="add">
          <ac:chgData name="Bennett, Paul D - (bennett)" userId="33e522c1-c737-46a1-9b8b-c9d8be10c1d4" providerId="ADAL" clId="{AFE4DD43-043A-4C6E-B708-D22936715584}" dt="2022-09-23T16:28:36.637" v="6528" actId="26606"/>
          <ac:spMkLst>
            <pc:docMk/>
            <pc:sldMk cId="2463832599" sldId="425"/>
            <ac:spMk id="7" creationId="{897D890B-9AFB-4A90-9960-C92E65728373}"/>
          </ac:spMkLst>
        </pc:spChg>
        <pc:spChg chg="add">
          <ac:chgData name="Bennett, Paul D - (bennett)" userId="33e522c1-c737-46a1-9b8b-c9d8be10c1d4" providerId="ADAL" clId="{AFE4DD43-043A-4C6E-B708-D22936715584}" dt="2022-09-23T16:28:36.637" v="6528" actId="26606"/>
          <ac:spMkLst>
            <pc:docMk/>
            <pc:sldMk cId="2463832599" sldId="425"/>
            <ac:spMk id="8" creationId="{98ED2387-9C78-40F9-B794-A735DCB3AB31}"/>
          </ac:spMkLst>
        </pc:spChg>
        <pc:spChg chg="add">
          <ac:chgData name="Bennett, Paul D - (bennett)" userId="33e522c1-c737-46a1-9b8b-c9d8be10c1d4" providerId="ADAL" clId="{AFE4DD43-043A-4C6E-B708-D22936715584}" dt="2022-09-23T16:28:36.637" v="6528" actId="26606"/>
          <ac:spMkLst>
            <pc:docMk/>
            <pc:sldMk cId="2463832599" sldId="425"/>
            <ac:spMk id="9" creationId="{477FCF5B-12FA-4ED2-B449-20BD744A7CA4}"/>
          </ac:spMkLst>
        </pc:spChg>
        <pc:spChg chg="add">
          <ac:chgData name="Bennett, Paul D - (bennett)" userId="33e522c1-c737-46a1-9b8b-c9d8be10c1d4" providerId="ADAL" clId="{AFE4DD43-043A-4C6E-B708-D22936715584}" dt="2022-09-23T16:28:36.637" v="6528" actId="26606"/>
          <ac:spMkLst>
            <pc:docMk/>
            <pc:sldMk cId="2463832599" sldId="425"/>
            <ac:spMk id="11" creationId="{1780B2A6-1181-456F-8B6E-AD86960CD04E}"/>
          </ac:spMkLst>
        </pc:spChg>
        <pc:spChg chg="del">
          <ac:chgData name="Bennett, Paul D - (bennett)" userId="33e522c1-c737-46a1-9b8b-c9d8be10c1d4" providerId="ADAL" clId="{AFE4DD43-043A-4C6E-B708-D22936715584}" dt="2022-09-23T16:22:28.916" v="6349"/>
          <ac:spMkLst>
            <pc:docMk/>
            <pc:sldMk cId="2463832599" sldId="425"/>
            <ac:spMk id="14" creationId="{B9C04DC5-313B-4FE4-B868-5672A376419F}"/>
          </ac:spMkLst>
        </pc:spChg>
        <pc:spChg chg="del">
          <ac:chgData name="Bennett, Paul D - (bennett)" userId="33e522c1-c737-46a1-9b8b-c9d8be10c1d4" providerId="ADAL" clId="{AFE4DD43-043A-4C6E-B708-D22936715584}" dt="2022-09-23T16:22:28.916" v="6349"/>
          <ac:spMkLst>
            <pc:docMk/>
            <pc:sldMk cId="2463832599" sldId="425"/>
            <ac:spMk id="20" creationId="{329FDD08-42D8-4AFF-90E5-5DAA5BC4CBD8}"/>
          </ac:spMkLst>
        </pc:spChg>
        <pc:spChg chg="del">
          <ac:chgData name="Bennett, Paul D - (bennett)" userId="33e522c1-c737-46a1-9b8b-c9d8be10c1d4" providerId="ADAL" clId="{AFE4DD43-043A-4C6E-B708-D22936715584}" dt="2022-09-23T16:22:28.916" v="6349"/>
          <ac:spMkLst>
            <pc:docMk/>
            <pc:sldMk cId="2463832599" sldId="425"/>
            <ac:spMk id="22" creationId="{1F7E4252-2F8C-4EA5-8B25-80F4D86EEA87}"/>
          </ac:spMkLst>
        </pc:spChg>
        <pc:spChg chg="del">
          <ac:chgData name="Bennett, Paul D - (bennett)" userId="33e522c1-c737-46a1-9b8b-c9d8be10c1d4" providerId="ADAL" clId="{AFE4DD43-043A-4C6E-B708-D22936715584}" dt="2022-09-23T16:22:28.916" v="6349"/>
          <ac:spMkLst>
            <pc:docMk/>
            <pc:sldMk cId="2463832599" sldId="425"/>
            <ac:spMk id="24" creationId="{1AE682A4-5C0C-437A-88CB-93903D449D39}"/>
          </ac:spMkLst>
        </pc:spChg>
        <pc:spChg chg="del">
          <ac:chgData name="Bennett, Paul D - (bennett)" userId="33e522c1-c737-46a1-9b8b-c9d8be10c1d4" providerId="ADAL" clId="{AFE4DD43-043A-4C6E-B708-D22936715584}" dt="2022-09-23T16:22:28.916" v="6349"/>
          <ac:spMkLst>
            <pc:docMk/>
            <pc:sldMk cId="2463832599" sldId="425"/>
            <ac:spMk id="26" creationId="{BCB0AB8E-3445-441A-B43E-CED27841E742}"/>
          </ac:spMkLst>
        </pc:spChg>
        <pc:spChg chg="del">
          <ac:chgData name="Bennett, Paul D - (bennett)" userId="33e522c1-c737-46a1-9b8b-c9d8be10c1d4" providerId="ADAL" clId="{AFE4DD43-043A-4C6E-B708-D22936715584}" dt="2022-09-23T16:22:28.916" v="6349"/>
          <ac:spMkLst>
            <pc:docMk/>
            <pc:sldMk cId="2463832599" sldId="425"/>
            <ac:spMk id="28" creationId="{60202AA6-BAFE-417F-904D-4F7027D36D8B}"/>
          </ac:spMkLst>
        </pc:spChg>
        <pc:picChg chg="mod">
          <ac:chgData name="Bennett, Paul D - (bennett)" userId="33e522c1-c737-46a1-9b8b-c9d8be10c1d4" providerId="ADAL" clId="{AFE4DD43-043A-4C6E-B708-D22936715584}" dt="2022-09-23T16:30:38.732" v="6551" actId="14100"/>
          <ac:picMkLst>
            <pc:docMk/>
            <pc:sldMk cId="2463832599" sldId="425"/>
            <ac:picMk id="5" creationId="{18B8DE96-45B9-C79F-277B-CEFB18C0F980}"/>
          </ac:picMkLst>
        </pc:picChg>
        <pc:picChg chg="del">
          <ac:chgData name="Bennett, Paul D - (bennett)" userId="33e522c1-c737-46a1-9b8b-c9d8be10c1d4" providerId="ADAL" clId="{AFE4DD43-043A-4C6E-B708-D22936715584}" dt="2022-09-23T16:22:28.916" v="6349"/>
          <ac:picMkLst>
            <pc:docMk/>
            <pc:sldMk cId="2463832599" sldId="425"/>
            <ac:picMk id="10" creationId="{7594FC8B-8CD2-407F-94F1-9C71F5AEC2B6}"/>
          </ac:picMkLst>
        </pc:picChg>
        <pc:picChg chg="del">
          <ac:chgData name="Bennett, Paul D - (bennett)" userId="33e522c1-c737-46a1-9b8b-c9d8be10c1d4" providerId="ADAL" clId="{AFE4DD43-043A-4C6E-B708-D22936715584}" dt="2022-09-23T16:22:28.916" v="6349"/>
          <ac:picMkLst>
            <pc:docMk/>
            <pc:sldMk cId="2463832599" sldId="425"/>
            <ac:picMk id="12" creationId="{DBABC971-8D40-4A4F-AC60-28B9172789B9}"/>
          </ac:picMkLst>
        </pc:picChg>
        <pc:picChg chg="del">
          <ac:chgData name="Bennett, Paul D - (bennett)" userId="33e522c1-c737-46a1-9b8b-c9d8be10c1d4" providerId="ADAL" clId="{AFE4DD43-043A-4C6E-B708-D22936715584}" dt="2022-09-23T16:22:28.916" v="6349"/>
          <ac:picMkLst>
            <pc:docMk/>
            <pc:sldMk cId="2463832599" sldId="425"/>
            <ac:picMk id="16" creationId="{791AE23E-90C9-4963-96E2-8DADBFC3BC09}"/>
          </ac:picMkLst>
        </pc:picChg>
        <pc:picChg chg="del">
          <ac:chgData name="Bennett, Paul D - (bennett)" userId="33e522c1-c737-46a1-9b8b-c9d8be10c1d4" providerId="ADAL" clId="{AFE4DD43-043A-4C6E-B708-D22936715584}" dt="2022-09-23T16:22:28.916" v="6349"/>
          <ac:picMkLst>
            <pc:docMk/>
            <pc:sldMk cId="2463832599" sldId="425"/>
            <ac:picMk id="18" creationId="{C5F93E90-4379-4AAC-B021-E5FA6D974AED}"/>
          </ac:picMkLst>
        </pc:picChg>
      </pc:sldChg>
      <pc:sldChg chg="addSp modSp add mod setBg">
        <pc:chgData name="Bennett, Paul D - (bennett)" userId="33e522c1-c737-46a1-9b8b-c9d8be10c1d4" providerId="ADAL" clId="{AFE4DD43-043A-4C6E-B708-D22936715584}" dt="2022-09-23T16:36:25.590" v="6647" actId="207"/>
        <pc:sldMkLst>
          <pc:docMk/>
          <pc:sldMk cId="1795823050" sldId="426"/>
        </pc:sldMkLst>
        <pc:spChg chg="mod">
          <ac:chgData name="Bennett, Paul D - (bennett)" userId="33e522c1-c737-46a1-9b8b-c9d8be10c1d4" providerId="ADAL" clId="{AFE4DD43-043A-4C6E-B708-D22936715584}" dt="2022-09-23T16:34:36.822" v="6590" actId="1076"/>
          <ac:spMkLst>
            <pc:docMk/>
            <pc:sldMk cId="1795823050" sldId="426"/>
            <ac:spMk id="2" creationId="{F32C31F2-1454-1D06-7550-757766FB8F3D}"/>
          </ac:spMkLst>
        </pc:spChg>
        <pc:spChg chg="mod">
          <ac:chgData name="Bennett, Paul D - (bennett)" userId="33e522c1-c737-46a1-9b8b-c9d8be10c1d4" providerId="ADAL" clId="{AFE4DD43-043A-4C6E-B708-D22936715584}" dt="2022-09-23T16:36:25.590" v="6647" actId="207"/>
          <ac:spMkLst>
            <pc:docMk/>
            <pc:sldMk cId="1795823050" sldId="426"/>
            <ac:spMk id="3" creationId="{5D56EF63-ED5E-52BF-E670-E1162FFD91BD}"/>
          </ac:spMkLst>
        </pc:spChg>
        <pc:spChg chg="add">
          <ac:chgData name="Bennett, Paul D - (bennett)" userId="33e522c1-c737-46a1-9b8b-c9d8be10c1d4" providerId="ADAL" clId="{AFE4DD43-043A-4C6E-B708-D22936715584}" dt="2022-09-23T16:34:08.653" v="6580" actId="26606"/>
          <ac:spMkLst>
            <pc:docMk/>
            <pc:sldMk cId="1795823050" sldId="426"/>
            <ac:spMk id="10" creationId="{897D890B-9AFB-4A90-9960-C92E65728373}"/>
          </ac:spMkLst>
        </pc:spChg>
        <pc:spChg chg="add">
          <ac:chgData name="Bennett, Paul D - (bennett)" userId="33e522c1-c737-46a1-9b8b-c9d8be10c1d4" providerId="ADAL" clId="{AFE4DD43-043A-4C6E-B708-D22936715584}" dt="2022-09-23T16:34:08.653" v="6580" actId="26606"/>
          <ac:spMkLst>
            <pc:docMk/>
            <pc:sldMk cId="1795823050" sldId="426"/>
            <ac:spMk id="12" creationId="{98ED2387-9C78-40F9-B794-A735DCB3AB31}"/>
          </ac:spMkLst>
        </pc:spChg>
        <pc:spChg chg="add">
          <ac:chgData name="Bennett, Paul D - (bennett)" userId="33e522c1-c737-46a1-9b8b-c9d8be10c1d4" providerId="ADAL" clId="{AFE4DD43-043A-4C6E-B708-D22936715584}" dt="2022-09-23T16:34:08.653" v="6580" actId="26606"/>
          <ac:spMkLst>
            <pc:docMk/>
            <pc:sldMk cId="1795823050" sldId="426"/>
            <ac:spMk id="14" creationId="{477FCF5B-12FA-4ED2-B449-20BD744A7CA4}"/>
          </ac:spMkLst>
        </pc:spChg>
        <pc:spChg chg="add">
          <ac:chgData name="Bennett, Paul D - (bennett)" userId="33e522c1-c737-46a1-9b8b-c9d8be10c1d4" providerId="ADAL" clId="{AFE4DD43-043A-4C6E-B708-D22936715584}" dt="2022-09-23T16:34:08.653" v="6580" actId="26606"/>
          <ac:spMkLst>
            <pc:docMk/>
            <pc:sldMk cId="1795823050" sldId="426"/>
            <ac:spMk id="16" creationId="{1780B2A6-1181-456F-8B6E-AD86960CD04E}"/>
          </ac:spMkLst>
        </pc:spChg>
        <pc:picChg chg="mod">
          <ac:chgData name="Bennett, Paul D - (bennett)" userId="33e522c1-c737-46a1-9b8b-c9d8be10c1d4" providerId="ADAL" clId="{AFE4DD43-043A-4C6E-B708-D22936715584}" dt="2022-09-23T16:34:13.709" v="6582" actId="1076"/>
          <ac:picMkLst>
            <pc:docMk/>
            <pc:sldMk cId="1795823050" sldId="426"/>
            <ac:picMk id="5" creationId="{18B8DE96-45B9-C79F-277B-CEFB18C0F980}"/>
          </ac:picMkLst>
        </pc:picChg>
      </pc:sldChg>
      <pc:sldChg chg="delSp add del setBg delDesignElem">
        <pc:chgData name="Bennett, Paul D - (bennett)" userId="33e522c1-c737-46a1-9b8b-c9d8be10c1d4" providerId="ADAL" clId="{AFE4DD43-043A-4C6E-B708-D22936715584}" dt="2022-09-23T16:58:56.298" v="6915" actId="2696"/>
        <pc:sldMkLst>
          <pc:docMk/>
          <pc:sldMk cId="498695024" sldId="427"/>
        </pc:sldMkLst>
        <pc:spChg chg="del">
          <ac:chgData name="Bennett, Paul D - (bennett)" userId="33e522c1-c737-46a1-9b8b-c9d8be10c1d4" providerId="ADAL" clId="{AFE4DD43-043A-4C6E-B708-D22936715584}" dt="2022-09-23T16:58:33.701" v="6914"/>
          <ac:spMkLst>
            <pc:docMk/>
            <pc:sldMk cId="498695024" sldId="427"/>
            <ac:spMk id="10" creationId="{897D890B-9AFB-4A90-9960-C92E65728373}"/>
          </ac:spMkLst>
        </pc:spChg>
        <pc:spChg chg="del">
          <ac:chgData name="Bennett, Paul D - (bennett)" userId="33e522c1-c737-46a1-9b8b-c9d8be10c1d4" providerId="ADAL" clId="{AFE4DD43-043A-4C6E-B708-D22936715584}" dt="2022-09-23T16:58:33.701" v="6914"/>
          <ac:spMkLst>
            <pc:docMk/>
            <pc:sldMk cId="498695024" sldId="427"/>
            <ac:spMk id="12" creationId="{98ED2387-9C78-40F9-B794-A735DCB3AB31}"/>
          </ac:spMkLst>
        </pc:spChg>
        <pc:spChg chg="del">
          <ac:chgData name="Bennett, Paul D - (bennett)" userId="33e522c1-c737-46a1-9b8b-c9d8be10c1d4" providerId="ADAL" clId="{AFE4DD43-043A-4C6E-B708-D22936715584}" dt="2022-09-23T16:58:33.701" v="6914"/>
          <ac:spMkLst>
            <pc:docMk/>
            <pc:sldMk cId="498695024" sldId="427"/>
            <ac:spMk id="14" creationId="{477FCF5B-12FA-4ED2-B449-20BD744A7CA4}"/>
          </ac:spMkLst>
        </pc:spChg>
        <pc:spChg chg="del">
          <ac:chgData name="Bennett, Paul D - (bennett)" userId="33e522c1-c737-46a1-9b8b-c9d8be10c1d4" providerId="ADAL" clId="{AFE4DD43-043A-4C6E-B708-D22936715584}" dt="2022-09-23T16:58:33.701" v="6914"/>
          <ac:spMkLst>
            <pc:docMk/>
            <pc:sldMk cId="498695024" sldId="427"/>
            <ac:spMk id="16" creationId="{1780B2A6-1181-456F-8B6E-AD86960CD04E}"/>
          </ac:spMkLst>
        </pc:spChg>
      </pc:sldChg>
      <pc:sldChg chg="addSp delSp modSp add mod setBg delDesignElem">
        <pc:chgData name="Bennett, Paul D - (bennett)" userId="33e522c1-c737-46a1-9b8b-c9d8be10c1d4" providerId="ADAL" clId="{AFE4DD43-043A-4C6E-B708-D22936715584}" dt="2022-09-23T17:48:07.507" v="7162" actId="1076"/>
        <pc:sldMkLst>
          <pc:docMk/>
          <pc:sldMk cId="979674914" sldId="427"/>
        </pc:sldMkLst>
        <pc:spChg chg="mod">
          <ac:chgData name="Bennett, Paul D - (bennett)" userId="33e522c1-c737-46a1-9b8b-c9d8be10c1d4" providerId="ADAL" clId="{AFE4DD43-043A-4C6E-B708-D22936715584}" dt="2022-09-23T17:48:07.507" v="7162" actId="1076"/>
          <ac:spMkLst>
            <pc:docMk/>
            <pc:sldMk cId="979674914" sldId="427"/>
            <ac:spMk id="2" creationId="{F32C31F2-1454-1D06-7550-757766FB8F3D}"/>
          </ac:spMkLst>
        </pc:spChg>
        <pc:spChg chg="mod">
          <ac:chgData name="Bennett, Paul D - (bennett)" userId="33e522c1-c737-46a1-9b8b-c9d8be10c1d4" providerId="ADAL" clId="{AFE4DD43-043A-4C6E-B708-D22936715584}" dt="2022-09-23T17:43:44.772" v="7139" actId="207"/>
          <ac:spMkLst>
            <pc:docMk/>
            <pc:sldMk cId="979674914" sldId="427"/>
            <ac:spMk id="3" creationId="{5D56EF63-ED5E-52BF-E670-E1162FFD91BD}"/>
          </ac:spMkLst>
        </pc:spChg>
        <pc:spChg chg="del">
          <ac:chgData name="Bennett, Paul D - (bennett)" userId="33e522c1-c737-46a1-9b8b-c9d8be10c1d4" providerId="ADAL" clId="{AFE4DD43-043A-4C6E-B708-D22936715584}" dt="2022-09-23T16:59:11.498" v="6919"/>
          <ac:spMkLst>
            <pc:docMk/>
            <pc:sldMk cId="979674914" sldId="427"/>
            <ac:spMk id="7" creationId="{897D890B-9AFB-4A90-9960-C92E65728373}"/>
          </ac:spMkLst>
        </pc:spChg>
        <pc:spChg chg="del">
          <ac:chgData name="Bennett, Paul D - (bennett)" userId="33e522c1-c737-46a1-9b8b-c9d8be10c1d4" providerId="ADAL" clId="{AFE4DD43-043A-4C6E-B708-D22936715584}" dt="2022-09-23T16:59:11.498" v="6919"/>
          <ac:spMkLst>
            <pc:docMk/>
            <pc:sldMk cId="979674914" sldId="427"/>
            <ac:spMk id="8" creationId="{98ED2387-9C78-40F9-B794-A735DCB3AB31}"/>
          </ac:spMkLst>
        </pc:spChg>
        <pc:spChg chg="del">
          <ac:chgData name="Bennett, Paul D - (bennett)" userId="33e522c1-c737-46a1-9b8b-c9d8be10c1d4" providerId="ADAL" clId="{AFE4DD43-043A-4C6E-B708-D22936715584}" dt="2022-09-23T16:59:11.498" v="6919"/>
          <ac:spMkLst>
            <pc:docMk/>
            <pc:sldMk cId="979674914" sldId="427"/>
            <ac:spMk id="9" creationId="{477FCF5B-12FA-4ED2-B449-20BD744A7CA4}"/>
          </ac:spMkLst>
        </pc:spChg>
        <pc:spChg chg="add">
          <ac:chgData name="Bennett, Paul D - (bennett)" userId="33e522c1-c737-46a1-9b8b-c9d8be10c1d4" providerId="ADAL" clId="{AFE4DD43-043A-4C6E-B708-D22936715584}" dt="2022-09-23T17:42:59.670" v="7127" actId="26606"/>
          <ac:spMkLst>
            <pc:docMk/>
            <pc:sldMk cId="979674914" sldId="427"/>
            <ac:spMk id="10" creationId="{897D890B-9AFB-4A90-9960-C92E65728373}"/>
          </ac:spMkLst>
        </pc:spChg>
        <pc:spChg chg="del">
          <ac:chgData name="Bennett, Paul D - (bennett)" userId="33e522c1-c737-46a1-9b8b-c9d8be10c1d4" providerId="ADAL" clId="{AFE4DD43-043A-4C6E-B708-D22936715584}" dt="2022-09-23T16:59:11.498" v="6919"/>
          <ac:spMkLst>
            <pc:docMk/>
            <pc:sldMk cId="979674914" sldId="427"/>
            <ac:spMk id="11" creationId="{1780B2A6-1181-456F-8B6E-AD86960CD04E}"/>
          </ac:spMkLst>
        </pc:spChg>
        <pc:spChg chg="add">
          <ac:chgData name="Bennett, Paul D - (bennett)" userId="33e522c1-c737-46a1-9b8b-c9d8be10c1d4" providerId="ADAL" clId="{AFE4DD43-043A-4C6E-B708-D22936715584}" dt="2022-09-23T17:42:59.670" v="7127" actId="26606"/>
          <ac:spMkLst>
            <pc:docMk/>
            <pc:sldMk cId="979674914" sldId="427"/>
            <ac:spMk id="12" creationId="{98ED2387-9C78-40F9-B794-A735DCB3AB31}"/>
          </ac:spMkLst>
        </pc:spChg>
        <pc:spChg chg="add">
          <ac:chgData name="Bennett, Paul D - (bennett)" userId="33e522c1-c737-46a1-9b8b-c9d8be10c1d4" providerId="ADAL" clId="{AFE4DD43-043A-4C6E-B708-D22936715584}" dt="2022-09-23T17:42:59.670" v="7127" actId="26606"/>
          <ac:spMkLst>
            <pc:docMk/>
            <pc:sldMk cId="979674914" sldId="427"/>
            <ac:spMk id="14" creationId="{477FCF5B-12FA-4ED2-B449-20BD744A7CA4}"/>
          </ac:spMkLst>
        </pc:spChg>
        <pc:spChg chg="add">
          <ac:chgData name="Bennett, Paul D - (bennett)" userId="33e522c1-c737-46a1-9b8b-c9d8be10c1d4" providerId="ADAL" clId="{AFE4DD43-043A-4C6E-B708-D22936715584}" dt="2022-09-23T17:42:59.670" v="7127" actId="26606"/>
          <ac:spMkLst>
            <pc:docMk/>
            <pc:sldMk cId="979674914" sldId="427"/>
            <ac:spMk id="16" creationId="{1780B2A6-1181-456F-8B6E-AD86960CD04E}"/>
          </ac:spMkLst>
        </pc:spChg>
        <pc:picChg chg="mod">
          <ac:chgData name="Bennett, Paul D - (bennett)" userId="33e522c1-c737-46a1-9b8b-c9d8be10c1d4" providerId="ADAL" clId="{AFE4DD43-043A-4C6E-B708-D22936715584}" dt="2022-09-23T17:42:59.670" v="7127" actId="26606"/>
          <ac:picMkLst>
            <pc:docMk/>
            <pc:sldMk cId="979674914" sldId="427"/>
            <ac:picMk id="5" creationId="{DEB5E50C-BC10-7CB3-37E1-F39BFA5227C8}"/>
          </ac:picMkLst>
        </pc:picChg>
      </pc:sldChg>
      <pc:sldChg chg="modSp add del mod">
        <pc:chgData name="Bennett, Paul D - (bennett)" userId="33e522c1-c737-46a1-9b8b-c9d8be10c1d4" providerId="ADAL" clId="{AFE4DD43-043A-4C6E-B708-D22936715584}" dt="2022-09-23T16:49:46.670" v="6821" actId="2696"/>
        <pc:sldMkLst>
          <pc:docMk/>
          <pc:sldMk cId="1015848601" sldId="427"/>
        </pc:sldMkLst>
        <pc:spChg chg="mod">
          <ac:chgData name="Bennett, Paul D - (bennett)" userId="33e522c1-c737-46a1-9b8b-c9d8be10c1d4" providerId="ADAL" clId="{AFE4DD43-043A-4C6E-B708-D22936715584}" dt="2022-09-23T16:49:35.501" v="6820" actId="20577"/>
          <ac:spMkLst>
            <pc:docMk/>
            <pc:sldMk cId="1015848601" sldId="427"/>
            <ac:spMk id="3" creationId="{5D56EF63-ED5E-52BF-E670-E1162FFD91BD}"/>
          </ac:spMkLst>
        </pc:spChg>
      </pc:sldChg>
      <pc:sldChg chg="add del">
        <pc:chgData name="Bennett, Paul D - (bennett)" userId="33e522c1-c737-46a1-9b8b-c9d8be10c1d4" providerId="ADAL" clId="{AFE4DD43-043A-4C6E-B708-D22936715584}" dt="2022-09-23T16:27:10.068" v="6524"/>
        <pc:sldMkLst>
          <pc:docMk/>
          <pc:sldMk cId="3560768652" sldId="427"/>
        </pc:sldMkLst>
      </pc:sldChg>
      <pc:sldChg chg="add del">
        <pc:chgData name="Bennett, Paul D - (bennett)" userId="33e522c1-c737-46a1-9b8b-c9d8be10c1d4" providerId="ADAL" clId="{AFE4DD43-043A-4C6E-B708-D22936715584}" dt="2022-09-23T17:40:36.981" v="7113" actId="2696"/>
        <pc:sldMkLst>
          <pc:docMk/>
          <pc:sldMk cId="1999901690" sldId="428"/>
        </pc:sldMkLst>
      </pc:sldChg>
      <pc:sldChg chg="addSp modSp add mod setBg">
        <pc:chgData name="Bennett, Paul D - (bennett)" userId="33e522c1-c737-46a1-9b8b-c9d8be10c1d4" providerId="ADAL" clId="{AFE4DD43-043A-4C6E-B708-D22936715584}" dt="2022-09-23T17:44:57.071" v="7157" actId="14100"/>
        <pc:sldMkLst>
          <pc:docMk/>
          <pc:sldMk cId="1929516671" sldId="429"/>
        </pc:sldMkLst>
        <pc:spChg chg="mod">
          <ac:chgData name="Bennett, Paul D - (bennett)" userId="33e522c1-c737-46a1-9b8b-c9d8be10c1d4" providerId="ADAL" clId="{AFE4DD43-043A-4C6E-B708-D22936715584}" dt="2022-09-23T17:44:27.781" v="7152" actId="27636"/>
          <ac:spMkLst>
            <pc:docMk/>
            <pc:sldMk cId="1929516671" sldId="429"/>
            <ac:spMk id="2" creationId="{00000000-0000-0000-0000-000000000000}"/>
          </ac:spMkLst>
        </pc:spChg>
        <pc:spChg chg="mod">
          <ac:chgData name="Bennett, Paul D - (bennett)" userId="33e522c1-c737-46a1-9b8b-c9d8be10c1d4" providerId="ADAL" clId="{AFE4DD43-043A-4C6E-B708-D22936715584}" dt="2022-09-23T17:44:57.071" v="7157" actId="14100"/>
          <ac:spMkLst>
            <pc:docMk/>
            <pc:sldMk cId="1929516671" sldId="429"/>
            <ac:spMk id="3" creationId="{00000000-0000-0000-0000-000000000000}"/>
          </ac:spMkLst>
        </pc:spChg>
        <pc:spChg chg="add">
          <ac:chgData name="Bennett, Paul D - (bennett)" userId="33e522c1-c737-46a1-9b8b-c9d8be10c1d4" providerId="ADAL" clId="{AFE4DD43-043A-4C6E-B708-D22936715584}" dt="2022-09-23T17:44:03.173" v="7141" actId="26606"/>
          <ac:spMkLst>
            <pc:docMk/>
            <pc:sldMk cId="1929516671" sldId="429"/>
            <ac:spMk id="14" creationId="{B9C04DC5-313B-4FE4-B868-5672A376419F}"/>
          </ac:spMkLst>
        </pc:spChg>
        <pc:spChg chg="add">
          <ac:chgData name="Bennett, Paul D - (bennett)" userId="33e522c1-c737-46a1-9b8b-c9d8be10c1d4" providerId="ADAL" clId="{AFE4DD43-043A-4C6E-B708-D22936715584}" dt="2022-09-23T17:44:03.173" v="7141" actId="26606"/>
          <ac:spMkLst>
            <pc:docMk/>
            <pc:sldMk cId="1929516671" sldId="429"/>
            <ac:spMk id="20" creationId="{329FDD08-42D8-4AFF-90E5-5DAA5BC4CBD8}"/>
          </ac:spMkLst>
        </pc:spChg>
        <pc:spChg chg="add">
          <ac:chgData name="Bennett, Paul D - (bennett)" userId="33e522c1-c737-46a1-9b8b-c9d8be10c1d4" providerId="ADAL" clId="{AFE4DD43-043A-4C6E-B708-D22936715584}" dt="2022-09-23T17:44:03.173" v="7141" actId="26606"/>
          <ac:spMkLst>
            <pc:docMk/>
            <pc:sldMk cId="1929516671" sldId="429"/>
            <ac:spMk id="22" creationId="{1F7E4252-2F8C-4EA5-8B25-80F4D86EEA87}"/>
          </ac:spMkLst>
        </pc:spChg>
        <pc:spChg chg="add">
          <ac:chgData name="Bennett, Paul D - (bennett)" userId="33e522c1-c737-46a1-9b8b-c9d8be10c1d4" providerId="ADAL" clId="{AFE4DD43-043A-4C6E-B708-D22936715584}" dt="2022-09-23T17:44:03.173" v="7141" actId="26606"/>
          <ac:spMkLst>
            <pc:docMk/>
            <pc:sldMk cId="1929516671" sldId="429"/>
            <ac:spMk id="24" creationId="{1AE682A4-5C0C-437A-88CB-93903D449D39}"/>
          </ac:spMkLst>
        </pc:spChg>
        <pc:spChg chg="add">
          <ac:chgData name="Bennett, Paul D - (bennett)" userId="33e522c1-c737-46a1-9b8b-c9d8be10c1d4" providerId="ADAL" clId="{AFE4DD43-043A-4C6E-B708-D22936715584}" dt="2022-09-23T17:44:03.173" v="7141" actId="26606"/>
          <ac:spMkLst>
            <pc:docMk/>
            <pc:sldMk cId="1929516671" sldId="429"/>
            <ac:spMk id="26" creationId="{BCB0AB8E-3445-441A-B43E-CED27841E742}"/>
          </ac:spMkLst>
        </pc:spChg>
        <pc:spChg chg="add">
          <ac:chgData name="Bennett, Paul D - (bennett)" userId="33e522c1-c737-46a1-9b8b-c9d8be10c1d4" providerId="ADAL" clId="{AFE4DD43-043A-4C6E-B708-D22936715584}" dt="2022-09-23T17:44:03.173" v="7141" actId="26606"/>
          <ac:spMkLst>
            <pc:docMk/>
            <pc:sldMk cId="1929516671" sldId="429"/>
            <ac:spMk id="28" creationId="{60202AA6-BAFE-417F-904D-4F7027D36D8B}"/>
          </ac:spMkLst>
        </pc:spChg>
        <pc:picChg chg="add mod">
          <ac:chgData name="Bennett, Paul D - (bennett)" userId="33e522c1-c737-46a1-9b8b-c9d8be10c1d4" providerId="ADAL" clId="{AFE4DD43-043A-4C6E-B708-D22936715584}" dt="2022-09-23T17:44:03.173" v="7141" actId="26606"/>
          <ac:picMkLst>
            <pc:docMk/>
            <pc:sldMk cId="1929516671" sldId="429"/>
            <ac:picMk id="5" creationId="{7A589D3B-D740-D80C-185C-4B1DC24F6C18}"/>
          </ac:picMkLst>
        </pc:picChg>
        <pc:picChg chg="add">
          <ac:chgData name="Bennett, Paul D - (bennett)" userId="33e522c1-c737-46a1-9b8b-c9d8be10c1d4" providerId="ADAL" clId="{AFE4DD43-043A-4C6E-B708-D22936715584}" dt="2022-09-23T17:44:03.173" v="7141" actId="26606"/>
          <ac:picMkLst>
            <pc:docMk/>
            <pc:sldMk cId="1929516671" sldId="429"/>
            <ac:picMk id="10" creationId="{7594FC8B-8CD2-407F-94F1-9C71F5AEC2B6}"/>
          </ac:picMkLst>
        </pc:picChg>
        <pc:picChg chg="add">
          <ac:chgData name="Bennett, Paul D - (bennett)" userId="33e522c1-c737-46a1-9b8b-c9d8be10c1d4" providerId="ADAL" clId="{AFE4DD43-043A-4C6E-B708-D22936715584}" dt="2022-09-23T17:44:03.173" v="7141" actId="26606"/>
          <ac:picMkLst>
            <pc:docMk/>
            <pc:sldMk cId="1929516671" sldId="429"/>
            <ac:picMk id="12" creationId="{DBABC971-8D40-4A4F-AC60-28B9172789B9}"/>
          </ac:picMkLst>
        </pc:picChg>
        <pc:picChg chg="add">
          <ac:chgData name="Bennett, Paul D - (bennett)" userId="33e522c1-c737-46a1-9b8b-c9d8be10c1d4" providerId="ADAL" clId="{AFE4DD43-043A-4C6E-B708-D22936715584}" dt="2022-09-23T17:44:03.173" v="7141" actId="26606"/>
          <ac:picMkLst>
            <pc:docMk/>
            <pc:sldMk cId="1929516671" sldId="429"/>
            <ac:picMk id="16" creationId="{791AE23E-90C9-4963-96E2-8DADBFC3BC09}"/>
          </ac:picMkLst>
        </pc:picChg>
        <pc:picChg chg="add">
          <ac:chgData name="Bennett, Paul D - (bennett)" userId="33e522c1-c737-46a1-9b8b-c9d8be10c1d4" providerId="ADAL" clId="{AFE4DD43-043A-4C6E-B708-D22936715584}" dt="2022-09-23T17:44:03.173" v="7141" actId="26606"/>
          <ac:picMkLst>
            <pc:docMk/>
            <pc:sldMk cId="1929516671" sldId="429"/>
            <ac:picMk id="18" creationId="{C5F93E90-4379-4AAC-B021-E5FA6D974AED}"/>
          </ac:picMkLst>
        </pc:picChg>
      </pc:sldChg>
      <pc:sldChg chg="addSp modSp add mod ord setBg">
        <pc:chgData name="Bennett, Paul D - (bennett)" userId="33e522c1-c737-46a1-9b8b-c9d8be10c1d4" providerId="ADAL" clId="{AFE4DD43-043A-4C6E-B708-D22936715584}" dt="2022-09-23T17:53:00.550" v="7301"/>
        <pc:sldMkLst>
          <pc:docMk/>
          <pc:sldMk cId="840433758" sldId="430"/>
        </pc:sldMkLst>
        <pc:spChg chg="mod">
          <ac:chgData name="Bennett, Paul D - (bennett)" userId="33e522c1-c737-46a1-9b8b-c9d8be10c1d4" providerId="ADAL" clId="{AFE4DD43-043A-4C6E-B708-D22936715584}" dt="2022-09-23T17:49:49.295" v="7174" actId="1076"/>
          <ac:spMkLst>
            <pc:docMk/>
            <pc:sldMk cId="840433758" sldId="430"/>
            <ac:spMk id="2" creationId="{00000000-0000-0000-0000-000000000000}"/>
          </ac:spMkLst>
        </pc:spChg>
        <pc:spChg chg="mod">
          <ac:chgData name="Bennett, Paul D - (bennett)" userId="33e522c1-c737-46a1-9b8b-c9d8be10c1d4" providerId="ADAL" clId="{AFE4DD43-043A-4C6E-B708-D22936715584}" dt="2022-09-23T17:52:49.032" v="7297" actId="207"/>
          <ac:spMkLst>
            <pc:docMk/>
            <pc:sldMk cId="840433758" sldId="430"/>
            <ac:spMk id="3" creationId="{00000000-0000-0000-0000-000000000000}"/>
          </ac:spMkLst>
        </pc:spChg>
        <pc:spChg chg="add">
          <ac:chgData name="Bennett, Paul D - (bennett)" userId="33e522c1-c737-46a1-9b8b-c9d8be10c1d4" providerId="ADAL" clId="{AFE4DD43-043A-4C6E-B708-D22936715584}" dt="2022-09-23T17:49:20.397" v="7169" actId="26606"/>
          <ac:spMkLst>
            <pc:docMk/>
            <pc:sldMk cId="840433758" sldId="430"/>
            <ac:spMk id="14" creationId="{B9C04DC5-313B-4FE4-B868-5672A376419F}"/>
          </ac:spMkLst>
        </pc:spChg>
        <pc:spChg chg="add">
          <ac:chgData name="Bennett, Paul D - (bennett)" userId="33e522c1-c737-46a1-9b8b-c9d8be10c1d4" providerId="ADAL" clId="{AFE4DD43-043A-4C6E-B708-D22936715584}" dt="2022-09-23T17:49:20.397" v="7169" actId="26606"/>
          <ac:spMkLst>
            <pc:docMk/>
            <pc:sldMk cId="840433758" sldId="430"/>
            <ac:spMk id="20" creationId="{329FDD08-42D8-4AFF-90E5-5DAA5BC4CBD8}"/>
          </ac:spMkLst>
        </pc:spChg>
        <pc:spChg chg="add">
          <ac:chgData name="Bennett, Paul D - (bennett)" userId="33e522c1-c737-46a1-9b8b-c9d8be10c1d4" providerId="ADAL" clId="{AFE4DD43-043A-4C6E-B708-D22936715584}" dt="2022-09-23T17:49:20.397" v="7169" actId="26606"/>
          <ac:spMkLst>
            <pc:docMk/>
            <pc:sldMk cId="840433758" sldId="430"/>
            <ac:spMk id="22" creationId="{1F7E4252-2F8C-4EA5-8B25-80F4D86EEA87}"/>
          </ac:spMkLst>
        </pc:spChg>
        <pc:spChg chg="add">
          <ac:chgData name="Bennett, Paul D - (bennett)" userId="33e522c1-c737-46a1-9b8b-c9d8be10c1d4" providerId="ADAL" clId="{AFE4DD43-043A-4C6E-B708-D22936715584}" dt="2022-09-23T17:49:20.397" v="7169" actId="26606"/>
          <ac:spMkLst>
            <pc:docMk/>
            <pc:sldMk cId="840433758" sldId="430"/>
            <ac:spMk id="24" creationId="{1AE682A4-5C0C-437A-88CB-93903D449D39}"/>
          </ac:spMkLst>
        </pc:spChg>
        <pc:spChg chg="add">
          <ac:chgData name="Bennett, Paul D - (bennett)" userId="33e522c1-c737-46a1-9b8b-c9d8be10c1d4" providerId="ADAL" clId="{AFE4DD43-043A-4C6E-B708-D22936715584}" dt="2022-09-23T17:49:20.397" v="7169" actId="26606"/>
          <ac:spMkLst>
            <pc:docMk/>
            <pc:sldMk cId="840433758" sldId="430"/>
            <ac:spMk id="26" creationId="{BCB0AB8E-3445-441A-B43E-CED27841E742}"/>
          </ac:spMkLst>
        </pc:spChg>
        <pc:spChg chg="add">
          <ac:chgData name="Bennett, Paul D - (bennett)" userId="33e522c1-c737-46a1-9b8b-c9d8be10c1d4" providerId="ADAL" clId="{AFE4DD43-043A-4C6E-B708-D22936715584}" dt="2022-09-23T17:49:20.397" v="7169" actId="26606"/>
          <ac:spMkLst>
            <pc:docMk/>
            <pc:sldMk cId="840433758" sldId="430"/>
            <ac:spMk id="28" creationId="{60202AA6-BAFE-417F-904D-4F7027D36D8B}"/>
          </ac:spMkLst>
        </pc:spChg>
        <pc:picChg chg="add mod">
          <ac:chgData name="Bennett, Paul D - (bennett)" userId="33e522c1-c737-46a1-9b8b-c9d8be10c1d4" providerId="ADAL" clId="{AFE4DD43-043A-4C6E-B708-D22936715584}" dt="2022-09-23T17:49:20.397" v="7169" actId="26606"/>
          <ac:picMkLst>
            <pc:docMk/>
            <pc:sldMk cId="840433758" sldId="430"/>
            <ac:picMk id="5" creationId="{7230E83A-0B49-DCFA-73E1-9BA73AEBB1D7}"/>
          </ac:picMkLst>
        </pc:picChg>
        <pc:picChg chg="add">
          <ac:chgData name="Bennett, Paul D - (bennett)" userId="33e522c1-c737-46a1-9b8b-c9d8be10c1d4" providerId="ADAL" clId="{AFE4DD43-043A-4C6E-B708-D22936715584}" dt="2022-09-23T17:49:20.397" v="7169" actId="26606"/>
          <ac:picMkLst>
            <pc:docMk/>
            <pc:sldMk cId="840433758" sldId="430"/>
            <ac:picMk id="10" creationId="{7594FC8B-8CD2-407F-94F1-9C71F5AEC2B6}"/>
          </ac:picMkLst>
        </pc:picChg>
        <pc:picChg chg="add">
          <ac:chgData name="Bennett, Paul D - (bennett)" userId="33e522c1-c737-46a1-9b8b-c9d8be10c1d4" providerId="ADAL" clId="{AFE4DD43-043A-4C6E-B708-D22936715584}" dt="2022-09-23T17:49:20.397" v="7169" actId="26606"/>
          <ac:picMkLst>
            <pc:docMk/>
            <pc:sldMk cId="840433758" sldId="430"/>
            <ac:picMk id="12" creationId="{DBABC971-8D40-4A4F-AC60-28B9172789B9}"/>
          </ac:picMkLst>
        </pc:picChg>
        <pc:picChg chg="add">
          <ac:chgData name="Bennett, Paul D - (bennett)" userId="33e522c1-c737-46a1-9b8b-c9d8be10c1d4" providerId="ADAL" clId="{AFE4DD43-043A-4C6E-B708-D22936715584}" dt="2022-09-23T17:49:20.397" v="7169" actId="26606"/>
          <ac:picMkLst>
            <pc:docMk/>
            <pc:sldMk cId="840433758" sldId="430"/>
            <ac:picMk id="16" creationId="{791AE23E-90C9-4963-96E2-8DADBFC3BC09}"/>
          </ac:picMkLst>
        </pc:picChg>
        <pc:picChg chg="add">
          <ac:chgData name="Bennett, Paul D - (bennett)" userId="33e522c1-c737-46a1-9b8b-c9d8be10c1d4" providerId="ADAL" clId="{AFE4DD43-043A-4C6E-B708-D22936715584}" dt="2022-09-23T17:49:20.397" v="7169" actId="26606"/>
          <ac:picMkLst>
            <pc:docMk/>
            <pc:sldMk cId="840433758" sldId="430"/>
            <ac:picMk id="18" creationId="{C5F93E90-4379-4AAC-B021-E5FA6D974AED}"/>
          </ac:picMkLst>
        </pc:picChg>
      </pc:sldChg>
      <pc:sldChg chg="addSp delSp modSp add mod setBg delDesignElem">
        <pc:chgData name="Bennett, Paul D - (bennett)" userId="33e522c1-c737-46a1-9b8b-c9d8be10c1d4" providerId="ADAL" clId="{AFE4DD43-043A-4C6E-B708-D22936715584}" dt="2022-09-23T18:00:05.783" v="7391" actId="14100"/>
        <pc:sldMkLst>
          <pc:docMk/>
          <pc:sldMk cId="2840819677" sldId="431"/>
        </pc:sldMkLst>
        <pc:spChg chg="mod">
          <ac:chgData name="Bennett, Paul D - (bennett)" userId="33e522c1-c737-46a1-9b8b-c9d8be10c1d4" providerId="ADAL" clId="{AFE4DD43-043A-4C6E-B708-D22936715584}" dt="2022-09-23T18:00:05.783" v="7391" actId="14100"/>
          <ac:spMkLst>
            <pc:docMk/>
            <pc:sldMk cId="2840819677" sldId="431"/>
            <ac:spMk id="2" creationId="{00000000-0000-0000-0000-000000000000}"/>
          </ac:spMkLst>
        </pc:spChg>
        <pc:spChg chg="mod">
          <ac:chgData name="Bennett, Paul D - (bennett)" userId="33e522c1-c737-46a1-9b8b-c9d8be10c1d4" providerId="ADAL" clId="{AFE4DD43-043A-4C6E-B708-D22936715584}" dt="2022-09-23T17:59:25.771" v="7382" actId="21"/>
          <ac:spMkLst>
            <pc:docMk/>
            <pc:sldMk cId="2840819677" sldId="431"/>
            <ac:spMk id="3" creationId="{00000000-0000-0000-0000-000000000000}"/>
          </ac:spMkLst>
        </pc:spChg>
        <pc:spChg chg="add del">
          <ac:chgData name="Bennett, Paul D - (bennett)" userId="33e522c1-c737-46a1-9b8b-c9d8be10c1d4" providerId="ADAL" clId="{AFE4DD43-043A-4C6E-B708-D22936715584}" dt="2022-09-23T17:58:18.633" v="7376" actId="26606"/>
          <ac:spMkLst>
            <pc:docMk/>
            <pc:sldMk cId="2840819677" sldId="431"/>
            <ac:spMk id="9" creationId="{B9C04DC5-313B-4FE4-B868-5672A376419F}"/>
          </ac:spMkLst>
        </pc:spChg>
        <pc:spChg chg="del">
          <ac:chgData name="Bennett, Paul D - (bennett)" userId="33e522c1-c737-46a1-9b8b-c9d8be10c1d4" providerId="ADAL" clId="{AFE4DD43-043A-4C6E-B708-D22936715584}" dt="2022-09-23T17:52:58.526" v="7299"/>
          <ac:spMkLst>
            <pc:docMk/>
            <pc:sldMk cId="2840819677" sldId="431"/>
            <ac:spMk id="14" creationId="{B9C04DC5-313B-4FE4-B868-5672A376419F}"/>
          </ac:spMkLst>
        </pc:spChg>
        <pc:spChg chg="add del">
          <ac:chgData name="Bennett, Paul D - (bennett)" userId="33e522c1-c737-46a1-9b8b-c9d8be10c1d4" providerId="ADAL" clId="{AFE4DD43-043A-4C6E-B708-D22936715584}" dt="2022-09-23T17:58:18.633" v="7376" actId="26606"/>
          <ac:spMkLst>
            <pc:docMk/>
            <pc:sldMk cId="2840819677" sldId="431"/>
            <ac:spMk id="15" creationId="{329FDD08-42D8-4AFF-90E5-5DAA5BC4CBD8}"/>
          </ac:spMkLst>
        </pc:spChg>
        <pc:spChg chg="add del">
          <ac:chgData name="Bennett, Paul D - (bennett)" userId="33e522c1-c737-46a1-9b8b-c9d8be10c1d4" providerId="ADAL" clId="{AFE4DD43-043A-4C6E-B708-D22936715584}" dt="2022-09-23T17:58:18.633" v="7376" actId="26606"/>
          <ac:spMkLst>
            <pc:docMk/>
            <pc:sldMk cId="2840819677" sldId="431"/>
            <ac:spMk id="17" creationId="{A89F1728-E5A8-4BD0-B9CA-EEF2932EF7FF}"/>
          </ac:spMkLst>
        </pc:spChg>
        <pc:spChg chg="add del">
          <ac:chgData name="Bennett, Paul D - (bennett)" userId="33e522c1-c737-46a1-9b8b-c9d8be10c1d4" providerId="ADAL" clId="{AFE4DD43-043A-4C6E-B708-D22936715584}" dt="2022-09-23T17:58:18.633" v="7376" actId="26606"/>
          <ac:spMkLst>
            <pc:docMk/>
            <pc:sldMk cId="2840819677" sldId="431"/>
            <ac:spMk id="19" creationId="{BB9D57DE-38E5-4D79-A639-6C94A39EFA81}"/>
          </ac:spMkLst>
        </pc:spChg>
        <pc:spChg chg="del">
          <ac:chgData name="Bennett, Paul D - (bennett)" userId="33e522c1-c737-46a1-9b8b-c9d8be10c1d4" providerId="ADAL" clId="{AFE4DD43-043A-4C6E-B708-D22936715584}" dt="2022-09-23T17:52:58.526" v="7299"/>
          <ac:spMkLst>
            <pc:docMk/>
            <pc:sldMk cId="2840819677" sldId="431"/>
            <ac:spMk id="20" creationId="{329FDD08-42D8-4AFF-90E5-5DAA5BC4CBD8}"/>
          </ac:spMkLst>
        </pc:spChg>
        <pc:spChg chg="add del">
          <ac:chgData name="Bennett, Paul D - (bennett)" userId="33e522c1-c737-46a1-9b8b-c9d8be10c1d4" providerId="ADAL" clId="{AFE4DD43-043A-4C6E-B708-D22936715584}" dt="2022-09-23T17:58:18.633" v="7376" actId="26606"/>
          <ac:spMkLst>
            <pc:docMk/>
            <pc:sldMk cId="2840819677" sldId="431"/>
            <ac:spMk id="21" creationId="{60C18FE5-FC12-4EB1-8FE4-487733A2F68C}"/>
          </ac:spMkLst>
        </pc:spChg>
        <pc:spChg chg="del">
          <ac:chgData name="Bennett, Paul D - (bennett)" userId="33e522c1-c737-46a1-9b8b-c9d8be10c1d4" providerId="ADAL" clId="{AFE4DD43-043A-4C6E-B708-D22936715584}" dt="2022-09-23T17:52:58.526" v="7299"/>
          <ac:spMkLst>
            <pc:docMk/>
            <pc:sldMk cId="2840819677" sldId="431"/>
            <ac:spMk id="22" creationId="{1F7E4252-2F8C-4EA5-8B25-80F4D86EEA87}"/>
          </ac:spMkLst>
        </pc:spChg>
        <pc:spChg chg="add del">
          <ac:chgData name="Bennett, Paul D - (bennett)" userId="33e522c1-c737-46a1-9b8b-c9d8be10c1d4" providerId="ADAL" clId="{AFE4DD43-043A-4C6E-B708-D22936715584}" dt="2022-09-23T17:58:18.633" v="7376" actId="26606"/>
          <ac:spMkLst>
            <pc:docMk/>
            <pc:sldMk cId="2840819677" sldId="431"/>
            <ac:spMk id="23" creationId="{D169092A-AB26-44D5-B7AB-FCEF25A5A7F0}"/>
          </ac:spMkLst>
        </pc:spChg>
        <pc:spChg chg="del">
          <ac:chgData name="Bennett, Paul D - (bennett)" userId="33e522c1-c737-46a1-9b8b-c9d8be10c1d4" providerId="ADAL" clId="{AFE4DD43-043A-4C6E-B708-D22936715584}" dt="2022-09-23T17:52:58.526" v="7299"/>
          <ac:spMkLst>
            <pc:docMk/>
            <pc:sldMk cId="2840819677" sldId="431"/>
            <ac:spMk id="24" creationId="{1AE682A4-5C0C-437A-88CB-93903D449D39}"/>
          </ac:spMkLst>
        </pc:spChg>
        <pc:spChg chg="del">
          <ac:chgData name="Bennett, Paul D - (bennett)" userId="33e522c1-c737-46a1-9b8b-c9d8be10c1d4" providerId="ADAL" clId="{AFE4DD43-043A-4C6E-B708-D22936715584}" dt="2022-09-23T17:52:58.526" v="7299"/>
          <ac:spMkLst>
            <pc:docMk/>
            <pc:sldMk cId="2840819677" sldId="431"/>
            <ac:spMk id="26" creationId="{BCB0AB8E-3445-441A-B43E-CED27841E742}"/>
          </ac:spMkLst>
        </pc:spChg>
        <pc:spChg chg="del">
          <ac:chgData name="Bennett, Paul D - (bennett)" userId="33e522c1-c737-46a1-9b8b-c9d8be10c1d4" providerId="ADAL" clId="{AFE4DD43-043A-4C6E-B708-D22936715584}" dt="2022-09-23T17:52:58.526" v="7299"/>
          <ac:spMkLst>
            <pc:docMk/>
            <pc:sldMk cId="2840819677" sldId="431"/>
            <ac:spMk id="28" creationId="{60202AA6-BAFE-417F-904D-4F7027D36D8B}"/>
          </ac:spMkLst>
        </pc:spChg>
        <pc:spChg chg="add del">
          <ac:chgData name="Bennett, Paul D - (bennett)" userId="33e522c1-c737-46a1-9b8b-c9d8be10c1d4" providerId="ADAL" clId="{AFE4DD43-043A-4C6E-B708-D22936715584}" dt="2022-09-23T17:59:08.532" v="7379" actId="26606"/>
          <ac:spMkLst>
            <pc:docMk/>
            <pc:sldMk cId="2840819677" sldId="431"/>
            <ac:spMk id="29" creationId="{B9C04DC5-313B-4FE4-B868-5672A376419F}"/>
          </ac:spMkLst>
        </pc:spChg>
        <pc:spChg chg="add del">
          <ac:chgData name="Bennett, Paul D - (bennett)" userId="33e522c1-c737-46a1-9b8b-c9d8be10c1d4" providerId="ADAL" clId="{AFE4DD43-043A-4C6E-B708-D22936715584}" dt="2022-09-23T17:59:08.532" v="7379" actId="26606"/>
          <ac:spMkLst>
            <pc:docMk/>
            <pc:sldMk cId="2840819677" sldId="431"/>
            <ac:spMk id="32" creationId="{329FDD08-42D8-4AFF-90E5-5DAA5BC4CBD8}"/>
          </ac:spMkLst>
        </pc:spChg>
        <pc:spChg chg="add del">
          <ac:chgData name="Bennett, Paul D - (bennett)" userId="33e522c1-c737-46a1-9b8b-c9d8be10c1d4" providerId="ADAL" clId="{AFE4DD43-043A-4C6E-B708-D22936715584}" dt="2022-09-23T17:59:08.532" v="7379" actId="26606"/>
          <ac:spMkLst>
            <pc:docMk/>
            <pc:sldMk cId="2840819677" sldId="431"/>
            <ac:spMk id="33" creationId="{A89F1728-E5A8-4BD0-B9CA-EEF2932EF7FF}"/>
          </ac:spMkLst>
        </pc:spChg>
        <pc:spChg chg="add del">
          <ac:chgData name="Bennett, Paul D - (bennett)" userId="33e522c1-c737-46a1-9b8b-c9d8be10c1d4" providerId="ADAL" clId="{AFE4DD43-043A-4C6E-B708-D22936715584}" dt="2022-09-23T17:59:08.532" v="7379" actId="26606"/>
          <ac:spMkLst>
            <pc:docMk/>
            <pc:sldMk cId="2840819677" sldId="431"/>
            <ac:spMk id="34" creationId="{BB9D57DE-38E5-4D79-A639-6C94A39EFA81}"/>
          </ac:spMkLst>
        </pc:spChg>
        <pc:spChg chg="add del">
          <ac:chgData name="Bennett, Paul D - (bennett)" userId="33e522c1-c737-46a1-9b8b-c9d8be10c1d4" providerId="ADAL" clId="{AFE4DD43-043A-4C6E-B708-D22936715584}" dt="2022-09-23T17:59:08.532" v="7379" actId="26606"/>
          <ac:spMkLst>
            <pc:docMk/>
            <pc:sldMk cId="2840819677" sldId="431"/>
            <ac:spMk id="35" creationId="{60C18FE5-FC12-4EB1-8FE4-487733A2F68C}"/>
          </ac:spMkLst>
        </pc:spChg>
        <pc:spChg chg="add del">
          <ac:chgData name="Bennett, Paul D - (bennett)" userId="33e522c1-c737-46a1-9b8b-c9d8be10c1d4" providerId="ADAL" clId="{AFE4DD43-043A-4C6E-B708-D22936715584}" dt="2022-09-23T17:59:08.532" v="7379" actId="26606"/>
          <ac:spMkLst>
            <pc:docMk/>
            <pc:sldMk cId="2840819677" sldId="431"/>
            <ac:spMk id="36" creationId="{D169092A-AB26-44D5-B7AB-FCEF25A5A7F0}"/>
          </ac:spMkLst>
        </pc:spChg>
        <pc:spChg chg="add">
          <ac:chgData name="Bennett, Paul D - (bennett)" userId="33e522c1-c737-46a1-9b8b-c9d8be10c1d4" providerId="ADAL" clId="{AFE4DD43-043A-4C6E-B708-D22936715584}" dt="2022-09-23T17:59:08.578" v="7380" actId="26606"/>
          <ac:spMkLst>
            <pc:docMk/>
            <pc:sldMk cId="2840819677" sldId="431"/>
            <ac:spMk id="40" creationId="{B9C04DC5-313B-4FE4-B868-5672A376419F}"/>
          </ac:spMkLst>
        </pc:spChg>
        <pc:spChg chg="add">
          <ac:chgData name="Bennett, Paul D - (bennett)" userId="33e522c1-c737-46a1-9b8b-c9d8be10c1d4" providerId="ADAL" clId="{AFE4DD43-043A-4C6E-B708-D22936715584}" dt="2022-09-23T17:59:08.578" v="7380" actId="26606"/>
          <ac:spMkLst>
            <pc:docMk/>
            <pc:sldMk cId="2840819677" sldId="431"/>
            <ac:spMk id="43" creationId="{329FDD08-42D8-4AFF-90E5-5DAA5BC4CBD8}"/>
          </ac:spMkLst>
        </pc:spChg>
        <pc:spChg chg="add">
          <ac:chgData name="Bennett, Paul D - (bennett)" userId="33e522c1-c737-46a1-9b8b-c9d8be10c1d4" providerId="ADAL" clId="{AFE4DD43-043A-4C6E-B708-D22936715584}" dt="2022-09-23T17:59:08.578" v="7380" actId="26606"/>
          <ac:spMkLst>
            <pc:docMk/>
            <pc:sldMk cId="2840819677" sldId="431"/>
            <ac:spMk id="44" creationId="{AD488FAE-8A33-44D2-922D-E1A7E147D9DE}"/>
          </ac:spMkLst>
        </pc:spChg>
        <pc:spChg chg="add">
          <ac:chgData name="Bennett, Paul D - (bennett)" userId="33e522c1-c737-46a1-9b8b-c9d8be10c1d4" providerId="ADAL" clId="{AFE4DD43-043A-4C6E-B708-D22936715584}" dt="2022-09-23T17:59:08.578" v="7380" actId="26606"/>
          <ac:spMkLst>
            <pc:docMk/>
            <pc:sldMk cId="2840819677" sldId="431"/>
            <ac:spMk id="45" creationId="{D1A684E7-FC3D-4F0E-9F70-C69B3BEFCA22}"/>
          </ac:spMkLst>
        </pc:spChg>
        <pc:spChg chg="add">
          <ac:chgData name="Bennett, Paul D - (bennett)" userId="33e522c1-c737-46a1-9b8b-c9d8be10c1d4" providerId="ADAL" clId="{AFE4DD43-043A-4C6E-B708-D22936715584}" dt="2022-09-23T17:59:08.578" v="7380" actId="26606"/>
          <ac:spMkLst>
            <pc:docMk/>
            <pc:sldMk cId="2840819677" sldId="431"/>
            <ac:spMk id="46" creationId="{E284F65F-D81D-4196-A4FB-F1C7EAC55532}"/>
          </ac:spMkLst>
        </pc:spChg>
        <pc:spChg chg="add">
          <ac:chgData name="Bennett, Paul D - (bennett)" userId="33e522c1-c737-46a1-9b8b-c9d8be10c1d4" providerId="ADAL" clId="{AFE4DD43-043A-4C6E-B708-D22936715584}" dt="2022-09-23T17:59:08.578" v="7380" actId="26606"/>
          <ac:spMkLst>
            <pc:docMk/>
            <pc:sldMk cId="2840819677" sldId="431"/>
            <ac:spMk id="47" creationId="{FE0E41EA-15C8-4C96-84B8-F9BBB96B5035}"/>
          </ac:spMkLst>
        </pc:spChg>
        <pc:picChg chg="mod">
          <ac:chgData name="Bennett, Paul D - (bennett)" userId="33e522c1-c737-46a1-9b8b-c9d8be10c1d4" providerId="ADAL" clId="{AFE4DD43-043A-4C6E-B708-D22936715584}" dt="2022-09-23T17:59:43.095" v="7386" actId="1076"/>
          <ac:picMkLst>
            <pc:docMk/>
            <pc:sldMk cId="2840819677" sldId="431"/>
            <ac:picMk id="5" creationId="{7A589D3B-D740-D80C-185C-4B1DC24F6C18}"/>
          </ac:picMkLst>
        </pc:picChg>
        <pc:picChg chg="add del">
          <ac:chgData name="Bennett, Paul D - (bennett)" userId="33e522c1-c737-46a1-9b8b-c9d8be10c1d4" providerId="ADAL" clId="{AFE4DD43-043A-4C6E-B708-D22936715584}" dt="2022-09-23T17:58:18.633" v="7376" actId="26606"/>
          <ac:picMkLst>
            <pc:docMk/>
            <pc:sldMk cId="2840819677" sldId="431"/>
            <ac:picMk id="7" creationId="{7594FC8B-8CD2-407F-94F1-9C71F5AEC2B6}"/>
          </ac:picMkLst>
        </pc:picChg>
        <pc:picChg chg="add del">
          <ac:chgData name="Bennett, Paul D - (bennett)" userId="33e522c1-c737-46a1-9b8b-c9d8be10c1d4" providerId="ADAL" clId="{AFE4DD43-043A-4C6E-B708-D22936715584}" dt="2022-09-23T17:58:18.633" v="7376" actId="26606"/>
          <ac:picMkLst>
            <pc:docMk/>
            <pc:sldMk cId="2840819677" sldId="431"/>
            <ac:picMk id="8" creationId="{DBABC971-8D40-4A4F-AC60-28B9172789B9}"/>
          </ac:picMkLst>
        </pc:picChg>
        <pc:picChg chg="del">
          <ac:chgData name="Bennett, Paul D - (bennett)" userId="33e522c1-c737-46a1-9b8b-c9d8be10c1d4" providerId="ADAL" clId="{AFE4DD43-043A-4C6E-B708-D22936715584}" dt="2022-09-23T17:52:58.526" v="7299"/>
          <ac:picMkLst>
            <pc:docMk/>
            <pc:sldMk cId="2840819677" sldId="431"/>
            <ac:picMk id="10" creationId="{7594FC8B-8CD2-407F-94F1-9C71F5AEC2B6}"/>
          </ac:picMkLst>
        </pc:picChg>
        <pc:picChg chg="add del">
          <ac:chgData name="Bennett, Paul D - (bennett)" userId="33e522c1-c737-46a1-9b8b-c9d8be10c1d4" providerId="ADAL" clId="{AFE4DD43-043A-4C6E-B708-D22936715584}" dt="2022-09-23T17:58:18.633" v="7376" actId="26606"/>
          <ac:picMkLst>
            <pc:docMk/>
            <pc:sldMk cId="2840819677" sldId="431"/>
            <ac:picMk id="11" creationId="{791AE23E-90C9-4963-96E2-8DADBFC3BC09}"/>
          </ac:picMkLst>
        </pc:picChg>
        <pc:picChg chg="del">
          <ac:chgData name="Bennett, Paul D - (bennett)" userId="33e522c1-c737-46a1-9b8b-c9d8be10c1d4" providerId="ADAL" clId="{AFE4DD43-043A-4C6E-B708-D22936715584}" dt="2022-09-23T17:52:58.526" v="7299"/>
          <ac:picMkLst>
            <pc:docMk/>
            <pc:sldMk cId="2840819677" sldId="431"/>
            <ac:picMk id="12" creationId="{DBABC971-8D40-4A4F-AC60-28B9172789B9}"/>
          </ac:picMkLst>
        </pc:picChg>
        <pc:picChg chg="add del">
          <ac:chgData name="Bennett, Paul D - (bennett)" userId="33e522c1-c737-46a1-9b8b-c9d8be10c1d4" providerId="ADAL" clId="{AFE4DD43-043A-4C6E-B708-D22936715584}" dt="2022-09-23T17:58:18.633" v="7376" actId="26606"/>
          <ac:picMkLst>
            <pc:docMk/>
            <pc:sldMk cId="2840819677" sldId="431"/>
            <ac:picMk id="13" creationId="{C5F93E90-4379-4AAC-B021-E5FA6D974AED}"/>
          </ac:picMkLst>
        </pc:picChg>
        <pc:picChg chg="del">
          <ac:chgData name="Bennett, Paul D - (bennett)" userId="33e522c1-c737-46a1-9b8b-c9d8be10c1d4" providerId="ADAL" clId="{AFE4DD43-043A-4C6E-B708-D22936715584}" dt="2022-09-23T17:52:58.526" v="7299"/>
          <ac:picMkLst>
            <pc:docMk/>
            <pc:sldMk cId="2840819677" sldId="431"/>
            <ac:picMk id="16" creationId="{791AE23E-90C9-4963-96E2-8DADBFC3BC09}"/>
          </ac:picMkLst>
        </pc:picChg>
        <pc:picChg chg="del">
          <ac:chgData name="Bennett, Paul D - (bennett)" userId="33e522c1-c737-46a1-9b8b-c9d8be10c1d4" providerId="ADAL" clId="{AFE4DD43-043A-4C6E-B708-D22936715584}" dt="2022-09-23T17:52:58.526" v="7299"/>
          <ac:picMkLst>
            <pc:docMk/>
            <pc:sldMk cId="2840819677" sldId="431"/>
            <ac:picMk id="18" creationId="{C5F93E90-4379-4AAC-B021-E5FA6D974AED}"/>
          </ac:picMkLst>
        </pc:picChg>
        <pc:picChg chg="add del">
          <ac:chgData name="Bennett, Paul D - (bennett)" userId="33e522c1-c737-46a1-9b8b-c9d8be10c1d4" providerId="ADAL" clId="{AFE4DD43-043A-4C6E-B708-D22936715584}" dt="2022-09-23T17:59:08.532" v="7379" actId="26606"/>
          <ac:picMkLst>
            <pc:docMk/>
            <pc:sldMk cId="2840819677" sldId="431"/>
            <ac:picMk id="25" creationId="{7594FC8B-8CD2-407F-94F1-9C71F5AEC2B6}"/>
          </ac:picMkLst>
        </pc:picChg>
        <pc:picChg chg="add del">
          <ac:chgData name="Bennett, Paul D - (bennett)" userId="33e522c1-c737-46a1-9b8b-c9d8be10c1d4" providerId="ADAL" clId="{AFE4DD43-043A-4C6E-B708-D22936715584}" dt="2022-09-23T17:59:08.532" v="7379" actId="26606"/>
          <ac:picMkLst>
            <pc:docMk/>
            <pc:sldMk cId="2840819677" sldId="431"/>
            <ac:picMk id="27" creationId="{DBABC971-8D40-4A4F-AC60-28B9172789B9}"/>
          </ac:picMkLst>
        </pc:picChg>
        <pc:picChg chg="add del">
          <ac:chgData name="Bennett, Paul D - (bennett)" userId="33e522c1-c737-46a1-9b8b-c9d8be10c1d4" providerId="ADAL" clId="{AFE4DD43-043A-4C6E-B708-D22936715584}" dt="2022-09-23T17:59:08.532" v="7379" actId="26606"/>
          <ac:picMkLst>
            <pc:docMk/>
            <pc:sldMk cId="2840819677" sldId="431"/>
            <ac:picMk id="30" creationId="{791AE23E-90C9-4963-96E2-8DADBFC3BC09}"/>
          </ac:picMkLst>
        </pc:picChg>
        <pc:picChg chg="add del">
          <ac:chgData name="Bennett, Paul D - (bennett)" userId="33e522c1-c737-46a1-9b8b-c9d8be10c1d4" providerId="ADAL" clId="{AFE4DD43-043A-4C6E-B708-D22936715584}" dt="2022-09-23T17:59:08.532" v="7379" actId="26606"/>
          <ac:picMkLst>
            <pc:docMk/>
            <pc:sldMk cId="2840819677" sldId="431"/>
            <ac:picMk id="31" creationId="{C5F93E90-4379-4AAC-B021-E5FA6D974AED}"/>
          </ac:picMkLst>
        </pc:picChg>
        <pc:picChg chg="add">
          <ac:chgData name="Bennett, Paul D - (bennett)" userId="33e522c1-c737-46a1-9b8b-c9d8be10c1d4" providerId="ADAL" clId="{AFE4DD43-043A-4C6E-B708-D22936715584}" dt="2022-09-23T17:59:08.578" v="7380" actId="26606"/>
          <ac:picMkLst>
            <pc:docMk/>
            <pc:sldMk cId="2840819677" sldId="431"/>
            <ac:picMk id="38" creationId="{7594FC8B-8CD2-407F-94F1-9C71F5AEC2B6}"/>
          </ac:picMkLst>
        </pc:picChg>
        <pc:picChg chg="add">
          <ac:chgData name="Bennett, Paul D - (bennett)" userId="33e522c1-c737-46a1-9b8b-c9d8be10c1d4" providerId="ADAL" clId="{AFE4DD43-043A-4C6E-B708-D22936715584}" dt="2022-09-23T17:59:08.578" v="7380" actId="26606"/>
          <ac:picMkLst>
            <pc:docMk/>
            <pc:sldMk cId="2840819677" sldId="431"/>
            <ac:picMk id="39" creationId="{DBABC971-8D40-4A4F-AC60-28B9172789B9}"/>
          </ac:picMkLst>
        </pc:picChg>
        <pc:picChg chg="add">
          <ac:chgData name="Bennett, Paul D - (bennett)" userId="33e522c1-c737-46a1-9b8b-c9d8be10c1d4" providerId="ADAL" clId="{AFE4DD43-043A-4C6E-B708-D22936715584}" dt="2022-09-23T17:59:08.578" v="7380" actId="26606"/>
          <ac:picMkLst>
            <pc:docMk/>
            <pc:sldMk cId="2840819677" sldId="431"/>
            <ac:picMk id="41" creationId="{791AE23E-90C9-4963-96E2-8DADBFC3BC09}"/>
          </ac:picMkLst>
        </pc:picChg>
        <pc:picChg chg="add">
          <ac:chgData name="Bennett, Paul D - (bennett)" userId="33e522c1-c737-46a1-9b8b-c9d8be10c1d4" providerId="ADAL" clId="{AFE4DD43-043A-4C6E-B708-D22936715584}" dt="2022-09-23T17:59:08.578" v="7380" actId="26606"/>
          <ac:picMkLst>
            <pc:docMk/>
            <pc:sldMk cId="2840819677" sldId="431"/>
            <ac:picMk id="42" creationId="{C5F93E90-4379-4AAC-B021-E5FA6D974AED}"/>
          </ac:picMkLst>
        </pc:picChg>
      </pc:sldChg>
      <pc:sldChg chg="addSp modSp add mod setBg">
        <pc:chgData name="Bennett, Paul D - (bennett)" userId="33e522c1-c737-46a1-9b8b-c9d8be10c1d4" providerId="ADAL" clId="{AFE4DD43-043A-4C6E-B708-D22936715584}" dt="2022-09-23T22:06:33.738" v="12026" actId="207"/>
        <pc:sldMkLst>
          <pc:docMk/>
          <pc:sldMk cId="4151694999" sldId="432"/>
        </pc:sldMkLst>
        <pc:spChg chg="mod">
          <ac:chgData name="Bennett, Paul D - (bennett)" userId="33e522c1-c737-46a1-9b8b-c9d8be10c1d4" providerId="ADAL" clId="{AFE4DD43-043A-4C6E-B708-D22936715584}" dt="2022-09-23T21:50:23.793" v="11542" actId="27636"/>
          <ac:spMkLst>
            <pc:docMk/>
            <pc:sldMk cId="4151694999" sldId="432"/>
            <ac:spMk id="2" creationId="{F32C31F2-1454-1D06-7550-757766FB8F3D}"/>
          </ac:spMkLst>
        </pc:spChg>
        <pc:spChg chg="mod">
          <ac:chgData name="Bennett, Paul D - (bennett)" userId="33e522c1-c737-46a1-9b8b-c9d8be10c1d4" providerId="ADAL" clId="{AFE4DD43-043A-4C6E-B708-D22936715584}" dt="2022-09-23T22:06:33.738" v="12026" actId="207"/>
          <ac:spMkLst>
            <pc:docMk/>
            <pc:sldMk cId="4151694999" sldId="432"/>
            <ac:spMk id="3" creationId="{5D56EF63-ED5E-52BF-E670-E1162FFD91BD}"/>
          </ac:spMkLst>
        </pc:spChg>
        <pc:spChg chg="add">
          <ac:chgData name="Bennett, Paul D - (bennett)" userId="33e522c1-c737-46a1-9b8b-c9d8be10c1d4" providerId="ADAL" clId="{AFE4DD43-043A-4C6E-B708-D22936715584}" dt="2022-09-23T21:49:13.018" v="11524" actId="26606"/>
          <ac:spMkLst>
            <pc:docMk/>
            <pc:sldMk cId="4151694999" sldId="432"/>
            <ac:spMk id="14" creationId="{B9C04DC5-313B-4FE4-B868-5672A376419F}"/>
          </ac:spMkLst>
        </pc:spChg>
        <pc:spChg chg="add">
          <ac:chgData name="Bennett, Paul D - (bennett)" userId="33e522c1-c737-46a1-9b8b-c9d8be10c1d4" providerId="ADAL" clId="{AFE4DD43-043A-4C6E-B708-D22936715584}" dt="2022-09-23T21:49:13.018" v="11524" actId="26606"/>
          <ac:spMkLst>
            <pc:docMk/>
            <pc:sldMk cId="4151694999" sldId="432"/>
            <ac:spMk id="20" creationId="{329FDD08-42D8-4AFF-90E5-5DAA5BC4CBD8}"/>
          </ac:spMkLst>
        </pc:spChg>
        <pc:spChg chg="add">
          <ac:chgData name="Bennett, Paul D - (bennett)" userId="33e522c1-c737-46a1-9b8b-c9d8be10c1d4" providerId="ADAL" clId="{AFE4DD43-043A-4C6E-B708-D22936715584}" dt="2022-09-23T21:49:13.018" v="11524" actId="26606"/>
          <ac:spMkLst>
            <pc:docMk/>
            <pc:sldMk cId="4151694999" sldId="432"/>
            <ac:spMk id="22" creationId="{1F7E4252-2F8C-4EA5-8B25-80F4D86EEA87}"/>
          </ac:spMkLst>
        </pc:spChg>
        <pc:spChg chg="add">
          <ac:chgData name="Bennett, Paul D - (bennett)" userId="33e522c1-c737-46a1-9b8b-c9d8be10c1d4" providerId="ADAL" clId="{AFE4DD43-043A-4C6E-B708-D22936715584}" dt="2022-09-23T21:49:13.018" v="11524" actId="26606"/>
          <ac:spMkLst>
            <pc:docMk/>
            <pc:sldMk cId="4151694999" sldId="432"/>
            <ac:spMk id="24" creationId="{1AE682A4-5C0C-437A-88CB-93903D449D39}"/>
          </ac:spMkLst>
        </pc:spChg>
        <pc:spChg chg="add">
          <ac:chgData name="Bennett, Paul D - (bennett)" userId="33e522c1-c737-46a1-9b8b-c9d8be10c1d4" providerId="ADAL" clId="{AFE4DD43-043A-4C6E-B708-D22936715584}" dt="2022-09-23T21:49:13.018" v="11524" actId="26606"/>
          <ac:spMkLst>
            <pc:docMk/>
            <pc:sldMk cId="4151694999" sldId="432"/>
            <ac:spMk id="26" creationId="{BCB0AB8E-3445-441A-B43E-CED27841E742}"/>
          </ac:spMkLst>
        </pc:spChg>
        <pc:spChg chg="add">
          <ac:chgData name="Bennett, Paul D - (bennett)" userId="33e522c1-c737-46a1-9b8b-c9d8be10c1d4" providerId="ADAL" clId="{AFE4DD43-043A-4C6E-B708-D22936715584}" dt="2022-09-23T21:49:13.018" v="11524" actId="26606"/>
          <ac:spMkLst>
            <pc:docMk/>
            <pc:sldMk cId="4151694999" sldId="432"/>
            <ac:spMk id="28" creationId="{60202AA6-BAFE-417F-904D-4F7027D36D8B}"/>
          </ac:spMkLst>
        </pc:spChg>
        <pc:picChg chg="add mod">
          <ac:chgData name="Bennett, Paul D - (bennett)" userId="33e522c1-c737-46a1-9b8b-c9d8be10c1d4" providerId="ADAL" clId="{AFE4DD43-043A-4C6E-B708-D22936715584}" dt="2022-09-23T21:49:34.863" v="11530" actId="1076"/>
          <ac:picMkLst>
            <pc:docMk/>
            <pc:sldMk cId="4151694999" sldId="432"/>
            <ac:picMk id="7" creationId="{7B1886EE-0521-BEC9-7774-0E5A3E8324EA}"/>
          </ac:picMkLst>
        </pc:picChg>
        <pc:picChg chg="add">
          <ac:chgData name="Bennett, Paul D - (bennett)" userId="33e522c1-c737-46a1-9b8b-c9d8be10c1d4" providerId="ADAL" clId="{AFE4DD43-043A-4C6E-B708-D22936715584}" dt="2022-09-23T21:49:13.018" v="11524" actId="26606"/>
          <ac:picMkLst>
            <pc:docMk/>
            <pc:sldMk cId="4151694999" sldId="432"/>
            <ac:picMk id="10" creationId="{7594FC8B-8CD2-407F-94F1-9C71F5AEC2B6}"/>
          </ac:picMkLst>
        </pc:picChg>
        <pc:picChg chg="add">
          <ac:chgData name="Bennett, Paul D - (bennett)" userId="33e522c1-c737-46a1-9b8b-c9d8be10c1d4" providerId="ADAL" clId="{AFE4DD43-043A-4C6E-B708-D22936715584}" dt="2022-09-23T21:49:13.018" v="11524" actId="26606"/>
          <ac:picMkLst>
            <pc:docMk/>
            <pc:sldMk cId="4151694999" sldId="432"/>
            <ac:picMk id="12" creationId="{DBABC971-8D40-4A4F-AC60-28B9172789B9}"/>
          </ac:picMkLst>
        </pc:picChg>
        <pc:picChg chg="add">
          <ac:chgData name="Bennett, Paul D - (bennett)" userId="33e522c1-c737-46a1-9b8b-c9d8be10c1d4" providerId="ADAL" clId="{AFE4DD43-043A-4C6E-B708-D22936715584}" dt="2022-09-23T21:49:13.018" v="11524" actId="26606"/>
          <ac:picMkLst>
            <pc:docMk/>
            <pc:sldMk cId="4151694999" sldId="432"/>
            <ac:picMk id="16" creationId="{791AE23E-90C9-4963-96E2-8DADBFC3BC09}"/>
          </ac:picMkLst>
        </pc:picChg>
        <pc:picChg chg="add">
          <ac:chgData name="Bennett, Paul D - (bennett)" userId="33e522c1-c737-46a1-9b8b-c9d8be10c1d4" providerId="ADAL" clId="{AFE4DD43-043A-4C6E-B708-D22936715584}" dt="2022-09-23T21:49:13.018" v="11524" actId="26606"/>
          <ac:picMkLst>
            <pc:docMk/>
            <pc:sldMk cId="4151694999" sldId="432"/>
            <ac:picMk id="18" creationId="{C5F93E90-4379-4AAC-B021-E5FA6D974AED}"/>
          </ac:picMkLst>
        </pc:picChg>
      </pc:sldChg>
      <pc:sldChg chg="delSp modSp add mod setBg delDesignElem">
        <pc:chgData name="Bennett, Paul D - (bennett)" userId="33e522c1-c737-46a1-9b8b-c9d8be10c1d4" providerId="ADAL" clId="{AFE4DD43-043A-4C6E-B708-D22936715584}" dt="2022-09-23T19:03:01.361" v="7891" actId="1076"/>
        <pc:sldMkLst>
          <pc:docMk/>
          <pc:sldMk cId="1034134987" sldId="433"/>
        </pc:sldMkLst>
        <pc:spChg chg="mod">
          <ac:chgData name="Bennett, Paul D - (bennett)" userId="33e522c1-c737-46a1-9b8b-c9d8be10c1d4" providerId="ADAL" clId="{AFE4DD43-043A-4C6E-B708-D22936715584}" dt="2022-09-23T19:03:01.361" v="7891" actId="1076"/>
          <ac:spMkLst>
            <pc:docMk/>
            <pc:sldMk cId="1034134987" sldId="433"/>
            <ac:spMk id="2" creationId="{F32C31F2-1454-1D06-7550-757766FB8F3D}"/>
          </ac:spMkLst>
        </pc:spChg>
        <pc:spChg chg="mod">
          <ac:chgData name="Bennett, Paul D - (bennett)" userId="33e522c1-c737-46a1-9b8b-c9d8be10c1d4" providerId="ADAL" clId="{AFE4DD43-043A-4C6E-B708-D22936715584}" dt="2022-09-23T18:56:37.445" v="7828" actId="14100"/>
          <ac:spMkLst>
            <pc:docMk/>
            <pc:sldMk cId="1034134987" sldId="433"/>
            <ac:spMk id="3" creationId="{5D56EF63-ED5E-52BF-E670-E1162FFD91BD}"/>
          </ac:spMkLst>
        </pc:spChg>
        <pc:spChg chg="del">
          <ac:chgData name="Bennett, Paul D - (bennett)" userId="33e522c1-c737-46a1-9b8b-c9d8be10c1d4" providerId="ADAL" clId="{AFE4DD43-043A-4C6E-B708-D22936715584}" dt="2022-09-23T18:54:51.925" v="7802"/>
          <ac:spMkLst>
            <pc:docMk/>
            <pc:sldMk cId="1034134987" sldId="433"/>
            <ac:spMk id="14" creationId="{B9C04DC5-313B-4FE4-B868-5672A376419F}"/>
          </ac:spMkLst>
        </pc:spChg>
        <pc:spChg chg="del">
          <ac:chgData name="Bennett, Paul D - (bennett)" userId="33e522c1-c737-46a1-9b8b-c9d8be10c1d4" providerId="ADAL" clId="{AFE4DD43-043A-4C6E-B708-D22936715584}" dt="2022-09-23T18:54:51.925" v="7802"/>
          <ac:spMkLst>
            <pc:docMk/>
            <pc:sldMk cId="1034134987" sldId="433"/>
            <ac:spMk id="20" creationId="{329FDD08-42D8-4AFF-90E5-5DAA5BC4CBD8}"/>
          </ac:spMkLst>
        </pc:spChg>
        <pc:spChg chg="del">
          <ac:chgData name="Bennett, Paul D - (bennett)" userId="33e522c1-c737-46a1-9b8b-c9d8be10c1d4" providerId="ADAL" clId="{AFE4DD43-043A-4C6E-B708-D22936715584}" dt="2022-09-23T18:54:51.925" v="7802"/>
          <ac:spMkLst>
            <pc:docMk/>
            <pc:sldMk cId="1034134987" sldId="433"/>
            <ac:spMk id="22" creationId="{1F7E4252-2F8C-4EA5-8B25-80F4D86EEA87}"/>
          </ac:spMkLst>
        </pc:spChg>
        <pc:spChg chg="del">
          <ac:chgData name="Bennett, Paul D - (bennett)" userId="33e522c1-c737-46a1-9b8b-c9d8be10c1d4" providerId="ADAL" clId="{AFE4DD43-043A-4C6E-B708-D22936715584}" dt="2022-09-23T18:54:51.925" v="7802"/>
          <ac:spMkLst>
            <pc:docMk/>
            <pc:sldMk cId="1034134987" sldId="433"/>
            <ac:spMk id="24" creationId="{1AE682A4-5C0C-437A-88CB-93903D449D39}"/>
          </ac:spMkLst>
        </pc:spChg>
        <pc:spChg chg="del">
          <ac:chgData name="Bennett, Paul D - (bennett)" userId="33e522c1-c737-46a1-9b8b-c9d8be10c1d4" providerId="ADAL" clId="{AFE4DD43-043A-4C6E-B708-D22936715584}" dt="2022-09-23T18:54:51.925" v="7802"/>
          <ac:spMkLst>
            <pc:docMk/>
            <pc:sldMk cId="1034134987" sldId="433"/>
            <ac:spMk id="26" creationId="{BCB0AB8E-3445-441A-B43E-CED27841E742}"/>
          </ac:spMkLst>
        </pc:spChg>
        <pc:spChg chg="del">
          <ac:chgData name="Bennett, Paul D - (bennett)" userId="33e522c1-c737-46a1-9b8b-c9d8be10c1d4" providerId="ADAL" clId="{AFE4DD43-043A-4C6E-B708-D22936715584}" dt="2022-09-23T18:54:51.925" v="7802"/>
          <ac:spMkLst>
            <pc:docMk/>
            <pc:sldMk cId="1034134987" sldId="433"/>
            <ac:spMk id="28" creationId="{60202AA6-BAFE-417F-904D-4F7027D36D8B}"/>
          </ac:spMkLst>
        </pc:spChg>
        <pc:picChg chg="mod">
          <ac:chgData name="Bennett, Paul D - (bennett)" userId="33e522c1-c737-46a1-9b8b-c9d8be10c1d4" providerId="ADAL" clId="{AFE4DD43-043A-4C6E-B708-D22936715584}" dt="2022-09-23T19:01:40.255" v="7879" actId="1076"/>
          <ac:picMkLst>
            <pc:docMk/>
            <pc:sldMk cId="1034134987" sldId="433"/>
            <ac:picMk id="5" creationId="{DD446FAD-F273-6363-D276-BF11FE442375}"/>
          </ac:picMkLst>
        </pc:picChg>
        <pc:picChg chg="del">
          <ac:chgData name="Bennett, Paul D - (bennett)" userId="33e522c1-c737-46a1-9b8b-c9d8be10c1d4" providerId="ADAL" clId="{AFE4DD43-043A-4C6E-B708-D22936715584}" dt="2022-09-23T18:54:51.925" v="7802"/>
          <ac:picMkLst>
            <pc:docMk/>
            <pc:sldMk cId="1034134987" sldId="433"/>
            <ac:picMk id="10" creationId="{7594FC8B-8CD2-407F-94F1-9C71F5AEC2B6}"/>
          </ac:picMkLst>
        </pc:picChg>
        <pc:picChg chg="del">
          <ac:chgData name="Bennett, Paul D - (bennett)" userId="33e522c1-c737-46a1-9b8b-c9d8be10c1d4" providerId="ADAL" clId="{AFE4DD43-043A-4C6E-B708-D22936715584}" dt="2022-09-23T18:54:51.925" v="7802"/>
          <ac:picMkLst>
            <pc:docMk/>
            <pc:sldMk cId="1034134987" sldId="433"/>
            <ac:picMk id="12" creationId="{DBABC971-8D40-4A4F-AC60-28B9172789B9}"/>
          </ac:picMkLst>
        </pc:picChg>
        <pc:picChg chg="del">
          <ac:chgData name="Bennett, Paul D - (bennett)" userId="33e522c1-c737-46a1-9b8b-c9d8be10c1d4" providerId="ADAL" clId="{AFE4DD43-043A-4C6E-B708-D22936715584}" dt="2022-09-23T18:54:51.925" v="7802"/>
          <ac:picMkLst>
            <pc:docMk/>
            <pc:sldMk cId="1034134987" sldId="433"/>
            <ac:picMk id="16" creationId="{791AE23E-90C9-4963-96E2-8DADBFC3BC09}"/>
          </ac:picMkLst>
        </pc:picChg>
        <pc:picChg chg="del">
          <ac:chgData name="Bennett, Paul D - (bennett)" userId="33e522c1-c737-46a1-9b8b-c9d8be10c1d4" providerId="ADAL" clId="{AFE4DD43-043A-4C6E-B708-D22936715584}" dt="2022-09-23T18:54:51.925" v="7802"/>
          <ac:picMkLst>
            <pc:docMk/>
            <pc:sldMk cId="1034134987" sldId="433"/>
            <ac:picMk id="18" creationId="{C5F93E90-4379-4AAC-B021-E5FA6D974AED}"/>
          </ac:picMkLst>
        </pc:picChg>
      </pc:sldChg>
      <pc:sldChg chg="delSp modSp add del mod setBg delDesignElem">
        <pc:chgData name="Bennett, Paul D - (bennett)" userId="33e522c1-c737-46a1-9b8b-c9d8be10c1d4" providerId="ADAL" clId="{AFE4DD43-043A-4C6E-B708-D22936715584}" dt="2022-09-23T19:08:42.789" v="7969" actId="2696"/>
        <pc:sldMkLst>
          <pc:docMk/>
          <pc:sldMk cId="1829999449" sldId="434"/>
        </pc:sldMkLst>
        <pc:spChg chg="mod">
          <ac:chgData name="Bennett, Paul D - (bennett)" userId="33e522c1-c737-46a1-9b8b-c9d8be10c1d4" providerId="ADAL" clId="{AFE4DD43-043A-4C6E-B708-D22936715584}" dt="2022-09-23T19:08:26.056" v="7964" actId="27636"/>
          <ac:spMkLst>
            <pc:docMk/>
            <pc:sldMk cId="1829999449" sldId="434"/>
            <ac:spMk id="3" creationId="{5D56EF63-ED5E-52BF-E670-E1162FFD91BD}"/>
          </ac:spMkLst>
        </pc:spChg>
        <pc:spChg chg="del">
          <ac:chgData name="Bennett, Paul D - (bennett)" userId="33e522c1-c737-46a1-9b8b-c9d8be10c1d4" providerId="ADAL" clId="{AFE4DD43-043A-4C6E-B708-D22936715584}" dt="2022-09-23T19:06:26.240" v="7940"/>
          <ac:spMkLst>
            <pc:docMk/>
            <pc:sldMk cId="1829999449" sldId="434"/>
            <ac:spMk id="14" creationId="{B9C04DC5-313B-4FE4-B868-5672A376419F}"/>
          </ac:spMkLst>
        </pc:spChg>
        <pc:spChg chg="del">
          <ac:chgData name="Bennett, Paul D - (bennett)" userId="33e522c1-c737-46a1-9b8b-c9d8be10c1d4" providerId="ADAL" clId="{AFE4DD43-043A-4C6E-B708-D22936715584}" dt="2022-09-23T19:06:26.240" v="7940"/>
          <ac:spMkLst>
            <pc:docMk/>
            <pc:sldMk cId="1829999449" sldId="434"/>
            <ac:spMk id="20" creationId="{329FDD08-42D8-4AFF-90E5-5DAA5BC4CBD8}"/>
          </ac:spMkLst>
        </pc:spChg>
        <pc:spChg chg="del">
          <ac:chgData name="Bennett, Paul D - (bennett)" userId="33e522c1-c737-46a1-9b8b-c9d8be10c1d4" providerId="ADAL" clId="{AFE4DD43-043A-4C6E-B708-D22936715584}" dt="2022-09-23T19:06:26.240" v="7940"/>
          <ac:spMkLst>
            <pc:docMk/>
            <pc:sldMk cId="1829999449" sldId="434"/>
            <ac:spMk id="22" creationId="{1F7E4252-2F8C-4EA5-8B25-80F4D86EEA87}"/>
          </ac:spMkLst>
        </pc:spChg>
        <pc:spChg chg="del">
          <ac:chgData name="Bennett, Paul D - (bennett)" userId="33e522c1-c737-46a1-9b8b-c9d8be10c1d4" providerId="ADAL" clId="{AFE4DD43-043A-4C6E-B708-D22936715584}" dt="2022-09-23T19:06:26.240" v="7940"/>
          <ac:spMkLst>
            <pc:docMk/>
            <pc:sldMk cId="1829999449" sldId="434"/>
            <ac:spMk id="24" creationId="{1AE682A4-5C0C-437A-88CB-93903D449D39}"/>
          </ac:spMkLst>
        </pc:spChg>
        <pc:spChg chg="del">
          <ac:chgData name="Bennett, Paul D - (bennett)" userId="33e522c1-c737-46a1-9b8b-c9d8be10c1d4" providerId="ADAL" clId="{AFE4DD43-043A-4C6E-B708-D22936715584}" dt="2022-09-23T19:06:26.240" v="7940"/>
          <ac:spMkLst>
            <pc:docMk/>
            <pc:sldMk cId="1829999449" sldId="434"/>
            <ac:spMk id="26" creationId="{BCB0AB8E-3445-441A-B43E-CED27841E742}"/>
          </ac:spMkLst>
        </pc:spChg>
        <pc:spChg chg="del">
          <ac:chgData name="Bennett, Paul D - (bennett)" userId="33e522c1-c737-46a1-9b8b-c9d8be10c1d4" providerId="ADAL" clId="{AFE4DD43-043A-4C6E-B708-D22936715584}" dt="2022-09-23T19:06:26.240" v="7940"/>
          <ac:spMkLst>
            <pc:docMk/>
            <pc:sldMk cId="1829999449" sldId="434"/>
            <ac:spMk id="28" creationId="{60202AA6-BAFE-417F-904D-4F7027D36D8B}"/>
          </ac:spMkLst>
        </pc:spChg>
        <pc:picChg chg="mod">
          <ac:chgData name="Bennett, Paul D - (bennett)" userId="33e522c1-c737-46a1-9b8b-c9d8be10c1d4" providerId="ADAL" clId="{AFE4DD43-043A-4C6E-B708-D22936715584}" dt="2022-09-23T19:07:54.226" v="7959" actId="14100"/>
          <ac:picMkLst>
            <pc:docMk/>
            <pc:sldMk cId="1829999449" sldId="434"/>
            <ac:picMk id="5" creationId="{1CC01C62-0102-78A0-D7EB-35662EBCDE9C}"/>
          </ac:picMkLst>
        </pc:picChg>
        <pc:picChg chg="del">
          <ac:chgData name="Bennett, Paul D - (bennett)" userId="33e522c1-c737-46a1-9b8b-c9d8be10c1d4" providerId="ADAL" clId="{AFE4DD43-043A-4C6E-B708-D22936715584}" dt="2022-09-23T19:06:26.240" v="7940"/>
          <ac:picMkLst>
            <pc:docMk/>
            <pc:sldMk cId="1829999449" sldId="434"/>
            <ac:picMk id="10" creationId="{7594FC8B-8CD2-407F-94F1-9C71F5AEC2B6}"/>
          </ac:picMkLst>
        </pc:picChg>
        <pc:picChg chg="del">
          <ac:chgData name="Bennett, Paul D - (bennett)" userId="33e522c1-c737-46a1-9b8b-c9d8be10c1d4" providerId="ADAL" clId="{AFE4DD43-043A-4C6E-B708-D22936715584}" dt="2022-09-23T19:06:26.240" v="7940"/>
          <ac:picMkLst>
            <pc:docMk/>
            <pc:sldMk cId="1829999449" sldId="434"/>
            <ac:picMk id="12" creationId="{DBABC971-8D40-4A4F-AC60-28B9172789B9}"/>
          </ac:picMkLst>
        </pc:picChg>
        <pc:picChg chg="del">
          <ac:chgData name="Bennett, Paul D - (bennett)" userId="33e522c1-c737-46a1-9b8b-c9d8be10c1d4" providerId="ADAL" clId="{AFE4DD43-043A-4C6E-B708-D22936715584}" dt="2022-09-23T19:06:26.240" v="7940"/>
          <ac:picMkLst>
            <pc:docMk/>
            <pc:sldMk cId="1829999449" sldId="434"/>
            <ac:picMk id="16" creationId="{791AE23E-90C9-4963-96E2-8DADBFC3BC09}"/>
          </ac:picMkLst>
        </pc:picChg>
        <pc:picChg chg="del">
          <ac:chgData name="Bennett, Paul D - (bennett)" userId="33e522c1-c737-46a1-9b8b-c9d8be10c1d4" providerId="ADAL" clId="{AFE4DD43-043A-4C6E-B708-D22936715584}" dt="2022-09-23T19:06:26.240" v="7940"/>
          <ac:picMkLst>
            <pc:docMk/>
            <pc:sldMk cId="1829999449" sldId="434"/>
            <ac:picMk id="18" creationId="{C5F93E90-4379-4AAC-B021-E5FA6D974AED}"/>
          </ac:picMkLst>
        </pc:picChg>
      </pc:sldChg>
      <pc:sldChg chg="addSp modSp add mod ord setBg">
        <pc:chgData name="Bennett, Paul D - (bennett)" userId="33e522c1-c737-46a1-9b8b-c9d8be10c1d4" providerId="ADAL" clId="{AFE4DD43-043A-4C6E-B708-D22936715584}" dt="2022-09-23T21:51:58.066" v="11566" actId="5793"/>
        <pc:sldMkLst>
          <pc:docMk/>
          <pc:sldMk cId="4224265481" sldId="435"/>
        </pc:sldMkLst>
        <pc:spChg chg="mod">
          <ac:chgData name="Bennett, Paul D - (bennett)" userId="33e522c1-c737-46a1-9b8b-c9d8be10c1d4" providerId="ADAL" clId="{AFE4DD43-043A-4C6E-B708-D22936715584}" dt="2022-09-23T19:15:00.918" v="8052" actId="27636"/>
          <ac:spMkLst>
            <pc:docMk/>
            <pc:sldMk cId="4224265481" sldId="435"/>
            <ac:spMk id="2" creationId="{F32C31F2-1454-1D06-7550-757766FB8F3D}"/>
          </ac:spMkLst>
        </pc:spChg>
        <pc:spChg chg="mod">
          <ac:chgData name="Bennett, Paul D - (bennett)" userId="33e522c1-c737-46a1-9b8b-c9d8be10c1d4" providerId="ADAL" clId="{AFE4DD43-043A-4C6E-B708-D22936715584}" dt="2022-09-23T21:51:58.066" v="11566" actId="5793"/>
          <ac:spMkLst>
            <pc:docMk/>
            <pc:sldMk cId="4224265481" sldId="435"/>
            <ac:spMk id="3" creationId="{5D56EF63-ED5E-52BF-E670-E1162FFD91BD}"/>
          </ac:spMkLst>
        </pc:spChg>
        <pc:spChg chg="add">
          <ac:chgData name="Bennett, Paul D - (bennett)" userId="33e522c1-c737-46a1-9b8b-c9d8be10c1d4" providerId="ADAL" clId="{AFE4DD43-043A-4C6E-B708-D22936715584}" dt="2022-09-23T19:14:06.040" v="8033" actId="26606"/>
          <ac:spMkLst>
            <pc:docMk/>
            <pc:sldMk cId="4224265481" sldId="435"/>
            <ac:spMk id="10" creationId="{897D890B-9AFB-4A90-9960-C92E65728373}"/>
          </ac:spMkLst>
        </pc:spChg>
        <pc:spChg chg="add">
          <ac:chgData name="Bennett, Paul D - (bennett)" userId="33e522c1-c737-46a1-9b8b-c9d8be10c1d4" providerId="ADAL" clId="{AFE4DD43-043A-4C6E-B708-D22936715584}" dt="2022-09-23T19:14:06.040" v="8033" actId="26606"/>
          <ac:spMkLst>
            <pc:docMk/>
            <pc:sldMk cId="4224265481" sldId="435"/>
            <ac:spMk id="12" creationId="{98ED2387-9C78-40F9-B794-A735DCB3AB31}"/>
          </ac:spMkLst>
        </pc:spChg>
        <pc:spChg chg="add">
          <ac:chgData name="Bennett, Paul D - (bennett)" userId="33e522c1-c737-46a1-9b8b-c9d8be10c1d4" providerId="ADAL" clId="{AFE4DD43-043A-4C6E-B708-D22936715584}" dt="2022-09-23T19:14:06.040" v="8033" actId="26606"/>
          <ac:spMkLst>
            <pc:docMk/>
            <pc:sldMk cId="4224265481" sldId="435"/>
            <ac:spMk id="14" creationId="{477FCF5B-12FA-4ED2-B449-20BD744A7CA4}"/>
          </ac:spMkLst>
        </pc:spChg>
        <pc:spChg chg="add">
          <ac:chgData name="Bennett, Paul D - (bennett)" userId="33e522c1-c737-46a1-9b8b-c9d8be10c1d4" providerId="ADAL" clId="{AFE4DD43-043A-4C6E-B708-D22936715584}" dt="2022-09-23T19:14:06.040" v="8033" actId="26606"/>
          <ac:spMkLst>
            <pc:docMk/>
            <pc:sldMk cId="4224265481" sldId="435"/>
            <ac:spMk id="16" creationId="{1780B2A6-1181-456F-8B6E-AD86960CD04E}"/>
          </ac:spMkLst>
        </pc:spChg>
        <pc:picChg chg="mod">
          <ac:chgData name="Bennett, Paul D - (bennett)" userId="33e522c1-c737-46a1-9b8b-c9d8be10c1d4" providerId="ADAL" clId="{AFE4DD43-043A-4C6E-B708-D22936715584}" dt="2022-09-23T19:14:06.040" v="8033" actId="26606"/>
          <ac:picMkLst>
            <pc:docMk/>
            <pc:sldMk cId="4224265481" sldId="435"/>
            <ac:picMk id="5" creationId="{1CC01C62-0102-78A0-D7EB-35662EBCDE9C}"/>
          </ac:picMkLst>
        </pc:picChg>
      </pc:sldChg>
      <pc:sldChg chg="delSp modSp add mod ord setBg delDesignElem">
        <pc:chgData name="Bennett, Paul D - (bennett)" userId="33e522c1-c737-46a1-9b8b-c9d8be10c1d4" providerId="ADAL" clId="{AFE4DD43-043A-4C6E-B708-D22936715584}" dt="2022-09-23T19:13:14.321" v="8029"/>
        <pc:sldMkLst>
          <pc:docMk/>
          <pc:sldMk cId="2163287517" sldId="436"/>
        </pc:sldMkLst>
        <pc:spChg chg="mod">
          <ac:chgData name="Bennett, Paul D - (bennett)" userId="33e522c1-c737-46a1-9b8b-c9d8be10c1d4" providerId="ADAL" clId="{AFE4DD43-043A-4C6E-B708-D22936715584}" dt="2022-09-23T19:13:02.672" v="8026" actId="114"/>
          <ac:spMkLst>
            <pc:docMk/>
            <pc:sldMk cId="2163287517" sldId="436"/>
            <ac:spMk id="3" creationId="{5D56EF63-ED5E-52BF-E670-E1162FFD91BD}"/>
          </ac:spMkLst>
        </pc:spChg>
        <pc:spChg chg="del">
          <ac:chgData name="Bennett, Paul D - (bennett)" userId="33e522c1-c737-46a1-9b8b-c9d8be10c1d4" providerId="ADAL" clId="{AFE4DD43-043A-4C6E-B708-D22936715584}" dt="2022-09-23T19:10:43.465" v="7978"/>
          <ac:spMkLst>
            <pc:docMk/>
            <pc:sldMk cId="2163287517" sldId="436"/>
            <ac:spMk id="14" creationId="{B9C04DC5-313B-4FE4-B868-5672A376419F}"/>
          </ac:spMkLst>
        </pc:spChg>
        <pc:spChg chg="del">
          <ac:chgData name="Bennett, Paul D - (bennett)" userId="33e522c1-c737-46a1-9b8b-c9d8be10c1d4" providerId="ADAL" clId="{AFE4DD43-043A-4C6E-B708-D22936715584}" dt="2022-09-23T19:10:43.465" v="7978"/>
          <ac:spMkLst>
            <pc:docMk/>
            <pc:sldMk cId="2163287517" sldId="436"/>
            <ac:spMk id="20" creationId="{329FDD08-42D8-4AFF-90E5-5DAA5BC4CBD8}"/>
          </ac:spMkLst>
        </pc:spChg>
        <pc:spChg chg="del">
          <ac:chgData name="Bennett, Paul D - (bennett)" userId="33e522c1-c737-46a1-9b8b-c9d8be10c1d4" providerId="ADAL" clId="{AFE4DD43-043A-4C6E-B708-D22936715584}" dt="2022-09-23T19:10:43.465" v="7978"/>
          <ac:spMkLst>
            <pc:docMk/>
            <pc:sldMk cId="2163287517" sldId="436"/>
            <ac:spMk id="22" creationId="{1F7E4252-2F8C-4EA5-8B25-80F4D86EEA87}"/>
          </ac:spMkLst>
        </pc:spChg>
        <pc:spChg chg="del">
          <ac:chgData name="Bennett, Paul D - (bennett)" userId="33e522c1-c737-46a1-9b8b-c9d8be10c1d4" providerId="ADAL" clId="{AFE4DD43-043A-4C6E-B708-D22936715584}" dt="2022-09-23T19:10:43.465" v="7978"/>
          <ac:spMkLst>
            <pc:docMk/>
            <pc:sldMk cId="2163287517" sldId="436"/>
            <ac:spMk id="24" creationId="{1AE682A4-5C0C-437A-88CB-93903D449D39}"/>
          </ac:spMkLst>
        </pc:spChg>
        <pc:spChg chg="del">
          <ac:chgData name="Bennett, Paul D - (bennett)" userId="33e522c1-c737-46a1-9b8b-c9d8be10c1d4" providerId="ADAL" clId="{AFE4DD43-043A-4C6E-B708-D22936715584}" dt="2022-09-23T19:10:43.465" v="7978"/>
          <ac:spMkLst>
            <pc:docMk/>
            <pc:sldMk cId="2163287517" sldId="436"/>
            <ac:spMk id="26" creationId="{BCB0AB8E-3445-441A-B43E-CED27841E742}"/>
          </ac:spMkLst>
        </pc:spChg>
        <pc:spChg chg="del">
          <ac:chgData name="Bennett, Paul D - (bennett)" userId="33e522c1-c737-46a1-9b8b-c9d8be10c1d4" providerId="ADAL" clId="{AFE4DD43-043A-4C6E-B708-D22936715584}" dt="2022-09-23T19:10:43.465" v="7978"/>
          <ac:spMkLst>
            <pc:docMk/>
            <pc:sldMk cId="2163287517" sldId="436"/>
            <ac:spMk id="28" creationId="{60202AA6-BAFE-417F-904D-4F7027D36D8B}"/>
          </ac:spMkLst>
        </pc:spChg>
        <pc:picChg chg="mod">
          <ac:chgData name="Bennett, Paul D - (bennett)" userId="33e522c1-c737-46a1-9b8b-c9d8be10c1d4" providerId="ADAL" clId="{AFE4DD43-043A-4C6E-B708-D22936715584}" dt="2022-09-23T19:13:06.439" v="8027" actId="1076"/>
          <ac:picMkLst>
            <pc:docMk/>
            <pc:sldMk cId="2163287517" sldId="436"/>
            <ac:picMk id="5" creationId="{1CC01C62-0102-78A0-D7EB-35662EBCDE9C}"/>
          </ac:picMkLst>
        </pc:picChg>
        <pc:picChg chg="del">
          <ac:chgData name="Bennett, Paul D - (bennett)" userId="33e522c1-c737-46a1-9b8b-c9d8be10c1d4" providerId="ADAL" clId="{AFE4DD43-043A-4C6E-B708-D22936715584}" dt="2022-09-23T19:10:43.465" v="7978"/>
          <ac:picMkLst>
            <pc:docMk/>
            <pc:sldMk cId="2163287517" sldId="436"/>
            <ac:picMk id="10" creationId="{7594FC8B-8CD2-407F-94F1-9C71F5AEC2B6}"/>
          </ac:picMkLst>
        </pc:picChg>
        <pc:picChg chg="del">
          <ac:chgData name="Bennett, Paul D - (bennett)" userId="33e522c1-c737-46a1-9b8b-c9d8be10c1d4" providerId="ADAL" clId="{AFE4DD43-043A-4C6E-B708-D22936715584}" dt="2022-09-23T19:10:43.465" v="7978"/>
          <ac:picMkLst>
            <pc:docMk/>
            <pc:sldMk cId="2163287517" sldId="436"/>
            <ac:picMk id="12" creationId="{DBABC971-8D40-4A4F-AC60-28B9172789B9}"/>
          </ac:picMkLst>
        </pc:picChg>
        <pc:picChg chg="del">
          <ac:chgData name="Bennett, Paul D - (bennett)" userId="33e522c1-c737-46a1-9b8b-c9d8be10c1d4" providerId="ADAL" clId="{AFE4DD43-043A-4C6E-B708-D22936715584}" dt="2022-09-23T19:10:43.465" v="7978"/>
          <ac:picMkLst>
            <pc:docMk/>
            <pc:sldMk cId="2163287517" sldId="436"/>
            <ac:picMk id="16" creationId="{791AE23E-90C9-4963-96E2-8DADBFC3BC09}"/>
          </ac:picMkLst>
        </pc:picChg>
        <pc:picChg chg="del">
          <ac:chgData name="Bennett, Paul D - (bennett)" userId="33e522c1-c737-46a1-9b8b-c9d8be10c1d4" providerId="ADAL" clId="{AFE4DD43-043A-4C6E-B708-D22936715584}" dt="2022-09-23T19:10:43.465" v="7978"/>
          <ac:picMkLst>
            <pc:docMk/>
            <pc:sldMk cId="2163287517" sldId="436"/>
            <ac:picMk id="18" creationId="{C5F93E90-4379-4AAC-B021-E5FA6D974AED}"/>
          </ac:picMkLst>
        </pc:picChg>
      </pc:sldChg>
      <pc:sldChg chg="addSp delSp modSp add mod setBg delDesignElem">
        <pc:chgData name="Bennett, Paul D - (bennett)" userId="33e522c1-c737-46a1-9b8b-c9d8be10c1d4" providerId="ADAL" clId="{AFE4DD43-043A-4C6E-B708-D22936715584}" dt="2022-09-23T20:07:05.249" v="9160" actId="20577"/>
        <pc:sldMkLst>
          <pc:docMk/>
          <pc:sldMk cId="4224655935" sldId="437"/>
        </pc:sldMkLst>
        <pc:spChg chg="mod">
          <ac:chgData name="Bennett, Paul D - (bennett)" userId="33e522c1-c737-46a1-9b8b-c9d8be10c1d4" providerId="ADAL" clId="{AFE4DD43-043A-4C6E-B708-D22936715584}" dt="2022-09-23T19:28:42.837" v="8230" actId="1076"/>
          <ac:spMkLst>
            <pc:docMk/>
            <pc:sldMk cId="4224655935" sldId="437"/>
            <ac:spMk id="2" creationId="{F32C31F2-1454-1D06-7550-757766FB8F3D}"/>
          </ac:spMkLst>
        </pc:spChg>
        <pc:spChg chg="mod">
          <ac:chgData name="Bennett, Paul D - (bennett)" userId="33e522c1-c737-46a1-9b8b-c9d8be10c1d4" providerId="ADAL" clId="{AFE4DD43-043A-4C6E-B708-D22936715584}" dt="2022-09-23T20:07:05.249" v="9160" actId="20577"/>
          <ac:spMkLst>
            <pc:docMk/>
            <pc:sldMk cId="4224655935" sldId="437"/>
            <ac:spMk id="3" creationId="{5D56EF63-ED5E-52BF-E670-E1162FFD91BD}"/>
          </ac:spMkLst>
        </pc:spChg>
        <pc:spChg chg="add del">
          <ac:chgData name="Bennett, Paul D - (bennett)" userId="33e522c1-c737-46a1-9b8b-c9d8be10c1d4" providerId="ADAL" clId="{AFE4DD43-043A-4C6E-B708-D22936715584}" dt="2022-09-23T19:28:22.369" v="8223" actId="26606"/>
          <ac:spMkLst>
            <pc:docMk/>
            <pc:sldMk cId="4224655935" sldId="437"/>
            <ac:spMk id="9" creationId="{B9C04DC5-313B-4FE4-B868-5672A376419F}"/>
          </ac:spMkLst>
        </pc:spChg>
        <pc:spChg chg="del">
          <ac:chgData name="Bennett, Paul D - (bennett)" userId="33e522c1-c737-46a1-9b8b-c9d8be10c1d4" providerId="ADAL" clId="{AFE4DD43-043A-4C6E-B708-D22936715584}" dt="2022-09-23T19:19:36.361" v="8078"/>
          <ac:spMkLst>
            <pc:docMk/>
            <pc:sldMk cId="4224655935" sldId="437"/>
            <ac:spMk id="14" creationId="{B9C04DC5-313B-4FE4-B868-5672A376419F}"/>
          </ac:spMkLst>
        </pc:spChg>
        <pc:spChg chg="add del">
          <ac:chgData name="Bennett, Paul D - (bennett)" userId="33e522c1-c737-46a1-9b8b-c9d8be10c1d4" providerId="ADAL" clId="{AFE4DD43-043A-4C6E-B708-D22936715584}" dt="2022-09-23T19:28:22.369" v="8223" actId="26606"/>
          <ac:spMkLst>
            <pc:docMk/>
            <pc:sldMk cId="4224655935" sldId="437"/>
            <ac:spMk id="15" creationId="{329FDD08-42D8-4AFF-90E5-5DAA5BC4CBD8}"/>
          </ac:spMkLst>
        </pc:spChg>
        <pc:spChg chg="add del">
          <ac:chgData name="Bennett, Paul D - (bennett)" userId="33e522c1-c737-46a1-9b8b-c9d8be10c1d4" providerId="ADAL" clId="{AFE4DD43-043A-4C6E-B708-D22936715584}" dt="2022-09-23T19:28:22.369" v="8223" actId="26606"/>
          <ac:spMkLst>
            <pc:docMk/>
            <pc:sldMk cId="4224655935" sldId="437"/>
            <ac:spMk id="17" creationId="{C89FDD9F-84AD-4824-89D2-9E286F5651E3}"/>
          </ac:spMkLst>
        </pc:spChg>
        <pc:spChg chg="add del">
          <ac:chgData name="Bennett, Paul D - (bennett)" userId="33e522c1-c737-46a1-9b8b-c9d8be10c1d4" providerId="ADAL" clId="{AFE4DD43-043A-4C6E-B708-D22936715584}" dt="2022-09-23T19:28:22.369" v="8223" actId="26606"/>
          <ac:spMkLst>
            <pc:docMk/>
            <pc:sldMk cId="4224655935" sldId="437"/>
            <ac:spMk id="19" creationId="{0AFF99B9-09FA-411A-8B54-D714B2EE9A68}"/>
          </ac:spMkLst>
        </pc:spChg>
        <pc:spChg chg="del">
          <ac:chgData name="Bennett, Paul D - (bennett)" userId="33e522c1-c737-46a1-9b8b-c9d8be10c1d4" providerId="ADAL" clId="{AFE4DD43-043A-4C6E-B708-D22936715584}" dt="2022-09-23T19:19:36.361" v="8078"/>
          <ac:spMkLst>
            <pc:docMk/>
            <pc:sldMk cId="4224655935" sldId="437"/>
            <ac:spMk id="20" creationId="{329FDD08-42D8-4AFF-90E5-5DAA5BC4CBD8}"/>
          </ac:spMkLst>
        </pc:spChg>
        <pc:spChg chg="add del">
          <ac:chgData name="Bennett, Paul D - (bennett)" userId="33e522c1-c737-46a1-9b8b-c9d8be10c1d4" providerId="ADAL" clId="{AFE4DD43-043A-4C6E-B708-D22936715584}" dt="2022-09-23T19:28:22.369" v="8223" actId="26606"/>
          <ac:spMkLst>
            <pc:docMk/>
            <pc:sldMk cId="4224655935" sldId="437"/>
            <ac:spMk id="21" creationId="{7E6CE931-52B0-4AD0-991F-0648E313BF3A}"/>
          </ac:spMkLst>
        </pc:spChg>
        <pc:spChg chg="del">
          <ac:chgData name="Bennett, Paul D - (bennett)" userId="33e522c1-c737-46a1-9b8b-c9d8be10c1d4" providerId="ADAL" clId="{AFE4DD43-043A-4C6E-B708-D22936715584}" dt="2022-09-23T19:19:36.361" v="8078"/>
          <ac:spMkLst>
            <pc:docMk/>
            <pc:sldMk cId="4224655935" sldId="437"/>
            <ac:spMk id="22" creationId="{C89FDD9F-84AD-4824-89D2-9E286F5651E3}"/>
          </ac:spMkLst>
        </pc:spChg>
        <pc:spChg chg="add del">
          <ac:chgData name="Bennett, Paul D - (bennett)" userId="33e522c1-c737-46a1-9b8b-c9d8be10c1d4" providerId="ADAL" clId="{AFE4DD43-043A-4C6E-B708-D22936715584}" dt="2022-09-23T19:28:22.369" v="8223" actId="26606"/>
          <ac:spMkLst>
            <pc:docMk/>
            <pc:sldMk cId="4224655935" sldId="437"/>
            <ac:spMk id="23" creationId="{D138FED9-7840-470D-BB14-BF4696ADA7FC}"/>
          </ac:spMkLst>
        </pc:spChg>
        <pc:spChg chg="del">
          <ac:chgData name="Bennett, Paul D - (bennett)" userId="33e522c1-c737-46a1-9b8b-c9d8be10c1d4" providerId="ADAL" clId="{AFE4DD43-043A-4C6E-B708-D22936715584}" dt="2022-09-23T19:19:36.361" v="8078"/>
          <ac:spMkLst>
            <pc:docMk/>
            <pc:sldMk cId="4224655935" sldId="437"/>
            <ac:spMk id="24" creationId="{0AFF99B9-09FA-411A-8B54-D714B2EE9A68}"/>
          </ac:spMkLst>
        </pc:spChg>
        <pc:spChg chg="del">
          <ac:chgData name="Bennett, Paul D - (bennett)" userId="33e522c1-c737-46a1-9b8b-c9d8be10c1d4" providerId="ADAL" clId="{AFE4DD43-043A-4C6E-B708-D22936715584}" dt="2022-09-23T19:19:36.361" v="8078"/>
          <ac:spMkLst>
            <pc:docMk/>
            <pc:sldMk cId="4224655935" sldId="437"/>
            <ac:spMk id="26" creationId="{7E6CE931-52B0-4AD0-991F-0648E313BF3A}"/>
          </ac:spMkLst>
        </pc:spChg>
        <pc:spChg chg="del">
          <ac:chgData name="Bennett, Paul D - (bennett)" userId="33e522c1-c737-46a1-9b8b-c9d8be10c1d4" providerId="ADAL" clId="{AFE4DD43-043A-4C6E-B708-D22936715584}" dt="2022-09-23T19:19:36.361" v="8078"/>
          <ac:spMkLst>
            <pc:docMk/>
            <pc:sldMk cId="4224655935" sldId="437"/>
            <ac:spMk id="28" creationId="{D138FED9-7840-470D-BB14-BF4696ADA7FC}"/>
          </ac:spMkLst>
        </pc:spChg>
        <pc:spChg chg="add">
          <ac:chgData name="Bennett, Paul D - (bennett)" userId="33e522c1-c737-46a1-9b8b-c9d8be10c1d4" providerId="ADAL" clId="{AFE4DD43-043A-4C6E-B708-D22936715584}" dt="2022-09-23T19:28:22.369" v="8223" actId="26606"/>
          <ac:spMkLst>
            <pc:docMk/>
            <pc:sldMk cId="4224655935" sldId="437"/>
            <ac:spMk id="32" creationId="{B9C04DC5-313B-4FE4-B868-5672A376419F}"/>
          </ac:spMkLst>
        </pc:spChg>
        <pc:spChg chg="add">
          <ac:chgData name="Bennett, Paul D - (bennett)" userId="33e522c1-c737-46a1-9b8b-c9d8be10c1d4" providerId="ADAL" clId="{AFE4DD43-043A-4C6E-B708-D22936715584}" dt="2022-09-23T19:28:22.369" v="8223" actId="26606"/>
          <ac:spMkLst>
            <pc:docMk/>
            <pc:sldMk cId="4224655935" sldId="437"/>
            <ac:spMk id="38" creationId="{329FDD08-42D8-4AFF-90E5-5DAA5BC4CBD8}"/>
          </ac:spMkLst>
        </pc:spChg>
        <pc:spChg chg="add">
          <ac:chgData name="Bennett, Paul D - (bennett)" userId="33e522c1-c737-46a1-9b8b-c9d8be10c1d4" providerId="ADAL" clId="{AFE4DD43-043A-4C6E-B708-D22936715584}" dt="2022-09-23T19:28:22.369" v="8223" actId="26606"/>
          <ac:spMkLst>
            <pc:docMk/>
            <pc:sldMk cId="4224655935" sldId="437"/>
            <ac:spMk id="40" creationId="{D6CEF2A9-EF08-4FB3-AFFB-C5F77AB6E028}"/>
          </ac:spMkLst>
        </pc:spChg>
        <pc:spChg chg="add">
          <ac:chgData name="Bennett, Paul D - (bennett)" userId="33e522c1-c737-46a1-9b8b-c9d8be10c1d4" providerId="ADAL" clId="{AFE4DD43-043A-4C6E-B708-D22936715584}" dt="2022-09-23T19:28:22.369" v="8223" actId="26606"/>
          <ac:spMkLst>
            <pc:docMk/>
            <pc:sldMk cId="4224655935" sldId="437"/>
            <ac:spMk id="42" creationId="{4109C3C2-C0A8-4559-8462-8007573DF44C}"/>
          </ac:spMkLst>
        </pc:spChg>
        <pc:spChg chg="add">
          <ac:chgData name="Bennett, Paul D - (bennett)" userId="33e522c1-c737-46a1-9b8b-c9d8be10c1d4" providerId="ADAL" clId="{AFE4DD43-043A-4C6E-B708-D22936715584}" dt="2022-09-23T19:28:22.369" v="8223" actId="26606"/>
          <ac:spMkLst>
            <pc:docMk/>
            <pc:sldMk cId="4224655935" sldId="437"/>
            <ac:spMk id="44" creationId="{4C535542-B72A-4DE0-BE5A-5EA00508C77D}"/>
          </ac:spMkLst>
        </pc:spChg>
        <pc:spChg chg="add">
          <ac:chgData name="Bennett, Paul D - (bennett)" userId="33e522c1-c737-46a1-9b8b-c9d8be10c1d4" providerId="ADAL" clId="{AFE4DD43-043A-4C6E-B708-D22936715584}" dt="2022-09-23T19:28:22.369" v="8223" actId="26606"/>
          <ac:spMkLst>
            <pc:docMk/>
            <pc:sldMk cId="4224655935" sldId="437"/>
            <ac:spMk id="46" creationId="{11DF0705-615B-4CF3-A16F-8C14680D8BA6}"/>
          </ac:spMkLst>
        </pc:spChg>
        <pc:picChg chg="mod">
          <ac:chgData name="Bennett, Paul D - (bennett)" userId="33e522c1-c737-46a1-9b8b-c9d8be10c1d4" providerId="ADAL" clId="{AFE4DD43-043A-4C6E-B708-D22936715584}" dt="2022-09-23T19:28:22.369" v="8223" actId="26606"/>
          <ac:picMkLst>
            <pc:docMk/>
            <pc:sldMk cId="4224655935" sldId="437"/>
            <ac:picMk id="5" creationId="{D5AA0580-D257-CFF5-40A1-7B583246BBBF}"/>
          </ac:picMkLst>
        </pc:picChg>
        <pc:picChg chg="add del">
          <ac:chgData name="Bennett, Paul D - (bennett)" userId="33e522c1-c737-46a1-9b8b-c9d8be10c1d4" providerId="ADAL" clId="{AFE4DD43-043A-4C6E-B708-D22936715584}" dt="2022-09-23T19:28:22.369" v="8223" actId="26606"/>
          <ac:picMkLst>
            <pc:docMk/>
            <pc:sldMk cId="4224655935" sldId="437"/>
            <ac:picMk id="7" creationId="{7594FC8B-8CD2-407F-94F1-9C71F5AEC2B6}"/>
          </ac:picMkLst>
        </pc:picChg>
        <pc:picChg chg="add del">
          <ac:chgData name="Bennett, Paul D - (bennett)" userId="33e522c1-c737-46a1-9b8b-c9d8be10c1d4" providerId="ADAL" clId="{AFE4DD43-043A-4C6E-B708-D22936715584}" dt="2022-09-23T19:28:22.369" v="8223" actId="26606"/>
          <ac:picMkLst>
            <pc:docMk/>
            <pc:sldMk cId="4224655935" sldId="437"/>
            <ac:picMk id="8" creationId="{DBABC971-8D40-4A4F-AC60-28B9172789B9}"/>
          </ac:picMkLst>
        </pc:picChg>
        <pc:picChg chg="del">
          <ac:chgData name="Bennett, Paul D - (bennett)" userId="33e522c1-c737-46a1-9b8b-c9d8be10c1d4" providerId="ADAL" clId="{AFE4DD43-043A-4C6E-B708-D22936715584}" dt="2022-09-23T19:19:36.361" v="8078"/>
          <ac:picMkLst>
            <pc:docMk/>
            <pc:sldMk cId="4224655935" sldId="437"/>
            <ac:picMk id="10" creationId="{7594FC8B-8CD2-407F-94F1-9C71F5AEC2B6}"/>
          </ac:picMkLst>
        </pc:picChg>
        <pc:picChg chg="add del">
          <ac:chgData name="Bennett, Paul D - (bennett)" userId="33e522c1-c737-46a1-9b8b-c9d8be10c1d4" providerId="ADAL" clId="{AFE4DD43-043A-4C6E-B708-D22936715584}" dt="2022-09-23T19:28:22.369" v="8223" actId="26606"/>
          <ac:picMkLst>
            <pc:docMk/>
            <pc:sldMk cId="4224655935" sldId="437"/>
            <ac:picMk id="11" creationId="{791AE23E-90C9-4963-96E2-8DADBFC3BC09}"/>
          </ac:picMkLst>
        </pc:picChg>
        <pc:picChg chg="del">
          <ac:chgData name="Bennett, Paul D - (bennett)" userId="33e522c1-c737-46a1-9b8b-c9d8be10c1d4" providerId="ADAL" clId="{AFE4DD43-043A-4C6E-B708-D22936715584}" dt="2022-09-23T19:19:36.361" v="8078"/>
          <ac:picMkLst>
            <pc:docMk/>
            <pc:sldMk cId="4224655935" sldId="437"/>
            <ac:picMk id="12" creationId="{DBABC971-8D40-4A4F-AC60-28B9172789B9}"/>
          </ac:picMkLst>
        </pc:picChg>
        <pc:picChg chg="add del">
          <ac:chgData name="Bennett, Paul D - (bennett)" userId="33e522c1-c737-46a1-9b8b-c9d8be10c1d4" providerId="ADAL" clId="{AFE4DD43-043A-4C6E-B708-D22936715584}" dt="2022-09-23T19:28:22.369" v="8223" actId="26606"/>
          <ac:picMkLst>
            <pc:docMk/>
            <pc:sldMk cId="4224655935" sldId="437"/>
            <ac:picMk id="13" creationId="{C5F93E90-4379-4AAC-B021-E5FA6D974AED}"/>
          </ac:picMkLst>
        </pc:picChg>
        <pc:picChg chg="del">
          <ac:chgData name="Bennett, Paul D - (bennett)" userId="33e522c1-c737-46a1-9b8b-c9d8be10c1d4" providerId="ADAL" clId="{AFE4DD43-043A-4C6E-B708-D22936715584}" dt="2022-09-23T19:19:36.361" v="8078"/>
          <ac:picMkLst>
            <pc:docMk/>
            <pc:sldMk cId="4224655935" sldId="437"/>
            <ac:picMk id="16" creationId="{791AE23E-90C9-4963-96E2-8DADBFC3BC09}"/>
          </ac:picMkLst>
        </pc:picChg>
        <pc:picChg chg="del">
          <ac:chgData name="Bennett, Paul D - (bennett)" userId="33e522c1-c737-46a1-9b8b-c9d8be10c1d4" providerId="ADAL" clId="{AFE4DD43-043A-4C6E-B708-D22936715584}" dt="2022-09-23T19:19:36.361" v="8078"/>
          <ac:picMkLst>
            <pc:docMk/>
            <pc:sldMk cId="4224655935" sldId="437"/>
            <ac:picMk id="18" creationId="{C5F93E90-4379-4AAC-B021-E5FA6D974AED}"/>
          </ac:picMkLst>
        </pc:picChg>
        <pc:picChg chg="add">
          <ac:chgData name="Bennett, Paul D - (bennett)" userId="33e522c1-c737-46a1-9b8b-c9d8be10c1d4" providerId="ADAL" clId="{AFE4DD43-043A-4C6E-B708-D22936715584}" dt="2022-09-23T19:28:22.369" v="8223" actId="26606"/>
          <ac:picMkLst>
            <pc:docMk/>
            <pc:sldMk cId="4224655935" sldId="437"/>
            <ac:picMk id="25" creationId="{7594FC8B-8CD2-407F-94F1-9C71F5AEC2B6}"/>
          </ac:picMkLst>
        </pc:picChg>
        <pc:picChg chg="add">
          <ac:chgData name="Bennett, Paul D - (bennett)" userId="33e522c1-c737-46a1-9b8b-c9d8be10c1d4" providerId="ADAL" clId="{AFE4DD43-043A-4C6E-B708-D22936715584}" dt="2022-09-23T19:28:22.369" v="8223" actId="26606"/>
          <ac:picMkLst>
            <pc:docMk/>
            <pc:sldMk cId="4224655935" sldId="437"/>
            <ac:picMk id="30" creationId="{DBABC971-8D40-4A4F-AC60-28B9172789B9}"/>
          </ac:picMkLst>
        </pc:picChg>
        <pc:picChg chg="add">
          <ac:chgData name="Bennett, Paul D - (bennett)" userId="33e522c1-c737-46a1-9b8b-c9d8be10c1d4" providerId="ADAL" clId="{AFE4DD43-043A-4C6E-B708-D22936715584}" dt="2022-09-23T19:28:22.369" v="8223" actId="26606"/>
          <ac:picMkLst>
            <pc:docMk/>
            <pc:sldMk cId="4224655935" sldId="437"/>
            <ac:picMk id="34" creationId="{791AE23E-90C9-4963-96E2-8DADBFC3BC09}"/>
          </ac:picMkLst>
        </pc:picChg>
        <pc:picChg chg="add">
          <ac:chgData name="Bennett, Paul D - (bennett)" userId="33e522c1-c737-46a1-9b8b-c9d8be10c1d4" providerId="ADAL" clId="{AFE4DD43-043A-4C6E-B708-D22936715584}" dt="2022-09-23T19:28:22.369" v="8223" actId="26606"/>
          <ac:picMkLst>
            <pc:docMk/>
            <pc:sldMk cId="4224655935" sldId="437"/>
            <ac:picMk id="36" creationId="{C5F93E90-4379-4AAC-B021-E5FA6D974AED}"/>
          </ac:picMkLst>
        </pc:picChg>
      </pc:sldChg>
      <pc:sldChg chg="addSp modSp add mod setBg">
        <pc:chgData name="Bennett, Paul D - (bennett)" userId="33e522c1-c737-46a1-9b8b-c9d8be10c1d4" providerId="ADAL" clId="{AFE4DD43-043A-4C6E-B708-D22936715584}" dt="2022-09-23T19:30:41.104" v="8262" actId="1076"/>
        <pc:sldMkLst>
          <pc:docMk/>
          <pc:sldMk cId="2423740714" sldId="438"/>
        </pc:sldMkLst>
        <pc:spChg chg="mod">
          <ac:chgData name="Bennett, Paul D - (bennett)" userId="33e522c1-c737-46a1-9b8b-c9d8be10c1d4" providerId="ADAL" clId="{AFE4DD43-043A-4C6E-B708-D22936715584}" dt="2022-09-23T19:29:57.617" v="8249" actId="1076"/>
          <ac:spMkLst>
            <pc:docMk/>
            <pc:sldMk cId="2423740714" sldId="438"/>
            <ac:spMk id="2" creationId="{F32C31F2-1454-1D06-7550-757766FB8F3D}"/>
          </ac:spMkLst>
        </pc:spChg>
        <pc:spChg chg="mod">
          <ac:chgData name="Bennett, Paul D - (bennett)" userId="33e522c1-c737-46a1-9b8b-c9d8be10c1d4" providerId="ADAL" clId="{AFE4DD43-043A-4C6E-B708-D22936715584}" dt="2022-09-23T19:30:29.789" v="8258" actId="207"/>
          <ac:spMkLst>
            <pc:docMk/>
            <pc:sldMk cId="2423740714" sldId="438"/>
            <ac:spMk id="3" creationId="{5D56EF63-ED5E-52BF-E670-E1162FFD91BD}"/>
          </ac:spMkLst>
        </pc:spChg>
        <pc:spChg chg="add">
          <ac:chgData name="Bennett, Paul D - (bennett)" userId="33e522c1-c737-46a1-9b8b-c9d8be10c1d4" providerId="ADAL" clId="{AFE4DD43-043A-4C6E-B708-D22936715584}" dt="2022-09-23T19:29:45.295" v="8245" actId="26606"/>
          <ac:spMkLst>
            <pc:docMk/>
            <pc:sldMk cId="2423740714" sldId="438"/>
            <ac:spMk id="10" creationId="{897D890B-9AFB-4A90-9960-C92E65728373}"/>
          </ac:spMkLst>
        </pc:spChg>
        <pc:spChg chg="add">
          <ac:chgData name="Bennett, Paul D - (bennett)" userId="33e522c1-c737-46a1-9b8b-c9d8be10c1d4" providerId="ADAL" clId="{AFE4DD43-043A-4C6E-B708-D22936715584}" dt="2022-09-23T19:29:45.295" v="8245" actId="26606"/>
          <ac:spMkLst>
            <pc:docMk/>
            <pc:sldMk cId="2423740714" sldId="438"/>
            <ac:spMk id="12" creationId="{98ED2387-9C78-40F9-B794-A735DCB3AB31}"/>
          </ac:spMkLst>
        </pc:spChg>
        <pc:spChg chg="add">
          <ac:chgData name="Bennett, Paul D - (bennett)" userId="33e522c1-c737-46a1-9b8b-c9d8be10c1d4" providerId="ADAL" clId="{AFE4DD43-043A-4C6E-B708-D22936715584}" dt="2022-09-23T19:29:45.295" v="8245" actId="26606"/>
          <ac:spMkLst>
            <pc:docMk/>
            <pc:sldMk cId="2423740714" sldId="438"/>
            <ac:spMk id="14" creationId="{477FCF5B-12FA-4ED2-B449-20BD744A7CA4}"/>
          </ac:spMkLst>
        </pc:spChg>
        <pc:spChg chg="add">
          <ac:chgData name="Bennett, Paul D - (bennett)" userId="33e522c1-c737-46a1-9b8b-c9d8be10c1d4" providerId="ADAL" clId="{AFE4DD43-043A-4C6E-B708-D22936715584}" dt="2022-09-23T19:29:45.295" v="8245" actId="26606"/>
          <ac:spMkLst>
            <pc:docMk/>
            <pc:sldMk cId="2423740714" sldId="438"/>
            <ac:spMk id="16" creationId="{1780B2A6-1181-456F-8B6E-AD86960CD04E}"/>
          </ac:spMkLst>
        </pc:spChg>
        <pc:picChg chg="mod">
          <ac:chgData name="Bennett, Paul D - (bennett)" userId="33e522c1-c737-46a1-9b8b-c9d8be10c1d4" providerId="ADAL" clId="{AFE4DD43-043A-4C6E-B708-D22936715584}" dt="2022-09-23T19:30:41.104" v="8262" actId="1076"/>
          <ac:picMkLst>
            <pc:docMk/>
            <pc:sldMk cId="2423740714" sldId="438"/>
            <ac:picMk id="5" creationId="{D5AA0580-D257-CFF5-40A1-7B583246BBBF}"/>
          </ac:picMkLst>
        </pc:picChg>
      </pc:sldChg>
      <pc:sldChg chg="addSp delSp modSp add mod setBg delDesignElem">
        <pc:chgData name="Bennett, Paul D - (bennett)" userId="33e522c1-c737-46a1-9b8b-c9d8be10c1d4" providerId="ADAL" clId="{AFE4DD43-043A-4C6E-B708-D22936715584}" dt="2022-09-23T19:33:14.604" v="8337" actId="114"/>
        <pc:sldMkLst>
          <pc:docMk/>
          <pc:sldMk cId="1452078477" sldId="439"/>
        </pc:sldMkLst>
        <pc:spChg chg="mod">
          <ac:chgData name="Bennett, Paul D - (bennett)" userId="33e522c1-c737-46a1-9b8b-c9d8be10c1d4" providerId="ADAL" clId="{AFE4DD43-043A-4C6E-B708-D22936715584}" dt="2022-09-23T19:32:41.113" v="8331" actId="1076"/>
          <ac:spMkLst>
            <pc:docMk/>
            <pc:sldMk cId="1452078477" sldId="439"/>
            <ac:spMk id="2" creationId="{F32C31F2-1454-1D06-7550-757766FB8F3D}"/>
          </ac:spMkLst>
        </pc:spChg>
        <pc:spChg chg="mod">
          <ac:chgData name="Bennett, Paul D - (bennett)" userId="33e522c1-c737-46a1-9b8b-c9d8be10c1d4" providerId="ADAL" clId="{AFE4DD43-043A-4C6E-B708-D22936715584}" dt="2022-09-23T19:33:14.604" v="8337" actId="114"/>
          <ac:spMkLst>
            <pc:docMk/>
            <pc:sldMk cId="1452078477" sldId="439"/>
            <ac:spMk id="3" creationId="{5D56EF63-ED5E-52BF-E670-E1162FFD91BD}"/>
          </ac:spMkLst>
        </pc:spChg>
        <pc:spChg chg="add">
          <ac:chgData name="Bennett, Paul D - (bennett)" userId="33e522c1-c737-46a1-9b8b-c9d8be10c1d4" providerId="ADAL" clId="{AFE4DD43-043A-4C6E-B708-D22936715584}" dt="2022-09-23T19:32:25.265" v="8325" actId="26606"/>
          <ac:spMkLst>
            <pc:docMk/>
            <pc:sldMk cId="1452078477" sldId="439"/>
            <ac:spMk id="7" creationId="{897D890B-9AFB-4A90-9960-C92E65728373}"/>
          </ac:spMkLst>
        </pc:spChg>
        <pc:spChg chg="add">
          <ac:chgData name="Bennett, Paul D - (bennett)" userId="33e522c1-c737-46a1-9b8b-c9d8be10c1d4" providerId="ADAL" clId="{AFE4DD43-043A-4C6E-B708-D22936715584}" dt="2022-09-23T19:32:25.265" v="8325" actId="26606"/>
          <ac:spMkLst>
            <pc:docMk/>
            <pc:sldMk cId="1452078477" sldId="439"/>
            <ac:spMk id="8" creationId="{98ED2387-9C78-40F9-B794-A735DCB3AB31}"/>
          </ac:spMkLst>
        </pc:spChg>
        <pc:spChg chg="add">
          <ac:chgData name="Bennett, Paul D - (bennett)" userId="33e522c1-c737-46a1-9b8b-c9d8be10c1d4" providerId="ADAL" clId="{AFE4DD43-043A-4C6E-B708-D22936715584}" dt="2022-09-23T19:32:25.265" v="8325" actId="26606"/>
          <ac:spMkLst>
            <pc:docMk/>
            <pc:sldMk cId="1452078477" sldId="439"/>
            <ac:spMk id="9" creationId="{477FCF5B-12FA-4ED2-B449-20BD744A7CA4}"/>
          </ac:spMkLst>
        </pc:spChg>
        <pc:spChg chg="del">
          <ac:chgData name="Bennett, Paul D - (bennett)" userId="33e522c1-c737-46a1-9b8b-c9d8be10c1d4" providerId="ADAL" clId="{AFE4DD43-043A-4C6E-B708-D22936715584}" dt="2022-09-23T19:30:49.929" v="8264"/>
          <ac:spMkLst>
            <pc:docMk/>
            <pc:sldMk cId="1452078477" sldId="439"/>
            <ac:spMk id="10" creationId="{897D890B-9AFB-4A90-9960-C92E65728373}"/>
          </ac:spMkLst>
        </pc:spChg>
        <pc:spChg chg="add">
          <ac:chgData name="Bennett, Paul D - (bennett)" userId="33e522c1-c737-46a1-9b8b-c9d8be10c1d4" providerId="ADAL" clId="{AFE4DD43-043A-4C6E-B708-D22936715584}" dt="2022-09-23T19:32:25.265" v="8325" actId="26606"/>
          <ac:spMkLst>
            <pc:docMk/>
            <pc:sldMk cId="1452078477" sldId="439"/>
            <ac:spMk id="11" creationId="{1780B2A6-1181-456F-8B6E-AD86960CD04E}"/>
          </ac:spMkLst>
        </pc:spChg>
        <pc:spChg chg="del">
          <ac:chgData name="Bennett, Paul D - (bennett)" userId="33e522c1-c737-46a1-9b8b-c9d8be10c1d4" providerId="ADAL" clId="{AFE4DD43-043A-4C6E-B708-D22936715584}" dt="2022-09-23T19:30:49.929" v="8264"/>
          <ac:spMkLst>
            <pc:docMk/>
            <pc:sldMk cId="1452078477" sldId="439"/>
            <ac:spMk id="12" creationId="{98ED2387-9C78-40F9-B794-A735DCB3AB31}"/>
          </ac:spMkLst>
        </pc:spChg>
        <pc:spChg chg="del">
          <ac:chgData name="Bennett, Paul D - (bennett)" userId="33e522c1-c737-46a1-9b8b-c9d8be10c1d4" providerId="ADAL" clId="{AFE4DD43-043A-4C6E-B708-D22936715584}" dt="2022-09-23T19:30:49.929" v="8264"/>
          <ac:spMkLst>
            <pc:docMk/>
            <pc:sldMk cId="1452078477" sldId="439"/>
            <ac:spMk id="14" creationId="{477FCF5B-12FA-4ED2-B449-20BD744A7CA4}"/>
          </ac:spMkLst>
        </pc:spChg>
        <pc:spChg chg="del">
          <ac:chgData name="Bennett, Paul D - (bennett)" userId="33e522c1-c737-46a1-9b8b-c9d8be10c1d4" providerId="ADAL" clId="{AFE4DD43-043A-4C6E-B708-D22936715584}" dt="2022-09-23T19:30:49.929" v="8264"/>
          <ac:spMkLst>
            <pc:docMk/>
            <pc:sldMk cId="1452078477" sldId="439"/>
            <ac:spMk id="16" creationId="{1780B2A6-1181-456F-8B6E-AD86960CD04E}"/>
          </ac:spMkLst>
        </pc:spChg>
        <pc:picChg chg="mod">
          <ac:chgData name="Bennett, Paul D - (bennett)" userId="33e522c1-c737-46a1-9b8b-c9d8be10c1d4" providerId="ADAL" clId="{AFE4DD43-043A-4C6E-B708-D22936715584}" dt="2022-09-23T19:32:29.441" v="8327" actId="1076"/>
          <ac:picMkLst>
            <pc:docMk/>
            <pc:sldMk cId="1452078477" sldId="439"/>
            <ac:picMk id="5" creationId="{D5AA0580-D257-CFF5-40A1-7B583246BBBF}"/>
          </ac:picMkLst>
        </pc:picChg>
      </pc:sldChg>
      <pc:sldChg chg="addSp modSp add mod ord setBg">
        <pc:chgData name="Bennett, Paul D - (bennett)" userId="33e522c1-c737-46a1-9b8b-c9d8be10c1d4" providerId="ADAL" clId="{AFE4DD43-043A-4C6E-B708-D22936715584}" dt="2022-09-23T20:54:48.379" v="10459" actId="20577"/>
        <pc:sldMkLst>
          <pc:docMk/>
          <pc:sldMk cId="1079105468" sldId="440"/>
        </pc:sldMkLst>
        <pc:spChg chg="mod">
          <ac:chgData name="Bennett, Paul D - (bennett)" userId="33e522c1-c737-46a1-9b8b-c9d8be10c1d4" providerId="ADAL" clId="{AFE4DD43-043A-4C6E-B708-D22936715584}" dt="2022-09-23T20:00:51.642" v="8903" actId="1076"/>
          <ac:spMkLst>
            <pc:docMk/>
            <pc:sldMk cId="1079105468" sldId="440"/>
            <ac:spMk id="2" creationId="{F32C31F2-1454-1D06-7550-757766FB8F3D}"/>
          </ac:spMkLst>
        </pc:spChg>
        <pc:spChg chg="mod">
          <ac:chgData name="Bennett, Paul D - (bennett)" userId="33e522c1-c737-46a1-9b8b-c9d8be10c1d4" providerId="ADAL" clId="{AFE4DD43-043A-4C6E-B708-D22936715584}" dt="2022-09-23T20:54:48.379" v="10459" actId="20577"/>
          <ac:spMkLst>
            <pc:docMk/>
            <pc:sldMk cId="1079105468" sldId="440"/>
            <ac:spMk id="3" creationId="{5D56EF63-ED5E-52BF-E670-E1162FFD91BD}"/>
          </ac:spMkLst>
        </pc:spChg>
        <pc:spChg chg="add">
          <ac:chgData name="Bennett, Paul D - (bennett)" userId="33e522c1-c737-46a1-9b8b-c9d8be10c1d4" providerId="ADAL" clId="{AFE4DD43-043A-4C6E-B708-D22936715584}" dt="2022-09-23T20:00:38.570" v="8900" actId="26606"/>
          <ac:spMkLst>
            <pc:docMk/>
            <pc:sldMk cId="1079105468" sldId="440"/>
            <ac:spMk id="10" creationId="{897D890B-9AFB-4A90-9960-C92E65728373}"/>
          </ac:spMkLst>
        </pc:spChg>
        <pc:spChg chg="add">
          <ac:chgData name="Bennett, Paul D - (bennett)" userId="33e522c1-c737-46a1-9b8b-c9d8be10c1d4" providerId="ADAL" clId="{AFE4DD43-043A-4C6E-B708-D22936715584}" dt="2022-09-23T20:00:38.570" v="8900" actId="26606"/>
          <ac:spMkLst>
            <pc:docMk/>
            <pc:sldMk cId="1079105468" sldId="440"/>
            <ac:spMk id="12" creationId="{98ED2387-9C78-40F9-B794-A735DCB3AB31}"/>
          </ac:spMkLst>
        </pc:spChg>
        <pc:spChg chg="add">
          <ac:chgData name="Bennett, Paul D - (bennett)" userId="33e522c1-c737-46a1-9b8b-c9d8be10c1d4" providerId="ADAL" clId="{AFE4DD43-043A-4C6E-B708-D22936715584}" dt="2022-09-23T20:00:38.570" v="8900" actId="26606"/>
          <ac:spMkLst>
            <pc:docMk/>
            <pc:sldMk cId="1079105468" sldId="440"/>
            <ac:spMk id="14" creationId="{477FCF5B-12FA-4ED2-B449-20BD744A7CA4}"/>
          </ac:spMkLst>
        </pc:spChg>
        <pc:spChg chg="add">
          <ac:chgData name="Bennett, Paul D - (bennett)" userId="33e522c1-c737-46a1-9b8b-c9d8be10c1d4" providerId="ADAL" clId="{AFE4DD43-043A-4C6E-B708-D22936715584}" dt="2022-09-23T20:00:38.570" v="8900" actId="26606"/>
          <ac:spMkLst>
            <pc:docMk/>
            <pc:sldMk cId="1079105468" sldId="440"/>
            <ac:spMk id="16" creationId="{1780B2A6-1181-456F-8B6E-AD86960CD04E}"/>
          </ac:spMkLst>
        </pc:spChg>
        <pc:picChg chg="mod">
          <ac:chgData name="Bennett, Paul D - (bennett)" userId="33e522c1-c737-46a1-9b8b-c9d8be10c1d4" providerId="ADAL" clId="{AFE4DD43-043A-4C6E-B708-D22936715584}" dt="2022-09-23T20:01:21.649" v="8919" actId="1076"/>
          <ac:picMkLst>
            <pc:docMk/>
            <pc:sldMk cId="1079105468" sldId="440"/>
            <ac:picMk id="5" creationId="{2D0CFA9E-2AAD-6590-239D-282E1DA1D8A7}"/>
          </ac:picMkLst>
        </pc:picChg>
      </pc:sldChg>
      <pc:sldChg chg="addSp delSp modSp add mod setBg delDesignElem">
        <pc:chgData name="Bennett, Paul D - (bennett)" userId="33e522c1-c737-46a1-9b8b-c9d8be10c1d4" providerId="ADAL" clId="{AFE4DD43-043A-4C6E-B708-D22936715584}" dt="2022-09-23T19:58:34.387" v="8885" actId="20577"/>
        <pc:sldMkLst>
          <pc:docMk/>
          <pc:sldMk cId="2170862079" sldId="441"/>
        </pc:sldMkLst>
        <pc:spChg chg="mod">
          <ac:chgData name="Bennett, Paul D - (bennett)" userId="33e522c1-c737-46a1-9b8b-c9d8be10c1d4" providerId="ADAL" clId="{AFE4DD43-043A-4C6E-B708-D22936715584}" dt="2022-09-23T19:50:27.109" v="8722" actId="14100"/>
          <ac:spMkLst>
            <pc:docMk/>
            <pc:sldMk cId="2170862079" sldId="441"/>
            <ac:spMk id="2" creationId="{F32C31F2-1454-1D06-7550-757766FB8F3D}"/>
          </ac:spMkLst>
        </pc:spChg>
        <pc:spChg chg="mod">
          <ac:chgData name="Bennett, Paul D - (bennett)" userId="33e522c1-c737-46a1-9b8b-c9d8be10c1d4" providerId="ADAL" clId="{AFE4DD43-043A-4C6E-B708-D22936715584}" dt="2022-09-23T19:58:34.387" v="8885" actId="20577"/>
          <ac:spMkLst>
            <pc:docMk/>
            <pc:sldMk cId="2170862079" sldId="441"/>
            <ac:spMk id="3" creationId="{5D56EF63-ED5E-52BF-E670-E1162FFD91BD}"/>
          </ac:spMkLst>
        </pc:spChg>
        <pc:spChg chg="add">
          <ac:chgData name="Bennett, Paul D - (bennett)" userId="33e522c1-c737-46a1-9b8b-c9d8be10c1d4" providerId="ADAL" clId="{AFE4DD43-043A-4C6E-B708-D22936715584}" dt="2022-09-23T19:49:47.543" v="8712" actId="26606"/>
          <ac:spMkLst>
            <pc:docMk/>
            <pc:sldMk cId="2170862079" sldId="441"/>
            <ac:spMk id="9" creationId="{B9C04DC5-313B-4FE4-B868-5672A376419F}"/>
          </ac:spMkLst>
        </pc:spChg>
        <pc:spChg chg="del">
          <ac:chgData name="Bennett, Paul D - (bennett)" userId="33e522c1-c737-46a1-9b8b-c9d8be10c1d4" providerId="ADAL" clId="{AFE4DD43-043A-4C6E-B708-D22936715584}" dt="2022-09-23T19:41:12.040" v="8526"/>
          <ac:spMkLst>
            <pc:docMk/>
            <pc:sldMk cId="2170862079" sldId="441"/>
            <ac:spMk id="10" creationId="{897D890B-9AFB-4A90-9960-C92E65728373}"/>
          </ac:spMkLst>
        </pc:spChg>
        <pc:spChg chg="del">
          <ac:chgData name="Bennett, Paul D - (bennett)" userId="33e522c1-c737-46a1-9b8b-c9d8be10c1d4" providerId="ADAL" clId="{AFE4DD43-043A-4C6E-B708-D22936715584}" dt="2022-09-23T19:41:12.040" v="8526"/>
          <ac:spMkLst>
            <pc:docMk/>
            <pc:sldMk cId="2170862079" sldId="441"/>
            <ac:spMk id="12" creationId="{98ED2387-9C78-40F9-B794-A735DCB3AB31}"/>
          </ac:spMkLst>
        </pc:spChg>
        <pc:spChg chg="del">
          <ac:chgData name="Bennett, Paul D - (bennett)" userId="33e522c1-c737-46a1-9b8b-c9d8be10c1d4" providerId="ADAL" clId="{AFE4DD43-043A-4C6E-B708-D22936715584}" dt="2022-09-23T19:41:12.040" v="8526"/>
          <ac:spMkLst>
            <pc:docMk/>
            <pc:sldMk cId="2170862079" sldId="441"/>
            <ac:spMk id="14" creationId="{477FCF5B-12FA-4ED2-B449-20BD744A7CA4}"/>
          </ac:spMkLst>
        </pc:spChg>
        <pc:spChg chg="del">
          <ac:chgData name="Bennett, Paul D - (bennett)" userId="33e522c1-c737-46a1-9b8b-c9d8be10c1d4" providerId="ADAL" clId="{AFE4DD43-043A-4C6E-B708-D22936715584}" dt="2022-09-23T19:41:12.040" v="8526"/>
          <ac:spMkLst>
            <pc:docMk/>
            <pc:sldMk cId="2170862079" sldId="441"/>
            <ac:spMk id="16" creationId="{1780B2A6-1181-456F-8B6E-AD86960CD04E}"/>
          </ac:spMkLst>
        </pc:spChg>
        <pc:spChg chg="add">
          <ac:chgData name="Bennett, Paul D - (bennett)" userId="33e522c1-c737-46a1-9b8b-c9d8be10c1d4" providerId="ADAL" clId="{AFE4DD43-043A-4C6E-B708-D22936715584}" dt="2022-09-23T19:49:47.543" v="8712" actId="26606"/>
          <ac:spMkLst>
            <pc:docMk/>
            <pc:sldMk cId="2170862079" sldId="441"/>
            <ac:spMk id="20" creationId="{329FDD08-42D8-4AFF-90E5-5DAA5BC4CBD8}"/>
          </ac:spMkLst>
        </pc:spChg>
        <pc:spChg chg="add">
          <ac:chgData name="Bennett, Paul D - (bennett)" userId="33e522c1-c737-46a1-9b8b-c9d8be10c1d4" providerId="ADAL" clId="{AFE4DD43-043A-4C6E-B708-D22936715584}" dt="2022-09-23T19:49:47.543" v="8712" actId="26606"/>
          <ac:spMkLst>
            <pc:docMk/>
            <pc:sldMk cId="2170862079" sldId="441"/>
            <ac:spMk id="22" creationId="{1F7E4252-2F8C-4EA5-8B25-80F4D86EEA87}"/>
          </ac:spMkLst>
        </pc:spChg>
        <pc:spChg chg="add">
          <ac:chgData name="Bennett, Paul D - (bennett)" userId="33e522c1-c737-46a1-9b8b-c9d8be10c1d4" providerId="ADAL" clId="{AFE4DD43-043A-4C6E-B708-D22936715584}" dt="2022-09-23T19:49:47.543" v="8712" actId="26606"/>
          <ac:spMkLst>
            <pc:docMk/>
            <pc:sldMk cId="2170862079" sldId="441"/>
            <ac:spMk id="24" creationId="{1AE682A4-5C0C-437A-88CB-93903D449D39}"/>
          </ac:spMkLst>
        </pc:spChg>
        <pc:spChg chg="add">
          <ac:chgData name="Bennett, Paul D - (bennett)" userId="33e522c1-c737-46a1-9b8b-c9d8be10c1d4" providerId="ADAL" clId="{AFE4DD43-043A-4C6E-B708-D22936715584}" dt="2022-09-23T19:49:47.543" v="8712" actId="26606"/>
          <ac:spMkLst>
            <pc:docMk/>
            <pc:sldMk cId="2170862079" sldId="441"/>
            <ac:spMk id="26" creationId="{BCB0AB8E-3445-441A-B43E-CED27841E742}"/>
          </ac:spMkLst>
        </pc:spChg>
        <pc:spChg chg="add">
          <ac:chgData name="Bennett, Paul D - (bennett)" userId="33e522c1-c737-46a1-9b8b-c9d8be10c1d4" providerId="ADAL" clId="{AFE4DD43-043A-4C6E-B708-D22936715584}" dt="2022-09-23T19:49:47.543" v="8712" actId="26606"/>
          <ac:spMkLst>
            <pc:docMk/>
            <pc:sldMk cId="2170862079" sldId="441"/>
            <ac:spMk id="28" creationId="{60202AA6-BAFE-417F-904D-4F7027D36D8B}"/>
          </ac:spMkLst>
        </pc:spChg>
        <pc:picChg chg="mod">
          <ac:chgData name="Bennett, Paul D - (bennett)" userId="33e522c1-c737-46a1-9b8b-c9d8be10c1d4" providerId="ADAL" clId="{AFE4DD43-043A-4C6E-B708-D22936715584}" dt="2022-09-23T19:49:47.543" v="8712" actId="26606"/>
          <ac:picMkLst>
            <pc:docMk/>
            <pc:sldMk cId="2170862079" sldId="441"/>
            <ac:picMk id="5" creationId="{1CC01C62-0102-78A0-D7EB-35662EBCDE9C}"/>
          </ac:picMkLst>
        </pc:picChg>
        <pc:picChg chg="add">
          <ac:chgData name="Bennett, Paul D - (bennett)" userId="33e522c1-c737-46a1-9b8b-c9d8be10c1d4" providerId="ADAL" clId="{AFE4DD43-043A-4C6E-B708-D22936715584}" dt="2022-09-23T19:49:47.543" v="8712" actId="26606"/>
          <ac:picMkLst>
            <pc:docMk/>
            <pc:sldMk cId="2170862079" sldId="441"/>
            <ac:picMk id="7" creationId="{7594FC8B-8CD2-407F-94F1-9C71F5AEC2B6}"/>
          </ac:picMkLst>
        </pc:picChg>
        <pc:picChg chg="add">
          <ac:chgData name="Bennett, Paul D - (bennett)" userId="33e522c1-c737-46a1-9b8b-c9d8be10c1d4" providerId="ADAL" clId="{AFE4DD43-043A-4C6E-B708-D22936715584}" dt="2022-09-23T19:49:47.543" v="8712" actId="26606"/>
          <ac:picMkLst>
            <pc:docMk/>
            <pc:sldMk cId="2170862079" sldId="441"/>
            <ac:picMk id="8" creationId="{DBABC971-8D40-4A4F-AC60-28B9172789B9}"/>
          </ac:picMkLst>
        </pc:picChg>
        <pc:picChg chg="add">
          <ac:chgData name="Bennett, Paul D - (bennett)" userId="33e522c1-c737-46a1-9b8b-c9d8be10c1d4" providerId="ADAL" clId="{AFE4DD43-043A-4C6E-B708-D22936715584}" dt="2022-09-23T19:49:47.543" v="8712" actId="26606"/>
          <ac:picMkLst>
            <pc:docMk/>
            <pc:sldMk cId="2170862079" sldId="441"/>
            <ac:picMk id="11" creationId="{791AE23E-90C9-4963-96E2-8DADBFC3BC09}"/>
          </ac:picMkLst>
        </pc:picChg>
        <pc:picChg chg="add">
          <ac:chgData name="Bennett, Paul D - (bennett)" userId="33e522c1-c737-46a1-9b8b-c9d8be10c1d4" providerId="ADAL" clId="{AFE4DD43-043A-4C6E-B708-D22936715584}" dt="2022-09-23T19:49:47.543" v="8712" actId="26606"/>
          <ac:picMkLst>
            <pc:docMk/>
            <pc:sldMk cId="2170862079" sldId="441"/>
            <ac:picMk id="18" creationId="{C5F93E90-4379-4AAC-B021-E5FA6D974AED}"/>
          </ac:picMkLst>
        </pc:picChg>
      </pc:sldChg>
      <pc:sldChg chg="addSp delSp modSp add mod ord setBg delDesignElem">
        <pc:chgData name="Bennett, Paul D - (bennett)" userId="33e522c1-c737-46a1-9b8b-c9d8be10c1d4" providerId="ADAL" clId="{AFE4DD43-043A-4C6E-B708-D22936715584}" dt="2022-09-23T20:56:33.512" v="10481" actId="27636"/>
        <pc:sldMkLst>
          <pc:docMk/>
          <pc:sldMk cId="3370557812" sldId="442"/>
        </pc:sldMkLst>
        <pc:spChg chg="mod">
          <ac:chgData name="Bennett, Paul D - (bennett)" userId="33e522c1-c737-46a1-9b8b-c9d8be10c1d4" providerId="ADAL" clId="{AFE4DD43-043A-4C6E-B708-D22936715584}" dt="2022-09-23T20:41:07.706" v="9991" actId="255"/>
          <ac:spMkLst>
            <pc:docMk/>
            <pc:sldMk cId="3370557812" sldId="442"/>
            <ac:spMk id="2" creationId="{F32C31F2-1454-1D06-7550-757766FB8F3D}"/>
          </ac:spMkLst>
        </pc:spChg>
        <pc:spChg chg="mod">
          <ac:chgData name="Bennett, Paul D - (bennett)" userId="33e522c1-c737-46a1-9b8b-c9d8be10c1d4" providerId="ADAL" clId="{AFE4DD43-043A-4C6E-B708-D22936715584}" dt="2022-09-23T20:56:33.512" v="10481" actId="27636"/>
          <ac:spMkLst>
            <pc:docMk/>
            <pc:sldMk cId="3370557812" sldId="442"/>
            <ac:spMk id="3" creationId="{5D56EF63-ED5E-52BF-E670-E1162FFD91BD}"/>
          </ac:spMkLst>
        </pc:spChg>
        <pc:spChg chg="add">
          <ac:chgData name="Bennett, Paul D - (bennett)" userId="33e522c1-c737-46a1-9b8b-c9d8be10c1d4" providerId="ADAL" clId="{AFE4DD43-043A-4C6E-B708-D22936715584}" dt="2022-09-23T20:40:24.527" v="9978" actId="26606"/>
          <ac:spMkLst>
            <pc:docMk/>
            <pc:sldMk cId="3370557812" sldId="442"/>
            <ac:spMk id="9" creationId="{B9C04DC5-313B-4FE4-B868-5672A376419F}"/>
          </ac:spMkLst>
        </pc:spChg>
        <pc:spChg chg="del">
          <ac:chgData name="Bennett, Paul D - (bennett)" userId="33e522c1-c737-46a1-9b8b-c9d8be10c1d4" providerId="ADAL" clId="{AFE4DD43-043A-4C6E-B708-D22936715584}" dt="2022-09-23T20:30:04.289" v="9436"/>
          <ac:spMkLst>
            <pc:docMk/>
            <pc:sldMk cId="3370557812" sldId="442"/>
            <ac:spMk id="14" creationId="{B9C04DC5-313B-4FE4-B868-5672A376419F}"/>
          </ac:spMkLst>
        </pc:spChg>
        <pc:spChg chg="add">
          <ac:chgData name="Bennett, Paul D - (bennett)" userId="33e522c1-c737-46a1-9b8b-c9d8be10c1d4" providerId="ADAL" clId="{AFE4DD43-043A-4C6E-B708-D22936715584}" dt="2022-09-23T20:40:24.527" v="9978" actId="26606"/>
          <ac:spMkLst>
            <pc:docMk/>
            <pc:sldMk cId="3370557812" sldId="442"/>
            <ac:spMk id="15" creationId="{329FDD08-42D8-4AFF-90E5-5DAA5BC4CBD8}"/>
          </ac:spMkLst>
        </pc:spChg>
        <pc:spChg chg="add">
          <ac:chgData name="Bennett, Paul D - (bennett)" userId="33e522c1-c737-46a1-9b8b-c9d8be10c1d4" providerId="ADAL" clId="{AFE4DD43-043A-4C6E-B708-D22936715584}" dt="2022-09-23T20:40:24.527" v="9978" actId="26606"/>
          <ac:spMkLst>
            <pc:docMk/>
            <pc:sldMk cId="3370557812" sldId="442"/>
            <ac:spMk id="17" creationId="{C89FDD9F-84AD-4824-89D2-9E286F5651E3}"/>
          </ac:spMkLst>
        </pc:spChg>
        <pc:spChg chg="add">
          <ac:chgData name="Bennett, Paul D - (bennett)" userId="33e522c1-c737-46a1-9b8b-c9d8be10c1d4" providerId="ADAL" clId="{AFE4DD43-043A-4C6E-B708-D22936715584}" dt="2022-09-23T20:40:24.527" v="9978" actId="26606"/>
          <ac:spMkLst>
            <pc:docMk/>
            <pc:sldMk cId="3370557812" sldId="442"/>
            <ac:spMk id="19" creationId="{0AFF99B9-09FA-411A-8B54-D714B2EE9A68}"/>
          </ac:spMkLst>
        </pc:spChg>
        <pc:spChg chg="del">
          <ac:chgData name="Bennett, Paul D - (bennett)" userId="33e522c1-c737-46a1-9b8b-c9d8be10c1d4" providerId="ADAL" clId="{AFE4DD43-043A-4C6E-B708-D22936715584}" dt="2022-09-23T20:30:04.289" v="9436"/>
          <ac:spMkLst>
            <pc:docMk/>
            <pc:sldMk cId="3370557812" sldId="442"/>
            <ac:spMk id="20" creationId="{329FDD08-42D8-4AFF-90E5-5DAA5BC4CBD8}"/>
          </ac:spMkLst>
        </pc:spChg>
        <pc:spChg chg="add">
          <ac:chgData name="Bennett, Paul D - (bennett)" userId="33e522c1-c737-46a1-9b8b-c9d8be10c1d4" providerId="ADAL" clId="{AFE4DD43-043A-4C6E-B708-D22936715584}" dt="2022-09-23T20:40:24.527" v="9978" actId="26606"/>
          <ac:spMkLst>
            <pc:docMk/>
            <pc:sldMk cId="3370557812" sldId="442"/>
            <ac:spMk id="21" creationId="{7E6CE931-52B0-4AD0-991F-0648E313BF3A}"/>
          </ac:spMkLst>
        </pc:spChg>
        <pc:spChg chg="del">
          <ac:chgData name="Bennett, Paul D - (bennett)" userId="33e522c1-c737-46a1-9b8b-c9d8be10c1d4" providerId="ADAL" clId="{AFE4DD43-043A-4C6E-B708-D22936715584}" dt="2022-09-23T20:30:04.289" v="9436"/>
          <ac:spMkLst>
            <pc:docMk/>
            <pc:sldMk cId="3370557812" sldId="442"/>
            <ac:spMk id="22" creationId="{1F7E4252-2F8C-4EA5-8B25-80F4D86EEA87}"/>
          </ac:spMkLst>
        </pc:spChg>
        <pc:spChg chg="add">
          <ac:chgData name="Bennett, Paul D - (bennett)" userId="33e522c1-c737-46a1-9b8b-c9d8be10c1d4" providerId="ADAL" clId="{AFE4DD43-043A-4C6E-B708-D22936715584}" dt="2022-09-23T20:40:24.527" v="9978" actId="26606"/>
          <ac:spMkLst>
            <pc:docMk/>
            <pc:sldMk cId="3370557812" sldId="442"/>
            <ac:spMk id="23" creationId="{D138FED9-7840-470D-BB14-BF4696ADA7FC}"/>
          </ac:spMkLst>
        </pc:spChg>
        <pc:spChg chg="del">
          <ac:chgData name="Bennett, Paul D - (bennett)" userId="33e522c1-c737-46a1-9b8b-c9d8be10c1d4" providerId="ADAL" clId="{AFE4DD43-043A-4C6E-B708-D22936715584}" dt="2022-09-23T20:30:04.289" v="9436"/>
          <ac:spMkLst>
            <pc:docMk/>
            <pc:sldMk cId="3370557812" sldId="442"/>
            <ac:spMk id="24" creationId="{1AE682A4-5C0C-437A-88CB-93903D449D39}"/>
          </ac:spMkLst>
        </pc:spChg>
        <pc:spChg chg="del">
          <ac:chgData name="Bennett, Paul D - (bennett)" userId="33e522c1-c737-46a1-9b8b-c9d8be10c1d4" providerId="ADAL" clId="{AFE4DD43-043A-4C6E-B708-D22936715584}" dt="2022-09-23T20:30:04.289" v="9436"/>
          <ac:spMkLst>
            <pc:docMk/>
            <pc:sldMk cId="3370557812" sldId="442"/>
            <ac:spMk id="26" creationId="{BCB0AB8E-3445-441A-B43E-CED27841E742}"/>
          </ac:spMkLst>
        </pc:spChg>
        <pc:spChg chg="del">
          <ac:chgData name="Bennett, Paul D - (bennett)" userId="33e522c1-c737-46a1-9b8b-c9d8be10c1d4" providerId="ADAL" clId="{AFE4DD43-043A-4C6E-B708-D22936715584}" dt="2022-09-23T20:30:04.289" v="9436"/>
          <ac:spMkLst>
            <pc:docMk/>
            <pc:sldMk cId="3370557812" sldId="442"/>
            <ac:spMk id="28" creationId="{60202AA6-BAFE-417F-904D-4F7027D36D8B}"/>
          </ac:spMkLst>
        </pc:spChg>
        <pc:picChg chg="mod">
          <ac:chgData name="Bennett, Paul D - (bennett)" userId="33e522c1-c737-46a1-9b8b-c9d8be10c1d4" providerId="ADAL" clId="{AFE4DD43-043A-4C6E-B708-D22936715584}" dt="2022-09-23T20:40:24.527" v="9978" actId="26606"/>
          <ac:picMkLst>
            <pc:docMk/>
            <pc:sldMk cId="3370557812" sldId="442"/>
            <ac:picMk id="5" creationId="{F4E1CB65-9774-4C11-1A1D-F5626C33BCEE}"/>
          </ac:picMkLst>
        </pc:picChg>
        <pc:picChg chg="add">
          <ac:chgData name="Bennett, Paul D - (bennett)" userId="33e522c1-c737-46a1-9b8b-c9d8be10c1d4" providerId="ADAL" clId="{AFE4DD43-043A-4C6E-B708-D22936715584}" dt="2022-09-23T20:40:24.527" v="9978" actId="26606"/>
          <ac:picMkLst>
            <pc:docMk/>
            <pc:sldMk cId="3370557812" sldId="442"/>
            <ac:picMk id="7" creationId="{7594FC8B-8CD2-407F-94F1-9C71F5AEC2B6}"/>
          </ac:picMkLst>
        </pc:picChg>
        <pc:picChg chg="add">
          <ac:chgData name="Bennett, Paul D - (bennett)" userId="33e522c1-c737-46a1-9b8b-c9d8be10c1d4" providerId="ADAL" clId="{AFE4DD43-043A-4C6E-B708-D22936715584}" dt="2022-09-23T20:40:24.527" v="9978" actId="26606"/>
          <ac:picMkLst>
            <pc:docMk/>
            <pc:sldMk cId="3370557812" sldId="442"/>
            <ac:picMk id="8" creationId="{DBABC971-8D40-4A4F-AC60-28B9172789B9}"/>
          </ac:picMkLst>
        </pc:picChg>
        <pc:picChg chg="del">
          <ac:chgData name="Bennett, Paul D - (bennett)" userId="33e522c1-c737-46a1-9b8b-c9d8be10c1d4" providerId="ADAL" clId="{AFE4DD43-043A-4C6E-B708-D22936715584}" dt="2022-09-23T20:30:04.289" v="9436"/>
          <ac:picMkLst>
            <pc:docMk/>
            <pc:sldMk cId="3370557812" sldId="442"/>
            <ac:picMk id="10" creationId="{7594FC8B-8CD2-407F-94F1-9C71F5AEC2B6}"/>
          </ac:picMkLst>
        </pc:picChg>
        <pc:picChg chg="add">
          <ac:chgData name="Bennett, Paul D - (bennett)" userId="33e522c1-c737-46a1-9b8b-c9d8be10c1d4" providerId="ADAL" clId="{AFE4DD43-043A-4C6E-B708-D22936715584}" dt="2022-09-23T20:40:24.527" v="9978" actId="26606"/>
          <ac:picMkLst>
            <pc:docMk/>
            <pc:sldMk cId="3370557812" sldId="442"/>
            <ac:picMk id="11" creationId="{791AE23E-90C9-4963-96E2-8DADBFC3BC09}"/>
          </ac:picMkLst>
        </pc:picChg>
        <pc:picChg chg="del">
          <ac:chgData name="Bennett, Paul D - (bennett)" userId="33e522c1-c737-46a1-9b8b-c9d8be10c1d4" providerId="ADAL" clId="{AFE4DD43-043A-4C6E-B708-D22936715584}" dt="2022-09-23T20:30:04.289" v="9436"/>
          <ac:picMkLst>
            <pc:docMk/>
            <pc:sldMk cId="3370557812" sldId="442"/>
            <ac:picMk id="12" creationId="{DBABC971-8D40-4A4F-AC60-28B9172789B9}"/>
          </ac:picMkLst>
        </pc:picChg>
        <pc:picChg chg="add">
          <ac:chgData name="Bennett, Paul D - (bennett)" userId="33e522c1-c737-46a1-9b8b-c9d8be10c1d4" providerId="ADAL" clId="{AFE4DD43-043A-4C6E-B708-D22936715584}" dt="2022-09-23T20:40:24.527" v="9978" actId="26606"/>
          <ac:picMkLst>
            <pc:docMk/>
            <pc:sldMk cId="3370557812" sldId="442"/>
            <ac:picMk id="13" creationId="{C5F93E90-4379-4AAC-B021-E5FA6D974AED}"/>
          </ac:picMkLst>
        </pc:picChg>
        <pc:picChg chg="del">
          <ac:chgData name="Bennett, Paul D - (bennett)" userId="33e522c1-c737-46a1-9b8b-c9d8be10c1d4" providerId="ADAL" clId="{AFE4DD43-043A-4C6E-B708-D22936715584}" dt="2022-09-23T20:30:04.289" v="9436"/>
          <ac:picMkLst>
            <pc:docMk/>
            <pc:sldMk cId="3370557812" sldId="442"/>
            <ac:picMk id="16" creationId="{791AE23E-90C9-4963-96E2-8DADBFC3BC09}"/>
          </ac:picMkLst>
        </pc:picChg>
        <pc:picChg chg="del">
          <ac:chgData name="Bennett, Paul D - (bennett)" userId="33e522c1-c737-46a1-9b8b-c9d8be10c1d4" providerId="ADAL" clId="{AFE4DD43-043A-4C6E-B708-D22936715584}" dt="2022-09-23T20:30:04.289" v="9436"/>
          <ac:picMkLst>
            <pc:docMk/>
            <pc:sldMk cId="3370557812" sldId="442"/>
            <ac:picMk id="18" creationId="{C5F93E90-4379-4AAC-B021-E5FA6D974AED}"/>
          </ac:picMkLst>
        </pc:picChg>
      </pc:sldChg>
      <pc:sldChg chg="addSp delSp modSp add mod setBg delDesignElem">
        <pc:chgData name="Bennett, Paul D - (bennett)" userId="33e522c1-c737-46a1-9b8b-c9d8be10c1d4" providerId="ADAL" clId="{AFE4DD43-043A-4C6E-B708-D22936715584}" dt="2022-09-23T20:56:20.519" v="10477" actId="14100"/>
        <pc:sldMkLst>
          <pc:docMk/>
          <pc:sldMk cId="2207968810" sldId="443"/>
        </pc:sldMkLst>
        <pc:spChg chg="mod">
          <ac:chgData name="Bennett, Paul D - (bennett)" userId="33e522c1-c737-46a1-9b8b-c9d8be10c1d4" providerId="ADAL" clId="{AFE4DD43-043A-4C6E-B708-D22936715584}" dt="2022-09-23T20:37:49.698" v="9954" actId="1076"/>
          <ac:spMkLst>
            <pc:docMk/>
            <pc:sldMk cId="2207968810" sldId="443"/>
            <ac:spMk id="2" creationId="{F32C31F2-1454-1D06-7550-757766FB8F3D}"/>
          </ac:spMkLst>
        </pc:spChg>
        <pc:spChg chg="mod">
          <ac:chgData name="Bennett, Paul D - (bennett)" userId="33e522c1-c737-46a1-9b8b-c9d8be10c1d4" providerId="ADAL" clId="{AFE4DD43-043A-4C6E-B708-D22936715584}" dt="2022-09-23T20:56:20.519" v="10477" actId="14100"/>
          <ac:spMkLst>
            <pc:docMk/>
            <pc:sldMk cId="2207968810" sldId="443"/>
            <ac:spMk id="3" creationId="{5D56EF63-ED5E-52BF-E670-E1162FFD91BD}"/>
          </ac:spMkLst>
        </pc:spChg>
        <pc:spChg chg="add">
          <ac:chgData name="Bennett, Paul D - (bennett)" userId="33e522c1-c737-46a1-9b8b-c9d8be10c1d4" providerId="ADAL" clId="{AFE4DD43-043A-4C6E-B708-D22936715584}" dt="2022-09-23T20:37:37.352" v="9950" actId="26606"/>
          <ac:spMkLst>
            <pc:docMk/>
            <pc:sldMk cId="2207968810" sldId="443"/>
            <ac:spMk id="7" creationId="{897D890B-9AFB-4A90-9960-C92E65728373}"/>
          </ac:spMkLst>
        </pc:spChg>
        <pc:spChg chg="add">
          <ac:chgData name="Bennett, Paul D - (bennett)" userId="33e522c1-c737-46a1-9b8b-c9d8be10c1d4" providerId="ADAL" clId="{AFE4DD43-043A-4C6E-B708-D22936715584}" dt="2022-09-23T20:37:37.352" v="9950" actId="26606"/>
          <ac:spMkLst>
            <pc:docMk/>
            <pc:sldMk cId="2207968810" sldId="443"/>
            <ac:spMk id="8" creationId="{98ED2387-9C78-40F9-B794-A735DCB3AB31}"/>
          </ac:spMkLst>
        </pc:spChg>
        <pc:spChg chg="add">
          <ac:chgData name="Bennett, Paul D - (bennett)" userId="33e522c1-c737-46a1-9b8b-c9d8be10c1d4" providerId="ADAL" clId="{AFE4DD43-043A-4C6E-B708-D22936715584}" dt="2022-09-23T20:37:37.352" v="9950" actId="26606"/>
          <ac:spMkLst>
            <pc:docMk/>
            <pc:sldMk cId="2207968810" sldId="443"/>
            <ac:spMk id="9" creationId="{477FCF5B-12FA-4ED2-B449-20BD744A7CA4}"/>
          </ac:spMkLst>
        </pc:spChg>
        <pc:spChg chg="del">
          <ac:chgData name="Bennett, Paul D - (bennett)" userId="33e522c1-c737-46a1-9b8b-c9d8be10c1d4" providerId="ADAL" clId="{AFE4DD43-043A-4C6E-B708-D22936715584}" dt="2022-09-23T20:36:24.264" v="9798"/>
          <ac:spMkLst>
            <pc:docMk/>
            <pc:sldMk cId="2207968810" sldId="443"/>
            <ac:spMk id="10" creationId="{897D890B-9AFB-4A90-9960-C92E65728373}"/>
          </ac:spMkLst>
        </pc:spChg>
        <pc:spChg chg="add">
          <ac:chgData name="Bennett, Paul D - (bennett)" userId="33e522c1-c737-46a1-9b8b-c9d8be10c1d4" providerId="ADAL" clId="{AFE4DD43-043A-4C6E-B708-D22936715584}" dt="2022-09-23T20:37:37.352" v="9950" actId="26606"/>
          <ac:spMkLst>
            <pc:docMk/>
            <pc:sldMk cId="2207968810" sldId="443"/>
            <ac:spMk id="11" creationId="{1780B2A6-1181-456F-8B6E-AD86960CD04E}"/>
          </ac:spMkLst>
        </pc:spChg>
        <pc:spChg chg="del">
          <ac:chgData name="Bennett, Paul D - (bennett)" userId="33e522c1-c737-46a1-9b8b-c9d8be10c1d4" providerId="ADAL" clId="{AFE4DD43-043A-4C6E-B708-D22936715584}" dt="2022-09-23T20:36:24.264" v="9798"/>
          <ac:spMkLst>
            <pc:docMk/>
            <pc:sldMk cId="2207968810" sldId="443"/>
            <ac:spMk id="12" creationId="{98ED2387-9C78-40F9-B794-A735DCB3AB31}"/>
          </ac:spMkLst>
        </pc:spChg>
        <pc:spChg chg="del">
          <ac:chgData name="Bennett, Paul D - (bennett)" userId="33e522c1-c737-46a1-9b8b-c9d8be10c1d4" providerId="ADAL" clId="{AFE4DD43-043A-4C6E-B708-D22936715584}" dt="2022-09-23T20:36:24.264" v="9798"/>
          <ac:spMkLst>
            <pc:docMk/>
            <pc:sldMk cId="2207968810" sldId="443"/>
            <ac:spMk id="14" creationId="{477FCF5B-12FA-4ED2-B449-20BD744A7CA4}"/>
          </ac:spMkLst>
        </pc:spChg>
        <pc:spChg chg="del">
          <ac:chgData name="Bennett, Paul D - (bennett)" userId="33e522c1-c737-46a1-9b8b-c9d8be10c1d4" providerId="ADAL" clId="{AFE4DD43-043A-4C6E-B708-D22936715584}" dt="2022-09-23T20:36:24.264" v="9798"/>
          <ac:spMkLst>
            <pc:docMk/>
            <pc:sldMk cId="2207968810" sldId="443"/>
            <ac:spMk id="16" creationId="{1780B2A6-1181-456F-8B6E-AD86960CD04E}"/>
          </ac:spMkLst>
        </pc:spChg>
        <pc:picChg chg="mod">
          <ac:chgData name="Bennett, Paul D - (bennett)" userId="33e522c1-c737-46a1-9b8b-c9d8be10c1d4" providerId="ADAL" clId="{AFE4DD43-043A-4C6E-B708-D22936715584}" dt="2022-09-23T20:39:58.998" v="9977" actId="1076"/>
          <ac:picMkLst>
            <pc:docMk/>
            <pc:sldMk cId="2207968810" sldId="443"/>
            <ac:picMk id="5" creationId="{2D0CFA9E-2AAD-6590-239D-282E1DA1D8A7}"/>
          </ac:picMkLst>
        </pc:picChg>
      </pc:sldChg>
      <pc:sldChg chg="addSp modSp add mod setBg">
        <pc:chgData name="Bennett, Paul D - (bennett)" userId="33e522c1-c737-46a1-9b8b-c9d8be10c1d4" providerId="ADAL" clId="{AFE4DD43-043A-4C6E-B708-D22936715584}" dt="2022-09-23T21:28:18.343" v="11087" actId="14100"/>
        <pc:sldMkLst>
          <pc:docMk/>
          <pc:sldMk cId="2524278641" sldId="444"/>
        </pc:sldMkLst>
        <pc:spChg chg="mod">
          <ac:chgData name="Bennett, Paul D - (bennett)" userId="33e522c1-c737-46a1-9b8b-c9d8be10c1d4" providerId="ADAL" clId="{AFE4DD43-043A-4C6E-B708-D22936715584}" dt="2022-09-23T21:26:51.910" v="11055" actId="14100"/>
          <ac:spMkLst>
            <pc:docMk/>
            <pc:sldMk cId="2524278641" sldId="444"/>
            <ac:spMk id="2" creationId="{F32C31F2-1454-1D06-7550-757766FB8F3D}"/>
          </ac:spMkLst>
        </pc:spChg>
        <pc:spChg chg="mod">
          <ac:chgData name="Bennett, Paul D - (bennett)" userId="33e522c1-c737-46a1-9b8b-c9d8be10c1d4" providerId="ADAL" clId="{AFE4DD43-043A-4C6E-B708-D22936715584}" dt="2022-09-23T21:28:18.343" v="11087" actId="14100"/>
          <ac:spMkLst>
            <pc:docMk/>
            <pc:sldMk cId="2524278641" sldId="444"/>
            <ac:spMk id="3" creationId="{5D56EF63-ED5E-52BF-E670-E1162FFD91BD}"/>
          </ac:spMkLst>
        </pc:spChg>
        <pc:spChg chg="add">
          <ac:chgData name="Bennett, Paul D - (bennett)" userId="33e522c1-c737-46a1-9b8b-c9d8be10c1d4" providerId="ADAL" clId="{AFE4DD43-043A-4C6E-B708-D22936715584}" dt="2022-09-23T21:26:40.911" v="11051" actId="26606"/>
          <ac:spMkLst>
            <pc:docMk/>
            <pc:sldMk cId="2524278641" sldId="444"/>
            <ac:spMk id="14" creationId="{B9C04DC5-313B-4FE4-B868-5672A376419F}"/>
          </ac:spMkLst>
        </pc:spChg>
        <pc:spChg chg="add">
          <ac:chgData name="Bennett, Paul D - (bennett)" userId="33e522c1-c737-46a1-9b8b-c9d8be10c1d4" providerId="ADAL" clId="{AFE4DD43-043A-4C6E-B708-D22936715584}" dt="2022-09-23T21:26:40.911" v="11051" actId="26606"/>
          <ac:spMkLst>
            <pc:docMk/>
            <pc:sldMk cId="2524278641" sldId="444"/>
            <ac:spMk id="20" creationId="{329FDD08-42D8-4AFF-90E5-5DAA5BC4CBD8}"/>
          </ac:spMkLst>
        </pc:spChg>
        <pc:spChg chg="add">
          <ac:chgData name="Bennett, Paul D - (bennett)" userId="33e522c1-c737-46a1-9b8b-c9d8be10c1d4" providerId="ADAL" clId="{AFE4DD43-043A-4C6E-B708-D22936715584}" dt="2022-09-23T21:26:40.911" v="11051" actId="26606"/>
          <ac:spMkLst>
            <pc:docMk/>
            <pc:sldMk cId="2524278641" sldId="444"/>
            <ac:spMk id="22" creationId="{1F7E4252-2F8C-4EA5-8B25-80F4D86EEA87}"/>
          </ac:spMkLst>
        </pc:spChg>
        <pc:spChg chg="add">
          <ac:chgData name="Bennett, Paul D - (bennett)" userId="33e522c1-c737-46a1-9b8b-c9d8be10c1d4" providerId="ADAL" clId="{AFE4DD43-043A-4C6E-B708-D22936715584}" dt="2022-09-23T21:26:40.911" v="11051" actId="26606"/>
          <ac:spMkLst>
            <pc:docMk/>
            <pc:sldMk cId="2524278641" sldId="444"/>
            <ac:spMk id="24" creationId="{1AE682A4-5C0C-437A-88CB-93903D449D39}"/>
          </ac:spMkLst>
        </pc:spChg>
        <pc:spChg chg="add">
          <ac:chgData name="Bennett, Paul D - (bennett)" userId="33e522c1-c737-46a1-9b8b-c9d8be10c1d4" providerId="ADAL" clId="{AFE4DD43-043A-4C6E-B708-D22936715584}" dt="2022-09-23T21:26:40.911" v="11051" actId="26606"/>
          <ac:spMkLst>
            <pc:docMk/>
            <pc:sldMk cId="2524278641" sldId="444"/>
            <ac:spMk id="26" creationId="{BCB0AB8E-3445-441A-B43E-CED27841E742}"/>
          </ac:spMkLst>
        </pc:spChg>
        <pc:spChg chg="add">
          <ac:chgData name="Bennett, Paul D - (bennett)" userId="33e522c1-c737-46a1-9b8b-c9d8be10c1d4" providerId="ADAL" clId="{AFE4DD43-043A-4C6E-B708-D22936715584}" dt="2022-09-23T21:26:40.911" v="11051" actId="26606"/>
          <ac:spMkLst>
            <pc:docMk/>
            <pc:sldMk cId="2524278641" sldId="444"/>
            <ac:spMk id="28" creationId="{60202AA6-BAFE-417F-904D-4F7027D36D8B}"/>
          </ac:spMkLst>
        </pc:spChg>
        <pc:picChg chg="add mod">
          <ac:chgData name="Bennett, Paul D - (bennett)" userId="33e522c1-c737-46a1-9b8b-c9d8be10c1d4" providerId="ADAL" clId="{AFE4DD43-043A-4C6E-B708-D22936715584}" dt="2022-09-23T21:26:40.911" v="11051" actId="26606"/>
          <ac:picMkLst>
            <pc:docMk/>
            <pc:sldMk cId="2524278641" sldId="444"/>
            <ac:picMk id="5" creationId="{F025DF0B-CB06-BC36-BB02-B832281450D8}"/>
          </ac:picMkLst>
        </pc:picChg>
        <pc:picChg chg="add">
          <ac:chgData name="Bennett, Paul D - (bennett)" userId="33e522c1-c737-46a1-9b8b-c9d8be10c1d4" providerId="ADAL" clId="{AFE4DD43-043A-4C6E-B708-D22936715584}" dt="2022-09-23T21:26:40.911" v="11051" actId="26606"/>
          <ac:picMkLst>
            <pc:docMk/>
            <pc:sldMk cId="2524278641" sldId="444"/>
            <ac:picMk id="10" creationId="{7594FC8B-8CD2-407F-94F1-9C71F5AEC2B6}"/>
          </ac:picMkLst>
        </pc:picChg>
        <pc:picChg chg="add">
          <ac:chgData name="Bennett, Paul D - (bennett)" userId="33e522c1-c737-46a1-9b8b-c9d8be10c1d4" providerId="ADAL" clId="{AFE4DD43-043A-4C6E-B708-D22936715584}" dt="2022-09-23T21:26:40.911" v="11051" actId="26606"/>
          <ac:picMkLst>
            <pc:docMk/>
            <pc:sldMk cId="2524278641" sldId="444"/>
            <ac:picMk id="12" creationId="{DBABC971-8D40-4A4F-AC60-28B9172789B9}"/>
          </ac:picMkLst>
        </pc:picChg>
        <pc:picChg chg="add">
          <ac:chgData name="Bennett, Paul D - (bennett)" userId="33e522c1-c737-46a1-9b8b-c9d8be10c1d4" providerId="ADAL" clId="{AFE4DD43-043A-4C6E-B708-D22936715584}" dt="2022-09-23T21:26:40.911" v="11051" actId="26606"/>
          <ac:picMkLst>
            <pc:docMk/>
            <pc:sldMk cId="2524278641" sldId="444"/>
            <ac:picMk id="16" creationId="{791AE23E-90C9-4963-96E2-8DADBFC3BC09}"/>
          </ac:picMkLst>
        </pc:picChg>
        <pc:picChg chg="add">
          <ac:chgData name="Bennett, Paul D - (bennett)" userId="33e522c1-c737-46a1-9b8b-c9d8be10c1d4" providerId="ADAL" clId="{AFE4DD43-043A-4C6E-B708-D22936715584}" dt="2022-09-23T21:26:40.911" v="11051" actId="26606"/>
          <ac:picMkLst>
            <pc:docMk/>
            <pc:sldMk cId="2524278641" sldId="444"/>
            <ac:picMk id="18" creationId="{C5F93E90-4379-4AAC-B021-E5FA6D974AED}"/>
          </ac:picMkLst>
        </pc:picChg>
      </pc:sldChg>
      <pc:sldChg chg="addSp delSp modSp add mod ord setBg">
        <pc:chgData name="Bennett, Paul D - (bennett)" userId="33e522c1-c737-46a1-9b8b-c9d8be10c1d4" providerId="ADAL" clId="{AFE4DD43-043A-4C6E-B708-D22936715584}" dt="2022-09-23T21:24:05.902" v="11025" actId="1076"/>
        <pc:sldMkLst>
          <pc:docMk/>
          <pc:sldMk cId="1887906514" sldId="445"/>
        </pc:sldMkLst>
        <pc:spChg chg="mod">
          <ac:chgData name="Bennett, Paul D - (bennett)" userId="33e522c1-c737-46a1-9b8b-c9d8be10c1d4" providerId="ADAL" clId="{AFE4DD43-043A-4C6E-B708-D22936715584}" dt="2022-09-23T21:24:05.902" v="11025" actId="1076"/>
          <ac:spMkLst>
            <pc:docMk/>
            <pc:sldMk cId="1887906514" sldId="445"/>
            <ac:spMk id="2" creationId="{F32C31F2-1454-1D06-7550-757766FB8F3D}"/>
          </ac:spMkLst>
        </pc:spChg>
        <pc:spChg chg="mod">
          <ac:chgData name="Bennett, Paul D - (bennett)" userId="33e522c1-c737-46a1-9b8b-c9d8be10c1d4" providerId="ADAL" clId="{AFE4DD43-043A-4C6E-B708-D22936715584}" dt="2022-09-23T21:23:43.560" v="11021" actId="114"/>
          <ac:spMkLst>
            <pc:docMk/>
            <pc:sldMk cId="1887906514" sldId="445"/>
            <ac:spMk id="3" creationId="{5D56EF63-ED5E-52BF-E670-E1162FFD91BD}"/>
          </ac:spMkLst>
        </pc:spChg>
        <pc:spChg chg="add">
          <ac:chgData name="Bennett, Paul D - (bennett)" userId="33e522c1-c737-46a1-9b8b-c9d8be10c1d4" providerId="ADAL" clId="{AFE4DD43-043A-4C6E-B708-D22936715584}" dt="2022-09-23T21:22:44.060" v="11001" actId="26606"/>
          <ac:spMkLst>
            <pc:docMk/>
            <pc:sldMk cId="1887906514" sldId="445"/>
            <ac:spMk id="10" creationId="{897D890B-9AFB-4A90-9960-C92E65728373}"/>
          </ac:spMkLst>
        </pc:spChg>
        <pc:spChg chg="add">
          <ac:chgData name="Bennett, Paul D - (bennett)" userId="33e522c1-c737-46a1-9b8b-c9d8be10c1d4" providerId="ADAL" clId="{AFE4DD43-043A-4C6E-B708-D22936715584}" dt="2022-09-23T21:22:44.060" v="11001" actId="26606"/>
          <ac:spMkLst>
            <pc:docMk/>
            <pc:sldMk cId="1887906514" sldId="445"/>
            <ac:spMk id="12" creationId="{98ED2387-9C78-40F9-B794-A735DCB3AB31}"/>
          </ac:spMkLst>
        </pc:spChg>
        <pc:spChg chg="add">
          <ac:chgData name="Bennett, Paul D - (bennett)" userId="33e522c1-c737-46a1-9b8b-c9d8be10c1d4" providerId="ADAL" clId="{AFE4DD43-043A-4C6E-B708-D22936715584}" dt="2022-09-23T21:22:44.060" v="11001" actId="26606"/>
          <ac:spMkLst>
            <pc:docMk/>
            <pc:sldMk cId="1887906514" sldId="445"/>
            <ac:spMk id="14" creationId="{477FCF5B-12FA-4ED2-B449-20BD744A7CA4}"/>
          </ac:spMkLst>
        </pc:spChg>
        <pc:spChg chg="add">
          <ac:chgData name="Bennett, Paul D - (bennett)" userId="33e522c1-c737-46a1-9b8b-c9d8be10c1d4" providerId="ADAL" clId="{AFE4DD43-043A-4C6E-B708-D22936715584}" dt="2022-09-23T21:22:44.060" v="11001" actId="26606"/>
          <ac:spMkLst>
            <pc:docMk/>
            <pc:sldMk cId="1887906514" sldId="445"/>
            <ac:spMk id="16" creationId="{1780B2A6-1181-456F-8B6E-AD86960CD04E}"/>
          </ac:spMkLst>
        </pc:spChg>
        <pc:picChg chg="add del mod">
          <ac:chgData name="Bennett, Paul D - (bennett)" userId="33e522c1-c737-46a1-9b8b-c9d8be10c1d4" providerId="ADAL" clId="{AFE4DD43-043A-4C6E-B708-D22936715584}" dt="2022-09-23T21:06:02.967" v="10535" actId="21"/>
          <ac:picMkLst>
            <pc:docMk/>
            <pc:sldMk cId="1887906514" sldId="445"/>
            <ac:picMk id="5" creationId="{CA1157B8-A646-9FB7-9872-3396A449F3D1}"/>
          </ac:picMkLst>
        </pc:picChg>
        <pc:picChg chg="add mod">
          <ac:chgData name="Bennett, Paul D - (bennett)" userId="33e522c1-c737-46a1-9b8b-c9d8be10c1d4" providerId="ADAL" clId="{AFE4DD43-043A-4C6E-B708-D22936715584}" dt="2022-09-23T21:24:01.885" v="11024" actId="1076"/>
          <ac:picMkLst>
            <pc:docMk/>
            <pc:sldMk cId="1887906514" sldId="445"/>
            <ac:picMk id="7" creationId="{9F6D15DB-9AD7-6001-4F31-CED8C909EFBE}"/>
          </ac:picMkLst>
        </pc:picChg>
      </pc:sldChg>
      <pc:sldChg chg="addSp modSp add mod ord setBg">
        <pc:chgData name="Bennett, Paul D - (bennett)" userId="33e522c1-c737-46a1-9b8b-c9d8be10c1d4" providerId="ADAL" clId="{AFE4DD43-043A-4C6E-B708-D22936715584}" dt="2022-09-23T21:26:29.879" v="11050" actId="14100"/>
        <pc:sldMkLst>
          <pc:docMk/>
          <pc:sldMk cId="2043292829" sldId="446"/>
        </pc:sldMkLst>
        <pc:spChg chg="mod">
          <ac:chgData name="Bennett, Paul D - (bennett)" userId="33e522c1-c737-46a1-9b8b-c9d8be10c1d4" providerId="ADAL" clId="{AFE4DD43-043A-4C6E-B708-D22936715584}" dt="2022-09-23T21:26:10.973" v="11045" actId="1076"/>
          <ac:spMkLst>
            <pc:docMk/>
            <pc:sldMk cId="2043292829" sldId="446"/>
            <ac:spMk id="2" creationId="{F32C31F2-1454-1D06-7550-757766FB8F3D}"/>
          </ac:spMkLst>
        </pc:spChg>
        <pc:spChg chg="mod">
          <ac:chgData name="Bennett, Paul D - (bennett)" userId="33e522c1-c737-46a1-9b8b-c9d8be10c1d4" providerId="ADAL" clId="{AFE4DD43-043A-4C6E-B708-D22936715584}" dt="2022-09-23T21:26:29.879" v="11050" actId="14100"/>
          <ac:spMkLst>
            <pc:docMk/>
            <pc:sldMk cId="2043292829" sldId="446"/>
            <ac:spMk id="3" creationId="{5D56EF63-ED5E-52BF-E670-E1162FFD91BD}"/>
          </ac:spMkLst>
        </pc:spChg>
        <pc:spChg chg="add">
          <ac:chgData name="Bennett, Paul D - (bennett)" userId="33e522c1-c737-46a1-9b8b-c9d8be10c1d4" providerId="ADAL" clId="{AFE4DD43-043A-4C6E-B708-D22936715584}" dt="2022-09-23T21:25:22.454" v="11031" actId="26606"/>
          <ac:spMkLst>
            <pc:docMk/>
            <pc:sldMk cId="2043292829" sldId="446"/>
            <ac:spMk id="10" creationId="{897D890B-9AFB-4A90-9960-C92E65728373}"/>
          </ac:spMkLst>
        </pc:spChg>
        <pc:spChg chg="add">
          <ac:chgData name="Bennett, Paul D - (bennett)" userId="33e522c1-c737-46a1-9b8b-c9d8be10c1d4" providerId="ADAL" clId="{AFE4DD43-043A-4C6E-B708-D22936715584}" dt="2022-09-23T21:25:22.454" v="11031" actId="26606"/>
          <ac:spMkLst>
            <pc:docMk/>
            <pc:sldMk cId="2043292829" sldId="446"/>
            <ac:spMk id="12" creationId="{98ED2387-9C78-40F9-B794-A735DCB3AB31}"/>
          </ac:spMkLst>
        </pc:spChg>
        <pc:spChg chg="add">
          <ac:chgData name="Bennett, Paul D - (bennett)" userId="33e522c1-c737-46a1-9b8b-c9d8be10c1d4" providerId="ADAL" clId="{AFE4DD43-043A-4C6E-B708-D22936715584}" dt="2022-09-23T21:25:22.454" v="11031" actId="26606"/>
          <ac:spMkLst>
            <pc:docMk/>
            <pc:sldMk cId="2043292829" sldId="446"/>
            <ac:spMk id="14" creationId="{477FCF5B-12FA-4ED2-B449-20BD744A7CA4}"/>
          </ac:spMkLst>
        </pc:spChg>
        <pc:spChg chg="add">
          <ac:chgData name="Bennett, Paul D - (bennett)" userId="33e522c1-c737-46a1-9b8b-c9d8be10c1d4" providerId="ADAL" clId="{AFE4DD43-043A-4C6E-B708-D22936715584}" dt="2022-09-23T21:25:22.454" v="11031" actId="26606"/>
          <ac:spMkLst>
            <pc:docMk/>
            <pc:sldMk cId="2043292829" sldId="446"/>
            <ac:spMk id="16" creationId="{1780B2A6-1181-456F-8B6E-AD86960CD04E}"/>
          </ac:spMkLst>
        </pc:spChg>
        <pc:picChg chg="add mod">
          <ac:chgData name="Bennett, Paul D - (bennett)" userId="33e522c1-c737-46a1-9b8b-c9d8be10c1d4" providerId="ADAL" clId="{AFE4DD43-043A-4C6E-B708-D22936715584}" dt="2022-09-23T21:25:22.454" v="11031" actId="26606"/>
          <ac:picMkLst>
            <pc:docMk/>
            <pc:sldMk cId="2043292829" sldId="446"/>
            <ac:picMk id="5" creationId="{F6DE0073-ED78-0300-812F-072A3C767AC3}"/>
          </ac:picMkLst>
        </pc:picChg>
      </pc:sldChg>
      <pc:sldChg chg="add del">
        <pc:chgData name="Bennett, Paul D - (bennett)" userId="33e522c1-c737-46a1-9b8b-c9d8be10c1d4" providerId="ADAL" clId="{AFE4DD43-043A-4C6E-B708-D22936715584}" dt="2022-09-23T20:50:10.796" v="10132"/>
        <pc:sldMkLst>
          <pc:docMk/>
          <pc:sldMk cId="1729067727" sldId="447"/>
        </pc:sldMkLst>
      </pc:sldChg>
      <pc:sldChg chg="addSp delSp modSp add mod ord setBg delDesignElem">
        <pc:chgData name="Bennett, Paul D - (bennett)" userId="33e522c1-c737-46a1-9b8b-c9d8be10c1d4" providerId="ADAL" clId="{AFE4DD43-043A-4C6E-B708-D22936715584}" dt="2022-09-23T21:17:38.946" v="10955" actId="27636"/>
        <pc:sldMkLst>
          <pc:docMk/>
          <pc:sldMk cId="2936493493" sldId="447"/>
        </pc:sldMkLst>
        <pc:spChg chg="mod">
          <ac:chgData name="Bennett, Paul D - (bennett)" userId="33e522c1-c737-46a1-9b8b-c9d8be10c1d4" providerId="ADAL" clId="{AFE4DD43-043A-4C6E-B708-D22936715584}" dt="2022-09-23T21:16:45.553" v="10938" actId="1076"/>
          <ac:spMkLst>
            <pc:docMk/>
            <pc:sldMk cId="2936493493" sldId="447"/>
            <ac:spMk id="2" creationId="{F32C31F2-1454-1D06-7550-757766FB8F3D}"/>
          </ac:spMkLst>
        </pc:spChg>
        <pc:spChg chg="mod">
          <ac:chgData name="Bennett, Paul D - (bennett)" userId="33e522c1-c737-46a1-9b8b-c9d8be10c1d4" providerId="ADAL" clId="{AFE4DD43-043A-4C6E-B708-D22936715584}" dt="2022-09-23T21:17:38.946" v="10955" actId="27636"/>
          <ac:spMkLst>
            <pc:docMk/>
            <pc:sldMk cId="2936493493" sldId="447"/>
            <ac:spMk id="3" creationId="{5D56EF63-ED5E-52BF-E670-E1162FFD91BD}"/>
          </ac:spMkLst>
        </pc:spChg>
        <pc:spChg chg="add">
          <ac:chgData name="Bennett, Paul D - (bennett)" userId="33e522c1-c737-46a1-9b8b-c9d8be10c1d4" providerId="ADAL" clId="{AFE4DD43-043A-4C6E-B708-D22936715584}" dt="2022-09-23T21:16:29.973" v="10933" actId="26606"/>
          <ac:spMkLst>
            <pc:docMk/>
            <pc:sldMk cId="2936493493" sldId="447"/>
            <ac:spMk id="7" creationId="{897D890B-9AFB-4A90-9960-C92E65728373}"/>
          </ac:spMkLst>
        </pc:spChg>
        <pc:spChg chg="add">
          <ac:chgData name="Bennett, Paul D - (bennett)" userId="33e522c1-c737-46a1-9b8b-c9d8be10c1d4" providerId="ADAL" clId="{AFE4DD43-043A-4C6E-B708-D22936715584}" dt="2022-09-23T21:16:29.973" v="10933" actId="26606"/>
          <ac:spMkLst>
            <pc:docMk/>
            <pc:sldMk cId="2936493493" sldId="447"/>
            <ac:spMk id="8" creationId="{98ED2387-9C78-40F9-B794-A735DCB3AB31}"/>
          </ac:spMkLst>
        </pc:spChg>
        <pc:spChg chg="add">
          <ac:chgData name="Bennett, Paul D - (bennett)" userId="33e522c1-c737-46a1-9b8b-c9d8be10c1d4" providerId="ADAL" clId="{AFE4DD43-043A-4C6E-B708-D22936715584}" dt="2022-09-23T21:16:29.973" v="10933" actId="26606"/>
          <ac:spMkLst>
            <pc:docMk/>
            <pc:sldMk cId="2936493493" sldId="447"/>
            <ac:spMk id="9" creationId="{477FCF5B-12FA-4ED2-B449-20BD744A7CA4}"/>
          </ac:spMkLst>
        </pc:spChg>
        <pc:spChg chg="add">
          <ac:chgData name="Bennett, Paul D - (bennett)" userId="33e522c1-c737-46a1-9b8b-c9d8be10c1d4" providerId="ADAL" clId="{AFE4DD43-043A-4C6E-B708-D22936715584}" dt="2022-09-23T21:16:29.973" v="10933" actId="26606"/>
          <ac:spMkLst>
            <pc:docMk/>
            <pc:sldMk cId="2936493493" sldId="447"/>
            <ac:spMk id="11" creationId="{1780B2A6-1181-456F-8B6E-AD86960CD04E}"/>
          </ac:spMkLst>
        </pc:spChg>
        <pc:spChg chg="del">
          <ac:chgData name="Bennett, Paul D - (bennett)" userId="33e522c1-c737-46a1-9b8b-c9d8be10c1d4" providerId="ADAL" clId="{AFE4DD43-043A-4C6E-B708-D22936715584}" dt="2022-09-23T20:58:57.379" v="10496"/>
          <ac:spMkLst>
            <pc:docMk/>
            <pc:sldMk cId="2936493493" sldId="447"/>
            <ac:spMk id="14" creationId="{B9C04DC5-313B-4FE4-B868-5672A376419F}"/>
          </ac:spMkLst>
        </pc:spChg>
        <pc:spChg chg="del">
          <ac:chgData name="Bennett, Paul D - (bennett)" userId="33e522c1-c737-46a1-9b8b-c9d8be10c1d4" providerId="ADAL" clId="{AFE4DD43-043A-4C6E-B708-D22936715584}" dt="2022-09-23T20:58:57.379" v="10496"/>
          <ac:spMkLst>
            <pc:docMk/>
            <pc:sldMk cId="2936493493" sldId="447"/>
            <ac:spMk id="20" creationId="{329FDD08-42D8-4AFF-90E5-5DAA5BC4CBD8}"/>
          </ac:spMkLst>
        </pc:spChg>
        <pc:spChg chg="del">
          <ac:chgData name="Bennett, Paul D - (bennett)" userId="33e522c1-c737-46a1-9b8b-c9d8be10c1d4" providerId="ADAL" clId="{AFE4DD43-043A-4C6E-B708-D22936715584}" dt="2022-09-23T20:58:57.379" v="10496"/>
          <ac:spMkLst>
            <pc:docMk/>
            <pc:sldMk cId="2936493493" sldId="447"/>
            <ac:spMk id="22" creationId="{1F7E4252-2F8C-4EA5-8B25-80F4D86EEA87}"/>
          </ac:spMkLst>
        </pc:spChg>
        <pc:spChg chg="del">
          <ac:chgData name="Bennett, Paul D - (bennett)" userId="33e522c1-c737-46a1-9b8b-c9d8be10c1d4" providerId="ADAL" clId="{AFE4DD43-043A-4C6E-B708-D22936715584}" dt="2022-09-23T20:58:57.379" v="10496"/>
          <ac:spMkLst>
            <pc:docMk/>
            <pc:sldMk cId="2936493493" sldId="447"/>
            <ac:spMk id="24" creationId="{1AE682A4-5C0C-437A-88CB-93903D449D39}"/>
          </ac:spMkLst>
        </pc:spChg>
        <pc:spChg chg="del">
          <ac:chgData name="Bennett, Paul D - (bennett)" userId="33e522c1-c737-46a1-9b8b-c9d8be10c1d4" providerId="ADAL" clId="{AFE4DD43-043A-4C6E-B708-D22936715584}" dt="2022-09-23T20:58:57.379" v="10496"/>
          <ac:spMkLst>
            <pc:docMk/>
            <pc:sldMk cId="2936493493" sldId="447"/>
            <ac:spMk id="26" creationId="{BCB0AB8E-3445-441A-B43E-CED27841E742}"/>
          </ac:spMkLst>
        </pc:spChg>
        <pc:spChg chg="del">
          <ac:chgData name="Bennett, Paul D - (bennett)" userId="33e522c1-c737-46a1-9b8b-c9d8be10c1d4" providerId="ADAL" clId="{AFE4DD43-043A-4C6E-B708-D22936715584}" dt="2022-09-23T20:58:57.379" v="10496"/>
          <ac:spMkLst>
            <pc:docMk/>
            <pc:sldMk cId="2936493493" sldId="447"/>
            <ac:spMk id="28" creationId="{60202AA6-BAFE-417F-904D-4F7027D36D8B}"/>
          </ac:spMkLst>
        </pc:spChg>
        <pc:picChg chg="mod">
          <ac:chgData name="Bennett, Paul D - (bennett)" userId="33e522c1-c737-46a1-9b8b-c9d8be10c1d4" providerId="ADAL" clId="{AFE4DD43-043A-4C6E-B708-D22936715584}" dt="2022-09-23T21:16:29.973" v="10933" actId="26606"/>
          <ac:picMkLst>
            <pc:docMk/>
            <pc:sldMk cId="2936493493" sldId="447"/>
            <ac:picMk id="5" creationId="{F4E1CB65-9774-4C11-1A1D-F5626C33BCEE}"/>
          </ac:picMkLst>
        </pc:picChg>
        <pc:picChg chg="del">
          <ac:chgData name="Bennett, Paul D - (bennett)" userId="33e522c1-c737-46a1-9b8b-c9d8be10c1d4" providerId="ADAL" clId="{AFE4DD43-043A-4C6E-B708-D22936715584}" dt="2022-09-23T20:58:57.379" v="10496"/>
          <ac:picMkLst>
            <pc:docMk/>
            <pc:sldMk cId="2936493493" sldId="447"/>
            <ac:picMk id="10" creationId="{7594FC8B-8CD2-407F-94F1-9C71F5AEC2B6}"/>
          </ac:picMkLst>
        </pc:picChg>
        <pc:picChg chg="del">
          <ac:chgData name="Bennett, Paul D - (bennett)" userId="33e522c1-c737-46a1-9b8b-c9d8be10c1d4" providerId="ADAL" clId="{AFE4DD43-043A-4C6E-B708-D22936715584}" dt="2022-09-23T20:58:57.379" v="10496"/>
          <ac:picMkLst>
            <pc:docMk/>
            <pc:sldMk cId="2936493493" sldId="447"/>
            <ac:picMk id="12" creationId="{DBABC971-8D40-4A4F-AC60-28B9172789B9}"/>
          </ac:picMkLst>
        </pc:picChg>
        <pc:picChg chg="del">
          <ac:chgData name="Bennett, Paul D - (bennett)" userId="33e522c1-c737-46a1-9b8b-c9d8be10c1d4" providerId="ADAL" clId="{AFE4DD43-043A-4C6E-B708-D22936715584}" dt="2022-09-23T20:58:57.379" v="10496"/>
          <ac:picMkLst>
            <pc:docMk/>
            <pc:sldMk cId="2936493493" sldId="447"/>
            <ac:picMk id="16" creationId="{791AE23E-90C9-4963-96E2-8DADBFC3BC09}"/>
          </ac:picMkLst>
        </pc:picChg>
        <pc:picChg chg="del">
          <ac:chgData name="Bennett, Paul D - (bennett)" userId="33e522c1-c737-46a1-9b8b-c9d8be10c1d4" providerId="ADAL" clId="{AFE4DD43-043A-4C6E-B708-D22936715584}" dt="2022-09-23T20:58:57.379" v="10496"/>
          <ac:picMkLst>
            <pc:docMk/>
            <pc:sldMk cId="2936493493" sldId="447"/>
            <ac:picMk id="18" creationId="{C5F93E90-4379-4AAC-B021-E5FA6D974AED}"/>
          </ac:picMkLst>
        </pc:picChg>
      </pc:sldChg>
      <pc:sldChg chg="addSp delSp modSp add mod setBg delDesignElem">
        <pc:chgData name="Bennett, Paul D - (bennett)" userId="33e522c1-c737-46a1-9b8b-c9d8be10c1d4" providerId="ADAL" clId="{AFE4DD43-043A-4C6E-B708-D22936715584}" dt="2022-09-23T21:44:31.535" v="11445" actId="207"/>
        <pc:sldMkLst>
          <pc:docMk/>
          <pc:sldMk cId="981443736" sldId="448"/>
        </pc:sldMkLst>
        <pc:spChg chg="mod">
          <ac:chgData name="Bennett, Paul D - (bennett)" userId="33e522c1-c737-46a1-9b8b-c9d8be10c1d4" providerId="ADAL" clId="{AFE4DD43-043A-4C6E-B708-D22936715584}" dt="2022-09-23T21:44:11.858" v="11441" actId="14100"/>
          <ac:spMkLst>
            <pc:docMk/>
            <pc:sldMk cId="981443736" sldId="448"/>
            <ac:spMk id="2" creationId="{F32C31F2-1454-1D06-7550-757766FB8F3D}"/>
          </ac:spMkLst>
        </pc:spChg>
        <pc:spChg chg="mod">
          <ac:chgData name="Bennett, Paul D - (bennett)" userId="33e522c1-c737-46a1-9b8b-c9d8be10c1d4" providerId="ADAL" clId="{AFE4DD43-043A-4C6E-B708-D22936715584}" dt="2022-09-23T21:44:31.535" v="11445" actId="207"/>
          <ac:spMkLst>
            <pc:docMk/>
            <pc:sldMk cId="981443736" sldId="448"/>
            <ac:spMk id="3" creationId="{5D56EF63-ED5E-52BF-E670-E1162FFD91BD}"/>
          </ac:spMkLst>
        </pc:spChg>
        <pc:spChg chg="del">
          <ac:chgData name="Bennett, Paul D - (bennett)" userId="33e522c1-c737-46a1-9b8b-c9d8be10c1d4" providerId="ADAL" clId="{AFE4DD43-043A-4C6E-B708-D22936715584}" dt="2022-09-23T21:33:22.975" v="11132"/>
          <ac:spMkLst>
            <pc:docMk/>
            <pc:sldMk cId="981443736" sldId="448"/>
            <ac:spMk id="7" creationId="{897D890B-9AFB-4A90-9960-C92E65728373}"/>
          </ac:spMkLst>
        </pc:spChg>
        <pc:spChg chg="del">
          <ac:chgData name="Bennett, Paul D - (bennett)" userId="33e522c1-c737-46a1-9b8b-c9d8be10c1d4" providerId="ADAL" clId="{AFE4DD43-043A-4C6E-B708-D22936715584}" dt="2022-09-23T21:33:22.975" v="11132"/>
          <ac:spMkLst>
            <pc:docMk/>
            <pc:sldMk cId="981443736" sldId="448"/>
            <ac:spMk id="8" creationId="{98ED2387-9C78-40F9-B794-A735DCB3AB31}"/>
          </ac:spMkLst>
        </pc:spChg>
        <pc:spChg chg="del">
          <ac:chgData name="Bennett, Paul D - (bennett)" userId="33e522c1-c737-46a1-9b8b-c9d8be10c1d4" providerId="ADAL" clId="{AFE4DD43-043A-4C6E-B708-D22936715584}" dt="2022-09-23T21:33:22.975" v="11132"/>
          <ac:spMkLst>
            <pc:docMk/>
            <pc:sldMk cId="981443736" sldId="448"/>
            <ac:spMk id="9" creationId="{477FCF5B-12FA-4ED2-B449-20BD744A7CA4}"/>
          </ac:spMkLst>
        </pc:spChg>
        <pc:spChg chg="add">
          <ac:chgData name="Bennett, Paul D - (bennett)" userId="33e522c1-c737-46a1-9b8b-c9d8be10c1d4" providerId="ADAL" clId="{AFE4DD43-043A-4C6E-B708-D22936715584}" dt="2022-09-23T21:43:54.627" v="11436" actId="26606"/>
          <ac:spMkLst>
            <pc:docMk/>
            <pc:sldMk cId="981443736" sldId="448"/>
            <ac:spMk id="10" creationId="{897D890B-9AFB-4A90-9960-C92E65728373}"/>
          </ac:spMkLst>
        </pc:spChg>
        <pc:spChg chg="del">
          <ac:chgData name="Bennett, Paul D - (bennett)" userId="33e522c1-c737-46a1-9b8b-c9d8be10c1d4" providerId="ADAL" clId="{AFE4DD43-043A-4C6E-B708-D22936715584}" dt="2022-09-23T21:33:22.975" v="11132"/>
          <ac:spMkLst>
            <pc:docMk/>
            <pc:sldMk cId="981443736" sldId="448"/>
            <ac:spMk id="11" creationId="{1780B2A6-1181-456F-8B6E-AD86960CD04E}"/>
          </ac:spMkLst>
        </pc:spChg>
        <pc:spChg chg="add">
          <ac:chgData name="Bennett, Paul D - (bennett)" userId="33e522c1-c737-46a1-9b8b-c9d8be10c1d4" providerId="ADAL" clId="{AFE4DD43-043A-4C6E-B708-D22936715584}" dt="2022-09-23T21:43:54.627" v="11436" actId="26606"/>
          <ac:spMkLst>
            <pc:docMk/>
            <pc:sldMk cId="981443736" sldId="448"/>
            <ac:spMk id="12" creationId="{98ED2387-9C78-40F9-B794-A735DCB3AB31}"/>
          </ac:spMkLst>
        </pc:spChg>
        <pc:spChg chg="add">
          <ac:chgData name="Bennett, Paul D - (bennett)" userId="33e522c1-c737-46a1-9b8b-c9d8be10c1d4" providerId="ADAL" clId="{AFE4DD43-043A-4C6E-B708-D22936715584}" dt="2022-09-23T21:43:54.627" v="11436" actId="26606"/>
          <ac:spMkLst>
            <pc:docMk/>
            <pc:sldMk cId="981443736" sldId="448"/>
            <ac:spMk id="14" creationId="{477FCF5B-12FA-4ED2-B449-20BD744A7CA4}"/>
          </ac:spMkLst>
        </pc:spChg>
        <pc:spChg chg="add">
          <ac:chgData name="Bennett, Paul D - (bennett)" userId="33e522c1-c737-46a1-9b8b-c9d8be10c1d4" providerId="ADAL" clId="{AFE4DD43-043A-4C6E-B708-D22936715584}" dt="2022-09-23T21:43:54.627" v="11436" actId="26606"/>
          <ac:spMkLst>
            <pc:docMk/>
            <pc:sldMk cId="981443736" sldId="448"/>
            <ac:spMk id="16" creationId="{1780B2A6-1181-456F-8B6E-AD86960CD04E}"/>
          </ac:spMkLst>
        </pc:spChg>
        <pc:picChg chg="mod">
          <ac:chgData name="Bennett, Paul D - (bennett)" userId="33e522c1-c737-46a1-9b8b-c9d8be10c1d4" providerId="ADAL" clId="{AFE4DD43-043A-4C6E-B708-D22936715584}" dt="2022-09-23T21:43:54.627" v="11436" actId="26606"/>
          <ac:picMkLst>
            <pc:docMk/>
            <pc:sldMk cId="981443736" sldId="448"/>
            <ac:picMk id="5" creationId="{DEB5E50C-BC10-7CB3-37E1-F39BFA5227C8}"/>
          </ac:picMkLst>
        </pc:picChg>
      </pc:sldChg>
      <pc:sldChg chg="add del">
        <pc:chgData name="Bennett, Paul D - (bennett)" userId="33e522c1-c737-46a1-9b8b-c9d8be10c1d4" providerId="ADAL" clId="{AFE4DD43-043A-4C6E-B708-D22936715584}" dt="2022-09-23T21:20:46.200" v="10982" actId="2696"/>
        <pc:sldMkLst>
          <pc:docMk/>
          <pc:sldMk cId="1020620323" sldId="448"/>
        </pc:sldMkLst>
      </pc:sldChg>
      <pc:sldChg chg="delSp add del ord setBg delDesignElem">
        <pc:chgData name="Bennett, Paul D - (bennett)" userId="33e522c1-c737-46a1-9b8b-c9d8be10c1d4" providerId="ADAL" clId="{AFE4DD43-043A-4C6E-B708-D22936715584}" dt="2022-09-23T21:02:04.016" v="10518" actId="2696"/>
        <pc:sldMkLst>
          <pc:docMk/>
          <pc:sldMk cId="3299037737" sldId="448"/>
        </pc:sldMkLst>
        <pc:spChg chg="del">
          <ac:chgData name="Bennett, Paul D - (bennett)" userId="33e522c1-c737-46a1-9b8b-c9d8be10c1d4" providerId="ADAL" clId="{AFE4DD43-043A-4C6E-B708-D22936715584}" dt="2022-09-23T20:59:01.871" v="10498"/>
          <ac:spMkLst>
            <pc:docMk/>
            <pc:sldMk cId="3299037737" sldId="448"/>
            <ac:spMk id="14" creationId="{B9C04DC5-313B-4FE4-B868-5672A376419F}"/>
          </ac:spMkLst>
        </pc:spChg>
        <pc:spChg chg="del">
          <ac:chgData name="Bennett, Paul D - (bennett)" userId="33e522c1-c737-46a1-9b8b-c9d8be10c1d4" providerId="ADAL" clId="{AFE4DD43-043A-4C6E-B708-D22936715584}" dt="2022-09-23T20:59:01.871" v="10498"/>
          <ac:spMkLst>
            <pc:docMk/>
            <pc:sldMk cId="3299037737" sldId="448"/>
            <ac:spMk id="20" creationId="{329FDD08-42D8-4AFF-90E5-5DAA5BC4CBD8}"/>
          </ac:spMkLst>
        </pc:spChg>
        <pc:spChg chg="del">
          <ac:chgData name="Bennett, Paul D - (bennett)" userId="33e522c1-c737-46a1-9b8b-c9d8be10c1d4" providerId="ADAL" clId="{AFE4DD43-043A-4C6E-B708-D22936715584}" dt="2022-09-23T20:59:01.871" v="10498"/>
          <ac:spMkLst>
            <pc:docMk/>
            <pc:sldMk cId="3299037737" sldId="448"/>
            <ac:spMk id="22" creationId="{1F7E4252-2F8C-4EA5-8B25-80F4D86EEA87}"/>
          </ac:spMkLst>
        </pc:spChg>
        <pc:spChg chg="del">
          <ac:chgData name="Bennett, Paul D - (bennett)" userId="33e522c1-c737-46a1-9b8b-c9d8be10c1d4" providerId="ADAL" clId="{AFE4DD43-043A-4C6E-B708-D22936715584}" dt="2022-09-23T20:59:01.871" v="10498"/>
          <ac:spMkLst>
            <pc:docMk/>
            <pc:sldMk cId="3299037737" sldId="448"/>
            <ac:spMk id="24" creationId="{1AE682A4-5C0C-437A-88CB-93903D449D39}"/>
          </ac:spMkLst>
        </pc:spChg>
        <pc:spChg chg="del">
          <ac:chgData name="Bennett, Paul D - (bennett)" userId="33e522c1-c737-46a1-9b8b-c9d8be10c1d4" providerId="ADAL" clId="{AFE4DD43-043A-4C6E-B708-D22936715584}" dt="2022-09-23T20:59:01.871" v="10498"/>
          <ac:spMkLst>
            <pc:docMk/>
            <pc:sldMk cId="3299037737" sldId="448"/>
            <ac:spMk id="26" creationId="{BCB0AB8E-3445-441A-B43E-CED27841E742}"/>
          </ac:spMkLst>
        </pc:spChg>
        <pc:spChg chg="del">
          <ac:chgData name="Bennett, Paul D - (bennett)" userId="33e522c1-c737-46a1-9b8b-c9d8be10c1d4" providerId="ADAL" clId="{AFE4DD43-043A-4C6E-B708-D22936715584}" dt="2022-09-23T20:59:01.871" v="10498"/>
          <ac:spMkLst>
            <pc:docMk/>
            <pc:sldMk cId="3299037737" sldId="448"/>
            <ac:spMk id="28" creationId="{60202AA6-BAFE-417F-904D-4F7027D36D8B}"/>
          </ac:spMkLst>
        </pc:spChg>
        <pc:picChg chg="del">
          <ac:chgData name="Bennett, Paul D - (bennett)" userId="33e522c1-c737-46a1-9b8b-c9d8be10c1d4" providerId="ADAL" clId="{AFE4DD43-043A-4C6E-B708-D22936715584}" dt="2022-09-23T20:59:01.871" v="10498"/>
          <ac:picMkLst>
            <pc:docMk/>
            <pc:sldMk cId="3299037737" sldId="448"/>
            <ac:picMk id="10" creationId="{7594FC8B-8CD2-407F-94F1-9C71F5AEC2B6}"/>
          </ac:picMkLst>
        </pc:picChg>
        <pc:picChg chg="del">
          <ac:chgData name="Bennett, Paul D - (bennett)" userId="33e522c1-c737-46a1-9b8b-c9d8be10c1d4" providerId="ADAL" clId="{AFE4DD43-043A-4C6E-B708-D22936715584}" dt="2022-09-23T20:59:01.871" v="10498"/>
          <ac:picMkLst>
            <pc:docMk/>
            <pc:sldMk cId="3299037737" sldId="448"/>
            <ac:picMk id="12" creationId="{DBABC971-8D40-4A4F-AC60-28B9172789B9}"/>
          </ac:picMkLst>
        </pc:picChg>
        <pc:picChg chg="del">
          <ac:chgData name="Bennett, Paul D - (bennett)" userId="33e522c1-c737-46a1-9b8b-c9d8be10c1d4" providerId="ADAL" clId="{AFE4DD43-043A-4C6E-B708-D22936715584}" dt="2022-09-23T20:59:01.871" v="10498"/>
          <ac:picMkLst>
            <pc:docMk/>
            <pc:sldMk cId="3299037737" sldId="448"/>
            <ac:picMk id="16" creationId="{791AE23E-90C9-4963-96E2-8DADBFC3BC09}"/>
          </ac:picMkLst>
        </pc:picChg>
        <pc:picChg chg="del">
          <ac:chgData name="Bennett, Paul D - (bennett)" userId="33e522c1-c737-46a1-9b8b-c9d8be10c1d4" providerId="ADAL" clId="{AFE4DD43-043A-4C6E-B708-D22936715584}" dt="2022-09-23T20:59:01.871" v="10498"/>
          <ac:picMkLst>
            <pc:docMk/>
            <pc:sldMk cId="3299037737" sldId="448"/>
            <ac:picMk id="18" creationId="{C5F93E90-4379-4AAC-B021-E5FA6D974AED}"/>
          </ac:picMkLst>
        </pc:picChg>
      </pc:sldChg>
      <pc:sldChg chg="addSp modSp add mod setBg">
        <pc:chgData name="Bennett, Paul D - (bennett)" userId="33e522c1-c737-46a1-9b8b-c9d8be10c1d4" providerId="ADAL" clId="{AFE4DD43-043A-4C6E-B708-D22936715584}" dt="2022-09-23T21:45:44.393" v="11459" actId="5793"/>
        <pc:sldMkLst>
          <pc:docMk/>
          <pc:sldMk cId="4072083852" sldId="449"/>
        </pc:sldMkLst>
        <pc:spChg chg="mod">
          <ac:chgData name="Bennett, Paul D - (bennett)" userId="33e522c1-c737-46a1-9b8b-c9d8be10c1d4" providerId="ADAL" clId="{AFE4DD43-043A-4C6E-B708-D22936715584}" dt="2022-09-23T21:45:11.512" v="11450" actId="14100"/>
          <ac:spMkLst>
            <pc:docMk/>
            <pc:sldMk cId="4072083852" sldId="449"/>
            <ac:spMk id="2" creationId="{F32C31F2-1454-1D06-7550-757766FB8F3D}"/>
          </ac:spMkLst>
        </pc:spChg>
        <pc:spChg chg="mod">
          <ac:chgData name="Bennett, Paul D - (bennett)" userId="33e522c1-c737-46a1-9b8b-c9d8be10c1d4" providerId="ADAL" clId="{AFE4DD43-043A-4C6E-B708-D22936715584}" dt="2022-09-23T21:45:44.393" v="11459" actId="5793"/>
          <ac:spMkLst>
            <pc:docMk/>
            <pc:sldMk cId="4072083852" sldId="449"/>
            <ac:spMk id="3" creationId="{5D56EF63-ED5E-52BF-E670-E1162FFD91BD}"/>
          </ac:spMkLst>
        </pc:spChg>
        <pc:spChg chg="add">
          <ac:chgData name="Bennett, Paul D - (bennett)" userId="33e522c1-c737-46a1-9b8b-c9d8be10c1d4" providerId="ADAL" clId="{AFE4DD43-043A-4C6E-B708-D22936715584}" dt="2022-09-23T21:45:01.916" v="11448" actId="26606"/>
          <ac:spMkLst>
            <pc:docMk/>
            <pc:sldMk cId="4072083852" sldId="449"/>
            <ac:spMk id="14" creationId="{B9C04DC5-313B-4FE4-B868-5672A376419F}"/>
          </ac:spMkLst>
        </pc:spChg>
        <pc:spChg chg="add">
          <ac:chgData name="Bennett, Paul D - (bennett)" userId="33e522c1-c737-46a1-9b8b-c9d8be10c1d4" providerId="ADAL" clId="{AFE4DD43-043A-4C6E-B708-D22936715584}" dt="2022-09-23T21:45:01.916" v="11448" actId="26606"/>
          <ac:spMkLst>
            <pc:docMk/>
            <pc:sldMk cId="4072083852" sldId="449"/>
            <ac:spMk id="20" creationId="{329FDD08-42D8-4AFF-90E5-5DAA5BC4CBD8}"/>
          </ac:spMkLst>
        </pc:spChg>
        <pc:spChg chg="add">
          <ac:chgData name="Bennett, Paul D - (bennett)" userId="33e522c1-c737-46a1-9b8b-c9d8be10c1d4" providerId="ADAL" clId="{AFE4DD43-043A-4C6E-B708-D22936715584}" dt="2022-09-23T21:45:01.916" v="11448" actId="26606"/>
          <ac:spMkLst>
            <pc:docMk/>
            <pc:sldMk cId="4072083852" sldId="449"/>
            <ac:spMk id="22" creationId="{1F7E4252-2F8C-4EA5-8B25-80F4D86EEA87}"/>
          </ac:spMkLst>
        </pc:spChg>
        <pc:spChg chg="add">
          <ac:chgData name="Bennett, Paul D - (bennett)" userId="33e522c1-c737-46a1-9b8b-c9d8be10c1d4" providerId="ADAL" clId="{AFE4DD43-043A-4C6E-B708-D22936715584}" dt="2022-09-23T21:45:01.916" v="11448" actId="26606"/>
          <ac:spMkLst>
            <pc:docMk/>
            <pc:sldMk cId="4072083852" sldId="449"/>
            <ac:spMk id="24" creationId="{1AE682A4-5C0C-437A-88CB-93903D449D39}"/>
          </ac:spMkLst>
        </pc:spChg>
        <pc:spChg chg="add">
          <ac:chgData name="Bennett, Paul D - (bennett)" userId="33e522c1-c737-46a1-9b8b-c9d8be10c1d4" providerId="ADAL" clId="{AFE4DD43-043A-4C6E-B708-D22936715584}" dt="2022-09-23T21:45:01.916" v="11448" actId="26606"/>
          <ac:spMkLst>
            <pc:docMk/>
            <pc:sldMk cId="4072083852" sldId="449"/>
            <ac:spMk id="26" creationId="{BCB0AB8E-3445-441A-B43E-CED27841E742}"/>
          </ac:spMkLst>
        </pc:spChg>
        <pc:spChg chg="add">
          <ac:chgData name="Bennett, Paul D - (bennett)" userId="33e522c1-c737-46a1-9b8b-c9d8be10c1d4" providerId="ADAL" clId="{AFE4DD43-043A-4C6E-B708-D22936715584}" dt="2022-09-23T21:45:01.916" v="11448" actId="26606"/>
          <ac:spMkLst>
            <pc:docMk/>
            <pc:sldMk cId="4072083852" sldId="449"/>
            <ac:spMk id="28" creationId="{60202AA6-BAFE-417F-904D-4F7027D36D8B}"/>
          </ac:spMkLst>
        </pc:spChg>
        <pc:picChg chg="mod">
          <ac:chgData name="Bennett, Paul D - (bennett)" userId="33e522c1-c737-46a1-9b8b-c9d8be10c1d4" providerId="ADAL" clId="{AFE4DD43-043A-4C6E-B708-D22936715584}" dt="2022-09-23T21:45:01.916" v="11448" actId="26606"/>
          <ac:picMkLst>
            <pc:docMk/>
            <pc:sldMk cId="4072083852" sldId="449"/>
            <ac:picMk id="5" creationId="{DEB5E50C-BC10-7CB3-37E1-F39BFA5227C8}"/>
          </ac:picMkLst>
        </pc:picChg>
        <pc:picChg chg="add">
          <ac:chgData name="Bennett, Paul D - (bennett)" userId="33e522c1-c737-46a1-9b8b-c9d8be10c1d4" providerId="ADAL" clId="{AFE4DD43-043A-4C6E-B708-D22936715584}" dt="2022-09-23T21:45:01.916" v="11448" actId="26606"/>
          <ac:picMkLst>
            <pc:docMk/>
            <pc:sldMk cId="4072083852" sldId="449"/>
            <ac:picMk id="10" creationId="{7594FC8B-8CD2-407F-94F1-9C71F5AEC2B6}"/>
          </ac:picMkLst>
        </pc:picChg>
        <pc:picChg chg="add">
          <ac:chgData name="Bennett, Paul D - (bennett)" userId="33e522c1-c737-46a1-9b8b-c9d8be10c1d4" providerId="ADAL" clId="{AFE4DD43-043A-4C6E-B708-D22936715584}" dt="2022-09-23T21:45:01.916" v="11448" actId="26606"/>
          <ac:picMkLst>
            <pc:docMk/>
            <pc:sldMk cId="4072083852" sldId="449"/>
            <ac:picMk id="12" creationId="{DBABC971-8D40-4A4F-AC60-28B9172789B9}"/>
          </ac:picMkLst>
        </pc:picChg>
        <pc:picChg chg="add">
          <ac:chgData name="Bennett, Paul D - (bennett)" userId="33e522c1-c737-46a1-9b8b-c9d8be10c1d4" providerId="ADAL" clId="{AFE4DD43-043A-4C6E-B708-D22936715584}" dt="2022-09-23T21:45:01.916" v="11448" actId="26606"/>
          <ac:picMkLst>
            <pc:docMk/>
            <pc:sldMk cId="4072083852" sldId="449"/>
            <ac:picMk id="16" creationId="{791AE23E-90C9-4963-96E2-8DADBFC3BC09}"/>
          </ac:picMkLst>
        </pc:picChg>
        <pc:picChg chg="add">
          <ac:chgData name="Bennett, Paul D - (bennett)" userId="33e522c1-c737-46a1-9b8b-c9d8be10c1d4" providerId="ADAL" clId="{AFE4DD43-043A-4C6E-B708-D22936715584}" dt="2022-09-23T21:45:01.916" v="11448" actId="26606"/>
          <ac:picMkLst>
            <pc:docMk/>
            <pc:sldMk cId="4072083852" sldId="449"/>
            <ac:picMk id="18" creationId="{C5F93E90-4379-4AAC-B021-E5FA6D974AED}"/>
          </ac:picMkLst>
        </pc:picChg>
      </pc:sldChg>
      <pc:sldChg chg="addSp delSp modSp add mod setBg delDesignElem">
        <pc:chgData name="Bennett, Paul D - (bennett)" userId="33e522c1-c737-46a1-9b8b-c9d8be10c1d4" providerId="ADAL" clId="{AFE4DD43-043A-4C6E-B708-D22936715584}" dt="2022-09-23T21:53:00.304" v="11578" actId="14100"/>
        <pc:sldMkLst>
          <pc:docMk/>
          <pc:sldMk cId="2312466769" sldId="450"/>
        </pc:sldMkLst>
        <pc:spChg chg="mod">
          <ac:chgData name="Bennett, Paul D - (bennett)" userId="33e522c1-c737-46a1-9b8b-c9d8be10c1d4" providerId="ADAL" clId="{AFE4DD43-043A-4C6E-B708-D22936715584}" dt="2022-09-23T21:52:41.853" v="11573" actId="1076"/>
          <ac:spMkLst>
            <pc:docMk/>
            <pc:sldMk cId="2312466769" sldId="450"/>
            <ac:spMk id="2" creationId="{F32C31F2-1454-1D06-7550-757766FB8F3D}"/>
          </ac:spMkLst>
        </pc:spChg>
        <pc:spChg chg="mod">
          <ac:chgData name="Bennett, Paul D - (bennett)" userId="33e522c1-c737-46a1-9b8b-c9d8be10c1d4" providerId="ADAL" clId="{AFE4DD43-043A-4C6E-B708-D22936715584}" dt="2022-09-23T21:53:00.304" v="11578" actId="14100"/>
          <ac:spMkLst>
            <pc:docMk/>
            <pc:sldMk cId="2312466769" sldId="450"/>
            <ac:spMk id="3" creationId="{5D56EF63-ED5E-52BF-E670-E1162FFD91BD}"/>
          </ac:spMkLst>
        </pc:spChg>
        <pc:spChg chg="add">
          <ac:chgData name="Bennett, Paul D - (bennett)" userId="33e522c1-c737-46a1-9b8b-c9d8be10c1d4" providerId="ADAL" clId="{AFE4DD43-043A-4C6E-B708-D22936715584}" dt="2022-09-23T21:52:30.364" v="11569" actId="26606"/>
          <ac:spMkLst>
            <pc:docMk/>
            <pc:sldMk cId="2312466769" sldId="450"/>
            <ac:spMk id="7" creationId="{897D890B-9AFB-4A90-9960-C92E65728373}"/>
          </ac:spMkLst>
        </pc:spChg>
        <pc:spChg chg="add">
          <ac:chgData name="Bennett, Paul D - (bennett)" userId="33e522c1-c737-46a1-9b8b-c9d8be10c1d4" providerId="ADAL" clId="{AFE4DD43-043A-4C6E-B708-D22936715584}" dt="2022-09-23T21:52:30.364" v="11569" actId="26606"/>
          <ac:spMkLst>
            <pc:docMk/>
            <pc:sldMk cId="2312466769" sldId="450"/>
            <ac:spMk id="8" creationId="{98ED2387-9C78-40F9-B794-A735DCB3AB31}"/>
          </ac:spMkLst>
        </pc:spChg>
        <pc:spChg chg="add">
          <ac:chgData name="Bennett, Paul D - (bennett)" userId="33e522c1-c737-46a1-9b8b-c9d8be10c1d4" providerId="ADAL" clId="{AFE4DD43-043A-4C6E-B708-D22936715584}" dt="2022-09-23T21:52:30.364" v="11569" actId="26606"/>
          <ac:spMkLst>
            <pc:docMk/>
            <pc:sldMk cId="2312466769" sldId="450"/>
            <ac:spMk id="9" creationId="{477FCF5B-12FA-4ED2-B449-20BD744A7CA4}"/>
          </ac:spMkLst>
        </pc:spChg>
        <pc:spChg chg="del">
          <ac:chgData name="Bennett, Paul D - (bennett)" userId="33e522c1-c737-46a1-9b8b-c9d8be10c1d4" providerId="ADAL" clId="{AFE4DD43-043A-4C6E-B708-D22936715584}" dt="2022-09-23T21:51:10.207" v="11554"/>
          <ac:spMkLst>
            <pc:docMk/>
            <pc:sldMk cId="2312466769" sldId="450"/>
            <ac:spMk id="10" creationId="{897D890B-9AFB-4A90-9960-C92E65728373}"/>
          </ac:spMkLst>
        </pc:spChg>
        <pc:spChg chg="add">
          <ac:chgData name="Bennett, Paul D - (bennett)" userId="33e522c1-c737-46a1-9b8b-c9d8be10c1d4" providerId="ADAL" clId="{AFE4DD43-043A-4C6E-B708-D22936715584}" dt="2022-09-23T21:52:30.364" v="11569" actId="26606"/>
          <ac:spMkLst>
            <pc:docMk/>
            <pc:sldMk cId="2312466769" sldId="450"/>
            <ac:spMk id="11" creationId="{1780B2A6-1181-456F-8B6E-AD86960CD04E}"/>
          </ac:spMkLst>
        </pc:spChg>
        <pc:spChg chg="del">
          <ac:chgData name="Bennett, Paul D - (bennett)" userId="33e522c1-c737-46a1-9b8b-c9d8be10c1d4" providerId="ADAL" clId="{AFE4DD43-043A-4C6E-B708-D22936715584}" dt="2022-09-23T21:51:10.207" v="11554"/>
          <ac:spMkLst>
            <pc:docMk/>
            <pc:sldMk cId="2312466769" sldId="450"/>
            <ac:spMk id="12" creationId="{98ED2387-9C78-40F9-B794-A735DCB3AB31}"/>
          </ac:spMkLst>
        </pc:spChg>
        <pc:spChg chg="del">
          <ac:chgData name="Bennett, Paul D - (bennett)" userId="33e522c1-c737-46a1-9b8b-c9d8be10c1d4" providerId="ADAL" clId="{AFE4DD43-043A-4C6E-B708-D22936715584}" dt="2022-09-23T21:51:10.207" v="11554"/>
          <ac:spMkLst>
            <pc:docMk/>
            <pc:sldMk cId="2312466769" sldId="450"/>
            <ac:spMk id="14" creationId="{477FCF5B-12FA-4ED2-B449-20BD744A7CA4}"/>
          </ac:spMkLst>
        </pc:spChg>
        <pc:spChg chg="del">
          <ac:chgData name="Bennett, Paul D - (bennett)" userId="33e522c1-c737-46a1-9b8b-c9d8be10c1d4" providerId="ADAL" clId="{AFE4DD43-043A-4C6E-B708-D22936715584}" dt="2022-09-23T21:51:10.207" v="11554"/>
          <ac:spMkLst>
            <pc:docMk/>
            <pc:sldMk cId="2312466769" sldId="450"/>
            <ac:spMk id="16" creationId="{1780B2A6-1181-456F-8B6E-AD86960CD04E}"/>
          </ac:spMkLst>
        </pc:spChg>
      </pc:sldChg>
      <pc:sldChg chg="delSp modSp add mod ord setBg delDesignElem">
        <pc:chgData name="Bennett, Paul D - (bennett)" userId="33e522c1-c737-46a1-9b8b-c9d8be10c1d4" providerId="ADAL" clId="{AFE4DD43-043A-4C6E-B708-D22936715584}" dt="2022-09-23T21:58:58.571" v="11739" actId="14100"/>
        <pc:sldMkLst>
          <pc:docMk/>
          <pc:sldMk cId="910042585" sldId="451"/>
        </pc:sldMkLst>
        <pc:spChg chg="mod">
          <ac:chgData name="Bennett, Paul D - (bennett)" userId="33e522c1-c737-46a1-9b8b-c9d8be10c1d4" providerId="ADAL" clId="{AFE4DD43-043A-4C6E-B708-D22936715584}" dt="2022-09-23T21:56:40.621" v="11735" actId="20577"/>
          <ac:spMkLst>
            <pc:docMk/>
            <pc:sldMk cId="910042585" sldId="451"/>
            <ac:spMk id="3" creationId="{5D56EF63-ED5E-52BF-E670-E1162FFD91BD}"/>
          </ac:spMkLst>
        </pc:spChg>
        <pc:spChg chg="del">
          <ac:chgData name="Bennett, Paul D - (bennett)" userId="33e522c1-c737-46a1-9b8b-c9d8be10c1d4" providerId="ADAL" clId="{AFE4DD43-043A-4C6E-B708-D22936715584}" dt="2022-09-23T21:55:46.428" v="11624"/>
          <ac:spMkLst>
            <pc:docMk/>
            <pc:sldMk cId="910042585" sldId="451"/>
            <ac:spMk id="7" creationId="{897D890B-9AFB-4A90-9960-C92E65728373}"/>
          </ac:spMkLst>
        </pc:spChg>
        <pc:spChg chg="del">
          <ac:chgData name="Bennett, Paul D - (bennett)" userId="33e522c1-c737-46a1-9b8b-c9d8be10c1d4" providerId="ADAL" clId="{AFE4DD43-043A-4C6E-B708-D22936715584}" dt="2022-09-23T21:55:46.428" v="11624"/>
          <ac:spMkLst>
            <pc:docMk/>
            <pc:sldMk cId="910042585" sldId="451"/>
            <ac:spMk id="8" creationId="{98ED2387-9C78-40F9-B794-A735DCB3AB31}"/>
          </ac:spMkLst>
        </pc:spChg>
        <pc:spChg chg="del">
          <ac:chgData name="Bennett, Paul D - (bennett)" userId="33e522c1-c737-46a1-9b8b-c9d8be10c1d4" providerId="ADAL" clId="{AFE4DD43-043A-4C6E-B708-D22936715584}" dt="2022-09-23T21:55:46.428" v="11624"/>
          <ac:spMkLst>
            <pc:docMk/>
            <pc:sldMk cId="910042585" sldId="451"/>
            <ac:spMk id="9" creationId="{477FCF5B-12FA-4ED2-B449-20BD744A7CA4}"/>
          </ac:spMkLst>
        </pc:spChg>
        <pc:spChg chg="del">
          <ac:chgData name="Bennett, Paul D - (bennett)" userId="33e522c1-c737-46a1-9b8b-c9d8be10c1d4" providerId="ADAL" clId="{AFE4DD43-043A-4C6E-B708-D22936715584}" dt="2022-09-23T21:55:46.428" v="11624"/>
          <ac:spMkLst>
            <pc:docMk/>
            <pc:sldMk cId="910042585" sldId="451"/>
            <ac:spMk id="11" creationId="{1780B2A6-1181-456F-8B6E-AD86960CD04E}"/>
          </ac:spMkLst>
        </pc:spChg>
        <pc:picChg chg="mod">
          <ac:chgData name="Bennett, Paul D - (bennett)" userId="33e522c1-c737-46a1-9b8b-c9d8be10c1d4" providerId="ADAL" clId="{AFE4DD43-043A-4C6E-B708-D22936715584}" dt="2022-09-23T21:58:58.571" v="11739" actId="14100"/>
          <ac:picMkLst>
            <pc:docMk/>
            <pc:sldMk cId="910042585" sldId="451"/>
            <ac:picMk id="5" creationId="{F4E1CB65-9774-4C11-1A1D-F5626C33BCEE}"/>
          </ac:picMkLst>
        </pc:picChg>
      </pc:sldChg>
      <pc:sldChg chg="addSp delSp modSp add mod setBg delDesignElem">
        <pc:chgData name="Bennett, Paul D - (bennett)" userId="33e522c1-c737-46a1-9b8b-c9d8be10c1d4" providerId="ADAL" clId="{AFE4DD43-043A-4C6E-B708-D22936715584}" dt="2022-09-23T22:01:54.562" v="11840" actId="207"/>
        <pc:sldMkLst>
          <pc:docMk/>
          <pc:sldMk cId="3309566407" sldId="452"/>
        </pc:sldMkLst>
        <pc:spChg chg="mod">
          <ac:chgData name="Bennett, Paul D - (bennett)" userId="33e522c1-c737-46a1-9b8b-c9d8be10c1d4" providerId="ADAL" clId="{AFE4DD43-043A-4C6E-B708-D22936715584}" dt="2022-09-23T22:01:26.604" v="11833" actId="27636"/>
          <ac:spMkLst>
            <pc:docMk/>
            <pc:sldMk cId="3309566407" sldId="452"/>
            <ac:spMk id="2" creationId="{F32C31F2-1454-1D06-7550-757766FB8F3D}"/>
          </ac:spMkLst>
        </pc:spChg>
        <pc:spChg chg="mod">
          <ac:chgData name="Bennett, Paul D - (bennett)" userId="33e522c1-c737-46a1-9b8b-c9d8be10c1d4" providerId="ADAL" clId="{AFE4DD43-043A-4C6E-B708-D22936715584}" dt="2022-09-23T22:01:54.562" v="11840" actId="207"/>
          <ac:spMkLst>
            <pc:docMk/>
            <pc:sldMk cId="3309566407" sldId="452"/>
            <ac:spMk id="3" creationId="{5D56EF63-ED5E-52BF-E670-E1162FFD91BD}"/>
          </ac:spMkLst>
        </pc:spChg>
        <pc:spChg chg="add">
          <ac:chgData name="Bennett, Paul D - (bennett)" userId="33e522c1-c737-46a1-9b8b-c9d8be10c1d4" providerId="ADAL" clId="{AFE4DD43-043A-4C6E-B708-D22936715584}" dt="2022-09-23T22:01:14.357" v="11828" actId="26606"/>
          <ac:spMkLst>
            <pc:docMk/>
            <pc:sldMk cId="3309566407" sldId="452"/>
            <ac:spMk id="9" creationId="{B9C04DC5-313B-4FE4-B868-5672A376419F}"/>
          </ac:spMkLst>
        </pc:spChg>
        <pc:spChg chg="del">
          <ac:chgData name="Bennett, Paul D - (bennett)" userId="33e522c1-c737-46a1-9b8b-c9d8be10c1d4" providerId="ADAL" clId="{AFE4DD43-043A-4C6E-B708-D22936715584}" dt="2022-09-23T22:00:04.285" v="11753"/>
          <ac:spMkLst>
            <pc:docMk/>
            <pc:sldMk cId="3309566407" sldId="452"/>
            <ac:spMk id="14" creationId="{B9C04DC5-313B-4FE4-B868-5672A376419F}"/>
          </ac:spMkLst>
        </pc:spChg>
        <pc:spChg chg="add">
          <ac:chgData name="Bennett, Paul D - (bennett)" userId="33e522c1-c737-46a1-9b8b-c9d8be10c1d4" providerId="ADAL" clId="{AFE4DD43-043A-4C6E-B708-D22936715584}" dt="2022-09-23T22:01:14.357" v="11828" actId="26606"/>
          <ac:spMkLst>
            <pc:docMk/>
            <pc:sldMk cId="3309566407" sldId="452"/>
            <ac:spMk id="15" creationId="{329FDD08-42D8-4AFF-90E5-5DAA5BC4CBD8}"/>
          </ac:spMkLst>
        </pc:spChg>
        <pc:spChg chg="add">
          <ac:chgData name="Bennett, Paul D - (bennett)" userId="33e522c1-c737-46a1-9b8b-c9d8be10c1d4" providerId="ADAL" clId="{AFE4DD43-043A-4C6E-B708-D22936715584}" dt="2022-09-23T22:01:14.357" v="11828" actId="26606"/>
          <ac:spMkLst>
            <pc:docMk/>
            <pc:sldMk cId="3309566407" sldId="452"/>
            <ac:spMk id="17" creationId="{1F7E4252-2F8C-4EA5-8B25-80F4D86EEA87}"/>
          </ac:spMkLst>
        </pc:spChg>
        <pc:spChg chg="add">
          <ac:chgData name="Bennett, Paul D - (bennett)" userId="33e522c1-c737-46a1-9b8b-c9d8be10c1d4" providerId="ADAL" clId="{AFE4DD43-043A-4C6E-B708-D22936715584}" dt="2022-09-23T22:01:14.357" v="11828" actId="26606"/>
          <ac:spMkLst>
            <pc:docMk/>
            <pc:sldMk cId="3309566407" sldId="452"/>
            <ac:spMk id="19" creationId="{1AE682A4-5C0C-437A-88CB-93903D449D39}"/>
          </ac:spMkLst>
        </pc:spChg>
        <pc:spChg chg="del">
          <ac:chgData name="Bennett, Paul D - (bennett)" userId="33e522c1-c737-46a1-9b8b-c9d8be10c1d4" providerId="ADAL" clId="{AFE4DD43-043A-4C6E-B708-D22936715584}" dt="2022-09-23T22:00:04.285" v="11753"/>
          <ac:spMkLst>
            <pc:docMk/>
            <pc:sldMk cId="3309566407" sldId="452"/>
            <ac:spMk id="20" creationId="{329FDD08-42D8-4AFF-90E5-5DAA5BC4CBD8}"/>
          </ac:spMkLst>
        </pc:spChg>
        <pc:spChg chg="add">
          <ac:chgData name="Bennett, Paul D - (bennett)" userId="33e522c1-c737-46a1-9b8b-c9d8be10c1d4" providerId="ADAL" clId="{AFE4DD43-043A-4C6E-B708-D22936715584}" dt="2022-09-23T22:01:14.357" v="11828" actId="26606"/>
          <ac:spMkLst>
            <pc:docMk/>
            <pc:sldMk cId="3309566407" sldId="452"/>
            <ac:spMk id="21" creationId="{BCB0AB8E-3445-441A-B43E-CED27841E742}"/>
          </ac:spMkLst>
        </pc:spChg>
        <pc:spChg chg="del">
          <ac:chgData name="Bennett, Paul D - (bennett)" userId="33e522c1-c737-46a1-9b8b-c9d8be10c1d4" providerId="ADAL" clId="{AFE4DD43-043A-4C6E-B708-D22936715584}" dt="2022-09-23T22:00:04.285" v="11753"/>
          <ac:spMkLst>
            <pc:docMk/>
            <pc:sldMk cId="3309566407" sldId="452"/>
            <ac:spMk id="22" creationId="{1F7E4252-2F8C-4EA5-8B25-80F4D86EEA87}"/>
          </ac:spMkLst>
        </pc:spChg>
        <pc:spChg chg="add">
          <ac:chgData name="Bennett, Paul D - (bennett)" userId="33e522c1-c737-46a1-9b8b-c9d8be10c1d4" providerId="ADAL" clId="{AFE4DD43-043A-4C6E-B708-D22936715584}" dt="2022-09-23T22:01:14.357" v="11828" actId="26606"/>
          <ac:spMkLst>
            <pc:docMk/>
            <pc:sldMk cId="3309566407" sldId="452"/>
            <ac:spMk id="23" creationId="{60202AA6-BAFE-417F-904D-4F7027D36D8B}"/>
          </ac:spMkLst>
        </pc:spChg>
        <pc:spChg chg="del">
          <ac:chgData name="Bennett, Paul D - (bennett)" userId="33e522c1-c737-46a1-9b8b-c9d8be10c1d4" providerId="ADAL" clId="{AFE4DD43-043A-4C6E-B708-D22936715584}" dt="2022-09-23T22:00:04.285" v="11753"/>
          <ac:spMkLst>
            <pc:docMk/>
            <pc:sldMk cId="3309566407" sldId="452"/>
            <ac:spMk id="24" creationId="{1AE682A4-5C0C-437A-88CB-93903D449D39}"/>
          </ac:spMkLst>
        </pc:spChg>
        <pc:spChg chg="del">
          <ac:chgData name="Bennett, Paul D - (bennett)" userId="33e522c1-c737-46a1-9b8b-c9d8be10c1d4" providerId="ADAL" clId="{AFE4DD43-043A-4C6E-B708-D22936715584}" dt="2022-09-23T22:00:04.285" v="11753"/>
          <ac:spMkLst>
            <pc:docMk/>
            <pc:sldMk cId="3309566407" sldId="452"/>
            <ac:spMk id="26" creationId="{BCB0AB8E-3445-441A-B43E-CED27841E742}"/>
          </ac:spMkLst>
        </pc:spChg>
        <pc:spChg chg="del">
          <ac:chgData name="Bennett, Paul D - (bennett)" userId="33e522c1-c737-46a1-9b8b-c9d8be10c1d4" providerId="ADAL" clId="{AFE4DD43-043A-4C6E-B708-D22936715584}" dt="2022-09-23T22:00:04.285" v="11753"/>
          <ac:spMkLst>
            <pc:docMk/>
            <pc:sldMk cId="3309566407" sldId="452"/>
            <ac:spMk id="28" creationId="{60202AA6-BAFE-417F-904D-4F7027D36D8B}"/>
          </ac:spMkLst>
        </pc:spChg>
        <pc:picChg chg="mod">
          <ac:chgData name="Bennett, Paul D - (bennett)" userId="33e522c1-c737-46a1-9b8b-c9d8be10c1d4" providerId="ADAL" clId="{AFE4DD43-043A-4C6E-B708-D22936715584}" dt="2022-09-23T22:01:14.357" v="11828" actId="26606"/>
          <ac:picMkLst>
            <pc:docMk/>
            <pc:sldMk cId="3309566407" sldId="452"/>
            <ac:picMk id="5" creationId="{C05AE713-E6CC-248A-1D8D-3DB09B89B4A6}"/>
          </ac:picMkLst>
        </pc:picChg>
        <pc:picChg chg="add">
          <ac:chgData name="Bennett, Paul D - (bennett)" userId="33e522c1-c737-46a1-9b8b-c9d8be10c1d4" providerId="ADAL" clId="{AFE4DD43-043A-4C6E-B708-D22936715584}" dt="2022-09-23T22:01:14.357" v="11828" actId="26606"/>
          <ac:picMkLst>
            <pc:docMk/>
            <pc:sldMk cId="3309566407" sldId="452"/>
            <ac:picMk id="7" creationId="{7594FC8B-8CD2-407F-94F1-9C71F5AEC2B6}"/>
          </ac:picMkLst>
        </pc:picChg>
        <pc:picChg chg="add">
          <ac:chgData name="Bennett, Paul D - (bennett)" userId="33e522c1-c737-46a1-9b8b-c9d8be10c1d4" providerId="ADAL" clId="{AFE4DD43-043A-4C6E-B708-D22936715584}" dt="2022-09-23T22:01:14.357" v="11828" actId="26606"/>
          <ac:picMkLst>
            <pc:docMk/>
            <pc:sldMk cId="3309566407" sldId="452"/>
            <ac:picMk id="8" creationId="{DBABC971-8D40-4A4F-AC60-28B9172789B9}"/>
          </ac:picMkLst>
        </pc:picChg>
        <pc:picChg chg="del">
          <ac:chgData name="Bennett, Paul D - (bennett)" userId="33e522c1-c737-46a1-9b8b-c9d8be10c1d4" providerId="ADAL" clId="{AFE4DD43-043A-4C6E-B708-D22936715584}" dt="2022-09-23T22:00:04.285" v="11753"/>
          <ac:picMkLst>
            <pc:docMk/>
            <pc:sldMk cId="3309566407" sldId="452"/>
            <ac:picMk id="10" creationId="{7594FC8B-8CD2-407F-94F1-9C71F5AEC2B6}"/>
          </ac:picMkLst>
        </pc:picChg>
        <pc:picChg chg="add">
          <ac:chgData name="Bennett, Paul D - (bennett)" userId="33e522c1-c737-46a1-9b8b-c9d8be10c1d4" providerId="ADAL" clId="{AFE4DD43-043A-4C6E-B708-D22936715584}" dt="2022-09-23T22:01:14.357" v="11828" actId="26606"/>
          <ac:picMkLst>
            <pc:docMk/>
            <pc:sldMk cId="3309566407" sldId="452"/>
            <ac:picMk id="11" creationId="{791AE23E-90C9-4963-96E2-8DADBFC3BC09}"/>
          </ac:picMkLst>
        </pc:picChg>
        <pc:picChg chg="del">
          <ac:chgData name="Bennett, Paul D - (bennett)" userId="33e522c1-c737-46a1-9b8b-c9d8be10c1d4" providerId="ADAL" clId="{AFE4DD43-043A-4C6E-B708-D22936715584}" dt="2022-09-23T22:00:04.285" v="11753"/>
          <ac:picMkLst>
            <pc:docMk/>
            <pc:sldMk cId="3309566407" sldId="452"/>
            <ac:picMk id="12" creationId="{DBABC971-8D40-4A4F-AC60-28B9172789B9}"/>
          </ac:picMkLst>
        </pc:picChg>
        <pc:picChg chg="add">
          <ac:chgData name="Bennett, Paul D - (bennett)" userId="33e522c1-c737-46a1-9b8b-c9d8be10c1d4" providerId="ADAL" clId="{AFE4DD43-043A-4C6E-B708-D22936715584}" dt="2022-09-23T22:01:14.357" v="11828" actId="26606"/>
          <ac:picMkLst>
            <pc:docMk/>
            <pc:sldMk cId="3309566407" sldId="452"/>
            <ac:picMk id="13" creationId="{C5F93E90-4379-4AAC-B021-E5FA6D974AED}"/>
          </ac:picMkLst>
        </pc:picChg>
        <pc:picChg chg="del">
          <ac:chgData name="Bennett, Paul D - (bennett)" userId="33e522c1-c737-46a1-9b8b-c9d8be10c1d4" providerId="ADAL" clId="{AFE4DD43-043A-4C6E-B708-D22936715584}" dt="2022-09-23T22:00:04.285" v="11753"/>
          <ac:picMkLst>
            <pc:docMk/>
            <pc:sldMk cId="3309566407" sldId="452"/>
            <ac:picMk id="16" creationId="{791AE23E-90C9-4963-96E2-8DADBFC3BC09}"/>
          </ac:picMkLst>
        </pc:picChg>
        <pc:picChg chg="del">
          <ac:chgData name="Bennett, Paul D - (bennett)" userId="33e522c1-c737-46a1-9b8b-c9d8be10c1d4" providerId="ADAL" clId="{AFE4DD43-043A-4C6E-B708-D22936715584}" dt="2022-09-23T22:00:04.285" v="11753"/>
          <ac:picMkLst>
            <pc:docMk/>
            <pc:sldMk cId="3309566407" sldId="452"/>
            <ac:picMk id="18" creationId="{C5F93E90-4379-4AAC-B021-E5FA6D974AED}"/>
          </ac:picMkLst>
        </pc:picChg>
      </pc:sldChg>
      <pc:sldChg chg="addSp delSp modSp add mod setBg delDesignElem">
        <pc:chgData name="Bennett, Paul D - (bennett)" userId="33e522c1-c737-46a1-9b8b-c9d8be10c1d4" providerId="ADAL" clId="{AFE4DD43-043A-4C6E-B708-D22936715584}" dt="2022-09-23T22:03:43.988" v="11902" actId="207"/>
        <pc:sldMkLst>
          <pc:docMk/>
          <pc:sldMk cId="3197867911" sldId="453"/>
        </pc:sldMkLst>
        <pc:spChg chg="mod">
          <ac:chgData name="Bennett, Paul D - (bennett)" userId="33e522c1-c737-46a1-9b8b-c9d8be10c1d4" providerId="ADAL" clId="{AFE4DD43-043A-4C6E-B708-D22936715584}" dt="2022-09-23T22:03:02.359" v="11895" actId="255"/>
          <ac:spMkLst>
            <pc:docMk/>
            <pc:sldMk cId="3197867911" sldId="453"/>
            <ac:spMk id="2" creationId="{F32C31F2-1454-1D06-7550-757766FB8F3D}"/>
          </ac:spMkLst>
        </pc:spChg>
        <pc:spChg chg="mod">
          <ac:chgData name="Bennett, Paul D - (bennett)" userId="33e522c1-c737-46a1-9b8b-c9d8be10c1d4" providerId="ADAL" clId="{AFE4DD43-043A-4C6E-B708-D22936715584}" dt="2022-09-23T22:03:43.988" v="11902" actId="207"/>
          <ac:spMkLst>
            <pc:docMk/>
            <pc:sldMk cId="3197867911" sldId="453"/>
            <ac:spMk id="3" creationId="{5D56EF63-ED5E-52BF-E670-E1162FFD91BD}"/>
          </ac:spMkLst>
        </pc:spChg>
        <pc:spChg chg="del">
          <ac:chgData name="Bennett, Paul D - (bennett)" userId="33e522c1-c737-46a1-9b8b-c9d8be10c1d4" providerId="ADAL" clId="{AFE4DD43-043A-4C6E-B708-D22936715584}" dt="2022-09-23T22:02:07.127" v="11842"/>
          <ac:spMkLst>
            <pc:docMk/>
            <pc:sldMk cId="3197867911" sldId="453"/>
            <ac:spMk id="9" creationId="{B9C04DC5-313B-4FE4-B868-5672A376419F}"/>
          </ac:spMkLst>
        </pc:spChg>
        <pc:spChg chg="add">
          <ac:chgData name="Bennett, Paul D - (bennett)" userId="33e522c1-c737-46a1-9b8b-c9d8be10c1d4" providerId="ADAL" clId="{AFE4DD43-043A-4C6E-B708-D22936715584}" dt="2022-09-23T22:02:56.704" v="11893" actId="26606"/>
          <ac:spMkLst>
            <pc:docMk/>
            <pc:sldMk cId="3197867911" sldId="453"/>
            <ac:spMk id="14" creationId="{B9C04DC5-313B-4FE4-B868-5672A376419F}"/>
          </ac:spMkLst>
        </pc:spChg>
        <pc:spChg chg="del">
          <ac:chgData name="Bennett, Paul D - (bennett)" userId="33e522c1-c737-46a1-9b8b-c9d8be10c1d4" providerId="ADAL" clId="{AFE4DD43-043A-4C6E-B708-D22936715584}" dt="2022-09-23T22:02:07.127" v="11842"/>
          <ac:spMkLst>
            <pc:docMk/>
            <pc:sldMk cId="3197867911" sldId="453"/>
            <ac:spMk id="15" creationId="{329FDD08-42D8-4AFF-90E5-5DAA5BC4CBD8}"/>
          </ac:spMkLst>
        </pc:spChg>
        <pc:spChg chg="del">
          <ac:chgData name="Bennett, Paul D - (bennett)" userId="33e522c1-c737-46a1-9b8b-c9d8be10c1d4" providerId="ADAL" clId="{AFE4DD43-043A-4C6E-B708-D22936715584}" dt="2022-09-23T22:02:07.127" v="11842"/>
          <ac:spMkLst>
            <pc:docMk/>
            <pc:sldMk cId="3197867911" sldId="453"/>
            <ac:spMk id="17" creationId="{1F7E4252-2F8C-4EA5-8B25-80F4D86EEA87}"/>
          </ac:spMkLst>
        </pc:spChg>
        <pc:spChg chg="del">
          <ac:chgData name="Bennett, Paul D - (bennett)" userId="33e522c1-c737-46a1-9b8b-c9d8be10c1d4" providerId="ADAL" clId="{AFE4DD43-043A-4C6E-B708-D22936715584}" dt="2022-09-23T22:02:07.127" v="11842"/>
          <ac:spMkLst>
            <pc:docMk/>
            <pc:sldMk cId="3197867911" sldId="453"/>
            <ac:spMk id="19" creationId="{1AE682A4-5C0C-437A-88CB-93903D449D39}"/>
          </ac:spMkLst>
        </pc:spChg>
        <pc:spChg chg="add">
          <ac:chgData name="Bennett, Paul D - (bennett)" userId="33e522c1-c737-46a1-9b8b-c9d8be10c1d4" providerId="ADAL" clId="{AFE4DD43-043A-4C6E-B708-D22936715584}" dt="2022-09-23T22:02:56.704" v="11893" actId="26606"/>
          <ac:spMkLst>
            <pc:docMk/>
            <pc:sldMk cId="3197867911" sldId="453"/>
            <ac:spMk id="20" creationId="{329FDD08-42D8-4AFF-90E5-5DAA5BC4CBD8}"/>
          </ac:spMkLst>
        </pc:spChg>
        <pc:spChg chg="del">
          <ac:chgData name="Bennett, Paul D - (bennett)" userId="33e522c1-c737-46a1-9b8b-c9d8be10c1d4" providerId="ADAL" clId="{AFE4DD43-043A-4C6E-B708-D22936715584}" dt="2022-09-23T22:02:07.127" v="11842"/>
          <ac:spMkLst>
            <pc:docMk/>
            <pc:sldMk cId="3197867911" sldId="453"/>
            <ac:spMk id="21" creationId="{BCB0AB8E-3445-441A-B43E-CED27841E742}"/>
          </ac:spMkLst>
        </pc:spChg>
        <pc:spChg chg="add">
          <ac:chgData name="Bennett, Paul D - (bennett)" userId="33e522c1-c737-46a1-9b8b-c9d8be10c1d4" providerId="ADAL" clId="{AFE4DD43-043A-4C6E-B708-D22936715584}" dt="2022-09-23T22:02:56.704" v="11893" actId="26606"/>
          <ac:spMkLst>
            <pc:docMk/>
            <pc:sldMk cId="3197867911" sldId="453"/>
            <ac:spMk id="22" creationId="{C89FDD9F-84AD-4824-89D2-9E286F5651E3}"/>
          </ac:spMkLst>
        </pc:spChg>
        <pc:spChg chg="del">
          <ac:chgData name="Bennett, Paul D - (bennett)" userId="33e522c1-c737-46a1-9b8b-c9d8be10c1d4" providerId="ADAL" clId="{AFE4DD43-043A-4C6E-B708-D22936715584}" dt="2022-09-23T22:02:07.127" v="11842"/>
          <ac:spMkLst>
            <pc:docMk/>
            <pc:sldMk cId="3197867911" sldId="453"/>
            <ac:spMk id="23" creationId="{60202AA6-BAFE-417F-904D-4F7027D36D8B}"/>
          </ac:spMkLst>
        </pc:spChg>
        <pc:spChg chg="add">
          <ac:chgData name="Bennett, Paul D - (bennett)" userId="33e522c1-c737-46a1-9b8b-c9d8be10c1d4" providerId="ADAL" clId="{AFE4DD43-043A-4C6E-B708-D22936715584}" dt="2022-09-23T22:02:56.704" v="11893" actId="26606"/>
          <ac:spMkLst>
            <pc:docMk/>
            <pc:sldMk cId="3197867911" sldId="453"/>
            <ac:spMk id="24" creationId="{0AFF99B9-09FA-411A-8B54-D714B2EE9A68}"/>
          </ac:spMkLst>
        </pc:spChg>
        <pc:spChg chg="add">
          <ac:chgData name="Bennett, Paul D - (bennett)" userId="33e522c1-c737-46a1-9b8b-c9d8be10c1d4" providerId="ADAL" clId="{AFE4DD43-043A-4C6E-B708-D22936715584}" dt="2022-09-23T22:02:56.704" v="11893" actId="26606"/>
          <ac:spMkLst>
            <pc:docMk/>
            <pc:sldMk cId="3197867911" sldId="453"/>
            <ac:spMk id="26" creationId="{7E6CE931-52B0-4AD0-991F-0648E313BF3A}"/>
          </ac:spMkLst>
        </pc:spChg>
        <pc:spChg chg="add">
          <ac:chgData name="Bennett, Paul D - (bennett)" userId="33e522c1-c737-46a1-9b8b-c9d8be10c1d4" providerId="ADAL" clId="{AFE4DD43-043A-4C6E-B708-D22936715584}" dt="2022-09-23T22:02:56.704" v="11893" actId="26606"/>
          <ac:spMkLst>
            <pc:docMk/>
            <pc:sldMk cId="3197867911" sldId="453"/>
            <ac:spMk id="28" creationId="{D138FED9-7840-470D-BB14-BF4696ADA7FC}"/>
          </ac:spMkLst>
        </pc:spChg>
        <pc:picChg chg="mod">
          <ac:chgData name="Bennett, Paul D - (bennett)" userId="33e522c1-c737-46a1-9b8b-c9d8be10c1d4" providerId="ADAL" clId="{AFE4DD43-043A-4C6E-B708-D22936715584}" dt="2022-09-23T22:02:56.704" v="11893" actId="26606"/>
          <ac:picMkLst>
            <pc:docMk/>
            <pc:sldMk cId="3197867911" sldId="453"/>
            <ac:picMk id="5" creationId="{C05AE713-E6CC-248A-1D8D-3DB09B89B4A6}"/>
          </ac:picMkLst>
        </pc:picChg>
        <pc:picChg chg="del">
          <ac:chgData name="Bennett, Paul D - (bennett)" userId="33e522c1-c737-46a1-9b8b-c9d8be10c1d4" providerId="ADAL" clId="{AFE4DD43-043A-4C6E-B708-D22936715584}" dt="2022-09-23T22:02:07.127" v="11842"/>
          <ac:picMkLst>
            <pc:docMk/>
            <pc:sldMk cId="3197867911" sldId="453"/>
            <ac:picMk id="7" creationId="{7594FC8B-8CD2-407F-94F1-9C71F5AEC2B6}"/>
          </ac:picMkLst>
        </pc:picChg>
        <pc:picChg chg="del">
          <ac:chgData name="Bennett, Paul D - (bennett)" userId="33e522c1-c737-46a1-9b8b-c9d8be10c1d4" providerId="ADAL" clId="{AFE4DD43-043A-4C6E-B708-D22936715584}" dt="2022-09-23T22:02:07.127" v="11842"/>
          <ac:picMkLst>
            <pc:docMk/>
            <pc:sldMk cId="3197867911" sldId="453"/>
            <ac:picMk id="8" creationId="{DBABC971-8D40-4A4F-AC60-28B9172789B9}"/>
          </ac:picMkLst>
        </pc:picChg>
        <pc:picChg chg="add">
          <ac:chgData name="Bennett, Paul D - (bennett)" userId="33e522c1-c737-46a1-9b8b-c9d8be10c1d4" providerId="ADAL" clId="{AFE4DD43-043A-4C6E-B708-D22936715584}" dt="2022-09-23T22:02:56.704" v="11893" actId="26606"/>
          <ac:picMkLst>
            <pc:docMk/>
            <pc:sldMk cId="3197867911" sldId="453"/>
            <ac:picMk id="10" creationId="{7594FC8B-8CD2-407F-94F1-9C71F5AEC2B6}"/>
          </ac:picMkLst>
        </pc:picChg>
        <pc:picChg chg="del">
          <ac:chgData name="Bennett, Paul D - (bennett)" userId="33e522c1-c737-46a1-9b8b-c9d8be10c1d4" providerId="ADAL" clId="{AFE4DD43-043A-4C6E-B708-D22936715584}" dt="2022-09-23T22:02:07.127" v="11842"/>
          <ac:picMkLst>
            <pc:docMk/>
            <pc:sldMk cId="3197867911" sldId="453"/>
            <ac:picMk id="11" creationId="{791AE23E-90C9-4963-96E2-8DADBFC3BC09}"/>
          </ac:picMkLst>
        </pc:picChg>
        <pc:picChg chg="add">
          <ac:chgData name="Bennett, Paul D - (bennett)" userId="33e522c1-c737-46a1-9b8b-c9d8be10c1d4" providerId="ADAL" clId="{AFE4DD43-043A-4C6E-B708-D22936715584}" dt="2022-09-23T22:02:56.704" v="11893" actId="26606"/>
          <ac:picMkLst>
            <pc:docMk/>
            <pc:sldMk cId="3197867911" sldId="453"/>
            <ac:picMk id="12" creationId="{DBABC971-8D40-4A4F-AC60-28B9172789B9}"/>
          </ac:picMkLst>
        </pc:picChg>
        <pc:picChg chg="del">
          <ac:chgData name="Bennett, Paul D - (bennett)" userId="33e522c1-c737-46a1-9b8b-c9d8be10c1d4" providerId="ADAL" clId="{AFE4DD43-043A-4C6E-B708-D22936715584}" dt="2022-09-23T22:02:07.127" v="11842"/>
          <ac:picMkLst>
            <pc:docMk/>
            <pc:sldMk cId="3197867911" sldId="453"/>
            <ac:picMk id="13" creationId="{C5F93E90-4379-4AAC-B021-E5FA6D974AED}"/>
          </ac:picMkLst>
        </pc:picChg>
        <pc:picChg chg="add">
          <ac:chgData name="Bennett, Paul D - (bennett)" userId="33e522c1-c737-46a1-9b8b-c9d8be10c1d4" providerId="ADAL" clId="{AFE4DD43-043A-4C6E-B708-D22936715584}" dt="2022-09-23T22:02:56.704" v="11893" actId="26606"/>
          <ac:picMkLst>
            <pc:docMk/>
            <pc:sldMk cId="3197867911" sldId="453"/>
            <ac:picMk id="16" creationId="{791AE23E-90C9-4963-96E2-8DADBFC3BC09}"/>
          </ac:picMkLst>
        </pc:picChg>
        <pc:picChg chg="add">
          <ac:chgData name="Bennett, Paul D - (bennett)" userId="33e522c1-c737-46a1-9b8b-c9d8be10c1d4" providerId="ADAL" clId="{AFE4DD43-043A-4C6E-B708-D22936715584}" dt="2022-09-23T22:02:56.704" v="11893" actId="26606"/>
          <ac:picMkLst>
            <pc:docMk/>
            <pc:sldMk cId="3197867911" sldId="453"/>
            <ac:picMk id="18" creationId="{C5F93E90-4379-4AAC-B021-E5FA6D974AED}"/>
          </ac:picMkLst>
        </pc:picChg>
      </pc:sldChg>
      <pc:sldChg chg="addSp delSp modSp add mod setBg delDesignElem">
        <pc:chgData name="Bennett, Paul D - (bennett)" userId="33e522c1-c737-46a1-9b8b-c9d8be10c1d4" providerId="ADAL" clId="{AFE4DD43-043A-4C6E-B708-D22936715584}" dt="2022-09-23T22:06:13.601" v="12025" actId="207"/>
        <pc:sldMkLst>
          <pc:docMk/>
          <pc:sldMk cId="1498085380" sldId="454"/>
        </pc:sldMkLst>
        <pc:spChg chg="mod">
          <ac:chgData name="Bennett, Paul D - (bennett)" userId="33e522c1-c737-46a1-9b8b-c9d8be10c1d4" providerId="ADAL" clId="{AFE4DD43-043A-4C6E-B708-D22936715584}" dt="2022-09-23T22:05:51.791" v="12021" actId="1076"/>
          <ac:spMkLst>
            <pc:docMk/>
            <pc:sldMk cId="1498085380" sldId="454"/>
            <ac:spMk id="2" creationId="{F32C31F2-1454-1D06-7550-757766FB8F3D}"/>
          </ac:spMkLst>
        </pc:spChg>
        <pc:spChg chg="mod">
          <ac:chgData name="Bennett, Paul D - (bennett)" userId="33e522c1-c737-46a1-9b8b-c9d8be10c1d4" providerId="ADAL" clId="{AFE4DD43-043A-4C6E-B708-D22936715584}" dt="2022-09-23T22:06:13.601" v="12025" actId="207"/>
          <ac:spMkLst>
            <pc:docMk/>
            <pc:sldMk cId="1498085380" sldId="454"/>
            <ac:spMk id="3" creationId="{5D56EF63-ED5E-52BF-E670-E1162FFD91BD}"/>
          </ac:spMkLst>
        </pc:spChg>
        <pc:spChg chg="add">
          <ac:chgData name="Bennett, Paul D - (bennett)" userId="33e522c1-c737-46a1-9b8b-c9d8be10c1d4" providerId="ADAL" clId="{AFE4DD43-043A-4C6E-B708-D22936715584}" dt="2022-09-23T22:04:57.781" v="12008" actId="26606"/>
          <ac:spMkLst>
            <pc:docMk/>
            <pc:sldMk cId="1498085380" sldId="454"/>
            <ac:spMk id="13" creationId="{B9C04DC5-313B-4FE4-B868-5672A376419F}"/>
          </ac:spMkLst>
        </pc:spChg>
        <pc:spChg chg="del">
          <ac:chgData name="Bennett, Paul D - (bennett)" userId="33e522c1-c737-46a1-9b8b-c9d8be10c1d4" providerId="ADAL" clId="{AFE4DD43-043A-4C6E-B708-D22936715584}" dt="2022-09-23T22:04:12.628" v="11904"/>
          <ac:spMkLst>
            <pc:docMk/>
            <pc:sldMk cId="1498085380" sldId="454"/>
            <ac:spMk id="14" creationId="{B9C04DC5-313B-4FE4-B868-5672A376419F}"/>
          </ac:spMkLst>
        </pc:spChg>
        <pc:spChg chg="add">
          <ac:chgData name="Bennett, Paul D - (bennett)" userId="33e522c1-c737-46a1-9b8b-c9d8be10c1d4" providerId="ADAL" clId="{AFE4DD43-043A-4C6E-B708-D22936715584}" dt="2022-09-23T22:04:57.781" v="12008" actId="26606"/>
          <ac:spMkLst>
            <pc:docMk/>
            <pc:sldMk cId="1498085380" sldId="454"/>
            <ac:spMk id="19" creationId="{329FDD08-42D8-4AFF-90E5-5DAA5BC4CBD8}"/>
          </ac:spMkLst>
        </pc:spChg>
        <pc:spChg chg="del">
          <ac:chgData name="Bennett, Paul D - (bennett)" userId="33e522c1-c737-46a1-9b8b-c9d8be10c1d4" providerId="ADAL" clId="{AFE4DD43-043A-4C6E-B708-D22936715584}" dt="2022-09-23T22:04:12.628" v="11904"/>
          <ac:spMkLst>
            <pc:docMk/>
            <pc:sldMk cId="1498085380" sldId="454"/>
            <ac:spMk id="20" creationId="{329FDD08-42D8-4AFF-90E5-5DAA5BC4CBD8}"/>
          </ac:spMkLst>
        </pc:spChg>
        <pc:spChg chg="add">
          <ac:chgData name="Bennett, Paul D - (bennett)" userId="33e522c1-c737-46a1-9b8b-c9d8be10c1d4" providerId="ADAL" clId="{AFE4DD43-043A-4C6E-B708-D22936715584}" dt="2022-09-23T22:04:57.781" v="12008" actId="26606"/>
          <ac:spMkLst>
            <pc:docMk/>
            <pc:sldMk cId="1498085380" sldId="454"/>
            <ac:spMk id="21" creationId="{1F7E4252-2F8C-4EA5-8B25-80F4D86EEA87}"/>
          </ac:spMkLst>
        </pc:spChg>
        <pc:spChg chg="del">
          <ac:chgData name="Bennett, Paul D - (bennett)" userId="33e522c1-c737-46a1-9b8b-c9d8be10c1d4" providerId="ADAL" clId="{AFE4DD43-043A-4C6E-B708-D22936715584}" dt="2022-09-23T22:04:12.628" v="11904"/>
          <ac:spMkLst>
            <pc:docMk/>
            <pc:sldMk cId="1498085380" sldId="454"/>
            <ac:spMk id="22" creationId="{1F7E4252-2F8C-4EA5-8B25-80F4D86EEA87}"/>
          </ac:spMkLst>
        </pc:spChg>
        <pc:spChg chg="add">
          <ac:chgData name="Bennett, Paul D - (bennett)" userId="33e522c1-c737-46a1-9b8b-c9d8be10c1d4" providerId="ADAL" clId="{AFE4DD43-043A-4C6E-B708-D22936715584}" dt="2022-09-23T22:04:57.781" v="12008" actId="26606"/>
          <ac:spMkLst>
            <pc:docMk/>
            <pc:sldMk cId="1498085380" sldId="454"/>
            <ac:spMk id="23" creationId="{1AE682A4-5C0C-437A-88CB-93903D449D39}"/>
          </ac:spMkLst>
        </pc:spChg>
        <pc:spChg chg="del">
          <ac:chgData name="Bennett, Paul D - (bennett)" userId="33e522c1-c737-46a1-9b8b-c9d8be10c1d4" providerId="ADAL" clId="{AFE4DD43-043A-4C6E-B708-D22936715584}" dt="2022-09-23T22:04:12.628" v="11904"/>
          <ac:spMkLst>
            <pc:docMk/>
            <pc:sldMk cId="1498085380" sldId="454"/>
            <ac:spMk id="24" creationId="{1AE682A4-5C0C-437A-88CB-93903D449D39}"/>
          </ac:spMkLst>
        </pc:spChg>
        <pc:spChg chg="add">
          <ac:chgData name="Bennett, Paul D - (bennett)" userId="33e522c1-c737-46a1-9b8b-c9d8be10c1d4" providerId="ADAL" clId="{AFE4DD43-043A-4C6E-B708-D22936715584}" dt="2022-09-23T22:04:57.781" v="12008" actId="26606"/>
          <ac:spMkLst>
            <pc:docMk/>
            <pc:sldMk cId="1498085380" sldId="454"/>
            <ac:spMk id="25" creationId="{BCB0AB8E-3445-441A-B43E-CED27841E742}"/>
          </ac:spMkLst>
        </pc:spChg>
        <pc:spChg chg="del">
          <ac:chgData name="Bennett, Paul D - (bennett)" userId="33e522c1-c737-46a1-9b8b-c9d8be10c1d4" providerId="ADAL" clId="{AFE4DD43-043A-4C6E-B708-D22936715584}" dt="2022-09-23T22:04:12.628" v="11904"/>
          <ac:spMkLst>
            <pc:docMk/>
            <pc:sldMk cId="1498085380" sldId="454"/>
            <ac:spMk id="26" creationId="{BCB0AB8E-3445-441A-B43E-CED27841E742}"/>
          </ac:spMkLst>
        </pc:spChg>
        <pc:spChg chg="del">
          <ac:chgData name="Bennett, Paul D - (bennett)" userId="33e522c1-c737-46a1-9b8b-c9d8be10c1d4" providerId="ADAL" clId="{AFE4DD43-043A-4C6E-B708-D22936715584}" dt="2022-09-23T22:04:12.628" v="11904"/>
          <ac:spMkLst>
            <pc:docMk/>
            <pc:sldMk cId="1498085380" sldId="454"/>
            <ac:spMk id="28" creationId="{60202AA6-BAFE-417F-904D-4F7027D36D8B}"/>
          </ac:spMkLst>
        </pc:spChg>
        <pc:spChg chg="add">
          <ac:chgData name="Bennett, Paul D - (bennett)" userId="33e522c1-c737-46a1-9b8b-c9d8be10c1d4" providerId="ADAL" clId="{AFE4DD43-043A-4C6E-B708-D22936715584}" dt="2022-09-23T22:04:57.781" v="12008" actId="26606"/>
          <ac:spMkLst>
            <pc:docMk/>
            <pc:sldMk cId="1498085380" sldId="454"/>
            <ac:spMk id="30" creationId="{60202AA6-BAFE-417F-904D-4F7027D36D8B}"/>
          </ac:spMkLst>
        </pc:spChg>
        <pc:picChg chg="mod">
          <ac:chgData name="Bennett, Paul D - (bennett)" userId="33e522c1-c737-46a1-9b8b-c9d8be10c1d4" providerId="ADAL" clId="{AFE4DD43-043A-4C6E-B708-D22936715584}" dt="2022-09-23T22:04:57.781" v="12008" actId="26606"/>
          <ac:picMkLst>
            <pc:docMk/>
            <pc:sldMk cId="1498085380" sldId="454"/>
            <ac:picMk id="7" creationId="{7B1886EE-0521-BEC9-7774-0E5A3E8324EA}"/>
          </ac:picMkLst>
        </pc:picChg>
        <pc:picChg chg="add">
          <ac:chgData name="Bennett, Paul D - (bennett)" userId="33e522c1-c737-46a1-9b8b-c9d8be10c1d4" providerId="ADAL" clId="{AFE4DD43-043A-4C6E-B708-D22936715584}" dt="2022-09-23T22:04:57.781" v="12008" actId="26606"/>
          <ac:picMkLst>
            <pc:docMk/>
            <pc:sldMk cId="1498085380" sldId="454"/>
            <ac:picMk id="9" creationId="{7594FC8B-8CD2-407F-94F1-9C71F5AEC2B6}"/>
          </ac:picMkLst>
        </pc:picChg>
        <pc:picChg chg="del">
          <ac:chgData name="Bennett, Paul D - (bennett)" userId="33e522c1-c737-46a1-9b8b-c9d8be10c1d4" providerId="ADAL" clId="{AFE4DD43-043A-4C6E-B708-D22936715584}" dt="2022-09-23T22:04:12.628" v="11904"/>
          <ac:picMkLst>
            <pc:docMk/>
            <pc:sldMk cId="1498085380" sldId="454"/>
            <ac:picMk id="10" creationId="{7594FC8B-8CD2-407F-94F1-9C71F5AEC2B6}"/>
          </ac:picMkLst>
        </pc:picChg>
        <pc:picChg chg="add">
          <ac:chgData name="Bennett, Paul D - (bennett)" userId="33e522c1-c737-46a1-9b8b-c9d8be10c1d4" providerId="ADAL" clId="{AFE4DD43-043A-4C6E-B708-D22936715584}" dt="2022-09-23T22:04:57.781" v="12008" actId="26606"/>
          <ac:picMkLst>
            <pc:docMk/>
            <pc:sldMk cId="1498085380" sldId="454"/>
            <ac:picMk id="11" creationId="{DBABC971-8D40-4A4F-AC60-28B9172789B9}"/>
          </ac:picMkLst>
        </pc:picChg>
        <pc:picChg chg="del">
          <ac:chgData name="Bennett, Paul D - (bennett)" userId="33e522c1-c737-46a1-9b8b-c9d8be10c1d4" providerId="ADAL" clId="{AFE4DD43-043A-4C6E-B708-D22936715584}" dt="2022-09-23T22:04:12.628" v="11904"/>
          <ac:picMkLst>
            <pc:docMk/>
            <pc:sldMk cId="1498085380" sldId="454"/>
            <ac:picMk id="12" creationId="{DBABC971-8D40-4A4F-AC60-28B9172789B9}"/>
          </ac:picMkLst>
        </pc:picChg>
        <pc:picChg chg="add">
          <ac:chgData name="Bennett, Paul D - (bennett)" userId="33e522c1-c737-46a1-9b8b-c9d8be10c1d4" providerId="ADAL" clId="{AFE4DD43-043A-4C6E-B708-D22936715584}" dt="2022-09-23T22:04:57.781" v="12008" actId="26606"/>
          <ac:picMkLst>
            <pc:docMk/>
            <pc:sldMk cId="1498085380" sldId="454"/>
            <ac:picMk id="15" creationId="{791AE23E-90C9-4963-96E2-8DADBFC3BC09}"/>
          </ac:picMkLst>
        </pc:picChg>
        <pc:picChg chg="del">
          <ac:chgData name="Bennett, Paul D - (bennett)" userId="33e522c1-c737-46a1-9b8b-c9d8be10c1d4" providerId="ADAL" clId="{AFE4DD43-043A-4C6E-B708-D22936715584}" dt="2022-09-23T22:04:12.628" v="11904"/>
          <ac:picMkLst>
            <pc:docMk/>
            <pc:sldMk cId="1498085380" sldId="454"/>
            <ac:picMk id="16" creationId="{791AE23E-90C9-4963-96E2-8DADBFC3BC09}"/>
          </ac:picMkLst>
        </pc:picChg>
        <pc:picChg chg="add">
          <ac:chgData name="Bennett, Paul D - (bennett)" userId="33e522c1-c737-46a1-9b8b-c9d8be10c1d4" providerId="ADAL" clId="{AFE4DD43-043A-4C6E-B708-D22936715584}" dt="2022-09-23T22:04:57.781" v="12008" actId="26606"/>
          <ac:picMkLst>
            <pc:docMk/>
            <pc:sldMk cId="1498085380" sldId="454"/>
            <ac:picMk id="17" creationId="{C5F93E90-4379-4AAC-B021-E5FA6D974AED}"/>
          </ac:picMkLst>
        </pc:picChg>
        <pc:picChg chg="del">
          <ac:chgData name="Bennett, Paul D - (bennett)" userId="33e522c1-c737-46a1-9b8b-c9d8be10c1d4" providerId="ADAL" clId="{AFE4DD43-043A-4C6E-B708-D22936715584}" dt="2022-09-23T22:04:12.628" v="11904"/>
          <ac:picMkLst>
            <pc:docMk/>
            <pc:sldMk cId="1498085380" sldId="454"/>
            <ac:picMk id="18" creationId="{C5F93E90-4379-4AAC-B021-E5FA6D974AE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64530-F163-48DC-8831-BFCAB5BA5081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998DF-3E4A-44CE-A74A-3E45B48D5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717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64530-F163-48DC-8831-BFCAB5BA5081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998DF-3E4A-44CE-A74A-3E45B48D5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136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64530-F163-48DC-8831-BFCAB5BA5081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998DF-3E4A-44CE-A74A-3E45B48D5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6048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64530-F163-48DC-8831-BFCAB5BA5081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998DF-3E4A-44CE-A74A-3E45B48D548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307624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64530-F163-48DC-8831-BFCAB5BA5081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998DF-3E4A-44CE-A74A-3E45B48D5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7341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64530-F163-48DC-8831-BFCAB5BA5081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998DF-3E4A-44CE-A74A-3E45B48D5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6159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64530-F163-48DC-8831-BFCAB5BA5081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998DF-3E4A-44CE-A74A-3E45B48D5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699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64530-F163-48DC-8831-BFCAB5BA5081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998DF-3E4A-44CE-A74A-3E45B48D5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3103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64530-F163-48DC-8831-BFCAB5BA5081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998DF-3E4A-44CE-A74A-3E45B48D5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839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64530-F163-48DC-8831-BFCAB5BA5081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998DF-3E4A-44CE-A74A-3E45B48D5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203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64530-F163-48DC-8831-BFCAB5BA5081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998DF-3E4A-44CE-A74A-3E45B48D5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45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64530-F163-48DC-8831-BFCAB5BA5081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998DF-3E4A-44CE-A74A-3E45B48D5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465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64530-F163-48DC-8831-BFCAB5BA5081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998DF-3E4A-44CE-A74A-3E45B48D5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607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64530-F163-48DC-8831-BFCAB5BA5081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998DF-3E4A-44CE-A74A-3E45B48D5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690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64530-F163-48DC-8831-BFCAB5BA5081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998DF-3E4A-44CE-A74A-3E45B48D5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081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64530-F163-48DC-8831-BFCAB5BA5081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998DF-3E4A-44CE-A74A-3E45B48D5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537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64530-F163-48DC-8831-BFCAB5BA5081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998DF-3E4A-44CE-A74A-3E45B48D5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191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3AB64530-F163-48DC-8831-BFCAB5BA5081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998DF-3E4A-44CE-A74A-3E45B48D5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4660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6.crdownload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C31F2-1454-1D06-7550-757766FB8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91925" y="1325880"/>
            <a:ext cx="3352375" cy="306650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b="1">
                <a:latin typeface="+mn-lt"/>
              </a:rPr>
              <a:t>Ethics and Professionalism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6EF63-ED5E-52BF-E670-E1162FFD9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91925" y="4588329"/>
            <a:ext cx="3352375" cy="1621508"/>
          </a:xfrm>
        </p:spPr>
        <p:txBody>
          <a:bodyPr>
            <a:normAutofit/>
          </a:bodyPr>
          <a:lstStyle/>
          <a:p>
            <a:r>
              <a:rPr lang="en-US" sz="1800" b="1">
                <a:latin typeface="Century Gothic" panose="020B0502020202020204" pitchFamily="34" charset="0"/>
              </a:rPr>
              <a:t>Icwa conference</a:t>
            </a:r>
          </a:p>
          <a:p>
            <a:r>
              <a:rPr lang="en-US" sz="1800" b="1">
                <a:latin typeface="Century Gothic" panose="020B0502020202020204" pitchFamily="34" charset="0"/>
              </a:rPr>
              <a:t>October 12, 2022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C1E981B-F06E-48B4-9275-F4B261AFCA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15712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36">
            <a:extLst>
              <a:ext uri="{FF2B5EF4-FFF2-40B4-BE49-F238E27FC236}">
                <a16:creationId xmlns:a16="http://schemas.microsoft.com/office/drawing/2014/main" id="{312E2C24-0CD2-4071-8CE2-B059993A9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24F1DC13-C830-4B86-A9C6-927F5C55D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400000" flipH="1">
            <a:off x="3708596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678C354-6A87-CB4E-702C-F6EACBC589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016655" y="647698"/>
            <a:ext cx="5525058" cy="556213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29166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C31F2-1454-1D06-7550-757766FB8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85967" y="1325881"/>
            <a:ext cx="3322673" cy="452120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+mn-lt"/>
              </a:rPr>
              <a:t>Ethics and Professionalism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6EF63-ED5E-52BF-E670-E1162FFD9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95918" y="1960880"/>
            <a:ext cx="5104641" cy="4248957"/>
          </a:xfrm>
        </p:spPr>
        <p:txBody>
          <a:bodyPr>
            <a:normAutofit/>
          </a:bodyPr>
          <a:lstStyle/>
          <a:p>
            <a:endParaRPr lang="en-US" sz="1800" b="1" cap="none" dirty="0">
              <a:latin typeface="Century Gothic" panose="020B0502020202020204" pitchFamily="34" charset="0"/>
            </a:endParaRPr>
          </a:p>
          <a:p>
            <a:r>
              <a:rPr lang="en-US" sz="4400" b="1" cap="none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Role rule #4</a:t>
            </a:r>
          </a:p>
          <a:p>
            <a:endParaRPr lang="en-US" sz="4400" b="1" cap="none" dirty="0">
              <a:solidFill>
                <a:schemeClr val="accent3">
                  <a:lumMod val="20000"/>
                  <a:lumOff val="8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sz="4400" b="1" cap="none" dirty="0">
                <a:solidFill>
                  <a:schemeClr val="accent5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Know the rules of  every other role</a:t>
            </a:r>
          </a:p>
          <a:p>
            <a:endParaRPr lang="en-US" sz="1800" b="1" cap="none" dirty="0">
              <a:latin typeface="Century Gothic" panose="020B0502020202020204" pitchFamily="34" charset="0"/>
            </a:endParaRPr>
          </a:p>
          <a:p>
            <a:endParaRPr lang="en-US" sz="1800" b="1" cap="none" dirty="0">
              <a:latin typeface="Century Gothic" panose="020B0502020202020204" pitchFamily="34" charset="0"/>
            </a:endParaRPr>
          </a:p>
          <a:p>
            <a:endParaRPr lang="en-US" sz="1800" b="1" cap="none" dirty="0">
              <a:latin typeface="Century Gothic" panose="020B0502020202020204" pitchFamily="34" charset="0"/>
            </a:endParaRPr>
          </a:p>
        </p:txBody>
      </p:sp>
      <p:pic>
        <p:nvPicPr>
          <p:cNvPr id="5" name="Picture 4" descr="Text, whiteboard&#10;&#10;Description automatically generated">
            <a:extLst>
              <a:ext uri="{FF2B5EF4-FFF2-40B4-BE49-F238E27FC236}">
                <a16:creationId xmlns:a16="http://schemas.microsoft.com/office/drawing/2014/main" id="{D0050BF0-4E18-4FE6-EE7B-36C479115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54" y="1384809"/>
            <a:ext cx="5450557" cy="408791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44758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C31F2-1454-1D06-7550-757766FB8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85967" y="1325881"/>
            <a:ext cx="4158334" cy="479065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+mn-lt"/>
              </a:rPr>
              <a:t>Ethics and Professionalism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6EF63-ED5E-52BF-E670-E1162FFD9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89008" y="2433099"/>
            <a:ext cx="4737232" cy="3776738"/>
          </a:xfrm>
        </p:spPr>
        <p:txBody>
          <a:bodyPr>
            <a:normAutofit/>
          </a:bodyPr>
          <a:lstStyle/>
          <a:p>
            <a:r>
              <a:rPr lang="en-US" sz="4400" b="1" cap="none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Role rule #5</a:t>
            </a:r>
          </a:p>
          <a:p>
            <a:endParaRPr lang="en-US" sz="4400" b="1" cap="none" dirty="0">
              <a:solidFill>
                <a:schemeClr val="accent5">
                  <a:lumMod val="20000"/>
                  <a:lumOff val="8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sz="4400" b="1" cap="none" dirty="0">
                <a:solidFill>
                  <a:schemeClr val="accent5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Stay in your lane</a:t>
            </a:r>
          </a:p>
          <a:p>
            <a:endParaRPr lang="en-US" sz="1800" b="1" cap="none" dirty="0">
              <a:latin typeface="Century Gothic" panose="020B0502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583823-2AA3-46EB-A803-287EC900BC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0565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36">
            <a:extLst>
              <a:ext uri="{FF2B5EF4-FFF2-40B4-BE49-F238E27FC236}">
                <a16:creationId xmlns:a16="http://schemas.microsoft.com/office/drawing/2014/main" id="{CA87D9D8-42FB-4157-A365-AD97CC6BA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49646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2E6028E3-4806-4E1D-A24F-F8166F67F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400000" flipH="1">
            <a:off x="2894561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5" name="Picture 4" descr="A bus driving down a road&#10;&#10;Description automatically generated with low confidence">
            <a:extLst>
              <a:ext uri="{FF2B5EF4-FFF2-40B4-BE49-F238E27FC236}">
                <a16:creationId xmlns:a16="http://schemas.microsoft.com/office/drawing/2014/main" id="{D8187D18-6A66-93D7-8A4E-5DE1EA3FF0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54" y="1228105"/>
            <a:ext cx="5450557" cy="440132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442757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2C31F2-1454-1D06-7550-757766FB8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0356" y="382046"/>
            <a:ext cx="3276299" cy="711727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2400" dirty="0"/>
              <a:t>Ethics and Professionalism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6EF63-ED5E-52BF-E670-E1162FFD9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7990" y="1600200"/>
            <a:ext cx="6469129" cy="4623619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en-US" sz="4000" b="1" cap="none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Child’s Attorney</a:t>
            </a:r>
          </a:p>
          <a:p>
            <a:r>
              <a:rPr lang="en-US" sz="4000" b="1" cap="none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  a.  State Court</a:t>
            </a:r>
          </a:p>
          <a:p>
            <a:r>
              <a:rPr lang="en-US" sz="4000" b="1" cap="none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  b.  Tribal Court</a:t>
            </a:r>
          </a:p>
          <a:p>
            <a:r>
              <a:rPr lang="en-US" sz="4000" b="1" cap="none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Guardian ad Litem</a:t>
            </a:r>
          </a:p>
          <a:p>
            <a:r>
              <a:rPr lang="en-US" sz="4000" b="1" cap="none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Parent’s Attorney</a:t>
            </a:r>
          </a:p>
          <a:p>
            <a:r>
              <a:rPr lang="en-US" sz="4000" b="1" cap="none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Agency Attorney</a:t>
            </a:r>
          </a:p>
          <a:p>
            <a:r>
              <a:rPr lang="en-US" sz="4000" b="1" cap="none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Judge</a:t>
            </a:r>
          </a:p>
        </p:txBody>
      </p:sp>
      <p:sp>
        <p:nvSpPr>
          <p:cNvPr id="45" name="Freeform 31">
            <a:extLst>
              <a:ext uri="{FF2B5EF4-FFF2-40B4-BE49-F238E27FC236}">
                <a16:creationId xmlns:a16="http://schemas.microsoft.com/office/drawing/2014/main" id="{C89FDD9F-84AD-4824-89D2-9E286F565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AFF99B9-09FA-411A-8B54-D714B2EE9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871" y="0"/>
            <a:ext cx="406254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5">
            <a:extLst>
              <a:ext uri="{FF2B5EF4-FFF2-40B4-BE49-F238E27FC236}">
                <a16:creationId xmlns:a16="http://schemas.microsoft.com/office/drawing/2014/main" id="{7E6CE931-52B0-4AD0-991F-0648E313B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472531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6CFD3A2E-0B0C-BC8B-2AD6-333F0B40A0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90307" y="1340993"/>
            <a:ext cx="3816066" cy="5136007"/>
          </a:xfrm>
          <a:prstGeom prst="rect">
            <a:avLst/>
          </a:prstGeom>
          <a:effectLst/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D138FED9-7840-470D-BB14-BF4696ADA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576237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C31F2-1454-1D06-7550-757766FB8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025" y="885592"/>
            <a:ext cx="3494738" cy="514815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Ethics and Professionalism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6EF63-ED5E-52BF-E670-E1162FFD9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025" y="1929158"/>
            <a:ext cx="5684329" cy="3709642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n-US" sz="4000" b="1" cap="none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Child’s Attorney</a:t>
            </a:r>
          </a:p>
          <a:p>
            <a:pPr>
              <a:lnSpc>
                <a:spcPct val="90000"/>
              </a:lnSpc>
            </a:pPr>
            <a:endParaRPr lang="en-US" sz="4000" b="1" cap="none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en-US" sz="4000" b="1" cap="none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&gt;  Normal Lawyer-client relationship</a:t>
            </a:r>
          </a:p>
          <a:p>
            <a:pPr>
              <a:lnSpc>
                <a:spcPct val="90000"/>
              </a:lnSpc>
            </a:pPr>
            <a:r>
              <a:rPr lang="en-US" sz="4000" b="1" cap="none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&gt;  Client directed</a:t>
            </a:r>
          </a:p>
          <a:p>
            <a:pPr>
              <a:lnSpc>
                <a:spcPct val="90000"/>
              </a:lnSpc>
            </a:pPr>
            <a:r>
              <a:rPr lang="en-US" sz="4000" b="1" cap="none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&gt;  Keep client’s secrets</a:t>
            </a:r>
          </a:p>
          <a:p>
            <a:pPr>
              <a:lnSpc>
                <a:spcPct val="90000"/>
              </a:lnSpc>
              <a:buFont typeface="Wingdings 3" charset="2"/>
              <a:buChar char=""/>
            </a:pPr>
            <a:endParaRPr lang="en-US" sz="700" cap="none" dirty="0"/>
          </a:p>
          <a:p>
            <a:pPr>
              <a:lnSpc>
                <a:spcPct val="90000"/>
              </a:lnSpc>
              <a:buFont typeface="Wingdings 3" charset="2"/>
              <a:buChar char=""/>
            </a:pPr>
            <a:endParaRPr lang="en-US" sz="700" cap="none" dirty="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897D890B-9AFB-4A90-9960-C92E65728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2449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98ED2387-9C78-40F9-B794-A735DCB3A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0109" y="0"/>
            <a:ext cx="499189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477FCF5B-12FA-4ED2-B449-20BD744A7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539006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1780B2A6-1181-456F-8B6E-AD86960CD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A690F8-39E2-B8AE-9C68-DF3C3F579C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726523" y="2251495"/>
            <a:ext cx="4936192" cy="327803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9888635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2C31F2-1454-1D06-7550-757766FB8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611" y="398282"/>
            <a:ext cx="3587789" cy="51214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2400" dirty="0"/>
              <a:t>Ethics and Professionalism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6EF63-ED5E-52BF-E670-E1162FFD9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3508" y="1916264"/>
            <a:ext cx="4991946" cy="4031313"/>
          </a:xfr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r>
              <a:rPr lang="en-US" sz="4000" b="1" cap="none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Child’s attorney in State Court – </a:t>
            </a:r>
            <a:r>
              <a:rPr lang="en-US" sz="4000" b="1" cap="none" dirty="0">
                <a:solidFill>
                  <a:srgbClr val="FFC000"/>
                </a:solidFill>
              </a:rPr>
              <a:t>New rules!</a:t>
            </a:r>
          </a:p>
          <a:p>
            <a:pPr>
              <a:buFont typeface="Wingdings 3" charset="2"/>
              <a:buChar char=""/>
            </a:pPr>
            <a:endParaRPr lang="en-US" sz="4000" cap="none" dirty="0">
              <a:solidFill>
                <a:schemeClr val="tx1"/>
              </a:solidFill>
            </a:endParaRPr>
          </a:p>
          <a:p>
            <a:r>
              <a:rPr lang="en-US" sz="4600" b="1" cap="none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&gt;  Substituted judgement</a:t>
            </a:r>
          </a:p>
          <a:p>
            <a:r>
              <a:rPr lang="en-US" sz="4600" b="1" cap="none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 </a:t>
            </a:r>
          </a:p>
          <a:p>
            <a:r>
              <a:rPr lang="en-US" sz="4600" b="1" cap="none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&gt;  Placement observer </a:t>
            </a:r>
          </a:p>
        </p:txBody>
      </p:sp>
      <p:sp>
        <p:nvSpPr>
          <p:cNvPr id="22" name="Freeform 31">
            <a:extLst>
              <a:ext uri="{FF2B5EF4-FFF2-40B4-BE49-F238E27FC236}">
                <a16:creationId xmlns:a16="http://schemas.microsoft.com/office/drawing/2014/main" id="{D6CEF2A9-EF08-4FB3-AFFB-C5F77AB6E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109C3C2-C0A8-4559-8462-8007573DF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3992" y="0"/>
            <a:ext cx="609842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4C535542-B72A-4DE0-BE5A-5EA00508C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245057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5" name="Picture 4" descr="A picture containing toy, doll, clipart&#10;&#10;Description automatically generated">
            <a:extLst>
              <a:ext uri="{FF2B5EF4-FFF2-40B4-BE49-F238E27FC236}">
                <a16:creationId xmlns:a16="http://schemas.microsoft.com/office/drawing/2014/main" id="{13E71BFD-255A-98D4-36A8-BBBADB0AFE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992" y="1385290"/>
            <a:ext cx="5449889" cy="4087416"/>
          </a:xfrm>
          <a:prstGeom prst="rect">
            <a:avLst/>
          </a:prstGeom>
          <a:effectLst/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11DF0705-615B-4CF3-A16F-8C14680D8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6904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8930" y="629266"/>
            <a:ext cx="3610251" cy="66288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2400" dirty="0"/>
              <a:t>Ethics and Professionalism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664" y="1963972"/>
            <a:ext cx="6455456" cy="4259847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4000" b="1" cap="none" dirty="0">
                <a:solidFill>
                  <a:schemeClr val="tx1"/>
                </a:solidFill>
              </a:rPr>
              <a:t>New rule 306(a)(1)(b)</a:t>
            </a:r>
          </a:p>
          <a:p>
            <a:endParaRPr lang="en-US" sz="4000" b="1" cap="none" dirty="0">
              <a:solidFill>
                <a:schemeClr val="tx1"/>
              </a:solidFill>
            </a:endParaRPr>
          </a:p>
          <a:p>
            <a:r>
              <a:rPr lang="en-US" sz="4000" b="1" i="1" cap="none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If a child’s  attorney cannot maintain a normal lawyer-client relationship the attorney . . .</a:t>
            </a:r>
            <a:endParaRPr lang="en-US" b="1" i="1" cap="none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>
              <a:buFont typeface="Wingdings 3" charset="2"/>
              <a:buChar char="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Freeform 31">
            <a:extLst>
              <a:ext uri="{FF2B5EF4-FFF2-40B4-BE49-F238E27FC236}">
                <a16:creationId xmlns:a16="http://schemas.microsoft.com/office/drawing/2014/main" id="{C89FDD9F-84AD-4824-89D2-9E286F565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AFF99B9-09FA-411A-8B54-D714B2EE9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871" y="0"/>
            <a:ext cx="406254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7E6CE931-52B0-4AD0-991F-0648E313B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472531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3761D7-C857-4F6C-8B08-9F6A16379E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/>
        </p:blipFill>
        <p:spPr>
          <a:xfrm>
            <a:off x="7575446" y="1963972"/>
            <a:ext cx="4448718" cy="2960419"/>
          </a:xfrm>
          <a:prstGeom prst="rect">
            <a:avLst/>
          </a:prstGeom>
          <a:effectLst/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138FED9-7840-470D-BB14-BF4696ADA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71501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2C31F2-1454-1D06-7550-757766FB8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932" y="629266"/>
            <a:ext cx="3510076" cy="51214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2400" dirty="0"/>
              <a:t>Ethics and Professionalism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6EF63-ED5E-52BF-E670-E1162FFD9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241" y="2096220"/>
            <a:ext cx="5191760" cy="41276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600" b="1" cap="none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&gt;  Normal Lawyer-client relationship</a:t>
            </a:r>
          </a:p>
          <a:p>
            <a:r>
              <a:rPr lang="en-US" sz="3600" b="1" cap="none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&gt;  Client directed</a:t>
            </a:r>
          </a:p>
          <a:p>
            <a:r>
              <a:rPr lang="en-US" sz="3600" b="1" cap="none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&gt;  Keep client’s secrets</a:t>
            </a:r>
          </a:p>
          <a:p>
            <a:pPr>
              <a:buFont typeface="Wingdings 3" charset="2"/>
              <a:buChar char=""/>
            </a:pPr>
            <a:endParaRPr lang="en-US" cap="none" dirty="0">
              <a:solidFill>
                <a:schemeClr val="tx1"/>
              </a:solidFill>
            </a:endParaRPr>
          </a:p>
          <a:p>
            <a:pPr>
              <a:buFont typeface="Wingdings 3" charset="2"/>
              <a:buChar char=""/>
            </a:pPr>
            <a:endParaRPr lang="en-US" cap="none" dirty="0">
              <a:solidFill>
                <a:schemeClr val="tx1"/>
              </a:solidFill>
            </a:endParaRPr>
          </a:p>
        </p:txBody>
      </p:sp>
      <p:sp>
        <p:nvSpPr>
          <p:cNvPr id="22" name="Freeform 31">
            <a:extLst>
              <a:ext uri="{FF2B5EF4-FFF2-40B4-BE49-F238E27FC236}">
                <a16:creationId xmlns:a16="http://schemas.microsoft.com/office/drawing/2014/main" id="{D6CEF2A9-EF08-4FB3-AFFB-C5F77AB6E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109C3C2-C0A8-4559-8462-8007573DF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3992" y="0"/>
            <a:ext cx="609842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4C535542-B72A-4DE0-BE5A-5EA00508C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245057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A690F8-39E2-B8AE-9C68-DF3C3F579C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093992" y="1619410"/>
            <a:ext cx="5449889" cy="3619176"/>
          </a:xfrm>
          <a:prstGeom prst="rect">
            <a:avLst/>
          </a:prstGeom>
          <a:effectLst/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11DF0705-615B-4CF3-A16F-8C14680D8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912512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8930" y="629266"/>
            <a:ext cx="3388082" cy="440219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2400" dirty="0"/>
              <a:t>Ethics and professionalism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8930" y="2438400"/>
            <a:ext cx="618818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. . .</a:t>
            </a:r>
            <a:r>
              <a:rPr lang="en-US" sz="4400" b="1" i="1" cap="none" dirty="0">
                <a:solidFill>
                  <a:srgbClr val="FFFF00"/>
                </a:solidFill>
              </a:rPr>
              <a:t>must</a:t>
            </a:r>
            <a:r>
              <a:rPr lang="en-US" sz="4400" b="1" i="1" cap="none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make a substituted judgment.   </a:t>
            </a:r>
            <a:endParaRPr lang="en-US" sz="4400" b="1" i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>
              <a:buFont typeface="Wingdings 3" charset="2"/>
              <a:buChar char=""/>
            </a:pPr>
            <a:endParaRPr lang="en-US" sz="4400" dirty="0">
              <a:solidFill>
                <a:schemeClr val="tx1"/>
              </a:solidFill>
            </a:endParaRPr>
          </a:p>
          <a:p>
            <a:r>
              <a:rPr lang="en-US" sz="4400" b="1" cap="none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What does that look like?</a:t>
            </a:r>
          </a:p>
          <a:p>
            <a:pPr>
              <a:buFont typeface="Wingdings 3" charset="2"/>
              <a:buChar char="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Freeform 31">
            <a:extLst>
              <a:ext uri="{FF2B5EF4-FFF2-40B4-BE49-F238E27FC236}">
                <a16:creationId xmlns:a16="http://schemas.microsoft.com/office/drawing/2014/main" id="{C89FDD9F-84AD-4824-89D2-9E286F565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AFF99B9-09FA-411A-8B54-D714B2EE9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871" y="0"/>
            <a:ext cx="406254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7E6CE931-52B0-4AD0-991F-0648E313B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472531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3761D7-C857-4F6C-8B08-9F6A16379E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/>
        </p:blipFill>
        <p:spPr>
          <a:xfrm>
            <a:off x="8129871" y="1753752"/>
            <a:ext cx="3414010" cy="3350493"/>
          </a:xfrm>
          <a:prstGeom prst="rect">
            <a:avLst/>
          </a:prstGeom>
          <a:effectLst/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138FED9-7840-470D-BB14-BF4696ADA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132792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812800"/>
            <a:ext cx="3366245" cy="761999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+mn-lt"/>
              </a:rPr>
              <a:t>Ethics and professionalism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23" y="1929158"/>
            <a:ext cx="6643868" cy="396235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 b="1" i="1" cap="none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The attorney </a:t>
            </a:r>
            <a:r>
              <a:rPr lang="en-US" sz="4000" b="1" i="1" cap="none" dirty="0">
                <a:solidFill>
                  <a:schemeClr val="bg2">
                    <a:lumMod val="20000"/>
                    <a:lumOff val="80000"/>
                  </a:schemeClr>
                </a:solidFill>
              </a:rPr>
              <a:t>must</a:t>
            </a:r>
            <a:r>
              <a:rPr lang="en-US" sz="4000" b="1" i="1" cap="none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advise the court of the determination of capacity that requires substituted judgment </a:t>
            </a:r>
            <a:r>
              <a:rPr lang="en-US" sz="4000" b="1" i="1" cap="none" dirty="0">
                <a:solidFill>
                  <a:schemeClr val="bg2">
                    <a:lumMod val="20000"/>
                    <a:lumOff val="80000"/>
                  </a:schemeClr>
                </a:solidFill>
              </a:rPr>
              <a:t>and any subsequent change in that determination</a:t>
            </a:r>
            <a:r>
              <a:rPr lang="en-US" sz="1400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. </a:t>
            </a:r>
          </a:p>
          <a:p>
            <a:pPr>
              <a:lnSpc>
                <a:spcPct val="90000"/>
              </a:lnSpc>
            </a:pPr>
            <a:endParaRPr lang="en-US" sz="1400" b="1" dirty="0"/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897D890B-9AFB-4A90-9960-C92E65728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2449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8ED2387-9C78-40F9-B794-A735DCB3A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0109" y="0"/>
            <a:ext cx="499189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477FCF5B-12FA-4ED2-B449-20BD744A7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539006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780B2A6-1181-456F-8B6E-AD86960CD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3761D7-C857-4F6C-8B08-9F6A16379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7203354" y="1452880"/>
            <a:ext cx="4358726" cy="306758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678613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280" y="1447800"/>
            <a:ext cx="6106159" cy="455676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4400" b="1" i="1" cap="none" dirty="0">
                <a:latin typeface="+mn-lt"/>
              </a:rPr>
              <a:t>A substituted judgment includes determining what the child would decide if the child was capable of making an adequately considered decision </a:t>
            </a:r>
            <a:endParaRPr lang="en-US" sz="4400" b="1" cap="none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6" y="4777380"/>
            <a:ext cx="4752398" cy="861420"/>
          </a:xfrm>
        </p:spPr>
        <p:txBody>
          <a:bodyPr>
            <a:normAutofit/>
          </a:bodyPr>
          <a:lstStyle/>
          <a:p>
            <a:r>
              <a:rPr lang="en-US" b="1" i="1"/>
              <a:t> </a:t>
            </a:r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897D890B-9AFB-4A90-9960-C92E65728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2449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8ED2387-9C78-40F9-B794-A735DCB3A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0109" y="0"/>
            <a:ext cx="499189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5">
            <a:extLst>
              <a:ext uri="{FF2B5EF4-FFF2-40B4-BE49-F238E27FC236}">
                <a16:creationId xmlns:a16="http://schemas.microsoft.com/office/drawing/2014/main" id="{477FCF5B-12FA-4ED2-B449-20BD744A7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539006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780B2A6-1181-456F-8B6E-AD86960CD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A person wearing headphones&#10;&#10;Description automatically generated">
            <a:extLst>
              <a:ext uri="{FF2B5EF4-FFF2-40B4-BE49-F238E27FC236}">
                <a16:creationId xmlns:a16="http://schemas.microsoft.com/office/drawing/2014/main" id="{2380573E-DA5C-AC2F-D6D4-29D85BB055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3354" y="1447800"/>
            <a:ext cx="4511126" cy="289578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5989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C31F2-1454-1D06-7550-757766FB8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85967" y="1325881"/>
            <a:ext cx="4158334" cy="2288588"/>
          </a:xfrm>
        </p:spPr>
        <p:txBody>
          <a:bodyPr>
            <a:normAutofit/>
          </a:bodyPr>
          <a:lstStyle/>
          <a:p>
            <a:r>
              <a:rPr lang="en-US" sz="4200" b="1" dirty="0">
                <a:latin typeface="+mn-lt"/>
              </a:rPr>
              <a:t>Ethics and Professionalism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6EF63-ED5E-52BF-E670-E1162FFD9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85967" y="4588329"/>
            <a:ext cx="4158334" cy="1621508"/>
          </a:xfrm>
        </p:spPr>
        <p:txBody>
          <a:bodyPr>
            <a:normAutofit/>
          </a:bodyPr>
          <a:lstStyle/>
          <a:p>
            <a:endParaRPr lang="en-US" sz="1800" b="1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583823-2AA3-46EB-A803-287EC900BC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0565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36">
            <a:extLst>
              <a:ext uri="{FF2B5EF4-FFF2-40B4-BE49-F238E27FC236}">
                <a16:creationId xmlns:a16="http://schemas.microsoft.com/office/drawing/2014/main" id="{CA87D9D8-42FB-4157-A365-AD97CC6BA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49646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2E6028E3-4806-4E1D-A24F-F8166F67F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400000" flipH="1">
            <a:off x="2894561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5" name="Picture 4" descr="A person holding a sign&#10;&#10;Description automatically generated">
            <a:extLst>
              <a:ext uri="{FF2B5EF4-FFF2-40B4-BE49-F238E27FC236}">
                <a16:creationId xmlns:a16="http://schemas.microsoft.com/office/drawing/2014/main" id="{7EEB19DC-4582-108E-6893-DED95A8133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6"/>
          <a:stretch/>
        </p:blipFill>
        <p:spPr>
          <a:xfrm>
            <a:off x="643854" y="1020257"/>
            <a:ext cx="5450557" cy="481702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6616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8931" y="629266"/>
            <a:ext cx="3397052" cy="66288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2400" dirty="0"/>
              <a:t>Ethics and Professionalism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6003" y="1721994"/>
            <a:ext cx="6903169" cy="4501826"/>
          </a:xfr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r>
              <a:rPr lang="en-US" sz="52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D</a:t>
            </a:r>
            <a:r>
              <a:rPr lang="en-US" sz="5200" b="1" cap="none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on’t ask for a GAL, substitute your judgment. </a:t>
            </a:r>
          </a:p>
          <a:p>
            <a:endParaRPr lang="en-US" sz="5200" b="1" cap="none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r>
              <a:rPr lang="en-US" sz="5200" b="1" cap="none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But tell the judge that is what you are doing and why.</a:t>
            </a:r>
          </a:p>
          <a:p>
            <a:pPr>
              <a:buFont typeface="Wingdings 3" charset="2"/>
              <a:buChar char="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Freeform 31">
            <a:extLst>
              <a:ext uri="{FF2B5EF4-FFF2-40B4-BE49-F238E27FC236}">
                <a16:creationId xmlns:a16="http://schemas.microsoft.com/office/drawing/2014/main" id="{C89FDD9F-84AD-4824-89D2-9E286F565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AFF99B9-09FA-411A-8B54-D714B2EE9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871" y="0"/>
            <a:ext cx="406254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5">
            <a:extLst>
              <a:ext uri="{FF2B5EF4-FFF2-40B4-BE49-F238E27FC236}">
                <a16:creationId xmlns:a16="http://schemas.microsoft.com/office/drawing/2014/main" id="{7E6CE931-52B0-4AD0-991F-0648E313B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472531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3761D7-C857-4F6C-8B08-9F6A16379E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129871" y="1721993"/>
            <a:ext cx="3414010" cy="3414010"/>
          </a:xfrm>
          <a:prstGeom prst="rect">
            <a:avLst/>
          </a:prstGeom>
          <a:effectLst/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D138FED9-7840-470D-BB14-BF4696ADA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591030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C31F2-1454-1D06-7550-757766FB8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138" y="504577"/>
            <a:ext cx="3488165" cy="77724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+mn-lt"/>
              </a:rPr>
              <a:t>Ethics and Professionalism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6EF63-ED5E-52BF-E670-E1162FFD9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783" y="1929158"/>
            <a:ext cx="6191857" cy="466468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4400" b="1" i="1" cap="none" dirty="0">
                <a:solidFill>
                  <a:schemeClr val="accent5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(e) . . . </a:t>
            </a:r>
            <a:r>
              <a:rPr lang="en-US" sz="4400" b="1" i="1" cap="none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In all cases, if practicable and appropriate, an attorney and GAL </a:t>
            </a:r>
            <a:r>
              <a:rPr lang="en-US" sz="4400" b="1" i="1" cap="none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should observe the child's residential environment and the child's interaction with the caregiver</a:t>
            </a:r>
            <a:r>
              <a:rPr lang="en-US" sz="4400" b="1" i="1" cap="none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.</a:t>
            </a:r>
          </a:p>
          <a:p>
            <a:pPr>
              <a:lnSpc>
                <a:spcPct val="90000"/>
              </a:lnSpc>
            </a:pPr>
            <a:endParaRPr lang="en-US" sz="1400" b="1" cap="none" dirty="0">
              <a:latin typeface="Century Gothic" panose="020B0502020202020204" pitchFamily="34" charset="0"/>
            </a:endParaRPr>
          </a:p>
          <a:p>
            <a:pPr>
              <a:lnSpc>
                <a:spcPct val="90000"/>
              </a:lnSpc>
            </a:pPr>
            <a:endParaRPr lang="en-US" sz="1400" b="1" cap="none" dirty="0">
              <a:latin typeface="Century Gothic" panose="020B0502020202020204" pitchFamily="34" charset="0"/>
            </a:endParaRPr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897D890B-9AFB-4A90-9960-C92E65728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2449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ED2387-9C78-40F9-B794-A735DCB3A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0109" y="0"/>
            <a:ext cx="499189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477FCF5B-12FA-4ED2-B449-20BD744A7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539006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80B2A6-1181-456F-8B6E-AD86960CD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A picture containing mask&#10;&#10;Description automatically generated">
            <a:extLst>
              <a:ext uri="{FF2B5EF4-FFF2-40B4-BE49-F238E27FC236}">
                <a16:creationId xmlns:a16="http://schemas.microsoft.com/office/drawing/2014/main" id="{E13068E9-3F47-ADB5-C9A2-8EB6D2674D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271" y="1787203"/>
            <a:ext cx="4118776" cy="386617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3690763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C31F2-1454-1D06-7550-757766FB8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367" y="891540"/>
            <a:ext cx="3579605" cy="502920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2400" b="1" dirty="0">
                <a:latin typeface="+mn-lt"/>
              </a:rPr>
              <a:t>Ethics and Professionalism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6EF63-ED5E-52BF-E670-E1162FFD9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5194" y="1788160"/>
            <a:ext cx="5910805" cy="385064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</a:pPr>
            <a:r>
              <a:rPr lang="en-US" sz="5200" b="1" cap="none" dirty="0">
                <a:solidFill>
                  <a:schemeClr val="accent5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P</a:t>
            </a:r>
            <a:r>
              <a:rPr lang="en-US" sz="4800" b="1" cap="none" dirty="0">
                <a:solidFill>
                  <a:schemeClr val="accent5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op quiz:</a:t>
            </a:r>
          </a:p>
          <a:p>
            <a:pPr>
              <a:lnSpc>
                <a:spcPct val="90000"/>
              </a:lnSpc>
            </a:pPr>
            <a:endParaRPr lang="en-US" sz="4800" b="1" cap="none" dirty="0">
              <a:solidFill>
                <a:schemeClr val="accent5">
                  <a:lumMod val="20000"/>
                  <a:lumOff val="80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4800" b="1" cap="none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Can children’s attorneys report to the court what they observe at the placement?</a:t>
            </a:r>
          </a:p>
          <a:p>
            <a:pPr>
              <a:lnSpc>
                <a:spcPct val="90000"/>
              </a:lnSpc>
            </a:pPr>
            <a:endParaRPr lang="en-US" sz="1100" b="1" cap="none" dirty="0">
              <a:latin typeface="Century Gothic" panose="020B0502020202020204" pitchFamily="34" charset="0"/>
            </a:endParaRPr>
          </a:p>
          <a:p>
            <a:pPr>
              <a:lnSpc>
                <a:spcPct val="90000"/>
              </a:lnSpc>
            </a:pPr>
            <a:endParaRPr lang="en-US" sz="1100" b="1" cap="none" dirty="0">
              <a:latin typeface="Century Gothic" panose="020B0502020202020204" pitchFamily="34" charset="0"/>
            </a:endParaRPr>
          </a:p>
          <a:p>
            <a:pPr>
              <a:lnSpc>
                <a:spcPct val="90000"/>
              </a:lnSpc>
            </a:pPr>
            <a:endParaRPr lang="en-US" sz="1100" b="1" cap="none" dirty="0">
              <a:latin typeface="Century Gothic" panose="020B0502020202020204" pitchFamily="34" charset="0"/>
            </a:endParaRPr>
          </a:p>
          <a:p>
            <a:pPr>
              <a:lnSpc>
                <a:spcPct val="90000"/>
              </a:lnSpc>
            </a:pPr>
            <a:endParaRPr lang="en-US" sz="1100" b="1" cap="none" dirty="0">
              <a:latin typeface="Century Gothic" panose="020B0502020202020204" pitchFamily="34" charset="0"/>
            </a:endParaRPr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897D890B-9AFB-4A90-9960-C92E65728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2449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ED2387-9C78-40F9-B794-A735DCB3A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0109" y="0"/>
            <a:ext cx="499189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477FCF5B-12FA-4ED2-B449-20BD744A7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539006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80B2A6-1181-456F-8B6E-AD86960CD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EB5E50C-BC10-7CB3-37E1-F39BFA5227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120" y="2032000"/>
            <a:ext cx="4494523" cy="260682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689940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C31F2-1454-1D06-7550-757766FB8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296" y="375920"/>
            <a:ext cx="3295125" cy="76708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+mn-lt"/>
              </a:rPr>
              <a:t>Ethics and Professionalism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6EF63-ED5E-52BF-E670-E1162FFD9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5439" y="1614114"/>
            <a:ext cx="6296481" cy="4420925"/>
          </a:xfrm>
        </p:spPr>
        <p:txBody>
          <a:bodyPr>
            <a:normAutofit fontScale="92500" lnSpcReduction="10000"/>
          </a:bodyPr>
          <a:lstStyle/>
          <a:p>
            <a:r>
              <a:rPr lang="en-US" sz="48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GALs can!</a:t>
            </a:r>
          </a:p>
          <a:p>
            <a:endParaRPr lang="en-US" sz="3200" b="1" dirty="0"/>
          </a:p>
          <a:p>
            <a:r>
              <a:rPr lang="en-US" sz="3200" b="1" cap="none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A child is not the GAL’s client . . .</a:t>
            </a:r>
          </a:p>
          <a:p>
            <a:endParaRPr lang="en-US" sz="3200" b="1" cap="none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marL="457200" indent="-457200">
              <a:buAutoNum type="arabicPeriod"/>
            </a:pPr>
            <a:r>
              <a:rPr lang="en-US" sz="3200" b="1" cap="none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No confidentiality</a:t>
            </a:r>
          </a:p>
          <a:p>
            <a:pPr marL="457200" indent="-457200">
              <a:buAutoNum type="arabicPeriod"/>
            </a:pPr>
            <a:r>
              <a:rPr lang="en-US" sz="3200" b="1" cap="none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Not client directed</a:t>
            </a:r>
          </a:p>
          <a:p>
            <a:pPr marL="457200" indent="-457200">
              <a:buAutoNum type="arabicPeriod"/>
            </a:pPr>
            <a:r>
              <a:rPr lang="en-US" sz="3200" b="1" cap="none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Substituted judgment is expected</a:t>
            </a:r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897D890B-9AFB-4A90-9960-C92E65728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2449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ED2387-9C78-40F9-B794-A735DCB3A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0109" y="0"/>
            <a:ext cx="499189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477FCF5B-12FA-4ED2-B449-20BD744A7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539006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80B2A6-1181-456F-8B6E-AD86960CD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A picture containing text, jacket&#10;&#10;Description automatically generated">
            <a:extLst>
              <a:ext uri="{FF2B5EF4-FFF2-40B4-BE49-F238E27FC236}">
                <a16:creationId xmlns:a16="http://schemas.microsoft.com/office/drawing/2014/main" id="{DDB6FB29-71DF-CD98-AF88-800D651BD9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323" y="1447800"/>
            <a:ext cx="2608897" cy="4191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81191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60" name="Oval 59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8" name="Freeform 7">
            <a:extLst>
              <a:ext uri="{FF2B5EF4-FFF2-40B4-BE49-F238E27FC236}">
                <a16:creationId xmlns:a16="http://schemas.microsoft.com/office/drawing/2014/main" id="{C807F40B-215E-4016-86B5-D8D5B7CF7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2C31F2-1454-1D06-7550-757766FB8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930" y="629267"/>
            <a:ext cx="4079187" cy="542618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2800" dirty="0"/>
              <a:t>Ethics and Professionalism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99666CB-33C7-4715-9945-0656084445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924298"/>
            <a:ext cx="12192417" cy="29337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reeform 5">
            <a:extLst>
              <a:ext uri="{FF2B5EF4-FFF2-40B4-BE49-F238E27FC236}">
                <a16:creationId xmlns:a16="http://schemas.microsoft.com/office/drawing/2014/main" id="{AB134A2B-B40D-404D-89C2-5D5ED1106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1695" cy="2802467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6EF63-ED5E-52BF-E670-E1162FFD9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3620" y="2286162"/>
            <a:ext cx="11934401" cy="4571837"/>
          </a:xfr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/>
                </a:solidFill>
              </a:rPr>
              <a:t>	</a:t>
            </a:r>
            <a:r>
              <a:rPr lang="en-US" sz="3600" b="1" dirty="0">
                <a:solidFill>
                  <a:schemeClr val="bg1"/>
                </a:solidFill>
              </a:rPr>
              <a:t>						</a:t>
            </a:r>
            <a:r>
              <a:rPr lang="en-US" sz="3600" b="1" dirty="0">
                <a:solidFill>
                  <a:schemeClr val="bg1"/>
                </a:solidFill>
                <a:latin typeface="Amasis MT Pro Black" panose="02040A04050005020304" pitchFamily="18" charset="0"/>
              </a:rPr>
              <a:t>			</a:t>
            </a:r>
            <a:r>
              <a:rPr lang="en-US" sz="36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masis MT Pro Black" panose="02040A04050005020304" pitchFamily="18" charset="0"/>
              </a:rPr>
              <a:t>Child’s attorney</a:t>
            </a:r>
            <a:r>
              <a:rPr lang="en-US" sz="3600" b="1" dirty="0">
                <a:solidFill>
                  <a:schemeClr val="bg1"/>
                </a:solidFill>
                <a:latin typeface="Amasis MT Pro Black" panose="02040A04050005020304" pitchFamily="18" charset="0"/>
              </a:rPr>
              <a:t>		    </a:t>
            </a:r>
            <a:r>
              <a:rPr lang="en-US" sz="36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masis MT Pro Black" panose="02040A04050005020304" pitchFamily="18" charset="0"/>
              </a:rPr>
              <a:t>Gal</a:t>
            </a:r>
          </a:p>
          <a:p>
            <a:pPr>
              <a:lnSpc>
                <a:spcPct val="120000"/>
              </a:lnSpc>
            </a:pPr>
            <a:endParaRPr lang="en-US" sz="3600" b="1" dirty="0">
              <a:solidFill>
                <a:schemeClr val="bg1"/>
              </a:solidFill>
              <a:latin typeface="Amasis MT Pro Black" panose="02040A040500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600" b="1" dirty="0">
                <a:solidFill>
                  <a:schemeClr val="bg1"/>
                </a:solidFill>
                <a:latin typeface="Amasis MT Pro Black" panose="02040A04050005020304" pitchFamily="18" charset="0"/>
              </a:rPr>
              <a:t>Confidentiality  					</a:t>
            </a:r>
            <a:r>
              <a:rPr lang="en-US" sz="3600" b="1" dirty="0">
                <a:solidFill>
                  <a:srgbClr val="00B050"/>
                </a:solidFill>
                <a:latin typeface="Amasis MT Pro Black" panose="02040A04050005020304" pitchFamily="18" charset="0"/>
              </a:rPr>
              <a:t>    yes	</a:t>
            </a:r>
            <a:r>
              <a:rPr lang="en-US" sz="3600" b="1" dirty="0">
                <a:solidFill>
                  <a:schemeClr val="bg1"/>
                </a:solidFill>
                <a:latin typeface="Amasis MT Pro Black" panose="02040A04050005020304" pitchFamily="18" charset="0"/>
              </a:rPr>
              <a:t>				      </a:t>
            </a:r>
            <a:r>
              <a:rPr lang="en-US" sz="3600" b="1" dirty="0">
                <a:solidFill>
                  <a:srgbClr val="FF0000"/>
                </a:solidFill>
                <a:latin typeface="Amasis MT Pro Black" panose="02040A04050005020304" pitchFamily="18" charset="0"/>
              </a:rPr>
              <a:t>no</a:t>
            </a:r>
          </a:p>
          <a:p>
            <a:pPr>
              <a:lnSpc>
                <a:spcPct val="145000"/>
              </a:lnSpc>
              <a:spcBef>
                <a:spcPts val="0"/>
              </a:spcBef>
            </a:pPr>
            <a:endParaRPr lang="en-US" sz="3600" b="1" dirty="0">
              <a:solidFill>
                <a:schemeClr val="bg1"/>
              </a:solidFill>
              <a:latin typeface="Amasis MT Pro Black" panose="02040A04050005020304" pitchFamily="18" charset="0"/>
            </a:endParaRPr>
          </a:p>
          <a:p>
            <a:pPr>
              <a:lnSpc>
                <a:spcPct val="145000"/>
              </a:lnSpc>
              <a:spcBef>
                <a:spcPts val="0"/>
              </a:spcBef>
            </a:pPr>
            <a:r>
              <a:rPr lang="en-US" sz="3600" b="1" dirty="0">
                <a:solidFill>
                  <a:schemeClr val="bg1"/>
                </a:solidFill>
                <a:latin typeface="Amasis MT Pro Black" panose="02040A04050005020304" pitchFamily="18" charset="0"/>
              </a:rPr>
              <a:t>Follow child’s  Wishes	      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Amasis MT Pro Black" panose="02040A04050005020304" pitchFamily="18" charset="0"/>
              </a:rPr>
              <a:t>yes, if child can	           </a:t>
            </a:r>
            <a:r>
              <a:rPr lang="en-US" sz="3600" b="1" dirty="0">
                <a:solidFill>
                  <a:srgbClr val="FF0000"/>
                </a:solidFill>
                <a:latin typeface="Amasis MT Pro Black" panose="02040A04050005020304" pitchFamily="18" charset="0"/>
              </a:rPr>
              <a:t>NO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Amasis MT Pro Black" panose="02040A04050005020304" pitchFamily="18" charset="0"/>
              </a:rPr>
              <a:t>	    </a:t>
            </a:r>
          </a:p>
          <a:p>
            <a:pPr>
              <a:lnSpc>
                <a:spcPct val="145000"/>
              </a:lnSpc>
              <a:spcBef>
                <a:spcPts val="0"/>
              </a:spcBef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Amasis MT Pro Black" panose="02040A04050005020304" pitchFamily="18" charset="0"/>
              </a:rPr>
              <a:t>									        communicate </a:t>
            </a:r>
          </a:p>
          <a:p>
            <a:pPr>
              <a:lnSpc>
                <a:spcPct val="145000"/>
              </a:lnSpc>
              <a:spcBef>
                <a:spcPts val="0"/>
              </a:spcBef>
            </a:pPr>
            <a:endParaRPr lang="en-US" sz="3600" b="1" dirty="0">
              <a:solidFill>
                <a:schemeClr val="bg1"/>
              </a:solidFill>
              <a:latin typeface="Amasis MT Pro Black" panose="02040A04050005020304" pitchFamily="18" charset="0"/>
            </a:endParaRPr>
          </a:p>
          <a:p>
            <a:pPr>
              <a:lnSpc>
                <a:spcPct val="145000"/>
              </a:lnSpc>
              <a:spcBef>
                <a:spcPts val="0"/>
              </a:spcBef>
            </a:pPr>
            <a:r>
              <a:rPr lang="en-US" sz="3600" b="1" dirty="0">
                <a:solidFill>
                  <a:schemeClr val="bg1"/>
                </a:solidFill>
                <a:latin typeface="Amasis MT Pro Black" panose="02040A04050005020304" pitchFamily="18" charset="0"/>
              </a:rPr>
              <a:t>Primary loyalty		                   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Amasis MT Pro Black" panose="02040A04050005020304" pitchFamily="18" charset="0"/>
              </a:rPr>
              <a:t>child	</a:t>
            </a:r>
            <a:r>
              <a:rPr lang="en-US" sz="3600" b="1" dirty="0">
                <a:solidFill>
                  <a:schemeClr val="bg1"/>
                </a:solidFill>
                <a:latin typeface="Amasis MT Pro Black" panose="02040A04050005020304" pitchFamily="18" charset="0"/>
              </a:rPr>
              <a:t>					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Amasis MT Pro Black" panose="02040A04050005020304" pitchFamily="18" charset="0"/>
              </a:rPr>
              <a:t>Court</a:t>
            </a:r>
          </a:p>
          <a:p>
            <a:pPr>
              <a:lnSpc>
                <a:spcPct val="145000"/>
              </a:lnSpc>
              <a:spcBef>
                <a:spcPts val="0"/>
              </a:spcBef>
            </a:pPr>
            <a:endParaRPr lang="en-US" sz="3600" b="1" dirty="0">
              <a:solidFill>
                <a:schemeClr val="accent5">
                  <a:lumMod val="75000"/>
                </a:schemeClr>
              </a:solidFill>
              <a:latin typeface="Amasis MT Pro Black" panose="02040A04050005020304" pitchFamily="18" charset="0"/>
            </a:endParaRPr>
          </a:p>
          <a:p>
            <a:pPr>
              <a:lnSpc>
                <a:spcPct val="145000"/>
              </a:lnSpc>
              <a:spcBef>
                <a:spcPts val="0"/>
              </a:spcBef>
            </a:pPr>
            <a:r>
              <a:rPr lang="en-US" sz="3600" b="1" dirty="0">
                <a:solidFill>
                  <a:schemeClr val="bg1"/>
                </a:solidFill>
                <a:latin typeface="Amasis MT Pro Black" panose="02040A04050005020304" pitchFamily="18" charset="0"/>
              </a:rPr>
              <a:t>Advice to	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Amasis MT Pro Black" panose="02040A04050005020304" pitchFamily="18" charset="0"/>
              </a:rPr>
              <a:t>							    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Amasis MT Pro Black" panose="02040A04050005020304" pitchFamily="18" charset="0"/>
              </a:rPr>
              <a:t>child	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Amasis MT Pro Black" panose="02040A04050005020304" pitchFamily="18" charset="0"/>
              </a:rPr>
              <a:t>					court</a:t>
            </a:r>
          </a:p>
        </p:txBody>
      </p:sp>
    </p:spTree>
    <p:extLst>
      <p:ext uri="{BB962C8B-B14F-4D97-AF65-F5344CB8AC3E}">
        <p14:creationId xmlns:p14="http://schemas.microsoft.com/office/powerpoint/2010/main" val="38398656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C31F2-1454-1D06-7550-757766FB8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9623" y="937632"/>
            <a:ext cx="3861252" cy="41073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b="1" dirty="0">
                <a:latin typeface="+mn-lt"/>
              </a:rPr>
              <a:t>Ethics and Professionalism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6EF63-ED5E-52BF-E670-E1162FFD9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9571" y="1578634"/>
            <a:ext cx="6188927" cy="406016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4400" b="1" cap="none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Pop quiz part 2:</a:t>
            </a:r>
          </a:p>
          <a:p>
            <a:pPr>
              <a:lnSpc>
                <a:spcPct val="90000"/>
              </a:lnSpc>
            </a:pPr>
            <a:endParaRPr lang="en-US" sz="4400" b="1" cap="none" dirty="0">
              <a:latin typeface="Century Gothic" panose="020B0502020202020204" pitchFamily="34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4000" b="1" cap="none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Kids are placed with Grandma.  Kids tell you that GM allows parents to visit in violation to court order . . .</a:t>
            </a: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897D890B-9AFB-4A90-9960-C92E65728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2449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98ED2387-9C78-40F9-B794-A735DCB3A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0109" y="0"/>
            <a:ext cx="499189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477FCF5B-12FA-4ED2-B449-20BD744A7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539006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1780B2A6-1181-456F-8B6E-AD86960CD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EB5E50C-BC10-7CB3-37E1-F39BFA5227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353" y="2141034"/>
            <a:ext cx="3886119" cy="225394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030762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C31F2-1454-1D06-7550-757766FB8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608" y="1011972"/>
            <a:ext cx="3649378" cy="471139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+mn-lt"/>
              </a:rPr>
              <a:t>Ethics and Professionalism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6EF63-ED5E-52BF-E670-E1162FFD9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8420" y="1739590"/>
            <a:ext cx="5728934" cy="389921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400" b="1" cap="none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Pop quiz part 2:</a:t>
            </a:r>
          </a:p>
          <a:p>
            <a:pPr>
              <a:lnSpc>
                <a:spcPct val="90000"/>
              </a:lnSpc>
            </a:pPr>
            <a:endParaRPr lang="en-US" sz="4400" b="1" cap="none" dirty="0">
              <a:solidFill>
                <a:schemeClr val="accent3">
                  <a:lumMod val="20000"/>
                  <a:lumOff val="80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4400" b="1" cap="none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Kids want to stay with Grandma no matter what</a:t>
            </a:r>
            <a:r>
              <a:rPr lang="en-US" sz="1400" b="1" cap="none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897D890B-9AFB-4A90-9960-C92E65728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2449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ED2387-9C78-40F9-B794-A735DCB3A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0109" y="0"/>
            <a:ext cx="499189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477FCF5B-12FA-4ED2-B449-20BD744A7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539006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80B2A6-1181-456F-8B6E-AD86960CD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EB5E50C-BC10-7CB3-37E1-F39BFA5227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354" y="2691618"/>
            <a:ext cx="2936836" cy="170336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814437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2C31F2-1454-1D06-7550-757766FB8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931" y="629267"/>
            <a:ext cx="3287450" cy="10744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/>
              <a:t>Ethics and Professionalism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6EF63-ED5E-52BF-E670-E1162FFD9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8931" y="1940312"/>
            <a:ext cx="5616216" cy="428350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200" b="1" cap="none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What do you do if:</a:t>
            </a:r>
          </a:p>
          <a:p>
            <a:pPr>
              <a:buFont typeface="Wingdings 3" charset="2"/>
              <a:buChar char=""/>
            </a:pPr>
            <a:endParaRPr lang="en-US" sz="3200" b="1" cap="none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r>
              <a:rPr lang="en-US" sz="3200" b="1" cap="none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&gt;  You are child’s attorney in state court?</a:t>
            </a:r>
          </a:p>
          <a:p>
            <a:r>
              <a:rPr lang="en-US" sz="3200" b="1" cap="none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&gt;  You are child’s attorney in Tribal Court? </a:t>
            </a:r>
          </a:p>
          <a:p>
            <a:r>
              <a:rPr lang="en-US" sz="3200" b="1" cap="none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&gt;  You are GAL? </a:t>
            </a:r>
          </a:p>
        </p:txBody>
      </p:sp>
      <p:sp>
        <p:nvSpPr>
          <p:cNvPr id="22" name="Freeform 31">
            <a:extLst>
              <a:ext uri="{FF2B5EF4-FFF2-40B4-BE49-F238E27FC236}">
                <a16:creationId xmlns:a16="http://schemas.microsoft.com/office/drawing/2014/main" id="{1F7E4252-2F8C-4EA5-8B25-80F4D86EE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49843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AE682A4-5C0C-437A-88CB-93903D449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4139" y="0"/>
            <a:ext cx="463828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BCB0AB8E-3445-441A-B43E-CED27841E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906400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EB5E50C-BC10-7CB3-37E1-F39BFA5227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742" y="2274758"/>
            <a:ext cx="3980139" cy="2308480"/>
          </a:xfrm>
          <a:prstGeom prst="rect">
            <a:avLst/>
          </a:prstGeom>
          <a:effectLst/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0202AA6-BAFE-417F-904D-4F7027D36D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720838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2C31F2-1454-1D06-7550-757766FB8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9082" y="303005"/>
            <a:ext cx="3454782" cy="50768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/>
              <a:t>Ethics and Professionalism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6EF63-ED5E-52BF-E670-E1162FFD9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649" y="1354347"/>
            <a:ext cx="6643483" cy="4869472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4000" b="1" cap="none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</a:rPr>
              <a:t>Parents’ attorney’s role:</a:t>
            </a:r>
          </a:p>
          <a:p>
            <a:endParaRPr lang="en-US" sz="4000" b="1" cap="none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r>
              <a:rPr lang="en-US" sz="4000" b="1" cap="none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1.  Understand your client</a:t>
            </a:r>
          </a:p>
          <a:p>
            <a:r>
              <a:rPr lang="en-US" sz="4000" b="1" cap="none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2.  Advise them</a:t>
            </a:r>
          </a:p>
          <a:p>
            <a:r>
              <a:rPr lang="en-US" sz="4000" b="1" cap="none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3.  Only then, advocate</a:t>
            </a:r>
          </a:p>
          <a:p>
            <a:r>
              <a:rPr lang="en-US" sz="4000" b="1" cap="none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  their position </a:t>
            </a:r>
          </a:p>
          <a:p>
            <a:endParaRPr lang="en-US" sz="3200" b="1" dirty="0">
              <a:solidFill>
                <a:schemeClr val="tx1"/>
              </a:solidFill>
            </a:endParaRPr>
          </a:p>
          <a:p>
            <a:r>
              <a:rPr lang="en-US" sz="32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2" name="Freeform 31">
            <a:extLst>
              <a:ext uri="{FF2B5EF4-FFF2-40B4-BE49-F238E27FC236}">
                <a16:creationId xmlns:a16="http://schemas.microsoft.com/office/drawing/2014/main" id="{1F7E4252-2F8C-4EA5-8B25-80F4D86EE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49843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AE682A4-5C0C-437A-88CB-93903D449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4139" y="0"/>
            <a:ext cx="463828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BCB0AB8E-3445-441A-B43E-CED27841E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906400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5" name="Picture 4" descr="A picture containing text, library, book, indoor&#10;&#10;Description automatically generated">
            <a:extLst>
              <a:ext uri="{FF2B5EF4-FFF2-40B4-BE49-F238E27FC236}">
                <a16:creationId xmlns:a16="http://schemas.microsoft.com/office/drawing/2014/main" id="{18B8DE96-45B9-C79F-277B-CEFB18C0F9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742" y="2100627"/>
            <a:ext cx="3980139" cy="2656742"/>
          </a:xfrm>
          <a:prstGeom prst="rect">
            <a:avLst/>
          </a:prstGeom>
          <a:effectLst/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0202AA6-BAFE-417F-904D-4F7027D36D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159350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C31F2-1454-1D06-7550-757766FB8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590" y="497861"/>
            <a:ext cx="3307610" cy="778727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Ethics and Professionalism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6EF63-ED5E-52BF-E670-E1162FFD9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420" y="1414732"/>
            <a:ext cx="6323162" cy="4281861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4000" b="1" cap="none" dirty="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</a:rPr>
              <a:t>Rule 2.1:</a:t>
            </a:r>
          </a:p>
          <a:p>
            <a:pPr>
              <a:lnSpc>
                <a:spcPct val="90000"/>
              </a:lnSpc>
            </a:pPr>
            <a:r>
              <a:rPr lang="en-US" sz="4000" b="1" i="1" cap="none" dirty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rPr>
              <a:t>. . . </a:t>
            </a:r>
            <a:r>
              <a:rPr lang="en-US" sz="4000" b="1" i="1" cap="none" dirty="0"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latin typeface="+mn-lt"/>
              </a:rPr>
              <a:t> in rendering advice, a lawyer may refer not only to law but to </a:t>
            </a:r>
            <a:r>
              <a:rPr lang="en-US" sz="4000" b="1" i="1" cap="none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+mn-lt"/>
              </a:rPr>
              <a:t>other considerations</a:t>
            </a:r>
            <a:r>
              <a:rPr lang="en-US" sz="4000" b="1" i="1" cap="none" dirty="0"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latin typeface="+mn-lt"/>
              </a:rPr>
              <a:t> such as moral, economic, social and political factors, that may be relevant to the client's situation.</a:t>
            </a:r>
            <a:endParaRPr lang="en-US" sz="4000" b="1" dirty="0">
              <a:solidFill>
                <a:schemeClr val="accent3">
                  <a:lumMod val="20000"/>
                  <a:lumOff val="80000"/>
                </a:schemeClr>
              </a:solidFill>
              <a:latin typeface="+mn-lt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897D890B-9AFB-4A90-9960-C92E65728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2449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98ED2387-9C78-40F9-B794-A735DCB3A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0109" y="0"/>
            <a:ext cx="499189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477FCF5B-12FA-4ED2-B449-20BD744A7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539006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1780B2A6-1181-456F-8B6E-AD86960CD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B8DE96-45B9-C79F-277B-CEFB18C0F9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7275" y="2242868"/>
            <a:ext cx="4716540" cy="292014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463832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C31F2-1454-1D06-7550-757766FB8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85675" y="515564"/>
            <a:ext cx="3730005" cy="419156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6EF63-ED5E-52BF-E670-E1162FFD9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8001" y="646982"/>
            <a:ext cx="7711440" cy="4993060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3600" b="1" cap="none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Three topics: </a:t>
            </a:r>
          </a:p>
          <a:p>
            <a:pPr>
              <a:lnSpc>
                <a:spcPct val="90000"/>
              </a:lnSpc>
            </a:pPr>
            <a:endParaRPr lang="en-US" sz="3600" b="1" cap="none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en-US" sz="3600" b="1" cap="none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1. </a:t>
            </a:r>
            <a:r>
              <a:rPr lang="en-US" sz="4000" b="1" cap="none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What is your role? </a:t>
            </a:r>
          </a:p>
          <a:p>
            <a:pPr>
              <a:lnSpc>
                <a:spcPct val="90000"/>
              </a:lnSpc>
            </a:pPr>
            <a:endParaRPr lang="en-US" sz="4000" b="1" cap="none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en-US" sz="4000" b="1" cap="none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2. Biases, Common Sense, and Reasonable Efforts</a:t>
            </a:r>
          </a:p>
          <a:p>
            <a:pPr>
              <a:lnSpc>
                <a:spcPct val="90000"/>
              </a:lnSpc>
            </a:pPr>
            <a:endParaRPr lang="en-US" sz="4000" b="1" cap="none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en-US" sz="4000" b="1" cap="none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3.  A Different Slant on Competency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FD235D7-E555-468D-A368-E23596CCE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357780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8">
            <a:extLst>
              <a:ext uri="{FF2B5EF4-FFF2-40B4-BE49-F238E27FC236}">
                <a16:creationId xmlns:a16="http://schemas.microsoft.com/office/drawing/2014/main" id="{AA0BB620-0E1B-444E-B4DA-620EC18FC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5692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5">
            <a:extLst>
              <a:ext uri="{FF2B5EF4-FFF2-40B4-BE49-F238E27FC236}">
                <a16:creationId xmlns:a16="http://schemas.microsoft.com/office/drawing/2014/main" id="{2429450D-EE6E-4527-982F-934CA86EE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400000" flipH="1">
            <a:off x="38060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93511E-9596-CF9E-E239-502D58B194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8" r="18727" b="-1"/>
          <a:stretch/>
        </p:blipFill>
        <p:spPr>
          <a:xfrm>
            <a:off x="640972" y="1483815"/>
            <a:ext cx="2936836" cy="404995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090521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C31F2-1454-1D06-7550-757766FB8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608" y="586379"/>
            <a:ext cx="2953394" cy="861419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Ethics and Professionalism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6EF63-ED5E-52BF-E670-E1162FFD9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117" y="1929158"/>
            <a:ext cx="6365453" cy="370964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800" b="1" cap="none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Explain what’s going on – especially </a:t>
            </a:r>
            <a:r>
              <a:rPr lang="en-US" sz="4800" b="1" cap="none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“reasonable efforts” </a:t>
            </a:r>
            <a:r>
              <a:rPr lang="en-US" sz="4800" b="1" cap="none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and</a:t>
            </a:r>
          </a:p>
          <a:p>
            <a:pPr>
              <a:lnSpc>
                <a:spcPct val="90000"/>
              </a:lnSpc>
            </a:pPr>
            <a:r>
              <a:rPr lang="en-US" sz="1400" b="1" dirty="0"/>
              <a:t> </a:t>
            </a: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897D890B-9AFB-4A90-9960-C92E65728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2449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98ED2387-9C78-40F9-B794-A735DCB3A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0109" y="0"/>
            <a:ext cx="499189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477FCF5B-12FA-4ED2-B449-20BD744A7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539006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1780B2A6-1181-456F-8B6E-AD86960CD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B8DE96-45B9-C79F-277B-CEFB18C0F9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6901" y="1466593"/>
            <a:ext cx="3816711" cy="417220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960682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C31F2-1454-1D06-7550-757766FB8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405" y="699728"/>
            <a:ext cx="3155795" cy="537116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Ethics and Professionalism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6EF63-ED5E-52BF-E670-E1162FFD9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2405" y="1393902"/>
            <a:ext cx="5564949" cy="424489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endParaRPr lang="en-US" sz="1100" b="1" dirty="0"/>
          </a:p>
          <a:p>
            <a:pPr>
              <a:lnSpc>
                <a:spcPct val="90000"/>
              </a:lnSpc>
            </a:pPr>
            <a:endParaRPr lang="en-US" sz="1100" b="1" dirty="0"/>
          </a:p>
          <a:p>
            <a:pPr>
              <a:lnSpc>
                <a:spcPct val="90000"/>
              </a:lnSpc>
            </a:pPr>
            <a:r>
              <a:rPr lang="en-US" sz="4800" b="1" cap="none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Child And Family Team Meetings</a:t>
            </a:r>
            <a:endParaRPr lang="en-US" sz="4800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897D890B-9AFB-4A90-9960-C92E65728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2449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ED2387-9C78-40F9-B794-A735DCB3A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0109" y="0"/>
            <a:ext cx="499189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477FCF5B-12FA-4ED2-B449-20BD744A7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539006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80B2A6-1181-456F-8B6E-AD86960CD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B8DE96-45B9-C79F-277B-CEFB18C0F9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200109" y="2175819"/>
            <a:ext cx="4511680" cy="283107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958230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C31F2-1454-1D06-7550-757766FB8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525" y="281579"/>
            <a:ext cx="3265837" cy="937621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Ethics and Professionalism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6EF63-ED5E-52BF-E670-E1162FFD9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6478" y="1550020"/>
            <a:ext cx="5650876" cy="408878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b="1" dirty="0"/>
          </a:p>
          <a:p>
            <a:r>
              <a:rPr lang="en-US" sz="4400" b="1" cap="none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Respect their Confidentiality</a:t>
            </a:r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897D890B-9AFB-4A90-9960-C92E65728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2449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ED2387-9C78-40F9-B794-A735DCB3A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0109" y="0"/>
            <a:ext cx="499189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477FCF5B-12FA-4ED2-B449-20BD744A7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539006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80B2A6-1181-456F-8B6E-AD86960CD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B8DE96-45B9-C79F-277B-CEFB18C0F9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203354" y="2889701"/>
            <a:ext cx="2936836" cy="130719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28038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7620" y="271395"/>
            <a:ext cx="3189825" cy="8431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/>
              <a:t>Ethics and Professionalism</a:t>
            </a:r>
            <a:endParaRPr lang="en-US" sz="2400" dirty="0">
              <a:ln>
                <a:solidFill>
                  <a:schemeClr val="bg2"/>
                </a:solidFill>
              </a:ln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8930" y="2438400"/>
            <a:ext cx="618818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400" b="1" i="1" cap="none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“Three may keep a secret, if two of them are dead.” </a:t>
            </a:r>
          </a:p>
          <a:p>
            <a:br>
              <a:rPr lang="en-US" dirty="0">
                <a:solidFill>
                  <a:schemeClr val="tx1"/>
                </a:solidFill>
              </a:rPr>
            </a:br>
            <a:r>
              <a:rPr lang="en-US" b="1" cap="none" dirty="0">
                <a:solidFill>
                  <a:schemeClr val="tx1"/>
                </a:solidFill>
              </a:rPr>
              <a:t>― Benjamin Franklin  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Freeform 31">
            <a:extLst>
              <a:ext uri="{FF2B5EF4-FFF2-40B4-BE49-F238E27FC236}">
                <a16:creationId xmlns:a16="http://schemas.microsoft.com/office/drawing/2014/main" id="{C89FDD9F-84AD-4824-89D2-9E286F565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AFF99B9-09FA-411A-8B54-D714B2EE9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871" y="0"/>
            <a:ext cx="406254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7E6CE931-52B0-4AD0-991F-0648E313B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472531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5" name="Picture 4" descr="A person with long hair&#10;&#10;Description automatically generated with low confidence">
            <a:extLst>
              <a:ext uri="{FF2B5EF4-FFF2-40B4-BE49-F238E27FC236}">
                <a16:creationId xmlns:a16="http://schemas.microsoft.com/office/drawing/2014/main" id="{749F1369-C8DE-5410-D63D-B2FE844687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871" y="2144477"/>
            <a:ext cx="3414010" cy="2569042"/>
          </a:xfrm>
          <a:prstGeom prst="rect">
            <a:avLst/>
          </a:prstGeom>
          <a:effectLst/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138FED9-7840-470D-BB14-BF4696ADA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754789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C31F2-1454-1D06-7550-757766FB8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2800" y="748531"/>
            <a:ext cx="3022421" cy="316410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+mn-lt"/>
              </a:rPr>
              <a:t>Ethics and Professionalism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6EF63-ED5E-52BF-E670-E1162FFD9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2234" y="1929158"/>
            <a:ext cx="5595120" cy="370964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400" b="1" cap="none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Pop quiz:</a:t>
            </a:r>
          </a:p>
          <a:p>
            <a:pPr>
              <a:lnSpc>
                <a:spcPct val="90000"/>
              </a:lnSpc>
            </a:pPr>
            <a:endParaRPr lang="en-US" sz="4400" b="1" cap="none" dirty="0">
              <a:solidFill>
                <a:schemeClr val="accent3">
                  <a:lumMod val="20000"/>
                  <a:lumOff val="80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4400" b="1" cap="none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What is confidential?</a:t>
            </a:r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897D890B-9AFB-4A90-9960-C92E65728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2449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ED2387-9C78-40F9-B794-A735DCB3A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0109" y="0"/>
            <a:ext cx="499189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477FCF5B-12FA-4ED2-B449-20BD744A7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539006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80B2A6-1181-456F-8B6E-AD86960CD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EB5E50C-BC10-7CB3-37E1-F39BFA5227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354" y="2691618"/>
            <a:ext cx="2936836" cy="170336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796749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1880" y="355871"/>
            <a:ext cx="2819099" cy="104713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/>
              <a:t>Ethics and Professionalism</a:t>
            </a:r>
            <a:endParaRPr lang="en-US" sz="2400" dirty="0">
              <a:ln>
                <a:solidFill>
                  <a:schemeClr val="bg2"/>
                </a:solidFill>
              </a:ln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8931" y="1676400"/>
            <a:ext cx="5616216" cy="4547419"/>
          </a:xfrm>
        </p:spPr>
        <p:txBody>
          <a:bodyPr vert="horz" lIns="91440" tIns="45720" rIns="91440" bIns="45720" rtlCol="0">
            <a:normAutofit/>
          </a:bodyPr>
          <a:lstStyle/>
          <a:p>
            <a:pPr lvl="0">
              <a:buFont typeface="Wingdings 3" charset="2"/>
              <a:buChar char=""/>
            </a:pPr>
            <a:endParaRPr lang="en-US" dirty="0">
              <a:solidFill>
                <a:schemeClr val="tx1"/>
              </a:solidFill>
            </a:endParaRPr>
          </a:p>
          <a:p>
            <a:pPr lvl="0"/>
            <a:r>
              <a:rPr lang="en-US" sz="5400" b="1" dirty="0">
                <a:solidFill>
                  <a:schemeClr val="tx1"/>
                </a:solidFill>
              </a:rPr>
              <a:t>Everything!!!</a:t>
            </a:r>
          </a:p>
          <a:p>
            <a:pPr lvl="0">
              <a:buFont typeface="Wingdings 3" charset="2"/>
              <a:buChar char=""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Wingdings 3" charset="2"/>
              <a:buChar char="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Freeform 31">
            <a:extLst>
              <a:ext uri="{FF2B5EF4-FFF2-40B4-BE49-F238E27FC236}">
                <a16:creationId xmlns:a16="http://schemas.microsoft.com/office/drawing/2014/main" id="{1F7E4252-2F8C-4EA5-8B25-80F4D86EE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49843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AE682A4-5C0C-437A-88CB-93903D449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4139" y="0"/>
            <a:ext cx="463828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BCB0AB8E-3445-441A-B43E-CED27841E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906400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7A589D3B-D740-D80C-185C-4B1DC24F6C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742" y="1438929"/>
            <a:ext cx="3980139" cy="3980139"/>
          </a:xfrm>
          <a:prstGeom prst="rect">
            <a:avLst/>
          </a:prstGeom>
          <a:effectLst/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0202AA6-BAFE-417F-904D-4F7027D36D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295166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459" y="414071"/>
            <a:ext cx="3388082" cy="44021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/>
              <a:t>Ethics and Professionalism</a:t>
            </a:r>
            <a:endParaRPr lang="en-US" sz="2400" dirty="0">
              <a:ln>
                <a:solidFill>
                  <a:schemeClr val="bg2"/>
                </a:solidFill>
              </a:ln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459" y="1795346"/>
            <a:ext cx="6710276" cy="4428473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en-US" sz="4400" b="1" cap="none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&gt;  Address</a:t>
            </a:r>
          </a:p>
          <a:p>
            <a:r>
              <a:rPr lang="en-US" sz="4400" b="1" cap="none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&gt;  Marital status</a:t>
            </a:r>
          </a:p>
          <a:p>
            <a:r>
              <a:rPr lang="en-US" sz="4400" b="1" cap="none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&gt;  Names of children</a:t>
            </a:r>
          </a:p>
          <a:p>
            <a:r>
              <a:rPr lang="en-US" sz="4400" b="1" cap="none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&gt;  Their financial status</a:t>
            </a:r>
          </a:p>
          <a:p>
            <a:r>
              <a:rPr lang="en-US" sz="4400" b="1" cap="none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&gt;  Color of their socks</a:t>
            </a:r>
          </a:p>
          <a:p>
            <a:r>
              <a:rPr lang="en-US" sz="4400" b="1" cap="none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&gt;  What they like on pizza</a:t>
            </a:r>
          </a:p>
          <a:p>
            <a:pPr>
              <a:buFont typeface="Wingdings 3" charset="2"/>
              <a:buChar char="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Freeform 31">
            <a:extLst>
              <a:ext uri="{FF2B5EF4-FFF2-40B4-BE49-F238E27FC236}">
                <a16:creationId xmlns:a16="http://schemas.microsoft.com/office/drawing/2014/main" id="{1F7E4252-2F8C-4EA5-8B25-80F4D86EE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49843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AE682A4-5C0C-437A-88CB-93903D449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4139" y="0"/>
            <a:ext cx="463828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BCB0AB8E-3445-441A-B43E-CED27841E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906400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5" name="Picture 4" descr="A pizza with mushrooms and olives&#10;&#10;Description automatically generated with medium confidence">
            <a:extLst>
              <a:ext uri="{FF2B5EF4-FFF2-40B4-BE49-F238E27FC236}">
                <a16:creationId xmlns:a16="http://schemas.microsoft.com/office/drawing/2014/main" id="{7230E83A-0B49-DCFA-73E1-9BA73AEBB1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742" y="1936446"/>
            <a:ext cx="3980139" cy="2985104"/>
          </a:xfrm>
          <a:prstGeom prst="rect">
            <a:avLst/>
          </a:prstGeom>
          <a:effectLst/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0202AA6-BAFE-417F-904D-4F7027D36D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404337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9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9" name="Picture 11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40" name="Oval 13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1" name="Picture 15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42" name="Picture 17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43" name="Rectangle 19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5660" y="448574"/>
            <a:ext cx="3945649" cy="577524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No matter what the source!</a:t>
            </a:r>
            <a:br>
              <a:rPr lang="en-US" sz="3000" dirty="0"/>
            </a:br>
            <a:r>
              <a:rPr lang="en-US" sz="3000" dirty="0"/>
              <a:t> </a:t>
            </a:r>
            <a:endParaRPr lang="en-US" sz="3000" dirty="0">
              <a:ln>
                <a:solidFill>
                  <a:schemeClr val="bg2"/>
                </a:solidFill>
              </a:ln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44" name="Freeform 7">
            <a:extLst>
              <a:ext uri="{FF2B5EF4-FFF2-40B4-BE49-F238E27FC236}">
                <a16:creationId xmlns:a16="http://schemas.microsoft.com/office/drawing/2014/main" id="{AD488FAE-8A33-44D2-922D-E1A7E147D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23">
            <a:extLst>
              <a:ext uri="{FF2B5EF4-FFF2-40B4-BE49-F238E27FC236}">
                <a16:creationId xmlns:a16="http://schemas.microsoft.com/office/drawing/2014/main" id="{D1A684E7-FC3D-4F0E-9F70-C69B3BEFCA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5">
            <a:extLst>
              <a:ext uri="{FF2B5EF4-FFF2-40B4-BE49-F238E27FC236}">
                <a16:creationId xmlns:a16="http://schemas.microsoft.com/office/drawing/2014/main" id="{E284F65F-D81D-4196-A4FB-F1C7EAC555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140466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47" name="Rectangle 27">
            <a:extLst>
              <a:ext uri="{FF2B5EF4-FFF2-40B4-BE49-F238E27FC236}">
                <a16:creationId xmlns:a16="http://schemas.microsoft.com/office/drawing/2014/main" id="{FE0E41EA-15C8-4C96-84B8-F9BBB96B5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48452" y="1410458"/>
            <a:ext cx="6495847" cy="2589913"/>
          </a:xfrm>
        </p:spPr>
        <p:txBody>
          <a:bodyPr vert="horz" lIns="91440" tIns="45720" rIns="91440" bIns="45720" rtlCol="0">
            <a:normAutofit/>
          </a:bodyPr>
          <a:lstStyle/>
          <a:p>
            <a:pPr lvl="0">
              <a:buFont typeface="Wingdings 3" charset="2"/>
              <a:buChar char=""/>
            </a:pPr>
            <a:endParaRPr lang="en-US" dirty="0">
              <a:solidFill>
                <a:schemeClr val="bg1"/>
              </a:solidFill>
            </a:endParaRPr>
          </a:p>
          <a:p>
            <a:pPr lvl="0">
              <a:buFont typeface="Wingdings 3" charset="2"/>
              <a:buChar char=""/>
            </a:pPr>
            <a:endParaRPr lang="en-US" dirty="0">
              <a:solidFill>
                <a:schemeClr val="bg1"/>
              </a:solidFill>
            </a:endParaRPr>
          </a:p>
          <a:p>
            <a:pPr>
              <a:buFont typeface="Wingdings 3" charset="2"/>
              <a:buChar char="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589D3B-D740-D80C-185C-4B1DC24F6C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351369" y="2247486"/>
            <a:ext cx="5821765" cy="1955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408196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2C31F2-1454-1D06-7550-757766FB8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369" y="254071"/>
            <a:ext cx="3192882" cy="44021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/>
              <a:t>Ethics and Professionalism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6EF63-ED5E-52BF-E670-E1162FFD9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902" y="1828800"/>
            <a:ext cx="7090979" cy="4395019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4000" b="1" cap="none" spc="-3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</a:rPr>
              <a:t>Agency Attorney’s role</a:t>
            </a:r>
          </a:p>
          <a:p>
            <a:endParaRPr lang="en-US" sz="4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sz="4300" b="1" cap="none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1.  Who is your client?   </a:t>
            </a:r>
          </a:p>
          <a:p>
            <a:r>
              <a:rPr lang="en-US" sz="4300" b="1" cap="none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2.  Who speaks for your client? </a:t>
            </a:r>
          </a:p>
          <a:p>
            <a:r>
              <a:rPr lang="en-US" sz="4300" b="1" cap="none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3.  Whom do you advise? </a:t>
            </a:r>
          </a:p>
        </p:txBody>
      </p:sp>
      <p:sp>
        <p:nvSpPr>
          <p:cNvPr id="22" name="Freeform 31">
            <a:extLst>
              <a:ext uri="{FF2B5EF4-FFF2-40B4-BE49-F238E27FC236}">
                <a16:creationId xmlns:a16="http://schemas.microsoft.com/office/drawing/2014/main" id="{C89FDD9F-84AD-4824-89D2-9E286F565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AFF99B9-09FA-411A-8B54-D714B2EE9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871" y="0"/>
            <a:ext cx="406254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7E6CE931-52B0-4AD0-991F-0648E313B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472531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5" name="Picture 4" descr="A picture containing text, person, person, outdoor&#10;&#10;Description automatically generated">
            <a:extLst>
              <a:ext uri="{FF2B5EF4-FFF2-40B4-BE49-F238E27FC236}">
                <a16:creationId xmlns:a16="http://schemas.microsoft.com/office/drawing/2014/main" id="{7457C135-F47D-3EEA-DFE4-978EF0F8A6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049" y="2456715"/>
            <a:ext cx="4475201" cy="2931256"/>
          </a:xfrm>
          <a:prstGeom prst="rect">
            <a:avLst/>
          </a:prstGeom>
          <a:effectLst/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138FED9-7840-470D-BB14-BF4696ADA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713671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2C31F2-1454-1D06-7550-757766FB8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930" y="629266"/>
            <a:ext cx="2748515" cy="51214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2400" dirty="0"/>
              <a:t>Ethics and Professionalism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6EF63-ED5E-52BF-E670-E1162FFD9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2234" y="1721994"/>
            <a:ext cx="6524885" cy="4501826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Wingdings 3" charset="2"/>
              <a:buChar char=""/>
            </a:pPr>
            <a:endParaRPr lang="en-US" dirty="0">
              <a:solidFill>
                <a:schemeClr val="tx1"/>
              </a:solidFill>
              <a:effectLst/>
            </a:endParaRPr>
          </a:p>
          <a:p>
            <a:r>
              <a:rPr lang="en-US" sz="4400" b="1" cap="none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Advising an Agency Client</a:t>
            </a:r>
          </a:p>
          <a:p>
            <a:pPr>
              <a:buFont typeface="Wingdings 3" charset="2"/>
              <a:buChar char="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Freeform 31">
            <a:extLst>
              <a:ext uri="{FF2B5EF4-FFF2-40B4-BE49-F238E27FC236}">
                <a16:creationId xmlns:a16="http://schemas.microsoft.com/office/drawing/2014/main" id="{C89FDD9F-84AD-4824-89D2-9E286F565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AFF99B9-09FA-411A-8B54-D714B2EE9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871" y="0"/>
            <a:ext cx="406254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7E6CE931-52B0-4AD0-991F-0648E313B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472531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5" name="Picture 4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10A3BBB7-95E9-9DEC-BDCD-F3408CB129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871" y="1721993"/>
            <a:ext cx="3414010" cy="3414010"/>
          </a:xfrm>
          <a:prstGeom prst="rect">
            <a:avLst/>
          </a:prstGeom>
          <a:effectLst/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138FED9-7840-470D-BB14-BF4696ADA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07006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C31F2-1454-1D06-7550-757766FB8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85967" y="1325881"/>
            <a:ext cx="4158334" cy="327990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+mn-lt"/>
              </a:rPr>
              <a:t>Ethics and Professionalism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6EF63-ED5E-52BF-E670-E1162FFD9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5675" y="2555854"/>
            <a:ext cx="4723075" cy="3709642"/>
          </a:xfrm>
        </p:spPr>
        <p:txBody>
          <a:bodyPr>
            <a:normAutofit/>
          </a:bodyPr>
          <a:lstStyle/>
          <a:p>
            <a:r>
              <a:rPr lang="en-US" sz="4800" b="1" cap="none" dirty="0">
                <a:solidFill>
                  <a:schemeClr val="accent3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What are your roles?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86CAF4-2F94-FEE7-36C5-16E816525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4" b="4664"/>
          <a:stretch/>
        </p:blipFill>
        <p:spPr>
          <a:xfrm>
            <a:off x="643854" y="957693"/>
            <a:ext cx="5450557" cy="494214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7051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C31F2-1454-1D06-7550-757766FB8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8133" y="1143000"/>
            <a:ext cx="2803728" cy="45719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+mn-lt"/>
              </a:rPr>
              <a:t>Ethics and Professionalism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6EF63-ED5E-52BF-E670-E1162FFD9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9571" y="1561171"/>
            <a:ext cx="6010507" cy="4077629"/>
          </a:xfrm>
        </p:spPr>
        <p:txBody>
          <a:bodyPr>
            <a:normAutofit lnSpcReduction="10000"/>
          </a:bodyPr>
          <a:lstStyle/>
          <a:p>
            <a:r>
              <a:rPr lang="en-US" sz="4400" b="1" i="0" cap="none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+mn-lt"/>
              </a:rPr>
              <a:t>Judges</a:t>
            </a:r>
          </a:p>
          <a:p>
            <a:r>
              <a:rPr lang="en-US" sz="4400" b="1" cap="none" dirty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rPr>
              <a:t>	</a:t>
            </a:r>
          </a:p>
          <a:p>
            <a:r>
              <a:rPr lang="en-US" sz="4800" b="1" cap="none" dirty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rPr>
              <a:t>Be Fair</a:t>
            </a:r>
          </a:p>
          <a:p>
            <a:r>
              <a:rPr lang="en-US" sz="4800" b="1" cap="none" dirty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rPr>
              <a:t>Look Fair</a:t>
            </a:r>
          </a:p>
          <a:p>
            <a:r>
              <a:rPr lang="en-US" sz="4800" b="1" cap="none" dirty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rPr>
              <a:t>Listen</a:t>
            </a: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897D890B-9AFB-4A90-9960-C92E65728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2449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ED2387-9C78-40F9-B794-A735DCB3A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0109" y="0"/>
            <a:ext cx="499189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477FCF5B-12FA-4ED2-B449-20BD744A7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539006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80B2A6-1181-456F-8B6E-AD86960CD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68342E-8CAF-2D75-20B5-1471D2E67B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203354" y="1447801"/>
            <a:ext cx="4359290" cy="315990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9149145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2C31F2-1454-1D06-7550-757766FB8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931" y="629266"/>
            <a:ext cx="3579422" cy="66288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2400" dirty="0"/>
              <a:t>Ethics and Professionalism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6EF63-ED5E-52BF-E670-E1162FFD9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8930" y="1676400"/>
            <a:ext cx="6141201" cy="4547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400" b="1" cap="none" dirty="0">
                <a:solidFill>
                  <a:schemeClr val="accent3">
                    <a:lumMod val="20000"/>
                    <a:lumOff val="80000"/>
                  </a:schemeClr>
                </a:solidFill>
                <a:effectLst/>
              </a:rPr>
              <a:t>Due process is </a:t>
            </a:r>
          </a:p>
          <a:p>
            <a:pPr>
              <a:buFont typeface="Wingdings 3" charset="2"/>
              <a:buChar char=""/>
            </a:pPr>
            <a:endParaRPr lang="en-US" sz="4400" b="1" cap="none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r>
              <a:rPr lang="en-US" sz="4400" b="1" cap="none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Notice and the opportunity </a:t>
            </a:r>
            <a:r>
              <a:rPr lang="en-US" sz="4400" b="1" cap="none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to be heard</a:t>
            </a:r>
          </a:p>
          <a:p>
            <a:pPr>
              <a:buFont typeface="Wingdings 3" charset="2"/>
              <a:buChar char=""/>
            </a:pPr>
            <a:endParaRPr lang="en-US" cap="none" dirty="0">
              <a:solidFill>
                <a:schemeClr val="tx1"/>
              </a:solidFill>
            </a:endParaRPr>
          </a:p>
          <a:p>
            <a:pPr>
              <a:buFont typeface="Wingdings 3" charset="2"/>
              <a:buChar char=""/>
            </a:pPr>
            <a:endParaRPr lang="en-US" cap="none" dirty="0">
              <a:solidFill>
                <a:schemeClr val="tx1"/>
              </a:solidFill>
            </a:endParaRPr>
          </a:p>
          <a:p>
            <a:pPr>
              <a:buFont typeface="Wingdings 3" charset="2"/>
              <a:buChar char=""/>
            </a:pPr>
            <a:endParaRPr lang="en-US" cap="none" dirty="0">
              <a:solidFill>
                <a:schemeClr val="tx1"/>
              </a:solidFill>
            </a:endParaRPr>
          </a:p>
        </p:txBody>
      </p:sp>
      <p:sp>
        <p:nvSpPr>
          <p:cNvPr id="22" name="Freeform 31">
            <a:extLst>
              <a:ext uri="{FF2B5EF4-FFF2-40B4-BE49-F238E27FC236}">
                <a16:creationId xmlns:a16="http://schemas.microsoft.com/office/drawing/2014/main" id="{1F7E4252-2F8C-4EA5-8B25-80F4D86EE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49843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AE682A4-5C0C-437A-88CB-93903D449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4139" y="0"/>
            <a:ext cx="463828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BCB0AB8E-3445-441A-B43E-CED27841E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906400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B1886EE-0521-BEC9-7774-0E5A3E8324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9383" y="1956244"/>
            <a:ext cx="4546725" cy="3506793"/>
          </a:xfrm>
          <a:prstGeom prst="rect">
            <a:avLst/>
          </a:prstGeom>
          <a:effectLst/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0202AA6-BAFE-417F-904D-4F7027D36D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516949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5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5" name="Picture 17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9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9" name="Rectangle 21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2C31F2-1454-1D06-7550-757766FB8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9097" y="298292"/>
            <a:ext cx="3789255" cy="8431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/>
              <a:t>Ethics and Professionalism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6EF63-ED5E-52BF-E670-E1162FFD9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155" y="1802921"/>
            <a:ext cx="6083180" cy="442581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 b="1" cap="none" dirty="0">
                <a:solidFill>
                  <a:schemeClr val="accent3">
                    <a:lumMod val="20000"/>
                    <a:lumOff val="80000"/>
                  </a:schemeClr>
                </a:solidFill>
                <a:effectLst/>
              </a:rPr>
              <a:t>Challenge</a:t>
            </a:r>
          </a:p>
          <a:p>
            <a:pPr>
              <a:buFont typeface="Wingdings 3" charset="2"/>
              <a:buChar char=""/>
            </a:pPr>
            <a:endParaRPr lang="en-US" sz="4000" b="1" cap="none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r>
              <a:rPr lang="en-US" sz="4000" b="1" cap="none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One thing you can do to better perform your role</a:t>
            </a:r>
          </a:p>
          <a:p>
            <a:pPr>
              <a:buFont typeface="Wingdings 3" charset="2"/>
              <a:buChar char=""/>
            </a:pPr>
            <a:endParaRPr lang="en-US" cap="none" dirty="0">
              <a:solidFill>
                <a:schemeClr val="tx1"/>
              </a:solidFill>
            </a:endParaRPr>
          </a:p>
          <a:p>
            <a:pPr>
              <a:buFont typeface="Wingdings 3" charset="2"/>
              <a:buChar char=""/>
            </a:pPr>
            <a:endParaRPr lang="en-US" cap="none" dirty="0">
              <a:solidFill>
                <a:schemeClr val="tx1"/>
              </a:solidFill>
            </a:endParaRPr>
          </a:p>
          <a:p>
            <a:pPr>
              <a:buFont typeface="Wingdings 3" charset="2"/>
              <a:buChar char=""/>
            </a:pPr>
            <a:endParaRPr lang="en-US" cap="none" dirty="0">
              <a:solidFill>
                <a:schemeClr val="tx1"/>
              </a:solidFill>
            </a:endParaRPr>
          </a:p>
        </p:txBody>
      </p:sp>
      <p:sp>
        <p:nvSpPr>
          <p:cNvPr id="21" name="Freeform 31">
            <a:extLst>
              <a:ext uri="{FF2B5EF4-FFF2-40B4-BE49-F238E27FC236}">
                <a16:creationId xmlns:a16="http://schemas.microsoft.com/office/drawing/2014/main" id="{1F7E4252-2F8C-4EA5-8B25-80F4D86EE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49843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5">
            <a:extLst>
              <a:ext uri="{FF2B5EF4-FFF2-40B4-BE49-F238E27FC236}">
                <a16:creationId xmlns:a16="http://schemas.microsoft.com/office/drawing/2014/main" id="{1AE682A4-5C0C-437A-88CB-93903D449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4139" y="0"/>
            <a:ext cx="463828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BCB0AB8E-3445-441A-B43E-CED27841E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906400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B1886EE-0521-BEC9-7774-0E5A3E8324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563742" y="1991173"/>
            <a:ext cx="3980139" cy="2875650"/>
          </a:xfrm>
          <a:prstGeom prst="rect">
            <a:avLst/>
          </a:prstGeom>
          <a:effectLst/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60202AA6-BAFE-417F-904D-4F7027D36D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980853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8E5A035-23A3-4720-BB93-54574C24F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5"/>
            <a:ext cx="12191695" cy="47307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ED0816-3202-48E9-ABED-521A721599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6">
            <a:extLst>
              <a:ext uri="{FF2B5EF4-FFF2-40B4-BE49-F238E27FC236}">
                <a16:creationId xmlns:a16="http://schemas.microsoft.com/office/drawing/2014/main" id="{CABE022E-1488-4DA5-89B5-07646B3A2F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27737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3D6803B-AEC6-4CD2-86EF-E591BD2FD1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713846"/>
            <a:ext cx="12191695" cy="11441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Freeform 5">
            <a:extLst>
              <a:ext uri="{FF2B5EF4-FFF2-40B4-BE49-F238E27FC236}">
                <a16:creationId xmlns:a16="http://schemas.microsoft.com/office/drawing/2014/main" id="{80B51C95-9EBC-4AA5-AC2C-3F053E14DE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3579207"/>
            <a:ext cx="12191695" cy="2802467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2C31F2-1454-1D06-7550-757766FB8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916" y="4371850"/>
            <a:ext cx="4392284" cy="6078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b="1" dirty="0">
                <a:latin typeface="+mn-lt"/>
              </a:rPr>
              <a:t>Ethics and Professionalism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6EF63-ED5E-52BF-E670-E1162FFD9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916" y="4465924"/>
            <a:ext cx="9149349" cy="1744374"/>
          </a:xfrm>
        </p:spPr>
        <p:txBody>
          <a:bodyPr>
            <a:normAutofit/>
          </a:bodyPr>
          <a:lstStyle/>
          <a:p>
            <a:r>
              <a:rPr lang="en-US" sz="4800" b="1" cap="none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Biases, Common Sense, and Reasonable Efforts</a:t>
            </a:r>
          </a:p>
          <a:p>
            <a:endParaRPr lang="en-US" b="1" cap="none" dirty="0"/>
          </a:p>
        </p:txBody>
      </p:sp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18368B6C-9A7E-1F59-2A00-68F20FEBFA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58" y="640081"/>
            <a:ext cx="8449464" cy="280944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365106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2C31F2-1454-1D06-7550-757766FB8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930" y="324092"/>
            <a:ext cx="5616217" cy="590308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2400" b="1" cap="none" dirty="0"/>
              <a:t>Biases, Common Sense, and Reasonable Efforts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6EF63-ED5E-52BF-E670-E1162FFD9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173" y="1458410"/>
            <a:ext cx="6558870" cy="4765409"/>
          </a:xfrm>
        </p:spPr>
        <p:txBody>
          <a:bodyPr vert="horz" lIns="91440" tIns="45720" rIns="91440" bIns="45720" rtlCol="0">
            <a:norm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400" b="1" i="1" cap="none" dirty="0"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It is doubtless impossible to approach any human problems with a mind free from bias.</a:t>
            </a:r>
          </a:p>
          <a:p>
            <a:pPr fontAlgn="base"/>
            <a:r>
              <a:rPr lang="en-US" sz="2800" cap="none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Simone De Beauvoir</a:t>
            </a:r>
          </a:p>
          <a:p>
            <a:pPr fontAlgn="base">
              <a:buFont typeface="Wingdings 3" charset="2"/>
              <a:buChar char=""/>
            </a:pPr>
            <a:endParaRPr lang="en-US" dirty="0">
              <a:solidFill>
                <a:schemeClr val="tx1"/>
              </a:solidFill>
            </a:endParaRPr>
          </a:p>
          <a:p>
            <a:pPr fontAlgn="base">
              <a:buFont typeface="Wingdings 3" charset="2"/>
              <a:buChar char=""/>
            </a:pPr>
            <a:endParaRPr lang="en-US" dirty="0">
              <a:solidFill>
                <a:schemeClr val="tx1"/>
              </a:solidFill>
              <a:effectLst/>
            </a:endParaRPr>
          </a:p>
        </p:txBody>
      </p:sp>
      <p:sp>
        <p:nvSpPr>
          <p:cNvPr id="22" name="Freeform 31">
            <a:extLst>
              <a:ext uri="{FF2B5EF4-FFF2-40B4-BE49-F238E27FC236}">
                <a16:creationId xmlns:a16="http://schemas.microsoft.com/office/drawing/2014/main" id="{1F7E4252-2F8C-4EA5-8B25-80F4D86EE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49843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AE682A4-5C0C-437A-88CB-93903D449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4139" y="0"/>
            <a:ext cx="463828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BCB0AB8E-3445-441A-B43E-CED27841E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906400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5" name="Picture 4" descr="A picture containing text, book, old&#10;&#10;Description automatically generated">
            <a:extLst>
              <a:ext uri="{FF2B5EF4-FFF2-40B4-BE49-F238E27FC236}">
                <a16:creationId xmlns:a16="http://schemas.microsoft.com/office/drawing/2014/main" id="{DD446FAD-F273-6363-D276-BF11FE4423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742" y="775572"/>
            <a:ext cx="3980139" cy="5306852"/>
          </a:xfrm>
          <a:prstGeom prst="rect">
            <a:avLst/>
          </a:prstGeom>
          <a:effectLst/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0202AA6-BAFE-417F-904D-4F7027D36D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531966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2C31F2-1454-1D06-7550-757766FB8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930" y="629266"/>
            <a:ext cx="5616217" cy="59568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2400" cap="none" dirty="0"/>
              <a:t>Biases, Common Sense, and Reasonable Efforts</a:t>
            </a:r>
            <a:endParaRPr lang="en-US" sz="2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6EF63-ED5E-52BF-E670-E1162FFD9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430" y="2438400"/>
            <a:ext cx="5928717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 b="1" i="1" cap="none" dirty="0">
                <a:solidFill>
                  <a:schemeClr val="accent3">
                    <a:lumMod val="20000"/>
                    <a:lumOff val="80000"/>
                  </a:schemeClr>
                </a:solidFill>
                <a:effectLst/>
              </a:rPr>
              <a:t>I think unconscious bias is one of the hardest things to get at</a:t>
            </a:r>
          </a:p>
          <a:p>
            <a:endParaRPr lang="en-US" strike="noStrike" cap="none" dirty="0">
              <a:solidFill>
                <a:schemeClr val="tx1"/>
              </a:solidFill>
              <a:effectLst/>
            </a:endParaRPr>
          </a:p>
          <a:p>
            <a:endParaRPr lang="en-US" strike="noStrike" cap="none" dirty="0">
              <a:solidFill>
                <a:schemeClr val="tx1"/>
              </a:solidFill>
              <a:effectLst/>
            </a:endParaRPr>
          </a:p>
          <a:p>
            <a:r>
              <a:rPr lang="en-US" strike="noStrike" cap="none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</a:rPr>
              <a:t>Ruth </a:t>
            </a:r>
            <a:r>
              <a:rPr lang="en-US" cap="none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B</a:t>
            </a:r>
            <a:r>
              <a:rPr lang="en-US" strike="noStrike" cap="none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</a:rPr>
              <a:t>ader </a:t>
            </a:r>
            <a:r>
              <a:rPr lang="en-US" cap="none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G</a:t>
            </a:r>
            <a:r>
              <a:rPr lang="en-US" strike="noStrike" cap="none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</a:rPr>
              <a:t>insburg</a:t>
            </a:r>
          </a:p>
          <a:p>
            <a:pPr>
              <a:buFont typeface="Wingdings 3" charset="2"/>
              <a:buChar char=""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Wingdings 3" charset="2"/>
              <a:buChar char=""/>
            </a:pPr>
            <a:endParaRPr lang="en-US" dirty="0">
              <a:solidFill>
                <a:schemeClr val="tx1"/>
              </a:solidFill>
              <a:effectLst/>
            </a:endParaRPr>
          </a:p>
          <a:p>
            <a:pPr>
              <a:buFont typeface="Wingdings 3" charset="2"/>
              <a:buChar char=""/>
            </a:pPr>
            <a:endParaRPr lang="en-US" dirty="0">
              <a:solidFill>
                <a:schemeClr val="tx1"/>
              </a:solidFill>
              <a:effectLst/>
            </a:endParaRPr>
          </a:p>
        </p:txBody>
      </p:sp>
      <p:sp>
        <p:nvSpPr>
          <p:cNvPr id="22" name="Freeform 31">
            <a:extLst>
              <a:ext uri="{FF2B5EF4-FFF2-40B4-BE49-F238E27FC236}">
                <a16:creationId xmlns:a16="http://schemas.microsoft.com/office/drawing/2014/main" id="{1F7E4252-2F8C-4EA5-8B25-80F4D86EE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49843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AE682A4-5C0C-437A-88CB-93903D449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4139" y="0"/>
            <a:ext cx="463828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BCB0AB8E-3445-441A-B43E-CED27841E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906400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5" name="Picture 4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3EB5A569-46E7-3752-9EAE-C812BF3A53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293" y="647698"/>
            <a:ext cx="3713036" cy="5562601"/>
          </a:xfrm>
          <a:prstGeom prst="rect">
            <a:avLst/>
          </a:prstGeom>
          <a:effectLst/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0202AA6-BAFE-417F-904D-4F7027D36D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939703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C31F2-1454-1D06-7550-757766FB8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499" y="738160"/>
            <a:ext cx="5616217" cy="590308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2400" cap="none" dirty="0"/>
              <a:t>Biases, Common Sense, and Reasonable Efforts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6EF63-ED5E-52BF-E670-E1162FFD9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173" y="1777042"/>
            <a:ext cx="6558870" cy="4446777"/>
          </a:xfrm>
        </p:spPr>
        <p:txBody>
          <a:bodyPr vert="horz" lIns="91440" tIns="45720" rIns="91440" bIns="45720" rtlCol="0">
            <a:normAutofit/>
          </a:bodyPr>
          <a:lstStyle/>
          <a:p>
            <a:pPr marL="137160" indent="0">
              <a:buNone/>
            </a:pPr>
            <a:r>
              <a:rPr lang="en-US" sz="4400" b="1" i="1" cap="none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Many of the truths that we cling to depend on our point of view</a:t>
            </a:r>
          </a:p>
          <a:p>
            <a:pPr marL="137160" indent="0">
              <a:buNone/>
            </a:pPr>
            <a:endParaRPr lang="en-US" sz="4400" b="1" i="1" cap="none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137160" indent="0">
              <a:buNone/>
            </a:pPr>
            <a:endParaRPr lang="en-US" sz="4400" b="1" i="1" cap="none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137160" indent="0">
              <a:buNone/>
            </a:pPr>
            <a:r>
              <a:rPr lang="en-US" sz="3200" cap="none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Obi Wan Kenobi</a:t>
            </a:r>
          </a:p>
          <a:p>
            <a:pPr fontAlgn="base"/>
            <a:endParaRPr lang="en-US" dirty="0">
              <a:solidFill>
                <a:schemeClr val="tx1"/>
              </a:solidFill>
            </a:endParaRPr>
          </a:p>
          <a:p>
            <a:pPr fontAlgn="base">
              <a:buFont typeface="Wingdings 3" charset="2"/>
              <a:buChar char=""/>
            </a:pPr>
            <a:endParaRPr lang="en-US" dirty="0">
              <a:solidFill>
                <a:schemeClr val="tx1"/>
              </a:solidFill>
              <a:effectLst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446FAD-F273-6363-D276-BF11FE4423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61937" y="2230208"/>
            <a:ext cx="3980139" cy="335658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341349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C31F2-1454-1D06-7550-757766FB8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930" y="629267"/>
            <a:ext cx="5616217" cy="104713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cap="none" dirty="0"/>
              <a:t>Biases, Common Sense, and Reasonable Efforts</a:t>
            </a:r>
            <a:endParaRPr lang="en-US" sz="2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6EF63-ED5E-52BF-E670-E1162FFD9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0551" y="1975450"/>
            <a:ext cx="6317839" cy="3864633"/>
          </a:xfrm>
        </p:spPr>
        <p:txBody>
          <a:bodyPr vert="horz" lIns="91440" tIns="45720" rIns="91440" bIns="45720" rtlCol="0">
            <a:normAutofit/>
          </a:bodyPr>
          <a:lstStyle/>
          <a:p>
            <a:pPr marL="0" marR="0"/>
            <a:r>
              <a:rPr lang="en-US" sz="4400" b="1" cap="none" dirty="0">
                <a:solidFill>
                  <a:schemeClr val="accent3">
                    <a:lumMod val="20000"/>
                    <a:lumOff val="80000"/>
                  </a:schemeClr>
                </a:solidFill>
                <a:effectLst/>
              </a:rPr>
              <a:t>Our biases about people who are poor</a:t>
            </a:r>
            <a:endParaRPr lang="en-US" sz="4400" dirty="0">
              <a:solidFill>
                <a:schemeClr val="accent3">
                  <a:lumMod val="20000"/>
                  <a:lumOff val="80000"/>
                </a:schemeClr>
              </a:solidFill>
              <a:effectLst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C01C62-0102-78A0-D7EB-35662EBCDE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65147" y="2523895"/>
            <a:ext cx="5622981" cy="316127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1632875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2C31F2-1454-1D06-7550-757766FB8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930" y="629267"/>
            <a:ext cx="5616217" cy="104713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cap="none" dirty="0"/>
              <a:t>Biases, Common Sense, and Reasonable Efforts</a:t>
            </a:r>
            <a:endParaRPr lang="en-US" sz="2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6EF63-ED5E-52BF-E670-E1162FFD9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0551" y="1975450"/>
            <a:ext cx="6317839" cy="3864633"/>
          </a:xfrm>
        </p:spPr>
        <p:txBody>
          <a:bodyPr vert="horz" lIns="91440" tIns="45720" rIns="91440" bIns="45720" rtlCol="0">
            <a:normAutofit/>
          </a:bodyPr>
          <a:lstStyle/>
          <a:p>
            <a:pPr marL="0" marR="0"/>
            <a:r>
              <a:rPr lang="en-US" sz="4400" b="1" i="1" cap="none" dirty="0">
                <a:solidFill>
                  <a:schemeClr val="accent3">
                    <a:lumMod val="20000"/>
                    <a:lumOff val="80000"/>
                  </a:schemeClr>
                </a:solidFill>
                <a:effectLst/>
              </a:rPr>
              <a:t>The predominant feature of child welfare law’s landscape is poverty.</a:t>
            </a:r>
            <a:endParaRPr lang="en-US" sz="4400" i="1" dirty="0">
              <a:solidFill>
                <a:schemeClr val="accent3">
                  <a:lumMod val="20000"/>
                  <a:lumOff val="80000"/>
                </a:schemeClr>
              </a:solidFill>
              <a:effectLst/>
            </a:endParaRPr>
          </a:p>
        </p:txBody>
      </p:sp>
      <p:sp>
        <p:nvSpPr>
          <p:cNvPr id="22" name="Freeform 31">
            <a:extLst>
              <a:ext uri="{FF2B5EF4-FFF2-40B4-BE49-F238E27FC236}">
                <a16:creationId xmlns:a16="http://schemas.microsoft.com/office/drawing/2014/main" id="{1F7E4252-2F8C-4EA5-8B25-80F4D86EE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49843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AE682A4-5C0C-437A-88CB-93903D449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4139" y="0"/>
            <a:ext cx="463828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BCB0AB8E-3445-441A-B43E-CED27841E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906400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5" name="Picture 4" descr="A picture containing text, screenshot, businesscard&#10;&#10;Description automatically generated">
            <a:extLst>
              <a:ext uri="{FF2B5EF4-FFF2-40B4-BE49-F238E27FC236}">
                <a16:creationId xmlns:a16="http://schemas.microsoft.com/office/drawing/2014/main" id="{1CC01C62-0102-78A0-D7EB-35662EBCDE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832" y="762948"/>
            <a:ext cx="3741827" cy="5332104"/>
          </a:xfrm>
          <a:prstGeom prst="rect">
            <a:avLst/>
          </a:prstGeom>
          <a:effectLst/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0202AA6-BAFE-417F-904D-4F7027D36D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082788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C31F2-1454-1D06-7550-757766FB8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228" y="457201"/>
            <a:ext cx="4752399" cy="685799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2400" cap="none" dirty="0"/>
              <a:t>Biases, Common Sense, and Reasonable Efforts</a:t>
            </a:r>
            <a:endParaRPr lang="en-US" sz="2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6EF63-ED5E-52BF-E670-E1162FFD9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155" y="1207699"/>
            <a:ext cx="6241947" cy="4431102"/>
          </a:xfrm>
        </p:spPr>
        <p:txBody>
          <a:bodyPr vert="horz" lIns="91440" tIns="45720" rIns="91440" bIns="45720" rtlCol="0">
            <a:noAutofit/>
          </a:bodyPr>
          <a:lstStyle/>
          <a:p>
            <a:pPr marR="0">
              <a:spcBef>
                <a:spcPts val="0"/>
              </a:spcBef>
            </a:pPr>
            <a:r>
              <a:rPr lang="en-US" sz="4000" b="1" i="1" cap="none" dirty="0"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Poverty was the condition for entry into the first child welfare system in </a:t>
            </a:r>
            <a:r>
              <a:rPr lang="en-US" sz="4000" b="1" i="1" cap="none" dirty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4000" b="1" i="1" cap="none" dirty="0"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lizabethan England, it was the condition for entry into the refuge and reform systems of 19</a:t>
            </a:r>
            <a:r>
              <a:rPr lang="en-US" sz="4000" b="1" i="1" cap="none" baseline="30000" dirty="0"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4000" b="1" i="1" cap="none" dirty="0"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century </a:t>
            </a:r>
            <a:r>
              <a:rPr lang="en-US" sz="4000" b="1" i="1" cap="none" dirty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4000" b="1" i="1" cap="none" dirty="0"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merica,  </a:t>
            </a:r>
            <a:endParaRPr lang="en-US" sz="4000" b="1" cap="none" dirty="0">
              <a:solidFill>
                <a:schemeClr val="accent3">
                  <a:lumMod val="20000"/>
                  <a:lumOff val="80000"/>
                </a:schemeClr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897D890B-9AFB-4A90-9960-C92E65728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2449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ED2387-9C78-40F9-B794-A735DCB3A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0109" y="0"/>
            <a:ext cx="499189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477FCF5B-12FA-4ED2-B449-20BD744A7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539006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80B2A6-1181-456F-8B6E-AD86960CD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A picture containing text, screenshot, businesscard&#10;&#10;Description automatically generated">
            <a:extLst>
              <a:ext uri="{FF2B5EF4-FFF2-40B4-BE49-F238E27FC236}">
                <a16:creationId xmlns:a16="http://schemas.microsoft.com/office/drawing/2014/main" id="{1CC01C62-0102-78A0-D7EB-35662EBCDE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354" y="1450804"/>
            <a:ext cx="2936836" cy="418499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24265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C31F2-1454-1D06-7550-757766FB8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85967" y="1325881"/>
            <a:ext cx="4158334" cy="327990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+mn-lt"/>
              </a:rPr>
              <a:t>Ethics and Professionalism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6EF63-ED5E-52BF-E670-E1162FFD9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5675" y="2555854"/>
            <a:ext cx="4723075" cy="3709642"/>
          </a:xfrm>
        </p:spPr>
        <p:txBody>
          <a:bodyPr>
            <a:normAutofit/>
          </a:bodyPr>
          <a:lstStyle/>
          <a:p>
            <a:r>
              <a:rPr lang="en-US" sz="4800" b="1" cap="none" dirty="0">
                <a:solidFill>
                  <a:schemeClr val="accent3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What is your role?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583823-2AA3-46EB-A803-287EC900BC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0565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36">
            <a:extLst>
              <a:ext uri="{FF2B5EF4-FFF2-40B4-BE49-F238E27FC236}">
                <a16:creationId xmlns:a16="http://schemas.microsoft.com/office/drawing/2014/main" id="{CA87D9D8-42FB-4157-A365-AD97CC6BA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49646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2E6028E3-4806-4E1D-A24F-F8166F67F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400000" flipH="1">
            <a:off x="2894561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86CAF4-2F94-FEE7-36C5-16E8165258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4" b="4664"/>
          <a:stretch/>
        </p:blipFill>
        <p:spPr>
          <a:xfrm>
            <a:off x="643854" y="957693"/>
            <a:ext cx="5450557" cy="494214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03420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C31F2-1454-1D06-7550-757766FB8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607" y="771293"/>
            <a:ext cx="4752399" cy="447907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2400" cap="none" dirty="0"/>
              <a:t>Biases, Common Sense, and Reasonable Efforts</a:t>
            </a:r>
            <a:endParaRPr lang="en-US" sz="2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6EF63-ED5E-52BF-E670-E1162FFD9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607" y="1929158"/>
            <a:ext cx="5575747" cy="3709642"/>
          </a:xfrm>
        </p:spPr>
        <p:txBody>
          <a:bodyPr vert="horz" lIns="91440" tIns="45720" rIns="91440" bIns="45720" rtlCol="0">
            <a:normAutofit/>
          </a:bodyPr>
          <a:lstStyle/>
          <a:p>
            <a:pPr marR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700" b="1" i="1" cap="none" dirty="0"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cap="none" dirty="0"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and it remains, coupled with race, an undeniable factor in the current system.  </a:t>
            </a:r>
            <a:endParaRPr lang="en-US" sz="4400" b="1" cap="none" dirty="0">
              <a:solidFill>
                <a:schemeClr val="accent3">
                  <a:lumMod val="20000"/>
                  <a:lumOff val="80000"/>
                </a:schemeClr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897D890B-9AFB-4A90-9960-C92E65728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2449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98ED2387-9C78-40F9-B794-A735DCB3A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0109" y="0"/>
            <a:ext cx="499189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477FCF5B-12FA-4ED2-B449-20BD744A7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539006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1780B2A6-1181-456F-8B6E-AD86960CD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A picture containing text, screenshot, businesscard&#10;&#10;Description automatically generated">
            <a:extLst>
              <a:ext uri="{FF2B5EF4-FFF2-40B4-BE49-F238E27FC236}">
                <a16:creationId xmlns:a16="http://schemas.microsoft.com/office/drawing/2014/main" id="{1CC01C62-0102-78A0-D7EB-35662EBCDE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354" y="1450804"/>
            <a:ext cx="2936836" cy="418499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124667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9" name="Oval 13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1" name="Picture 15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2C31F2-1454-1D06-7550-757766FB8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9097" y="416642"/>
            <a:ext cx="4628904" cy="843115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cap="none" dirty="0"/>
              <a:t>Biases, Common Sense, and Reasonable Efforts</a:t>
            </a:r>
            <a:endParaRPr lang="en-US" sz="2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6EF63-ED5E-52BF-E670-E1162FFD9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5326" y="1449660"/>
            <a:ext cx="6417715" cy="477416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b="1" i="1" cap="none" dirty="0">
                <a:solidFill>
                  <a:schemeClr val="accent3">
                    <a:lumMod val="20000"/>
                    <a:lumOff val="80000"/>
                  </a:schemeClr>
                </a:solidFill>
                <a:effectLst/>
              </a:rPr>
              <a:t>Homes should not be broken up for reasons of poverty</a:t>
            </a:r>
          </a:p>
          <a:p>
            <a:pPr>
              <a:lnSpc>
                <a:spcPct val="90000"/>
              </a:lnSpc>
            </a:pPr>
            <a:r>
              <a:rPr lang="en-US" sz="1600" cap="none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Theodore Roosevelt 1909</a:t>
            </a:r>
          </a:p>
          <a:p>
            <a:pPr>
              <a:lnSpc>
                <a:spcPct val="90000"/>
              </a:lnSpc>
              <a:buFont typeface="Wingdings 3" charset="2"/>
              <a:buChar char=""/>
            </a:pPr>
            <a:endParaRPr lang="en-US" sz="1400" cap="none" dirty="0">
              <a:solidFill>
                <a:schemeClr val="tx1"/>
              </a:solidFill>
              <a:effectLst/>
            </a:endParaRPr>
          </a:p>
          <a:p>
            <a:pPr>
              <a:lnSpc>
                <a:spcPct val="70000"/>
              </a:lnSpc>
              <a:spcBef>
                <a:spcPts val="0"/>
              </a:spcBef>
            </a:pPr>
            <a:endParaRPr lang="en-US" sz="2400" cap="none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US" sz="2400" b="1" cap="none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Ditto  Lyndon Johnson  1965</a:t>
            </a:r>
          </a:p>
          <a:p>
            <a:pPr>
              <a:lnSpc>
                <a:spcPct val="70000"/>
              </a:lnSpc>
              <a:spcBef>
                <a:spcPts val="0"/>
              </a:spcBef>
              <a:buFont typeface="Wingdings 3" charset="2"/>
              <a:buChar char=""/>
            </a:pPr>
            <a:endParaRPr lang="en-US" sz="2400" b="1" cap="none" dirty="0">
              <a:solidFill>
                <a:schemeClr val="accent3">
                  <a:lumMod val="20000"/>
                  <a:lumOff val="80000"/>
                </a:schemeClr>
              </a:solidFill>
              <a:effectLst/>
            </a:endParaRPr>
          </a:p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US" sz="2400" b="1" cap="none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Ditto  A</a:t>
            </a:r>
            <a:r>
              <a:rPr lang="en-US" sz="2400" b="1" cap="none" dirty="0">
                <a:solidFill>
                  <a:schemeClr val="accent3">
                    <a:lumMod val="20000"/>
                    <a:lumOff val="80000"/>
                  </a:schemeClr>
                </a:solidFill>
                <a:effectLst/>
              </a:rPr>
              <a:t>doption </a:t>
            </a:r>
            <a:r>
              <a:rPr lang="en-US" sz="2400" b="1" cap="none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A</a:t>
            </a:r>
            <a:r>
              <a:rPr lang="en-US" sz="2400" b="1" cap="none" dirty="0">
                <a:solidFill>
                  <a:schemeClr val="accent3">
                    <a:lumMod val="20000"/>
                    <a:lumOff val="80000"/>
                  </a:schemeClr>
                </a:solidFill>
                <a:effectLst/>
              </a:rPr>
              <a:t>ssistance and Child</a:t>
            </a:r>
          </a:p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US" sz="2400" b="1" cap="none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	</a:t>
            </a:r>
            <a:r>
              <a:rPr lang="en-US" sz="2400" b="1" cap="none" dirty="0">
                <a:solidFill>
                  <a:schemeClr val="accent3">
                    <a:lumMod val="20000"/>
                    <a:lumOff val="80000"/>
                  </a:schemeClr>
                </a:solidFill>
                <a:effectLst/>
              </a:rPr>
              <a:t>    </a:t>
            </a:r>
            <a:r>
              <a:rPr lang="en-US" sz="2400" b="1" cap="none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W</a:t>
            </a:r>
            <a:r>
              <a:rPr lang="en-US" sz="2400" b="1" cap="none" dirty="0">
                <a:solidFill>
                  <a:schemeClr val="accent3">
                    <a:lumMod val="20000"/>
                    <a:lumOff val="80000"/>
                  </a:schemeClr>
                </a:solidFill>
                <a:effectLst/>
              </a:rPr>
              <a:t>elfare </a:t>
            </a:r>
            <a:r>
              <a:rPr lang="en-US" sz="2400" b="1" cap="none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A</a:t>
            </a:r>
            <a:r>
              <a:rPr lang="en-US" sz="2400" b="1" cap="none" dirty="0">
                <a:solidFill>
                  <a:schemeClr val="accent3">
                    <a:lumMod val="20000"/>
                    <a:lumOff val="80000"/>
                  </a:schemeClr>
                </a:solidFill>
                <a:effectLst/>
              </a:rPr>
              <a:t>ct  1980</a:t>
            </a:r>
          </a:p>
          <a:p>
            <a:pPr>
              <a:lnSpc>
                <a:spcPct val="70000"/>
              </a:lnSpc>
              <a:spcBef>
                <a:spcPts val="0"/>
              </a:spcBef>
            </a:pPr>
            <a:endParaRPr lang="en-US" sz="2400" b="1" cap="none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US" sz="2400" b="1" cap="none" dirty="0">
                <a:solidFill>
                  <a:schemeClr val="accent3">
                    <a:lumMod val="20000"/>
                    <a:lumOff val="80000"/>
                  </a:schemeClr>
                </a:solidFill>
                <a:effectLst/>
              </a:rPr>
              <a:t>Ditto  ASFA  1997</a:t>
            </a:r>
          </a:p>
          <a:p>
            <a:pPr>
              <a:lnSpc>
                <a:spcPct val="70000"/>
              </a:lnSpc>
              <a:spcBef>
                <a:spcPts val="0"/>
              </a:spcBef>
              <a:buFont typeface="Wingdings 3" charset="2"/>
              <a:buChar char=""/>
            </a:pPr>
            <a:endParaRPr lang="en-US" sz="2400" b="1" cap="none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US" sz="2400" b="1" cap="none" dirty="0">
                <a:solidFill>
                  <a:schemeClr val="accent3">
                    <a:lumMod val="20000"/>
                    <a:lumOff val="80000"/>
                  </a:schemeClr>
                </a:solidFill>
                <a:effectLst/>
              </a:rPr>
              <a:t>Ditto  Barack Obama 2014</a:t>
            </a:r>
          </a:p>
          <a:p>
            <a:pPr>
              <a:lnSpc>
                <a:spcPct val="70000"/>
              </a:lnSpc>
              <a:spcBef>
                <a:spcPts val="0"/>
              </a:spcBef>
            </a:pPr>
            <a:endParaRPr lang="en-US" sz="2400" b="1" cap="none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US" sz="2400" b="1" cap="none" dirty="0">
                <a:solidFill>
                  <a:schemeClr val="accent3">
                    <a:lumMod val="20000"/>
                    <a:lumOff val="80000"/>
                  </a:schemeClr>
                </a:solidFill>
                <a:effectLst/>
              </a:rPr>
              <a:t>Ditto  American Rescue Plan Act of 2021</a:t>
            </a:r>
          </a:p>
          <a:p>
            <a:pPr marR="0">
              <a:lnSpc>
                <a:spcPct val="90000"/>
              </a:lnSpc>
              <a:buFont typeface="Wingdings 3" charset="2"/>
              <a:buChar char=""/>
            </a:pPr>
            <a:endParaRPr lang="en-US" sz="1400" cap="none" dirty="0">
              <a:solidFill>
                <a:schemeClr val="tx1"/>
              </a:solidFill>
              <a:effectLst/>
            </a:endParaRPr>
          </a:p>
        </p:txBody>
      </p:sp>
      <p:sp>
        <p:nvSpPr>
          <p:cNvPr id="22" name="Freeform 31">
            <a:extLst>
              <a:ext uri="{FF2B5EF4-FFF2-40B4-BE49-F238E27FC236}">
                <a16:creationId xmlns:a16="http://schemas.microsoft.com/office/drawing/2014/main" id="{1F7E4252-2F8C-4EA5-8B25-80F4D86EE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49843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AE682A4-5C0C-437A-88CB-93903D449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4139" y="0"/>
            <a:ext cx="463828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BCB0AB8E-3445-441A-B43E-CED27841E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906400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C01C62-0102-78A0-D7EB-35662EBCDE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563742" y="956862"/>
            <a:ext cx="3980139" cy="4944272"/>
          </a:xfrm>
          <a:prstGeom prst="rect">
            <a:avLst/>
          </a:prstGeom>
          <a:effectLst/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0202AA6-BAFE-417F-904D-4F7027D36D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708620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C31F2-1454-1D06-7550-757766FB8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9947" y="337325"/>
            <a:ext cx="4459857" cy="80567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cap="none" dirty="0"/>
              <a:t>Biases, Common Sense, and Reasonable Efforts</a:t>
            </a:r>
            <a:endParaRPr lang="en-US" sz="2400" dirty="0"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6EF63-ED5E-52BF-E670-E1162FFD9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8420" y="1535501"/>
            <a:ext cx="5728934" cy="4985173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5700" b="1" cap="none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Family of four is seen panhandling outside of a supermarket.  The police are called.  The family is polite, clean and staying at a local motel.  They leave when asked. . .  </a:t>
            </a:r>
            <a:endParaRPr lang="en-US" sz="800" b="1" dirty="0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897D890B-9AFB-4A90-9960-C92E65728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2449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ED2387-9C78-40F9-B794-A735DCB3A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0109" y="0"/>
            <a:ext cx="499189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477FCF5B-12FA-4ED2-B449-20BD744A7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539006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80B2A6-1181-456F-8B6E-AD86960CD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A group of people standing on the side of a road holding a sign&#10;&#10;Description automatically generated with medium confidence">
            <a:extLst>
              <a:ext uri="{FF2B5EF4-FFF2-40B4-BE49-F238E27FC236}">
                <a16:creationId xmlns:a16="http://schemas.microsoft.com/office/drawing/2014/main" id="{00218225-3F90-7628-4804-8882873FE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904" y="2106612"/>
            <a:ext cx="5325343" cy="300881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1784782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2C31F2-1454-1D06-7550-757766FB8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930" y="629266"/>
            <a:ext cx="6188190" cy="44021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cap="none" dirty="0"/>
              <a:t>Biases, Common Sense, and Reasonable Efforts</a:t>
            </a:r>
            <a:endParaRPr lang="en-US" sz="2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6EF63-ED5E-52BF-E670-E1162FFD9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0552" y="1871932"/>
            <a:ext cx="6883498" cy="4351887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en-US" sz="4400" b="1" cap="none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DCS is called.  DCS decides to remove two children – age 1 and 2 -- because panhandling is unsafe and inappropriate -- and the family appears homeless. </a:t>
            </a:r>
          </a:p>
          <a:p>
            <a:pPr>
              <a:buFont typeface="Wingdings 3" charset="2"/>
              <a:buChar char=""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Wingdings 3" charset="2"/>
              <a:buChar char=""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Wingdings 3" charset="2"/>
              <a:buChar char=""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Wingdings 3" charset="2"/>
              <a:buChar char="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Freeform 31">
            <a:extLst>
              <a:ext uri="{FF2B5EF4-FFF2-40B4-BE49-F238E27FC236}">
                <a16:creationId xmlns:a16="http://schemas.microsoft.com/office/drawing/2014/main" id="{C89FDD9F-84AD-4824-89D2-9E286F565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AFF99B9-09FA-411A-8B54-D714B2EE9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871" y="0"/>
            <a:ext cx="406254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7E6CE931-52B0-4AD0-991F-0648E313B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472531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36D75B-E01C-AA22-A1A9-5953865EDC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345321" y="1676400"/>
            <a:ext cx="2819400" cy="3524250"/>
          </a:xfrm>
          <a:prstGeom prst="rect">
            <a:avLst/>
          </a:prstGeom>
          <a:effectLst/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138FED9-7840-470D-BB14-BF4696ADA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516830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2C31F2-1454-1D06-7550-757766FB8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930" y="629266"/>
            <a:ext cx="6188190" cy="66288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cap="none" dirty="0"/>
              <a:t>Biases, Common Sense, and Reasonable Efforts</a:t>
            </a:r>
            <a:endParaRPr lang="en-US" sz="2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6EF63-ED5E-52BF-E670-E1162FFD9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8930" y="1600200"/>
            <a:ext cx="6188189" cy="52578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 b="1" cap="none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The children are put in foster care.  The foster family receives a cash stipend of about $1400/ month.  </a:t>
            </a:r>
          </a:p>
          <a:p>
            <a:r>
              <a:rPr lang="en-US" sz="4400" b="1" cap="none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What’s wrong with this picture? </a:t>
            </a:r>
          </a:p>
        </p:txBody>
      </p:sp>
      <p:sp>
        <p:nvSpPr>
          <p:cNvPr id="22" name="Freeform 31">
            <a:extLst>
              <a:ext uri="{FF2B5EF4-FFF2-40B4-BE49-F238E27FC236}">
                <a16:creationId xmlns:a16="http://schemas.microsoft.com/office/drawing/2014/main" id="{C89FDD9F-84AD-4824-89D2-9E286F565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AFF99B9-09FA-411A-8B54-D714B2EE9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871" y="0"/>
            <a:ext cx="406254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7E6CE931-52B0-4AD0-991F-0648E313B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472531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D5AA0580-D257-CFF5-40A1-7B583246BB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300" y="1327465"/>
            <a:ext cx="3968435" cy="3968435"/>
          </a:xfrm>
          <a:prstGeom prst="rect">
            <a:avLst/>
          </a:prstGeom>
          <a:effectLst/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138FED9-7840-470D-BB14-BF4696ADA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648480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7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2C31F2-1454-1D06-7550-757766FB8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344" y="302741"/>
            <a:ext cx="4166510" cy="66288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2400" cap="none" dirty="0"/>
              <a:t>Biases, Common Sense, and Reasonable Efforts</a:t>
            </a:r>
            <a:endParaRPr lang="en-US" sz="2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6EF63-ED5E-52BF-E670-E1162FFD9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143" y="1676400"/>
            <a:ext cx="5253487" cy="4547419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3600" b="1" cap="none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ARS 8-462</a:t>
            </a:r>
          </a:p>
          <a:p>
            <a:r>
              <a:rPr lang="en-US" sz="3600" b="1" cap="none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&gt;  Enacted in 1996</a:t>
            </a:r>
          </a:p>
          <a:p>
            <a:r>
              <a:rPr lang="en-US" sz="3600" b="1" cap="none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&gt;  Unchanged in 26 years</a:t>
            </a:r>
          </a:p>
          <a:p>
            <a:r>
              <a:rPr lang="en-US" sz="3600" b="1" cap="none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&gt;  $300/</a:t>
            </a:r>
            <a:r>
              <a:rPr lang="en-US" sz="3600" b="1" cap="none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mo</a:t>
            </a:r>
            <a:r>
              <a:rPr lang="en-US" sz="3600" b="1" cap="none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for six months maximum for housing for our families</a:t>
            </a:r>
          </a:p>
        </p:txBody>
      </p:sp>
      <p:sp>
        <p:nvSpPr>
          <p:cNvPr id="40" name="Freeform 31">
            <a:extLst>
              <a:ext uri="{FF2B5EF4-FFF2-40B4-BE49-F238E27FC236}">
                <a16:creationId xmlns:a16="http://schemas.microsoft.com/office/drawing/2014/main" id="{D6CEF2A9-EF08-4FB3-AFFB-C5F77AB6E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109C3C2-C0A8-4559-8462-8007573DF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3992" y="0"/>
            <a:ext cx="609842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5">
            <a:extLst>
              <a:ext uri="{FF2B5EF4-FFF2-40B4-BE49-F238E27FC236}">
                <a16:creationId xmlns:a16="http://schemas.microsoft.com/office/drawing/2014/main" id="{4C535542-B72A-4DE0-BE5A-5EA00508C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245057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AA0580-D257-CFF5-40A1-7B583246BB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093992" y="1576036"/>
            <a:ext cx="5449889" cy="3705924"/>
          </a:xfrm>
          <a:prstGeom prst="rect">
            <a:avLst/>
          </a:prstGeom>
          <a:effectLst/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11DF0705-615B-4CF3-A16F-8C14680D8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246559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C31F2-1454-1D06-7550-757766FB8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4860" y="678366"/>
            <a:ext cx="4752399" cy="381000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2400" cap="none" dirty="0"/>
              <a:t>Biases, Common Sense, and Reasonable Efforts</a:t>
            </a:r>
            <a:endParaRPr lang="en-US" sz="2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6EF63-ED5E-52BF-E670-E1162FFD9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8420" y="1505415"/>
            <a:ext cx="6117227" cy="4133385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b="1" i="1" cap="none" dirty="0"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latin typeface="+mn-lt"/>
              </a:rPr>
              <a:t>C. The case record shall reflect barriers that the family faces in obtaining adequate housing, a specific, time oriented plan for phasing out the need of the family for continued housing assistance, the actions that are being taken by the family for economic self-sufficiency</a:t>
            </a:r>
            <a:endParaRPr lang="en-US" sz="3200" b="1" i="1" cap="none" dirty="0">
              <a:solidFill>
                <a:schemeClr val="accent3">
                  <a:lumMod val="20000"/>
                  <a:lumOff val="80000"/>
                </a:schemeClr>
              </a:solidFill>
              <a:latin typeface="+mn-lt"/>
            </a:endParaRPr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897D890B-9AFB-4A90-9960-C92E65728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2449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ED2387-9C78-40F9-B794-A735DCB3A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0109" y="0"/>
            <a:ext cx="499189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477FCF5B-12FA-4ED2-B449-20BD744A7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539006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80B2A6-1181-456F-8B6E-AD86960CD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AA0580-D257-CFF5-40A1-7B583246BB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766818" y="1854820"/>
            <a:ext cx="5425182" cy="352636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42374071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C31F2-1454-1D06-7550-757766FB8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4860" y="760141"/>
            <a:ext cx="4752399" cy="459059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2400" cap="none" dirty="0"/>
              <a:t>Biases, Common Sense, and Reasonable Efforts</a:t>
            </a:r>
            <a:endParaRPr lang="en-US" sz="2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6EF63-ED5E-52BF-E670-E1162FFD9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511" y="1929158"/>
            <a:ext cx="6085367" cy="370964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400" b="1" cap="none" dirty="0"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latin typeface="+mn-lt"/>
              </a:rPr>
              <a:t>We need to make sure they are “deserving” of our help</a:t>
            </a:r>
            <a:endParaRPr lang="en-US" sz="4400" b="1" cap="none" dirty="0">
              <a:solidFill>
                <a:schemeClr val="accent3">
                  <a:lumMod val="20000"/>
                  <a:lumOff val="80000"/>
                </a:schemeClr>
              </a:solidFill>
              <a:latin typeface="+mn-lt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897D890B-9AFB-4A90-9960-C92E65728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2449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98ED2387-9C78-40F9-B794-A735DCB3A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0109" y="0"/>
            <a:ext cx="499189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477FCF5B-12FA-4ED2-B449-20BD744A7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539006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1780B2A6-1181-456F-8B6E-AD86960CD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AA0580-D257-CFF5-40A1-7B583246BB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641921" y="2118810"/>
            <a:ext cx="5105038" cy="318166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5207847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C31F2-1454-1D06-7550-757766FB8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1862" y="923694"/>
            <a:ext cx="4752399" cy="78244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cap="none" dirty="0"/>
              <a:t>Biases, Common Sense, and Reasonable Efforts</a:t>
            </a:r>
            <a:endParaRPr lang="en-US" sz="2400" dirty="0"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6EF63-ED5E-52BF-E670-E1162FFD9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6839" y="2053620"/>
            <a:ext cx="5550515" cy="358518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400" b="1" cap="none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In 1718, the Colony of Pennsylvania made its first attempt at welfare reform</a:t>
            </a:r>
          </a:p>
          <a:p>
            <a:pPr>
              <a:lnSpc>
                <a:spcPct val="90000"/>
              </a:lnSpc>
            </a:pPr>
            <a:endParaRPr lang="en-US" sz="1700" b="1" dirty="0"/>
          </a:p>
          <a:p>
            <a:pPr>
              <a:lnSpc>
                <a:spcPct val="90000"/>
              </a:lnSpc>
            </a:pPr>
            <a:endParaRPr lang="en-US" sz="1700" b="1" dirty="0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897D890B-9AFB-4A90-9960-C92E65728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2449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ED2387-9C78-40F9-B794-A735DCB3A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0109" y="0"/>
            <a:ext cx="499189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477FCF5B-12FA-4ED2-B449-20BD744A7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539006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80B2A6-1181-456F-8B6E-AD86960CD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A person wearing a hat&#10;&#10;Description automatically generated with medium confidence">
            <a:extLst>
              <a:ext uri="{FF2B5EF4-FFF2-40B4-BE49-F238E27FC236}">
                <a16:creationId xmlns:a16="http://schemas.microsoft.com/office/drawing/2014/main" id="{DA60DBF0-0A25-1D49-354C-5B4CFC2D70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215" y="2053620"/>
            <a:ext cx="4416058" cy="331204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5037407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C31F2-1454-1D06-7550-757766FB8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75729"/>
            <a:ext cx="6722853" cy="264562"/>
          </a:xfrm>
        </p:spPr>
        <p:txBody>
          <a:bodyPr>
            <a:noAutofit/>
          </a:bodyPr>
          <a:lstStyle/>
          <a:p>
            <a:r>
              <a:rPr lang="en-US" sz="2400" cap="none" dirty="0"/>
              <a:t>Biases, Common Sense, and Reasonable Efforts</a:t>
            </a:r>
            <a:endParaRPr lang="en-US" sz="2400" dirty="0">
              <a:solidFill>
                <a:schemeClr val="bg2">
                  <a:lumMod val="20000"/>
                  <a:lumOff val="80000"/>
                </a:schemeClr>
              </a:solidFill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6EF63-ED5E-52BF-E670-E1162FFD9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608" y="1875099"/>
            <a:ext cx="11076972" cy="4537275"/>
          </a:xfrm>
        </p:spPr>
        <p:txBody>
          <a:bodyPr/>
          <a:lstStyle/>
          <a:p>
            <a:r>
              <a:rPr lang="en-US" b="1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2728E0-4CA5-4FF0-3EFF-4DB0A274FB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98161" y="1757845"/>
            <a:ext cx="5178680" cy="443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7201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C31F2-1454-1D06-7550-757766FB8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85967" y="1325881"/>
            <a:ext cx="3618638" cy="375698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+mn-lt"/>
              </a:rPr>
              <a:t>Ethics and Professionalism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6EF63-ED5E-52BF-E670-E1162FFD9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09118" y="2500195"/>
            <a:ext cx="4335183" cy="3709642"/>
          </a:xfrm>
        </p:spPr>
        <p:txBody>
          <a:bodyPr>
            <a:normAutofit/>
          </a:bodyPr>
          <a:lstStyle/>
          <a:p>
            <a:r>
              <a:rPr lang="en-US" sz="4800" b="1" cap="none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Role Rules</a:t>
            </a:r>
          </a:p>
          <a:p>
            <a:endParaRPr lang="en-US" sz="1800" b="1" cap="none" dirty="0">
              <a:latin typeface="Century Gothic" panose="020B0502020202020204" pitchFamily="34" charset="0"/>
            </a:endParaRPr>
          </a:p>
          <a:p>
            <a:endParaRPr lang="en-US" sz="1800" b="1" cap="none" dirty="0">
              <a:latin typeface="Century Gothic" panose="020B0502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583823-2AA3-46EB-A803-287EC900BC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0565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36">
            <a:extLst>
              <a:ext uri="{FF2B5EF4-FFF2-40B4-BE49-F238E27FC236}">
                <a16:creationId xmlns:a16="http://schemas.microsoft.com/office/drawing/2014/main" id="{CA87D9D8-42FB-4157-A365-AD97CC6BA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49646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2E6028E3-4806-4E1D-A24F-F8166F67F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400000" flipH="1">
            <a:off x="2894561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ED55A2-1BC9-4EBC-775A-CCA83469B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43854" y="1766348"/>
            <a:ext cx="5450557" cy="332483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744061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2C31F2-1454-1D06-7550-757766FB8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930" y="629266"/>
            <a:ext cx="4419071" cy="84311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cap="none" dirty="0"/>
              <a:t>Biases, Common Sense, and Reasonable Efforts</a:t>
            </a:r>
            <a:endParaRPr lang="en-US" sz="2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6EF63-ED5E-52BF-E670-E1162FFD9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4176" y="1676400"/>
            <a:ext cx="6030971" cy="4547419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en-US" sz="4800" b="1" cap="none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Pennsylvania began to provide cash relief (outdoor relief) for “deserving poor” – not to be used by </a:t>
            </a:r>
            <a:r>
              <a:rPr lang="en-US" sz="4800" b="1" i="1" cap="none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“</a:t>
            </a:r>
            <a:r>
              <a:rPr lang="en-US" sz="4800" b="1" i="1" cap="none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</a:rPr>
              <a:t>the idle, sturdy and disorderly beggars”</a:t>
            </a:r>
            <a:endParaRPr lang="en-US" i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2" name="Freeform 31">
            <a:extLst>
              <a:ext uri="{FF2B5EF4-FFF2-40B4-BE49-F238E27FC236}">
                <a16:creationId xmlns:a16="http://schemas.microsoft.com/office/drawing/2014/main" id="{1F7E4252-2F8C-4EA5-8B25-80F4D86EE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49843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AE682A4-5C0C-437A-88CB-93903D449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4139" y="0"/>
            <a:ext cx="463828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BCB0AB8E-3445-441A-B43E-CED27841E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906400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0AC10C-5651-A206-6531-E861E77C1D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563742" y="2100627"/>
            <a:ext cx="3980139" cy="2656742"/>
          </a:xfrm>
          <a:prstGeom prst="rect">
            <a:avLst/>
          </a:prstGeom>
          <a:effectLst/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0202AA6-BAFE-417F-904D-4F7027D36D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746409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2C31F2-1454-1D06-7550-757766FB8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8810" y="329746"/>
            <a:ext cx="5616217" cy="86050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cap="none" dirty="0"/>
              <a:t>Biases, Common Sense, and Reasonable Efforts</a:t>
            </a:r>
            <a:endParaRPr lang="en-US" sz="2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6EF63-ED5E-52BF-E670-E1162FFD9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156" y="1438929"/>
            <a:ext cx="6481886" cy="5298301"/>
          </a:xfrm>
        </p:spPr>
        <p:txBody>
          <a:bodyPr vert="horz" lIns="91440" tIns="45720" rIns="91440" bIns="45720" rtlCol="0">
            <a:normAutofit fontScale="40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5700" b="1" cap="none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Every parent and child had to wear: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 3" charset="2"/>
              <a:buChar char=""/>
            </a:pPr>
            <a:endParaRPr lang="en-US" sz="5700" b="1" cap="none" dirty="0">
              <a:solidFill>
                <a:schemeClr val="accent3">
                  <a:lumMod val="20000"/>
                  <a:lumOff val="80000"/>
                </a:schemeClr>
              </a:solidFill>
              <a:effectLst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9000" b="1" i="1" cap="none" dirty="0">
                <a:solidFill>
                  <a:schemeClr val="accent3">
                    <a:lumMod val="20000"/>
                    <a:lumOff val="80000"/>
                  </a:schemeClr>
                </a:solidFill>
                <a:effectLst/>
              </a:rPr>
              <a:t>upon the shoulder of the right sleeve of the upper garment of every such person, in an open and visible manner, wear suc</a:t>
            </a:r>
            <a:r>
              <a:rPr lang="en-US" sz="9000" b="1" i="1" cap="none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h badge</a:t>
            </a:r>
            <a:r>
              <a:rPr lang="en-US" sz="9000" b="1" i="1" cap="none" dirty="0">
                <a:solidFill>
                  <a:schemeClr val="accent3">
                    <a:lumMod val="20000"/>
                    <a:lumOff val="80000"/>
                  </a:schemeClr>
                </a:solidFill>
                <a:effectLst/>
              </a:rPr>
              <a:t>  . . . a large </a:t>
            </a:r>
            <a:r>
              <a:rPr lang="en-US" sz="9000" b="1" i="1" cap="none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R</a:t>
            </a:r>
            <a:r>
              <a:rPr lang="en-US" sz="9000" b="1" i="1" cap="none" dirty="0">
                <a:solidFill>
                  <a:schemeClr val="accent3">
                    <a:lumMod val="20000"/>
                    <a:lumOff val="80000"/>
                  </a:schemeClr>
                </a:solidFill>
                <a:effectLst/>
              </a:rPr>
              <a:t>oman P, cut either in red or blue cloth</a:t>
            </a:r>
            <a:endParaRPr lang="en-US" sz="9000" i="1" dirty="0">
              <a:solidFill>
                <a:schemeClr val="tx1"/>
              </a:solidFill>
            </a:endParaRPr>
          </a:p>
        </p:txBody>
      </p:sp>
      <p:sp>
        <p:nvSpPr>
          <p:cNvPr id="24" name="Freeform 31">
            <a:extLst>
              <a:ext uri="{FF2B5EF4-FFF2-40B4-BE49-F238E27FC236}">
                <a16:creationId xmlns:a16="http://schemas.microsoft.com/office/drawing/2014/main" id="{1F7E4252-2F8C-4EA5-8B25-80F4D86EE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49843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AE682A4-5C0C-437A-88CB-93903D449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4139" y="0"/>
            <a:ext cx="463828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5">
            <a:extLst>
              <a:ext uri="{FF2B5EF4-FFF2-40B4-BE49-F238E27FC236}">
                <a16:creationId xmlns:a16="http://schemas.microsoft.com/office/drawing/2014/main" id="{BCB0AB8E-3445-441A-B43E-CED27841E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906400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96A44BEC-60A9-B1D5-E5CA-FF6EB79EEF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742" y="1438929"/>
            <a:ext cx="3980139" cy="3980139"/>
          </a:xfrm>
          <a:prstGeom prst="rect">
            <a:avLst/>
          </a:prstGeom>
          <a:effectLst/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60202AA6-BAFE-417F-904D-4F7027D36D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3097001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C31F2-1454-1D06-7550-757766FB8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4860" y="861431"/>
            <a:ext cx="4752399" cy="715537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2400" cap="none" dirty="0"/>
              <a:t>Biases, Common Sense, and Reasonable Efforts</a:t>
            </a:r>
            <a:endParaRPr lang="en-US" sz="2400" dirty="0"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6EF63-ED5E-52BF-E670-E1162FFD9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6" y="4777380"/>
            <a:ext cx="4752398" cy="861420"/>
          </a:xfrm>
        </p:spPr>
        <p:txBody>
          <a:bodyPr>
            <a:normAutofit/>
          </a:bodyPr>
          <a:lstStyle/>
          <a:p>
            <a:r>
              <a:rPr lang="en-US" b="1" dirty="0"/>
              <a:t> </a:t>
            </a:r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897D890B-9AFB-4A90-9960-C92E65728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2449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ED2387-9C78-40F9-B794-A735DCB3A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0109" y="0"/>
            <a:ext cx="499189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477FCF5B-12FA-4ED2-B449-20BD744A7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539006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80B2A6-1181-456F-8B6E-AD86960CD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A person holding a cat&#10;&#10;Description automatically generated with low confidence">
            <a:extLst>
              <a:ext uri="{FF2B5EF4-FFF2-40B4-BE49-F238E27FC236}">
                <a16:creationId xmlns:a16="http://schemas.microsoft.com/office/drawing/2014/main" id="{AFC38337-F76A-CC15-6F3B-66627955A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544" y="1028280"/>
            <a:ext cx="4801440" cy="480144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7800293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2C31F2-1454-1D06-7550-757766FB8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931" y="629266"/>
            <a:ext cx="4205872" cy="84311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cap="none" dirty="0"/>
              <a:t>Biases, Common Sense, and Reasonable Efforts</a:t>
            </a:r>
            <a:endParaRPr lang="en-US" sz="2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6EF63-ED5E-52BF-E670-E1162FFD9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188" y="2438400"/>
            <a:ext cx="6274853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 b="1" cap="none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We badge differently today.   But we still help the “deserving poor” and we disparage the undeserving poor</a:t>
            </a:r>
            <a:r>
              <a:rPr lang="en-US" sz="4000" cap="none" dirty="0">
                <a:solidFill>
                  <a:schemeClr val="tx1"/>
                </a:solidFill>
              </a:rPr>
              <a:t>.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Freeform 31">
            <a:extLst>
              <a:ext uri="{FF2B5EF4-FFF2-40B4-BE49-F238E27FC236}">
                <a16:creationId xmlns:a16="http://schemas.microsoft.com/office/drawing/2014/main" id="{1F7E4252-2F8C-4EA5-8B25-80F4D86EE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49843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AE682A4-5C0C-437A-88CB-93903D449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4139" y="0"/>
            <a:ext cx="463828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BCB0AB8E-3445-441A-B43E-CED27841E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906400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5" name="Picture 4" descr="A picture containing brush, cake, indoor, tool&#10;&#10;Description automatically generated">
            <a:extLst>
              <a:ext uri="{FF2B5EF4-FFF2-40B4-BE49-F238E27FC236}">
                <a16:creationId xmlns:a16="http://schemas.microsoft.com/office/drawing/2014/main" id="{02036558-2C73-98BE-DC44-CE90D3D834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742" y="1392494"/>
            <a:ext cx="3980139" cy="4073008"/>
          </a:xfrm>
          <a:prstGeom prst="rect">
            <a:avLst/>
          </a:prstGeom>
          <a:effectLst/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0202AA6-BAFE-417F-904D-4F7027D36D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6402823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C31F2-1454-1D06-7550-757766FB8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4860" y="571500"/>
            <a:ext cx="4752399" cy="78244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cap="none" dirty="0"/>
              <a:t>Biases, Common Sense, and Reasonable Efforts</a:t>
            </a:r>
            <a:endParaRPr lang="en-US" sz="2400" dirty="0"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6EF63-ED5E-52BF-E670-E1162FFD9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4860" y="1605776"/>
            <a:ext cx="5432494" cy="4033024"/>
          </a:xfrm>
        </p:spPr>
        <p:txBody>
          <a:bodyPr>
            <a:normAutofit/>
          </a:bodyPr>
          <a:lstStyle/>
          <a:p>
            <a:r>
              <a:rPr lang="en-US" sz="4400" b="1" cap="none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Poor people may not use food stamps or SNAP to purchase ready to eat food. </a:t>
            </a:r>
          </a:p>
          <a:p>
            <a:endParaRPr lang="en-US" sz="1900" b="1" dirty="0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897D890B-9AFB-4A90-9960-C92E65728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2449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ED2387-9C78-40F9-B794-A735DCB3A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0109" y="0"/>
            <a:ext cx="499189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477FCF5B-12FA-4ED2-B449-20BD744A7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539006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80B2A6-1181-456F-8B6E-AD86960CD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A buffet of food&#10;&#10;Description automatically generated with low confidence">
            <a:extLst>
              <a:ext uri="{FF2B5EF4-FFF2-40B4-BE49-F238E27FC236}">
                <a16:creationId xmlns:a16="http://schemas.microsoft.com/office/drawing/2014/main" id="{2D0CFA9E-2AAD-6590-239D-282E1DA1D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978" y="2130725"/>
            <a:ext cx="4378789" cy="278053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791054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2C31F2-1454-1D06-7550-757766FB8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930" y="629267"/>
            <a:ext cx="5616217" cy="97093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cap="none" dirty="0"/>
              <a:t>Biases, Common Sense, and Reasonable Efforts</a:t>
            </a:r>
            <a:endParaRPr lang="en-US" sz="2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6EF63-ED5E-52BF-E670-E1162FFD9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8119" y="1820174"/>
            <a:ext cx="5899454" cy="440364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 b="1" cap="none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In six states, including Arizona, if you are homeless or disabled, you can use SNAP benefits at designated restaurants.   </a:t>
            </a:r>
          </a:p>
          <a:p>
            <a:pPr>
              <a:buFont typeface="Wingdings 3" charset="2"/>
              <a:buChar char=""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Wingdings 3" charset="2"/>
              <a:buChar char=""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Wingdings 3" charset="2"/>
              <a:buChar char=""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Wingdings 3" charset="2"/>
              <a:buChar char="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Freeform 31">
            <a:extLst>
              <a:ext uri="{FF2B5EF4-FFF2-40B4-BE49-F238E27FC236}">
                <a16:creationId xmlns:a16="http://schemas.microsoft.com/office/drawing/2014/main" id="{1F7E4252-2F8C-4EA5-8B25-80F4D86EE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49843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AE682A4-5C0C-437A-88CB-93903D449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4139" y="0"/>
            <a:ext cx="463828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BCB0AB8E-3445-441A-B43E-CED27841E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906400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54BB45D7-1E3A-9AAC-ED59-C96C173D42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742" y="2180230"/>
            <a:ext cx="3980139" cy="2497537"/>
          </a:xfrm>
          <a:prstGeom prst="rect">
            <a:avLst/>
          </a:prstGeom>
          <a:effectLst/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0202AA6-BAFE-417F-904D-4F7027D36D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9274455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C31F2-1454-1D06-7550-757766FB8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815" y="699739"/>
            <a:ext cx="5773539" cy="103892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cap="none" dirty="0"/>
              <a:t>Biases, Common Sense, and Reasonable Efforts</a:t>
            </a:r>
            <a:endParaRPr lang="en-US" sz="2400" dirty="0"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6EF63-ED5E-52BF-E670-E1162FFD9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815" y="2419815"/>
            <a:ext cx="5962185" cy="3218985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n-US" sz="4400" b="1" cap="none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If you live in Sells, the nearest such restaurant is Carl’s Jr on Valencia and Mission 56 miles away.</a:t>
            </a:r>
          </a:p>
          <a:p>
            <a:pPr>
              <a:lnSpc>
                <a:spcPct val="90000"/>
              </a:lnSpc>
            </a:pPr>
            <a:endParaRPr lang="en-US" sz="1700" b="1" dirty="0"/>
          </a:p>
          <a:p>
            <a:pPr>
              <a:lnSpc>
                <a:spcPct val="90000"/>
              </a:lnSpc>
            </a:pPr>
            <a:endParaRPr lang="en-US" sz="1700" b="1" dirty="0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897D890B-9AFB-4A90-9960-C92E65728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2449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ED2387-9C78-40F9-B794-A735DCB3A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0109" y="0"/>
            <a:ext cx="499189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477FCF5B-12FA-4ED2-B449-20BD744A7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539006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80B2A6-1181-456F-8B6E-AD86960CD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A building with a parking lot&#10;&#10;Description automatically generated with low confidence">
            <a:extLst>
              <a:ext uri="{FF2B5EF4-FFF2-40B4-BE49-F238E27FC236}">
                <a16:creationId xmlns:a16="http://schemas.microsoft.com/office/drawing/2014/main" id="{E1466D5A-D102-282F-4802-1EE0EBAB5A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559" y="2725947"/>
            <a:ext cx="5469457" cy="269509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47681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C31F2-1454-1D06-7550-757766FB8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607" y="510180"/>
            <a:ext cx="4752399" cy="632820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2400" cap="none" dirty="0"/>
              <a:t>Biases, Common Sense, and Reasonable Efforts</a:t>
            </a:r>
            <a:endParaRPr lang="en-US" sz="2400" dirty="0"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6EF63-ED5E-52BF-E670-E1162FFD9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0722" y="1672683"/>
            <a:ext cx="5895278" cy="396611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800" b="1" cap="none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But we don’t help adults with transportation issues in the child welfare system.</a:t>
            </a:r>
          </a:p>
          <a:p>
            <a:pPr>
              <a:lnSpc>
                <a:spcPct val="90000"/>
              </a:lnSpc>
            </a:pPr>
            <a:endParaRPr lang="en-US" sz="1700" b="1" dirty="0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897D890B-9AFB-4A90-9960-C92E65728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2449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ED2387-9C78-40F9-B794-A735DCB3A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0109" y="0"/>
            <a:ext cx="499189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477FCF5B-12FA-4ED2-B449-20BD744A7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539006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80B2A6-1181-456F-8B6E-AD86960CD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0CFA9E-2AAD-6590-239D-282E1DA1D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94443" y="2316083"/>
            <a:ext cx="4541008" cy="302794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7480929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C31F2-1454-1D06-7550-757766FB8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607" y="571500"/>
            <a:ext cx="4752399" cy="726688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2400" cap="none" dirty="0"/>
              <a:t>Biases, Common Sense, and Reasonable Efforts</a:t>
            </a:r>
            <a:endParaRPr lang="en-US" sz="2400" dirty="0"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6EF63-ED5E-52BF-E670-E1162FFD9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408" y="1538868"/>
            <a:ext cx="5990518" cy="447374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 b="1" cap="none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18-month-old is in foster care an hour away from her parents.  We put that child in a taxi with strangers for an hour each way 3 x a week. </a:t>
            </a:r>
          </a:p>
          <a:p>
            <a:pPr>
              <a:lnSpc>
                <a:spcPct val="90000"/>
              </a:lnSpc>
            </a:pPr>
            <a:endParaRPr lang="en-US" sz="1400" b="1" dirty="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897D890B-9AFB-4A90-9960-C92E65728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2449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98ED2387-9C78-40F9-B794-A735DCB3A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0109" y="0"/>
            <a:ext cx="499189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477FCF5B-12FA-4ED2-B449-20BD744A7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539006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1780B2A6-1181-456F-8B6E-AD86960CD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0CFA9E-2AAD-6590-239D-282E1DA1D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40364" y="1242053"/>
            <a:ext cx="3259594" cy="437389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0796881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9" name="Oval 13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1" name="Picture 15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5" name="Rectangle 19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2C31F2-1454-1D06-7550-757766FB8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930" y="629266"/>
            <a:ext cx="5302874" cy="44021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cap="none" dirty="0"/>
              <a:t>Biases, Common Sense, and Reasonable Efforts</a:t>
            </a:r>
            <a:endParaRPr lang="en-US" sz="2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6EF63-ED5E-52BF-E670-E1162FFD9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9177" y="2035504"/>
            <a:ext cx="6909995" cy="418831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400" b="1" cap="none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Why aren’t these and other basic needs for people who are poor a part of reasonable efforts?</a:t>
            </a:r>
          </a:p>
          <a:p>
            <a:pPr>
              <a:buFont typeface="Wingdings 3" charset="2"/>
              <a:buChar char=""/>
            </a:pPr>
            <a:endParaRPr lang="en-US" cap="none" dirty="0">
              <a:solidFill>
                <a:schemeClr val="tx1"/>
              </a:solidFill>
            </a:endParaRPr>
          </a:p>
          <a:p>
            <a:pPr>
              <a:buFont typeface="Wingdings 3" charset="2"/>
              <a:buChar char=""/>
            </a:pPr>
            <a:endParaRPr lang="en-US" cap="none" dirty="0">
              <a:solidFill>
                <a:schemeClr val="tx1"/>
              </a:solidFill>
            </a:endParaRPr>
          </a:p>
          <a:p>
            <a:pPr>
              <a:buFont typeface="Wingdings 3" charset="2"/>
              <a:buChar char="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Freeform 31">
            <a:extLst>
              <a:ext uri="{FF2B5EF4-FFF2-40B4-BE49-F238E27FC236}">
                <a16:creationId xmlns:a16="http://schemas.microsoft.com/office/drawing/2014/main" id="{C89FDD9F-84AD-4824-89D2-9E286F565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23">
            <a:extLst>
              <a:ext uri="{FF2B5EF4-FFF2-40B4-BE49-F238E27FC236}">
                <a16:creationId xmlns:a16="http://schemas.microsoft.com/office/drawing/2014/main" id="{0AFF99B9-09FA-411A-8B54-D714B2EE9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871" y="0"/>
            <a:ext cx="406254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7E6CE931-52B0-4AD0-991F-0648E313B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472531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F4E1CB65-9774-4C11-1A1D-F5626C33BC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871" y="2020719"/>
            <a:ext cx="3414010" cy="2816558"/>
          </a:xfrm>
          <a:prstGeom prst="rect">
            <a:avLst/>
          </a:prstGeom>
          <a:effectLst/>
        </p:spPr>
      </p:pic>
      <p:sp>
        <p:nvSpPr>
          <p:cNvPr id="23" name="Rectangle 27">
            <a:extLst>
              <a:ext uri="{FF2B5EF4-FFF2-40B4-BE49-F238E27FC236}">
                <a16:creationId xmlns:a16="http://schemas.microsoft.com/office/drawing/2014/main" id="{D138FED9-7840-470D-BB14-BF4696ADA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70557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C31F2-1454-1D06-7550-757766FB8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0472" y="1300002"/>
            <a:ext cx="3332391" cy="502920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+mn-lt"/>
              </a:rPr>
              <a:t>Ethics and Professionalism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6EF63-ED5E-52BF-E670-E1162FFD9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18960" y="2286000"/>
            <a:ext cx="5015948" cy="3923837"/>
          </a:xfrm>
        </p:spPr>
        <p:txBody>
          <a:bodyPr>
            <a:normAutofit/>
          </a:bodyPr>
          <a:lstStyle/>
          <a:p>
            <a:r>
              <a:rPr lang="en-US" sz="4400" b="1" cap="none" dirty="0">
                <a:solidFill>
                  <a:schemeClr val="accent3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Role rule #1</a:t>
            </a:r>
          </a:p>
          <a:p>
            <a:endParaRPr lang="en-US" sz="4400" b="1" cap="none" dirty="0">
              <a:solidFill>
                <a:schemeClr val="accent3">
                  <a:lumMod val="40000"/>
                  <a:lumOff val="6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sz="4400" b="1" cap="none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Understand your role</a:t>
            </a:r>
          </a:p>
          <a:p>
            <a:endParaRPr lang="en-US" sz="1800" b="1" cap="none" dirty="0">
              <a:latin typeface="Century Gothic" panose="020B0502020202020204" pitchFamily="34" charset="0"/>
            </a:endParaRPr>
          </a:p>
          <a:p>
            <a:endParaRPr lang="en-US" sz="1800" b="1" cap="none" dirty="0">
              <a:latin typeface="Century Gothic" panose="020B0502020202020204" pitchFamily="34" charset="0"/>
            </a:endParaRP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C9583823-2AA3-46EB-A803-287EC900BC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0565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36">
            <a:extLst>
              <a:ext uri="{FF2B5EF4-FFF2-40B4-BE49-F238E27FC236}">
                <a16:creationId xmlns:a16="http://schemas.microsoft.com/office/drawing/2014/main" id="{CA87D9D8-42FB-4157-A365-AD97CC6BA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49646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2E6028E3-4806-4E1D-A24F-F8166F67F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400000" flipH="1">
            <a:off x="2894561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DD46425F-B0B5-76B1-1EEF-747A06D0D1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53" y="1031925"/>
            <a:ext cx="4794150" cy="479415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78800322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2C31F2-1454-1D06-7550-757766FB8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930" y="629266"/>
            <a:ext cx="4419071" cy="662881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cap="none" dirty="0"/>
              <a:t>Biases, Common Sense, and Reasonable Efforts</a:t>
            </a:r>
            <a:endParaRPr lang="en-US" sz="2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6EF63-ED5E-52BF-E670-E1162FFD9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3464" y="2035504"/>
            <a:ext cx="5721683" cy="4188315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32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&gt; </a:t>
            </a:r>
            <a:r>
              <a:rPr lang="en-US" sz="3200" b="1" cap="none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1994 - Contract With America</a:t>
            </a:r>
          </a:p>
          <a:p>
            <a:r>
              <a:rPr lang="en-US" sz="3200" b="1" cap="none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&gt;1994 - Three Strikes And You’re Out</a:t>
            </a:r>
          </a:p>
          <a:p>
            <a:r>
              <a:rPr lang="en-US" sz="3200" b="1" cap="none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&gt;  1996 - AFDC To </a:t>
            </a:r>
            <a:r>
              <a:rPr lang="en-US" sz="3200" b="1" cap="none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Tanf</a:t>
            </a:r>
            <a:endParaRPr lang="en-US" sz="3200" b="1" cap="none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r>
              <a:rPr lang="en-US" sz="3200" b="1" cap="none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&gt;  1997 - Adoptions And Safe Families Act – a new </a:t>
            </a:r>
            <a:r>
              <a:rPr lang="en-US" sz="3200" b="1" cap="none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“reasonable efforts”</a:t>
            </a:r>
          </a:p>
          <a:p>
            <a:pPr marL="457200" indent="-457200">
              <a:buFont typeface="Wingdings 3" charset="2"/>
              <a:buChar char=""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Wingdings 3" charset="2"/>
              <a:buChar char=""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 3" charset="2"/>
              <a:buChar char=""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Wingdings 3" charset="2"/>
              <a:buChar char="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Freeform 31">
            <a:extLst>
              <a:ext uri="{FF2B5EF4-FFF2-40B4-BE49-F238E27FC236}">
                <a16:creationId xmlns:a16="http://schemas.microsoft.com/office/drawing/2014/main" id="{1F7E4252-2F8C-4EA5-8B25-80F4D86EE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49843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AE682A4-5C0C-437A-88CB-93903D449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4139" y="0"/>
            <a:ext cx="463828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BCB0AB8E-3445-441A-B43E-CED27841E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906400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8E9E7465-55E1-1E2E-2ECC-50CC73B67B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742" y="1936446"/>
            <a:ext cx="3980139" cy="2985104"/>
          </a:xfrm>
          <a:prstGeom prst="rect">
            <a:avLst/>
          </a:prstGeom>
          <a:effectLst/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0202AA6-BAFE-417F-904D-4F7027D36D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1667882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C31F2-1454-1D06-7550-757766FB8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1661" y="103869"/>
            <a:ext cx="4752399" cy="1115331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cap="none" dirty="0"/>
              <a:t>Biases, Common Sense, and Reasonable Efforts</a:t>
            </a:r>
            <a:endParaRPr lang="en-US" sz="2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6EF63-ED5E-52BF-E670-E1162FFD9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5442" y="1806498"/>
            <a:ext cx="5501912" cy="4637434"/>
          </a:xfrm>
        </p:spPr>
        <p:txBody>
          <a:bodyPr vert="horz" lIns="91440" tIns="45720" rIns="91440" bIns="45720" rtlCol="0">
            <a:normAutofit/>
          </a:bodyPr>
          <a:lstStyle/>
          <a:p>
            <a:pPr marR="0">
              <a:spcBef>
                <a:spcPts val="0"/>
              </a:spcBef>
            </a:pPr>
            <a:r>
              <a:rPr lang="en-US" sz="4000" b="1" cap="none" dirty="0"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ASFA was a pull back from overbroad reasonable efforts. </a:t>
            </a:r>
          </a:p>
          <a:p>
            <a:pPr marL="457200" marR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endParaRPr lang="en-US" sz="4000" b="1" i="1" cap="none" dirty="0">
              <a:solidFill>
                <a:schemeClr val="accent3">
                  <a:lumMod val="20000"/>
                  <a:lumOff val="80000"/>
                </a:schemeClr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cap="none" dirty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Washington Post</a:t>
            </a:r>
            <a:r>
              <a:rPr lang="en-US" sz="1800" cap="none" dirty="0"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800" cap="none" dirty="0">
              <a:solidFill>
                <a:schemeClr val="accent3">
                  <a:lumMod val="20000"/>
                  <a:lumOff val="80000"/>
                </a:schemeClr>
              </a:solidFill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E1CB65-9774-4C11-1A1D-F5626C33B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34976" y="2563130"/>
            <a:ext cx="5151582" cy="317974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1004258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C31F2-1454-1D06-7550-757766FB8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1661" y="103869"/>
            <a:ext cx="4752399" cy="1115331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cap="none" dirty="0"/>
              <a:t>Biases, Common Sense, and Reasonable Efforts</a:t>
            </a:r>
            <a:endParaRPr lang="en-US" sz="2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6EF63-ED5E-52BF-E670-E1162FFD9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5442" y="1806498"/>
            <a:ext cx="5501912" cy="4637434"/>
          </a:xfrm>
        </p:spPr>
        <p:txBody>
          <a:bodyPr vert="horz" lIns="91440" tIns="45720" rIns="91440" bIns="45720" rtlCol="0">
            <a:normAutofit/>
          </a:bodyPr>
          <a:lstStyle/>
          <a:p>
            <a:pPr marR="0">
              <a:spcBef>
                <a:spcPts val="0"/>
              </a:spcBef>
            </a:pPr>
            <a:r>
              <a:rPr lang="en-US" sz="4000" b="1" i="1" cap="none" dirty="0"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The law's folly -- requiring social workers to make "reasonable efforts" to send a child back to abusive parents</a:t>
            </a:r>
          </a:p>
          <a:p>
            <a:pPr marR="0">
              <a:spcBef>
                <a:spcPts val="0"/>
              </a:spcBef>
            </a:pPr>
            <a:endParaRPr lang="en-US" sz="4000" b="1" i="1" cap="none" dirty="0">
              <a:solidFill>
                <a:schemeClr val="accent3">
                  <a:lumMod val="20000"/>
                  <a:lumOff val="80000"/>
                </a:schemeClr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cap="none" dirty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Washington Post</a:t>
            </a:r>
            <a:r>
              <a:rPr lang="en-US" sz="1800" cap="none" dirty="0"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800" cap="none" dirty="0">
              <a:solidFill>
                <a:schemeClr val="accent3">
                  <a:lumMod val="20000"/>
                  <a:lumOff val="80000"/>
                </a:schemeClr>
              </a:solidFill>
              <a:latin typeface="+mn-lt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897D890B-9AFB-4A90-9960-C92E65728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2449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98ED2387-9C78-40F9-B794-A735DCB3A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0109" y="0"/>
            <a:ext cx="499189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477FCF5B-12FA-4ED2-B449-20BD744A7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539006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1780B2A6-1181-456F-8B6E-AD86960CD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E1CB65-9774-4C11-1A1D-F5626C33B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203354" y="2563131"/>
            <a:ext cx="2936836" cy="196033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3649349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C31F2-1454-1D06-7550-757766FB8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2864" y="769189"/>
            <a:ext cx="4752399" cy="450011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2400" cap="none" dirty="0"/>
              <a:t>Biases, Common Sense, and Reasonable Efforts</a:t>
            </a:r>
            <a:endParaRPr lang="en-US" sz="2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6EF63-ED5E-52BF-E670-E1162FFD9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2864" y="2311879"/>
            <a:ext cx="5692783" cy="3270130"/>
          </a:xfrm>
        </p:spPr>
        <p:txBody>
          <a:bodyPr vert="horz" lIns="91440" tIns="45720" rIns="91440" bIns="45720" rtlCol="0">
            <a:normAutofit/>
          </a:bodyPr>
          <a:lstStyle/>
          <a:p>
            <a:pPr marR="0">
              <a:spcBef>
                <a:spcPts val="0"/>
              </a:spcBef>
            </a:pPr>
            <a:r>
              <a:rPr lang="en-US" sz="3600" b="1" i="1" cap="none" dirty="0"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Crack is so addictive that mothers have sold their children so they can get more of it. . .</a:t>
            </a:r>
          </a:p>
          <a:p>
            <a:pPr marR="0">
              <a:spcBef>
                <a:spcPts val="0"/>
              </a:spcBef>
            </a:pPr>
            <a:endParaRPr lang="en-US" sz="3600" b="1" i="1" cap="none" dirty="0">
              <a:solidFill>
                <a:schemeClr val="accent3">
                  <a:lumMod val="20000"/>
                  <a:lumOff val="80000"/>
                </a:schemeClr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>
              <a:spcBef>
                <a:spcPts val="0"/>
              </a:spcBef>
            </a:pPr>
            <a:r>
              <a:rPr lang="en-US" sz="2400" cap="none" dirty="0"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Sen Mike DeWine</a:t>
            </a:r>
          </a:p>
          <a:p>
            <a:pPr>
              <a:lnSpc>
                <a:spcPct val="90000"/>
              </a:lnSpc>
              <a:buFont typeface="Wingdings 3" charset="2"/>
              <a:buChar char=""/>
            </a:pPr>
            <a:endParaRPr lang="en-US" sz="1600" dirty="0"/>
          </a:p>
        </p:txBody>
      </p:sp>
      <p:sp>
        <p:nvSpPr>
          <p:cNvPr id="38" name="Freeform 7">
            <a:extLst>
              <a:ext uri="{FF2B5EF4-FFF2-40B4-BE49-F238E27FC236}">
                <a16:creationId xmlns:a16="http://schemas.microsoft.com/office/drawing/2014/main" id="{897D890B-9AFB-4A90-9960-C92E65728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2449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4">
            <a:extLst>
              <a:ext uri="{FF2B5EF4-FFF2-40B4-BE49-F238E27FC236}">
                <a16:creationId xmlns:a16="http://schemas.microsoft.com/office/drawing/2014/main" id="{98ED2387-9C78-40F9-B794-A735DCB3A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0109" y="0"/>
            <a:ext cx="499189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5">
            <a:extLst>
              <a:ext uri="{FF2B5EF4-FFF2-40B4-BE49-F238E27FC236}">
                <a16:creationId xmlns:a16="http://schemas.microsoft.com/office/drawing/2014/main" id="{477FCF5B-12FA-4ED2-B449-20BD744A7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539006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780B2A6-1181-456F-8B6E-AD86960CD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E1CB65-9774-4C11-1A1D-F5626C33B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203354" y="2779723"/>
            <a:ext cx="2936836" cy="152715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40000194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2C31F2-1454-1D06-7550-757766FB8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931" y="629266"/>
            <a:ext cx="4736742" cy="66288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2400" cap="none" dirty="0"/>
              <a:t>Biases, Common Sense, and Reasonable Efforts</a:t>
            </a:r>
            <a:endParaRPr lang="en-US" sz="2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6EF63-ED5E-52BF-E670-E1162FFD9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7419" y="1676400"/>
            <a:ext cx="6182424" cy="4547419"/>
          </a:xfr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4000" b="1" cap="none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are our roles?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 3" charset="2"/>
              <a:buChar char=""/>
            </a:pPr>
            <a:endParaRPr lang="en-US" sz="4000" b="1" cap="none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4000" b="1" cap="none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We can’t perform our roles properly unless understand how our biases, our judgment, and systemic biases color our decisions</a:t>
            </a:r>
          </a:p>
          <a:p>
            <a:pPr>
              <a:buFont typeface="Wingdings 3" charset="2"/>
              <a:buChar char=""/>
            </a:pPr>
            <a:endParaRPr lang="en-US" cap="none" dirty="0">
              <a:solidFill>
                <a:schemeClr val="tx1"/>
              </a:solidFill>
            </a:endParaRPr>
          </a:p>
          <a:p>
            <a:pPr>
              <a:buFont typeface="Wingdings 3" charset="2"/>
              <a:buChar char=""/>
            </a:pPr>
            <a:endParaRPr lang="en-US" cap="none" dirty="0">
              <a:solidFill>
                <a:schemeClr val="tx1"/>
              </a:solidFill>
            </a:endParaRPr>
          </a:p>
        </p:txBody>
      </p:sp>
      <p:sp>
        <p:nvSpPr>
          <p:cNvPr id="22" name="Freeform 31">
            <a:extLst>
              <a:ext uri="{FF2B5EF4-FFF2-40B4-BE49-F238E27FC236}">
                <a16:creationId xmlns:a16="http://schemas.microsoft.com/office/drawing/2014/main" id="{1F7E4252-2F8C-4EA5-8B25-80F4D86EE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49843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AE682A4-5C0C-437A-88CB-93903D449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4139" y="0"/>
            <a:ext cx="463828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BCB0AB8E-3445-441A-B43E-CED27841E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906400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05AE713-E6CC-248A-1D8D-3DB09B89B4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742" y="2210081"/>
            <a:ext cx="3980139" cy="2437834"/>
          </a:xfrm>
          <a:prstGeom prst="rect">
            <a:avLst/>
          </a:prstGeom>
          <a:effectLst/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0202AA6-BAFE-417F-904D-4F7027D36D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5948823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9" name="Oval 13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1" name="Picture 15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5" name="Rectangle 19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2C31F2-1454-1D06-7550-757766FB8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930" y="629267"/>
            <a:ext cx="4112641" cy="97093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cap="none" dirty="0"/>
              <a:t>Biases, Common Sense, and Reasonable Efforts</a:t>
            </a:r>
            <a:endParaRPr lang="en-US" sz="2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6EF63-ED5E-52BF-E670-E1162FFD9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8931" y="1676400"/>
            <a:ext cx="5616216" cy="454742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400" b="1" cap="none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Challenge</a:t>
            </a:r>
          </a:p>
          <a:p>
            <a:pPr>
              <a:buFont typeface="Wingdings 3" charset="2"/>
              <a:buChar char=""/>
            </a:pPr>
            <a:endParaRPr lang="en-US" sz="4400" b="1" cap="none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sz="4400" b="1" cap="none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One thing you can do to lessen poor person bias. </a:t>
            </a:r>
          </a:p>
          <a:p>
            <a:pPr>
              <a:buFont typeface="Wingdings 3" charset="2"/>
              <a:buChar char=""/>
            </a:pPr>
            <a:endParaRPr lang="en-US" cap="none" dirty="0">
              <a:solidFill>
                <a:schemeClr val="tx1"/>
              </a:solidFill>
            </a:endParaRPr>
          </a:p>
          <a:p>
            <a:pPr>
              <a:buFont typeface="Wingdings 3" charset="2"/>
              <a:buChar char=""/>
            </a:pPr>
            <a:endParaRPr lang="en-US" cap="none" dirty="0">
              <a:solidFill>
                <a:schemeClr val="tx1"/>
              </a:solidFill>
            </a:endParaRPr>
          </a:p>
        </p:txBody>
      </p:sp>
      <p:sp>
        <p:nvSpPr>
          <p:cNvPr id="17" name="Freeform 31">
            <a:extLst>
              <a:ext uri="{FF2B5EF4-FFF2-40B4-BE49-F238E27FC236}">
                <a16:creationId xmlns:a16="http://schemas.microsoft.com/office/drawing/2014/main" id="{1F7E4252-2F8C-4EA5-8B25-80F4D86EE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49843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23">
            <a:extLst>
              <a:ext uri="{FF2B5EF4-FFF2-40B4-BE49-F238E27FC236}">
                <a16:creationId xmlns:a16="http://schemas.microsoft.com/office/drawing/2014/main" id="{1AE682A4-5C0C-437A-88CB-93903D449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4139" y="0"/>
            <a:ext cx="463828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BCB0AB8E-3445-441A-B43E-CED27841E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906400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5AE713-E6CC-248A-1D8D-3DB09B89B4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563742" y="1991173"/>
            <a:ext cx="3980139" cy="2875650"/>
          </a:xfrm>
          <a:prstGeom prst="rect">
            <a:avLst/>
          </a:prstGeom>
          <a:effectLst/>
        </p:spPr>
      </p:pic>
      <p:sp>
        <p:nvSpPr>
          <p:cNvPr id="23" name="Rectangle 27">
            <a:extLst>
              <a:ext uri="{FF2B5EF4-FFF2-40B4-BE49-F238E27FC236}">
                <a16:creationId xmlns:a16="http://schemas.microsoft.com/office/drawing/2014/main" id="{60202AA6-BAFE-417F-904D-4F7027D36D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0956640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70B343FF-2E23-43A4-A06E-58C732FF5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2C31F2-1454-1D06-7550-757766FB8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930" y="629267"/>
            <a:ext cx="9252154" cy="101665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200"/>
              <a:t>Ethics and Professionalism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0471E06-C9EC-4B3D-9080-2D75FF3AF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924298"/>
            <a:ext cx="12192417" cy="29337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6AF66A71-3CC4-4EE2-A759-0F0ACE6C43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1695" cy="2802467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6EF63-ED5E-52BF-E670-E1162FFD9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8931" y="2548281"/>
            <a:ext cx="7153602" cy="4042090"/>
          </a:xfr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r>
              <a:rPr lang="en-US" sz="3600" b="1" cap="none" dirty="0">
                <a:solidFill>
                  <a:schemeClr val="bg1"/>
                </a:solidFill>
              </a:rPr>
              <a:t>Rule 1.1</a:t>
            </a:r>
          </a:p>
          <a:p>
            <a:pPr>
              <a:buFont typeface="Wingdings 3" charset="2"/>
              <a:buChar char=""/>
            </a:pPr>
            <a:endParaRPr lang="en-US" sz="3600" b="1" cap="none" dirty="0">
              <a:solidFill>
                <a:schemeClr val="bg1"/>
              </a:solidFill>
            </a:endParaRPr>
          </a:p>
          <a:p>
            <a:r>
              <a:rPr lang="en-US" sz="3600" b="1" cap="none" dirty="0">
                <a:solidFill>
                  <a:schemeClr val="bg1"/>
                </a:solidFill>
              </a:rPr>
              <a:t>A lawyer shall provide competent representation to a client. Competent representation requires the legal knowledge, skill, thoroughness and preparation reasonably necessary for the representation.</a:t>
            </a:r>
            <a:endParaRPr lang="en-US" dirty="0">
              <a:solidFill>
                <a:schemeClr val="bg1"/>
              </a:solidFill>
            </a:endParaRPr>
          </a:p>
          <a:p>
            <a:pPr>
              <a:buFont typeface="Wingdings 3" charset="2"/>
              <a:buChar char=""/>
            </a:pPr>
            <a:endParaRPr lang="en-US" dirty="0">
              <a:solidFill>
                <a:schemeClr val="bg1"/>
              </a:solidFill>
            </a:endParaRPr>
          </a:p>
          <a:p>
            <a:pPr>
              <a:buFont typeface="Wingdings 3" charset="2"/>
              <a:buChar char="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Diagram, venn diagram&#10;&#10;Description automatically generated">
            <a:extLst>
              <a:ext uri="{FF2B5EF4-FFF2-40B4-BE49-F238E27FC236}">
                <a16:creationId xmlns:a16="http://schemas.microsoft.com/office/drawing/2014/main" id="{732D115C-53C8-FF81-0EAF-F930519541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872" y="3243469"/>
            <a:ext cx="3413671" cy="227164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1554177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2C31F2-1454-1D06-7550-757766FB8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931" y="629266"/>
            <a:ext cx="3945372" cy="51214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2400" dirty="0"/>
              <a:t>Ethics and Professionalism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6EF63-ED5E-52BF-E670-E1162FFD9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8931" y="2438400"/>
            <a:ext cx="5616216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400" b="1" cap="none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In 2019, Vermont and later Virginia added a comment to rule 1.1</a:t>
            </a:r>
          </a:p>
          <a:p>
            <a:pPr>
              <a:buFont typeface="Wingdings 3" charset="2"/>
              <a:buChar char=""/>
            </a:pPr>
            <a:endParaRPr lang="en-US" cap="none" dirty="0">
              <a:solidFill>
                <a:schemeClr val="tx1"/>
              </a:solidFill>
            </a:endParaRPr>
          </a:p>
          <a:p>
            <a:pPr>
              <a:buFont typeface="Wingdings 3" charset="2"/>
              <a:buChar char=""/>
            </a:pPr>
            <a:endParaRPr lang="en-US" cap="none" dirty="0">
              <a:solidFill>
                <a:schemeClr val="tx1"/>
              </a:solidFill>
            </a:endParaRPr>
          </a:p>
          <a:p>
            <a:pPr>
              <a:buFont typeface="Wingdings 3" charset="2"/>
              <a:buChar char=""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Wingdings 3" charset="2"/>
              <a:buChar char="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Freeform 31">
            <a:extLst>
              <a:ext uri="{FF2B5EF4-FFF2-40B4-BE49-F238E27FC236}">
                <a16:creationId xmlns:a16="http://schemas.microsoft.com/office/drawing/2014/main" id="{1F7E4252-2F8C-4EA5-8B25-80F4D86EE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49843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AE682A4-5C0C-437A-88CB-93903D449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4139" y="0"/>
            <a:ext cx="463828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BCB0AB8E-3445-441A-B43E-CED27841E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906400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5" name="Picture 4" descr="A picture containing text, tree, sign, outdoor&#10;&#10;Description automatically generated">
            <a:extLst>
              <a:ext uri="{FF2B5EF4-FFF2-40B4-BE49-F238E27FC236}">
                <a16:creationId xmlns:a16="http://schemas.microsoft.com/office/drawing/2014/main" id="{5CC4AF56-6767-BAD7-9716-462A53A2F4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742" y="1588184"/>
            <a:ext cx="3980139" cy="3681628"/>
          </a:xfrm>
          <a:prstGeom prst="rect">
            <a:avLst/>
          </a:prstGeom>
          <a:effectLst/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0202AA6-BAFE-417F-904D-4F7027D36D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9668563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C31F2-1454-1D06-7550-757766FB8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3589" y="281580"/>
            <a:ext cx="3775310" cy="86142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+mn-lt"/>
              </a:rPr>
              <a:t>Ethics and Professionalism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6EF63-ED5E-52BF-E670-E1162FFD9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770" y="1717289"/>
            <a:ext cx="6288656" cy="392151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4000" b="1" i="1" cap="none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A lawyer’s mental, emotional, and physical well-being may impact the lawyer’s ability to represent clients and to make responsible choices in the practice of law.   </a:t>
            </a:r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897D890B-9AFB-4A90-9960-C92E65728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2449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ED2387-9C78-40F9-B794-A735DCB3A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0109" y="0"/>
            <a:ext cx="499189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477FCF5B-12FA-4ED2-B449-20BD744A7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539006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80B2A6-1181-456F-8B6E-AD86960CD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F6D15DB-9AD7-6001-4F31-CED8C909EF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3887" y="2019126"/>
            <a:ext cx="3920258" cy="392025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8790651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C31F2-1454-1D06-7550-757766FB8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207" y="687659"/>
            <a:ext cx="3853139" cy="31595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+mn-lt"/>
              </a:rPr>
              <a:t>Ethics and Professionalism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6EF63-ED5E-52BF-E670-E1162FFD9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207" y="1505414"/>
            <a:ext cx="6250652" cy="413338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4000" b="1" cap="none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Maintaining the mental, emotional, and physical well-being necessary for the representation of a client is an important aspect of maintaining competence to practice law.  </a:t>
            </a:r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897D890B-9AFB-4A90-9960-C92E65728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2449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ED2387-9C78-40F9-B794-A735DCB3A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0109" y="0"/>
            <a:ext cx="499189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477FCF5B-12FA-4ED2-B449-20BD744A7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539006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80B2A6-1181-456F-8B6E-AD86960CD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Text, whiteboard&#10;&#10;Description automatically generated">
            <a:extLst>
              <a:ext uri="{FF2B5EF4-FFF2-40B4-BE49-F238E27FC236}">
                <a16:creationId xmlns:a16="http://schemas.microsoft.com/office/drawing/2014/main" id="{F6DE0073-ED78-0300-812F-072A3C767A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354" y="2287803"/>
            <a:ext cx="2936836" cy="251099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43292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C31F2-1454-1D06-7550-757766FB8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85967" y="1325881"/>
            <a:ext cx="3515713" cy="208721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+mn-lt"/>
              </a:rPr>
              <a:t>Ethics and Professionalism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6EF63-ED5E-52BF-E670-E1162FFD9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49440" y="2107096"/>
            <a:ext cx="5242560" cy="4102741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</a:pPr>
            <a:r>
              <a:rPr lang="en-US" sz="5200" b="1" cap="none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Role rule #2</a:t>
            </a:r>
          </a:p>
          <a:p>
            <a:pPr>
              <a:lnSpc>
                <a:spcPct val="120000"/>
              </a:lnSpc>
            </a:pPr>
            <a:r>
              <a:rPr lang="en-US" sz="5200" b="1" cap="none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Your role dictates </a:t>
            </a:r>
            <a:r>
              <a:rPr lang="en-US" sz="5200" b="1" cap="none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what you say, what you do, what you don’t do, what you don’t say. </a:t>
            </a:r>
            <a:endParaRPr lang="en-US" sz="1500" b="1" cap="none" dirty="0">
              <a:solidFill>
                <a:schemeClr val="accent3">
                  <a:lumMod val="20000"/>
                  <a:lumOff val="8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583823-2AA3-46EB-A803-287EC900BC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0565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36">
            <a:extLst>
              <a:ext uri="{FF2B5EF4-FFF2-40B4-BE49-F238E27FC236}">
                <a16:creationId xmlns:a16="http://schemas.microsoft.com/office/drawing/2014/main" id="{CA87D9D8-42FB-4157-A365-AD97CC6BA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49646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2E6028E3-4806-4E1D-A24F-F8166F67F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400000" flipH="1">
            <a:off x="2894561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5" name="Picture 4" descr="A picture containing LEGO, toy, indoor, decorated&#10;&#10;Description automatically generated">
            <a:extLst>
              <a:ext uri="{FF2B5EF4-FFF2-40B4-BE49-F238E27FC236}">
                <a16:creationId xmlns:a16="http://schemas.microsoft.com/office/drawing/2014/main" id="{9EA84B2F-669C-0486-6898-BDB7B4BB50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54" y="1030522"/>
            <a:ext cx="5450557" cy="47964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1040619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2C31F2-1454-1D06-7550-757766FB8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931" y="629266"/>
            <a:ext cx="3388082" cy="51214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2400" dirty="0"/>
              <a:t>Ethics and Professionalism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6EF63-ED5E-52BF-E670-E1162FFD9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85" y="1839952"/>
            <a:ext cx="6725571" cy="438386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US" sz="4000" b="1" cap="none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&gt;  Secondary trauma</a:t>
            </a:r>
          </a:p>
          <a:p>
            <a:pPr>
              <a:lnSpc>
                <a:spcPct val="70000"/>
              </a:lnSpc>
              <a:spcBef>
                <a:spcPts val="0"/>
              </a:spcBef>
              <a:buFont typeface="Wingdings 3" charset="2"/>
              <a:buChar char=""/>
            </a:pPr>
            <a:endParaRPr lang="en-US" sz="4000" b="1" cap="none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US" sz="4000" b="1" cap="none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&gt;  Pressure from clients, family, supervisors, judges</a:t>
            </a:r>
          </a:p>
          <a:p>
            <a:pPr>
              <a:lnSpc>
                <a:spcPct val="70000"/>
              </a:lnSpc>
              <a:spcBef>
                <a:spcPts val="0"/>
              </a:spcBef>
              <a:buFont typeface="Wingdings 3" charset="2"/>
              <a:buChar char=""/>
            </a:pPr>
            <a:endParaRPr lang="en-US" sz="4000" b="1" cap="none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US" sz="4000" b="1" cap="none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&gt;  Too much to do; too little time</a:t>
            </a:r>
          </a:p>
          <a:p>
            <a:pPr>
              <a:lnSpc>
                <a:spcPct val="70000"/>
              </a:lnSpc>
              <a:spcBef>
                <a:spcPts val="0"/>
              </a:spcBef>
            </a:pPr>
            <a:endParaRPr lang="en-US" sz="4000" b="1" cap="none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US" sz="4000" b="1" cap="none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&gt;  Money pressures</a:t>
            </a:r>
          </a:p>
          <a:p>
            <a:pPr>
              <a:buFont typeface="Wingdings 3" charset="2"/>
              <a:buChar char=""/>
            </a:pPr>
            <a:endParaRPr lang="en-US" cap="none" dirty="0">
              <a:solidFill>
                <a:schemeClr val="tx1"/>
              </a:solidFill>
            </a:endParaRPr>
          </a:p>
        </p:txBody>
      </p:sp>
      <p:sp>
        <p:nvSpPr>
          <p:cNvPr id="22" name="Freeform 31">
            <a:extLst>
              <a:ext uri="{FF2B5EF4-FFF2-40B4-BE49-F238E27FC236}">
                <a16:creationId xmlns:a16="http://schemas.microsoft.com/office/drawing/2014/main" id="{1F7E4252-2F8C-4EA5-8B25-80F4D86EE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49843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AE682A4-5C0C-437A-88CB-93903D449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4139" y="0"/>
            <a:ext cx="463828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BCB0AB8E-3445-441A-B43E-CED27841E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906400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5" name="Picture 4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F025DF0B-CB06-BC36-BB02-B832281450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387" y="647698"/>
            <a:ext cx="3740849" cy="5562601"/>
          </a:xfrm>
          <a:prstGeom prst="rect">
            <a:avLst/>
          </a:prstGeom>
          <a:effectLst/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0202AA6-BAFE-417F-904D-4F7027D36D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2427864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C31F2-1454-1D06-7550-757766FB8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3942" y="399585"/>
            <a:ext cx="3350136" cy="109467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+mn-lt"/>
              </a:rPr>
              <a:t>Ethics and Professionalism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6EF63-ED5E-52BF-E670-E1162FFD9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537" y="1715431"/>
            <a:ext cx="5642517" cy="3988420"/>
          </a:xfrm>
        </p:spPr>
        <p:txBody>
          <a:bodyPr>
            <a:normAutofit/>
          </a:bodyPr>
          <a:lstStyle/>
          <a:p>
            <a:r>
              <a:rPr lang="en-US" sz="4400" b="1" cap="none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Give yourself permission to be as healthy as you can be. </a:t>
            </a:r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897D890B-9AFB-4A90-9960-C92E65728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2449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ED2387-9C78-40F9-B794-A735DCB3A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0109" y="0"/>
            <a:ext cx="499189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477FCF5B-12FA-4ED2-B449-20BD744A7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539006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80B2A6-1181-456F-8B6E-AD86960CD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360768A2-A6DA-5510-2F28-974E447209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354" y="2313500"/>
            <a:ext cx="2936836" cy="24596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9240916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2C31F2-1454-1D06-7550-757766FB8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930" y="629266"/>
            <a:ext cx="6188190" cy="162232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cap="none" dirty="0"/>
              <a:t>Ethics and Professionalism</a:t>
            </a:r>
            <a:endParaRPr lang="en-US" sz="2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6EF63-ED5E-52BF-E670-E1162FFD9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8119" y="1676400"/>
            <a:ext cx="6188189" cy="449022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400" b="1" cap="none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Challenge</a:t>
            </a:r>
          </a:p>
          <a:p>
            <a:pPr>
              <a:buFont typeface="Wingdings 3" charset="2"/>
              <a:buChar char=""/>
            </a:pPr>
            <a:endParaRPr lang="en-US" sz="4400" b="1" cap="none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r>
              <a:rPr lang="en-US" sz="4400" b="1" cap="none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One thing you can do to help yourself. </a:t>
            </a:r>
          </a:p>
          <a:p>
            <a:pPr>
              <a:buFont typeface="Wingdings 3" charset="2"/>
              <a:buChar char=""/>
            </a:pPr>
            <a:endParaRPr lang="en-US" cap="none" dirty="0">
              <a:solidFill>
                <a:schemeClr val="tx1"/>
              </a:solidFill>
            </a:endParaRPr>
          </a:p>
          <a:p>
            <a:pPr>
              <a:buFont typeface="Wingdings 3" charset="2"/>
              <a:buChar char=""/>
            </a:pPr>
            <a:endParaRPr lang="en-US" cap="none" dirty="0">
              <a:solidFill>
                <a:schemeClr val="tx1"/>
              </a:solidFill>
            </a:endParaRPr>
          </a:p>
        </p:txBody>
      </p:sp>
      <p:sp>
        <p:nvSpPr>
          <p:cNvPr id="22" name="Freeform 31">
            <a:extLst>
              <a:ext uri="{FF2B5EF4-FFF2-40B4-BE49-F238E27FC236}">
                <a16:creationId xmlns:a16="http://schemas.microsoft.com/office/drawing/2014/main" id="{C89FDD9F-84AD-4824-89D2-9E286F565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AFF99B9-09FA-411A-8B54-D714B2EE9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871" y="0"/>
            <a:ext cx="406254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7E6CE931-52B0-4AD0-991F-0648E313B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472531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5AE713-E6CC-248A-1D8D-3DB09B89B4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129871" y="2195687"/>
            <a:ext cx="3414010" cy="2466622"/>
          </a:xfrm>
          <a:prstGeom prst="rect">
            <a:avLst/>
          </a:prstGeom>
          <a:effectLst/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138FED9-7840-470D-BB14-BF4696ADA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97867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C31F2-1454-1D06-7550-757766FB8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85967" y="1325881"/>
            <a:ext cx="3322673" cy="452120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+mn-lt"/>
              </a:rPr>
              <a:t>Ethics and Professionalism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6EF63-ED5E-52BF-E670-E1162FFD9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95918" y="1960880"/>
            <a:ext cx="5104641" cy="4248957"/>
          </a:xfrm>
        </p:spPr>
        <p:txBody>
          <a:bodyPr>
            <a:normAutofit/>
          </a:bodyPr>
          <a:lstStyle/>
          <a:p>
            <a:endParaRPr lang="en-US" sz="1800" b="1" cap="none" dirty="0">
              <a:latin typeface="Century Gothic" panose="020B0502020202020204" pitchFamily="34" charset="0"/>
            </a:endParaRPr>
          </a:p>
          <a:p>
            <a:r>
              <a:rPr lang="en-US" sz="4400" b="1" cap="none" dirty="0">
                <a:solidFill>
                  <a:schemeClr val="accent3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Role rule #3</a:t>
            </a:r>
          </a:p>
          <a:p>
            <a:endParaRPr lang="en-US" sz="4400" b="1" cap="none" dirty="0">
              <a:solidFill>
                <a:schemeClr val="accent3">
                  <a:lumMod val="20000"/>
                  <a:lumOff val="8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sz="4400" b="1" cap="none" dirty="0">
                <a:solidFill>
                  <a:schemeClr val="accent5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Know the rules of  your role</a:t>
            </a:r>
          </a:p>
          <a:p>
            <a:endParaRPr lang="en-US" sz="1800" b="1" cap="none" dirty="0">
              <a:latin typeface="Century Gothic" panose="020B0502020202020204" pitchFamily="34" charset="0"/>
            </a:endParaRPr>
          </a:p>
          <a:p>
            <a:endParaRPr lang="en-US" sz="1800" b="1" cap="none" dirty="0">
              <a:latin typeface="Century Gothic" panose="020B0502020202020204" pitchFamily="34" charset="0"/>
            </a:endParaRPr>
          </a:p>
          <a:p>
            <a:endParaRPr lang="en-US" sz="1800" b="1" cap="none" dirty="0">
              <a:latin typeface="Century Gothic" panose="020B0502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583823-2AA3-46EB-A803-287EC900BC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0565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36">
            <a:extLst>
              <a:ext uri="{FF2B5EF4-FFF2-40B4-BE49-F238E27FC236}">
                <a16:creationId xmlns:a16="http://schemas.microsoft.com/office/drawing/2014/main" id="{CA87D9D8-42FB-4157-A365-AD97CC6BA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49646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2E6028E3-4806-4E1D-A24F-F8166F67F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400000" flipH="1">
            <a:off x="2894561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5" name="Picture 4" descr="Text, whiteboard&#10;&#10;Description automatically generated">
            <a:extLst>
              <a:ext uri="{FF2B5EF4-FFF2-40B4-BE49-F238E27FC236}">
                <a16:creationId xmlns:a16="http://schemas.microsoft.com/office/drawing/2014/main" id="{D0050BF0-4E18-4FE6-EE7B-36C479115E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54" y="1384809"/>
            <a:ext cx="5450557" cy="408791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78433191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7E3B64930052439F356FDAFC6693FE" ma:contentTypeVersion="4" ma:contentTypeDescription="Create a new document." ma:contentTypeScope="" ma:versionID="8f845483244a9c358018cfee15c0f675">
  <xsd:schema xmlns:xsd="http://www.w3.org/2001/XMLSchema" xmlns:xs="http://www.w3.org/2001/XMLSchema" xmlns:p="http://schemas.microsoft.com/office/2006/metadata/properties" xmlns:ns3="a4a1131a-585c-4822-a6ee-5658b632d6e1" targetNamespace="http://schemas.microsoft.com/office/2006/metadata/properties" ma:root="true" ma:fieldsID="354f35ea2b2c03db4675c83427f8c0e6" ns3:_="">
    <xsd:import namespace="a4a1131a-585c-4822-a6ee-5658b632d6e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a1131a-585c-4822-a6ee-5658b632d6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A7D8EDA-0635-4D6E-AD15-5530D1651E5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C6C373F-B3EB-4DCC-939D-17190ECA230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a1131a-585c-4822-a6ee-5658b632d6e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A27DC63-0DD4-497B-B212-75205E924ADA}">
  <ds:schemaRefs>
    <ds:schemaRef ds:uri="http://purl.org/dc/dcmitype/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a4a1131a-585c-4822-a6ee-5658b632d6e1"/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2809</TotalTime>
  <Words>1970</Words>
  <Application>Microsoft Office PowerPoint</Application>
  <PresentationFormat>Widescreen</PresentationFormat>
  <Paragraphs>327</Paragraphs>
  <Slides>82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8" baseType="lpstr">
      <vt:lpstr>Amasis MT Pro Black</vt:lpstr>
      <vt:lpstr>Arial</vt:lpstr>
      <vt:lpstr>Calibri</vt:lpstr>
      <vt:lpstr>Century Gothic</vt:lpstr>
      <vt:lpstr>Wingdings 3</vt:lpstr>
      <vt:lpstr>Ion</vt:lpstr>
      <vt:lpstr>Ethics and Professionalism</vt:lpstr>
      <vt:lpstr>Ethics and Professionalism</vt:lpstr>
      <vt:lpstr> </vt:lpstr>
      <vt:lpstr>Ethics and Professionalism</vt:lpstr>
      <vt:lpstr>Ethics and Professionalism</vt:lpstr>
      <vt:lpstr>Ethics and Professionalism</vt:lpstr>
      <vt:lpstr>Ethics and Professionalism</vt:lpstr>
      <vt:lpstr>Ethics and Professionalism</vt:lpstr>
      <vt:lpstr>Ethics and Professionalism</vt:lpstr>
      <vt:lpstr>Ethics and Professionalism</vt:lpstr>
      <vt:lpstr>Ethics and Professionalism</vt:lpstr>
      <vt:lpstr>Ethics and Professionalism</vt:lpstr>
      <vt:lpstr>Ethics and Professionalism</vt:lpstr>
      <vt:lpstr>Ethics and Professionalism</vt:lpstr>
      <vt:lpstr>Ethics and Professionalism</vt:lpstr>
      <vt:lpstr>Ethics and Professionalism</vt:lpstr>
      <vt:lpstr>Ethics and professionalism</vt:lpstr>
      <vt:lpstr>Ethics and professionalism</vt:lpstr>
      <vt:lpstr>A substituted judgment includes determining what the child would decide if the child was capable of making an adequately considered decision </vt:lpstr>
      <vt:lpstr>Ethics and Professionalism</vt:lpstr>
      <vt:lpstr>Ethics and Professionalism</vt:lpstr>
      <vt:lpstr>Ethics and Professionalism</vt:lpstr>
      <vt:lpstr>Ethics and Professionalism</vt:lpstr>
      <vt:lpstr>Ethics and Professionalism</vt:lpstr>
      <vt:lpstr>Ethics and Professionalism</vt:lpstr>
      <vt:lpstr>Ethics and Professionalism</vt:lpstr>
      <vt:lpstr>Ethics and Professionalism</vt:lpstr>
      <vt:lpstr>Ethics and Professionalism</vt:lpstr>
      <vt:lpstr>Ethics and Professionalism</vt:lpstr>
      <vt:lpstr>Ethics and Professionalism</vt:lpstr>
      <vt:lpstr>Ethics and Professionalism</vt:lpstr>
      <vt:lpstr>Ethics and Professionalism</vt:lpstr>
      <vt:lpstr>Ethics and Professionalism</vt:lpstr>
      <vt:lpstr>Ethics and Professionalism</vt:lpstr>
      <vt:lpstr>Ethics and Professionalism</vt:lpstr>
      <vt:lpstr>Ethics and Professionalism</vt:lpstr>
      <vt:lpstr>No matter what the source!  </vt:lpstr>
      <vt:lpstr>Ethics and Professionalism</vt:lpstr>
      <vt:lpstr>Ethics and Professionalism</vt:lpstr>
      <vt:lpstr>Ethics and Professionalism</vt:lpstr>
      <vt:lpstr>Ethics and Professionalism</vt:lpstr>
      <vt:lpstr>Ethics and Professionalism</vt:lpstr>
      <vt:lpstr>Ethics and Professionalism</vt:lpstr>
      <vt:lpstr>Biases, Common Sense, and Reasonable Efforts</vt:lpstr>
      <vt:lpstr>Biases, Common Sense, and Reasonable Efforts</vt:lpstr>
      <vt:lpstr>Biases, Common Sense, and Reasonable Efforts</vt:lpstr>
      <vt:lpstr>Biases, Common Sense, and Reasonable Efforts</vt:lpstr>
      <vt:lpstr>Biases, Common Sense, and Reasonable Efforts</vt:lpstr>
      <vt:lpstr>Biases, Common Sense, and Reasonable Efforts</vt:lpstr>
      <vt:lpstr>Biases, Common Sense, and Reasonable Efforts</vt:lpstr>
      <vt:lpstr>Biases, Common Sense, and Reasonable Efforts</vt:lpstr>
      <vt:lpstr>Biases, Common Sense, and Reasonable Efforts</vt:lpstr>
      <vt:lpstr>Biases, Common Sense, and Reasonable Efforts</vt:lpstr>
      <vt:lpstr>Biases, Common Sense, and Reasonable Efforts</vt:lpstr>
      <vt:lpstr>Biases, Common Sense, and Reasonable Efforts</vt:lpstr>
      <vt:lpstr>Biases, Common Sense, and Reasonable Efforts</vt:lpstr>
      <vt:lpstr>Biases, Common Sense, and Reasonable Efforts</vt:lpstr>
      <vt:lpstr>Biases, Common Sense, and Reasonable Efforts</vt:lpstr>
      <vt:lpstr>Biases, Common Sense, and Reasonable Efforts</vt:lpstr>
      <vt:lpstr>Biases, Common Sense, and Reasonable Efforts</vt:lpstr>
      <vt:lpstr>Biases, Common Sense, and Reasonable Efforts</vt:lpstr>
      <vt:lpstr>Biases, Common Sense, and Reasonable Efforts</vt:lpstr>
      <vt:lpstr>Biases, Common Sense, and Reasonable Efforts</vt:lpstr>
      <vt:lpstr>Biases, Common Sense, and Reasonable Efforts</vt:lpstr>
      <vt:lpstr>Biases, Common Sense, and Reasonable Efforts</vt:lpstr>
      <vt:lpstr>Biases, Common Sense, and Reasonable Efforts</vt:lpstr>
      <vt:lpstr>Biases, Common Sense, and Reasonable Efforts</vt:lpstr>
      <vt:lpstr>Biases, Common Sense, and Reasonable Efforts</vt:lpstr>
      <vt:lpstr>Biases, Common Sense, and Reasonable Efforts</vt:lpstr>
      <vt:lpstr>Biases, Common Sense, and Reasonable Efforts</vt:lpstr>
      <vt:lpstr>Biases, Common Sense, and Reasonable Efforts</vt:lpstr>
      <vt:lpstr>Biases, Common Sense, and Reasonable Efforts</vt:lpstr>
      <vt:lpstr>Biases, Common Sense, and Reasonable Efforts</vt:lpstr>
      <vt:lpstr>Biases, Common Sense, and Reasonable Efforts</vt:lpstr>
      <vt:lpstr>Biases, Common Sense, and Reasonable Efforts</vt:lpstr>
      <vt:lpstr>Ethics and Professionalism</vt:lpstr>
      <vt:lpstr>Ethics and Professionalism</vt:lpstr>
      <vt:lpstr>Ethics and Professionalism</vt:lpstr>
      <vt:lpstr>Ethics and Professionalism</vt:lpstr>
      <vt:lpstr>Ethics and Professionalism</vt:lpstr>
      <vt:lpstr>Ethics and Professionalism</vt:lpstr>
      <vt:lpstr>Ethics and Professionalism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Ethics and Professionalism</dc:title>
  <dc:creator>Bennett, Paul D - (bennett)</dc:creator>
  <cp:lastModifiedBy>Bennett, Paul D - (bennett)</cp:lastModifiedBy>
  <cp:revision>1</cp:revision>
  <dcterms:created xsi:type="dcterms:W3CDTF">2022-09-19T18:07:15Z</dcterms:created>
  <dcterms:modified xsi:type="dcterms:W3CDTF">2022-09-23T22:06:41Z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0x010100317E3B64930052439F356FDAFC6693FE</vt:lpwstr>
  </property>
</Properties>
</file>