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7" r:id="rId3"/>
    <p:sldId id="288" r:id="rId4"/>
    <p:sldId id="282" r:id="rId5"/>
    <p:sldId id="265" r:id="rId6"/>
    <p:sldId id="271" r:id="rId7"/>
    <p:sldId id="275" r:id="rId8"/>
    <p:sldId id="290" r:id="rId9"/>
    <p:sldId id="274" r:id="rId10"/>
    <p:sldId id="270" r:id="rId11"/>
    <p:sldId id="276" r:id="rId12"/>
    <p:sldId id="273" r:id="rId13"/>
    <p:sldId id="272" r:id="rId14"/>
    <p:sldId id="277" r:id="rId15"/>
    <p:sldId id="267" r:id="rId16"/>
    <p:sldId id="268" r:id="rId17"/>
    <p:sldId id="281" r:id="rId18"/>
    <p:sldId id="278" r:id="rId19"/>
    <p:sldId id="292" r:id="rId20"/>
    <p:sldId id="285" r:id="rId21"/>
    <p:sldId id="279" r:id="rId22"/>
    <p:sldId id="286" r:id="rId23"/>
    <p:sldId id="280" r:id="rId24"/>
    <p:sldId id="284" r:id="rId25"/>
    <p:sldId id="283" r:id="rId26"/>
    <p:sldId id="293"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8773F-486B-4DE6-A9C2-66244F2A7FC0}" v="172" dt="2025-07-31T23:42:19.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924" y="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Laborin" userId="67021953-22e9-41f9-9214-c6157930422e" providerId="ADAL" clId="{8AE0CBBC-A06B-4AB0-B495-1124D7B6AC51}"/>
    <pc:docChg chg="undo redo custSel addSld delSld modSld sldOrd">
      <pc:chgData name="Monica Laborin" userId="67021953-22e9-41f9-9214-c6157930422e" providerId="ADAL" clId="{8AE0CBBC-A06B-4AB0-B495-1124D7B6AC51}" dt="2025-07-23T21:08:52.700" v="6263" actId="478"/>
      <pc:docMkLst>
        <pc:docMk/>
      </pc:docMkLst>
      <pc:sldChg chg="del">
        <pc:chgData name="Monica Laborin" userId="67021953-22e9-41f9-9214-c6157930422e" providerId="ADAL" clId="{8AE0CBBC-A06B-4AB0-B495-1124D7B6AC51}" dt="2025-07-02T18:42:21.618" v="25" actId="47"/>
        <pc:sldMkLst>
          <pc:docMk/>
          <pc:sldMk cId="1182603451" sldId="257"/>
        </pc:sldMkLst>
      </pc:sldChg>
      <pc:sldChg chg="del">
        <pc:chgData name="Monica Laborin" userId="67021953-22e9-41f9-9214-c6157930422e" providerId="ADAL" clId="{8AE0CBBC-A06B-4AB0-B495-1124D7B6AC51}" dt="2025-07-02T18:42:23.911" v="26" actId="47"/>
        <pc:sldMkLst>
          <pc:docMk/>
          <pc:sldMk cId="1169506706" sldId="258"/>
        </pc:sldMkLst>
      </pc:sldChg>
      <pc:sldChg chg="del">
        <pc:chgData name="Monica Laborin" userId="67021953-22e9-41f9-9214-c6157930422e" providerId="ADAL" clId="{8AE0CBBC-A06B-4AB0-B495-1124D7B6AC51}" dt="2025-07-02T18:42:25.472" v="27" actId="47"/>
        <pc:sldMkLst>
          <pc:docMk/>
          <pc:sldMk cId="394157609" sldId="259"/>
        </pc:sldMkLst>
      </pc:sldChg>
      <pc:sldChg chg="del">
        <pc:chgData name="Monica Laborin" userId="67021953-22e9-41f9-9214-c6157930422e" providerId="ADAL" clId="{8AE0CBBC-A06B-4AB0-B495-1124D7B6AC51}" dt="2025-07-02T18:42:26.941" v="28" actId="47"/>
        <pc:sldMkLst>
          <pc:docMk/>
          <pc:sldMk cId="2621182159" sldId="260"/>
        </pc:sldMkLst>
      </pc:sldChg>
      <pc:sldChg chg="addSp delSp modSp del mod setBg setClrOvrMap">
        <pc:chgData name="Monica Laborin" userId="67021953-22e9-41f9-9214-c6157930422e" providerId="ADAL" clId="{8AE0CBBC-A06B-4AB0-B495-1124D7B6AC51}" dt="2025-07-02T18:42:28.330" v="29" actId="47"/>
        <pc:sldMkLst>
          <pc:docMk/>
          <pc:sldMk cId="1335194732" sldId="261"/>
        </pc:sldMkLst>
      </pc:sldChg>
      <pc:sldChg chg="del">
        <pc:chgData name="Monica Laborin" userId="67021953-22e9-41f9-9214-c6157930422e" providerId="ADAL" clId="{8AE0CBBC-A06B-4AB0-B495-1124D7B6AC51}" dt="2025-07-02T18:42:29.782" v="30" actId="47"/>
        <pc:sldMkLst>
          <pc:docMk/>
          <pc:sldMk cId="1233788453" sldId="262"/>
        </pc:sldMkLst>
      </pc:sldChg>
      <pc:sldChg chg="del">
        <pc:chgData name="Monica Laborin" userId="67021953-22e9-41f9-9214-c6157930422e" providerId="ADAL" clId="{8AE0CBBC-A06B-4AB0-B495-1124D7B6AC51}" dt="2025-07-02T18:42:32.174" v="31" actId="47"/>
        <pc:sldMkLst>
          <pc:docMk/>
          <pc:sldMk cId="1287964848" sldId="263"/>
        </pc:sldMkLst>
      </pc:sldChg>
      <pc:sldChg chg="del">
        <pc:chgData name="Monica Laborin" userId="67021953-22e9-41f9-9214-c6157930422e" providerId="ADAL" clId="{8AE0CBBC-A06B-4AB0-B495-1124D7B6AC51}" dt="2025-07-02T18:42:32.947" v="32" actId="47"/>
        <pc:sldMkLst>
          <pc:docMk/>
          <pc:sldMk cId="1796155541" sldId="264"/>
        </pc:sldMkLst>
      </pc:sldChg>
      <pc:sldChg chg="addSp delSp modSp mod setClrOvrMap delDesignElem chgLayout">
        <pc:chgData name="Monica Laborin" userId="67021953-22e9-41f9-9214-c6157930422e" providerId="ADAL" clId="{8AE0CBBC-A06B-4AB0-B495-1124D7B6AC51}" dt="2025-07-02T18:50:40.745" v="269" actId="14100"/>
        <pc:sldMkLst>
          <pc:docMk/>
          <pc:sldMk cId="4013513813" sldId="265"/>
        </pc:sldMkLst>
      </pc:sldChg>
      <pc:sldChg chg="addSp modSp add del mod ord setBg">
        <pc:chgData name="Monica Laborin" userId="67021953-22e9-41f9-9214-c6157930422e" providerId="ADAL" clId="{8AE0CBBC-A06B-4AB0-B495-1124D7B6AC51}" dt="2025-07-22T21:59:18.764" v="4977" actId="47"/>
        <pc:sldMkLst>
          <pc:docMk/>
          <pc:sldMk cId="3950357519" sldId="266"/>
        </pc:sldMkLst>
      </pc:sldChg>
      <pc:sldChg chg="modSp mod ord">
        <pc:chgData name="Monica Laborin" userId="67021953-22e9-41f9-9214-c6157930422e" providerId="ADAL" clId="{8AE0CBBC-A06B-4AB0-B495-1124D7B6AC51}" dt="2025-07-15T16:29:16.749" v="4841"/>
        <pc:sldMkLst>
          <pc:docMk/>
          <pc:sldMk cId="2602611724" sldId="267"/>
        </pc:sldMkLst>
        <pc:spChg chg="mod">
          <ac:chgData name="Monica Laborin" userId="67021953-22e9-41f9-9214-c6157930422e" providerId="ADAL" clId="{8AE0CBBC-A06B-4AB0-B495-1124D7B6AC51}" dt="2025-07-09T18:02:44.106" v="4198" actId="20577"/>
          <ac:spMkLst>
            <pc:docMk/>
            <pc:sldMk cId="2602611724" sldId="267"/>
            <ac:spMk id="2" creationId="{9F921B08-108E-2F1A-9E92-62D85D38E2DC}"/>
          </ac:spMkLst>
        </pc:spChg>
        <pc:graphicFrameChg chg="mod">
          <ac:chgData name="Monica Laborin" userId="67021953-22e9-41f9-9214-c6157930422e" providerId="ADAL" clId="{8AE0CBBC-A06B-4AB0-B495-1124D7B6AC51}" dt="2025-07-09T18:03:28.576" v="4216" actId="20577"/>
          <ac:graphicFrameMkLst>
            <pc:docMk/>
            <pc:sldMk cId="2602611724" sldId="267"/>
            <ac:graphicFrameMk id="9" creationId="{2A322FB0-6BAD-91BE-CF06-1B8A41CA57AD}"/>
          </ac:graphicFrameMkLst>
        </pc:graphicFrameChg>
      </pc:sldChg>
      <pc:sldChg chg="ord">
        <pc:chgData name="Monica Laborin" userId="67021953-22e9-41f9-9214-c6157930422e" providerId="ADAL" clId="{8AE0CBBC-A06B-4AB0-B495-1124D7B6AC51}" dt="2025-07-15T16:29:33.163" v="4843"/>
        <pc:sldMkLst>
          <pc:docMk/>
          <pc:sldMk cId="3023987456" sldId="268"/>
        </pc:sldMkLst>
      </pc:sldChg>
      <pc:sldChg chg="del">
        <pc:chgData name="Monica Laborin" userId="67021953-22e9-41f9-9214-c6157930422e" providerId="ADAL" clId="{8AE0CBBC-A06B-4AB0-B495-1124D7B6AC51}" dt="2025-07-07T19:14:54.271" v="2883" actId="47"/>
        <pc:sldMkLst>
          <pc:docMk/>
          <pc:sldMk cId="2429554275" sldId="269"/>
        </pc:sldMkLst>
      </pc:sldChg>
      <pc:sldChg chg="addSp delSp modSp add mod ord">
        <pc:chgData name="Monica Laborin" userId="67021953-22e9-41f9-9214-c6157930422e" providerId="ADAL" clId="{8AE0CBBC-A06B-4AB0-B495-1124D7B6AC51}" dt="2025-07-22T20:53:04.605" v="4972"/>
        <pc:sldMkLst>
          <pc:docMk/>
          <pc:sldMk cId="870786442" sldId="270"/>
        </pc:sldMkLst>
      </pc:sldChg>
      <pc:sldChg chg="modSp new del mod">
        <pc:chgData name="Monica Laborin" userId="67021953-22e9-41f9-9214-c6157930422e" providerId="ADAL" clId="{8AE0CBBC-A06B-4AB0-B495-1124D7B6AC51}" dt="2025-07-02T18:45:03.071" v="87" actId="47"/>
        <pc:sldMkLst>
          <pc:docMk/>
          <pc:sldMk cId="1017884241" sldId="270"/>
        </pc:sldMkLst>
      </pc:sldChg>
      <pc:sldChg chg="new del">
        <pc:chgData name="Monica Laborin" userId="67021953-22e9-41f9-9214-c6157930422e" providerId="ADAL" clId="{8AE0CBBC-A06B-4AB0-B495-1124D7B6AC51}" dt="2025-07-02T18:45:58.291" v="89" actId="47"/>
        <pc:sldMkLst>
          <pc:docMk/>
          <pc:sldMk cId="1569589178" sldId="270"/>
        </pc:sldMkLst>
      </pc:sldChg>
      <pc:sldChg chg="addSp delSp modSp new del mod setBg setClrOvrMap">
        <pc:chgData name="Monica Laborin" userId="67021953-22e9-41f9-9214-c6157930422e" providerId="ADAL" clId="{8AE0CBBC-A06B-4AB0-B495-1124D7B6AC51}" dt="2025-07-02T18:47:12.958" v="145" actId="47"/>
        <pc:sldMkLst>
          <pc:docMk/>
          <pc:sldMk cId="3601065086" sldId="270"/>
        </pc:sldMkLst>
      </pc:sldChg>
      <pc:sldChg chg="addSp delSp modSp add mod">
        <pc:chgData name="Monica Laborin" userId="67021953-22e9-41f9-9214-c6157930422e" providerId="ADAL" clId="{8AE0CBBC-A06B-4AB0-B495-1124D7B6AC51}" dt="2025-07-15T17:13:05.041" v="4869" actId="14100"/>
        <pc:sldMkLst>
          <pc:docMk/>
          <pc:sldMk cId="2118436089" sldId="271"/>
        </pc:sldMkLst>
        <pc:picChg chg="add mod">
          <ac:chgData name="Monica Laborin" userId="67021953-22e9-41f9-9214-c6157930422e" providerId="ADAL" clId="{8AE0CBBC-A06B-4AB0-B495-1124D7B6AC51}" dt="2025-07-15T17:13:05.041" v="4869" actId="14100"/>
          <ac:picMkLst>
            <pc:docMk/>
            <pc:sldMk cId="2118436089" sldId="271"/>
            <ac:picMk id="6" creationId="{299B935F-4DD4-563E-F5CD-6A6B624951ED}"/>
          </ac:picMkLst>
        </pc:picChg>
      </pc:sldChg>
      <pc:sldChg chg="addSp delSp modSp add mod">
        <pc:chgData name="Monica Laborin" userId="67021953-22e9-41f9-9214-c6157930422e" providerId="ADAL" clId="{8AE0CBBC-A06B-4AB0-B495-1124D7B6AC51}" dt="2025-07-09T18:01:06.110" v="4115" actId="14100"/>
        <pc:sldMkLst>
          <pc:docMk/>
          <pc:sldMk cId="2940910451" sldId="272"/>
        </pc:sldMkLst>
        <pc:picChg chg="add mod">
          <ac:chgData name="Monica Laborin" userId="67021953-22e9-41f9-9214-c6157930422e" providerId="ADAL" clId="{8AE0CBBC-A06B-4AB0-B495-1124D7B6AC51}" dt="2025-07-09T18:01:06.110" v="4115" actId="14100"/>
          <ac:picMkLst>
            <pc:docMk/>
            <pc:sldMk cId="2940910451" sldId="272"/>
            <ac:picMk id="6" creationId="{3F05FCAB-E5E4-B2D5-E5A3-48C9C48C26AD}"/>
          </ac:picMkLst>
        </pc:picChg>
      </pc:sldChg>
      <pc:sldChg chg="addSp delSp modSp add mod ord">
        <pc:chgData name="Monica Laborin" userId="67021953-22e9-41f9-9214-c6157930422e" providerId="ADAL" clId="{8AE0CBBC-A06B-4AB0-B495-1124D7B6AC51}" dt="2025-07-22T20:52:24.183" v="4962"/>
        <pc:sldMkLst>
          <pc:docMk/>
          <pc:sldMk cId="2310451515" sldId="273"/>
        </pc:sldMkLst>
      </pc:sldChg>
      <pc:sldChg chg="addSp delSp modSp add mod ord">
        <pc:chgData name="Monica Laborin" userId="67021953-22e9-41f9-9214-c6157930422e" providerId="ADAL" clId="{8AE0CBBC-A06B-4AB0-B495-1124D7B6AC51}" dt="2025-07-22T20:52:45.247" v="4970"/>
        <pc:sldMkLst>
          <pc:docMk/>
          <pc:sldMk cId="3933580660" sldId="274"/>
        </pc:sldMkLst>
        <pc:picChg chg="add mod">
          <ac:chgData name="Monica Laborin" userId="67021953-22e9-41f9-9214-c6157930422e" providerId="ADAL" clId="{8AE0CBBC-A06B-4AB0-B495-1124D7B6AC51}" dt="2025-07-09T18:48:29.186" v="4240" actId="14100"/>
          <ac:picMkLst>
            <pc:docMk/>
            <pc:sldMk cId="3933580660" sldId="274"/>
            <ac:picMk id="6" creationId="{A8165628-CF9F-20A3-6AF6-747C6F4D5DBA}"/>
          </ac:picMkLst>
        </pc:picChg>
      </pc:sldChg>
      <pc:sldChg chg="addSp delSp modSp add mod">
        <pc:chgData name="Monica Laborin" userId="67021953-22e9-41f9-9214-c6157930422e" providerId="ADAL" clId="{8AE0CBBC-A06B-4AB0-B495-1124D7B6AC51}" dt="2025-07-07T21:41:39.892" v="3591" actId="14100"/>
        <pc:sldMkLst>
          <pc:docMk/>
          <pc:sldMk cId="1713332567" sldId="275"/>
        </pc:sldMkLst>
      </pc:sldChg>
      <pc:sldChg chg="modSp add mod">
        <pc:chgData name="Monica Laborin" userId="67021953-22e9-41f9-9214-c6157930422e" providerId="ADAL" clId="{8AE0CBBC-A06B-4AB0-B495-1124D7B6AC51}" dt="2025-07-02T18:55:21.005" v="399" actId="20577"/>
        <pc:sldMkLst>
          <pc:docMk/>
          <pc:sldMk cId="3804561572" sldId="276"/>
        </pc:sldMkLst>
      </pc:sldChg>
      <pc:sldChg chg="modSp add mod">
        <pc:chgData name="Monica Laborin" userId="67021953-22e9-41f9-9214-c6157930422e" providerId="ADAL" clId="{8AE0CBBC-A06B-4AB0-B495-1124D7B6AC51}" dt="2025-07-02T18:56:45.212" v="542" actId="20577"/>
        <pc:sldMkLst>
          <pc:docMk/>
          <pc:sldMk cId="411733828" sldId="277"/>
        </pc:sldMkLst>
      </pc:sldChg>
      <pc:sldChg chg="addSp delSp modSp new mod ord setBg setClrOvrMap">
        <pc:chgData name="Monica Laborin" userId="67021953-22e9-41f9-9214-c6157930422e" providerId="ADAL" clId="{8AE0CBBC-A06B-4AB0-B495-1124D7B6AC51}" dt="2025-07-15T16:29:50.749" v="4847"/>
        <pc:sldMkLst>
          <pc:docMk/>
          <pc:sldMk cId="2567810967" sldId="278"/>
        </pc:sldMkLst>
        <pc:spChg chg="mod">
          <ac:chgData name="Monica Laborin" userId="67021953-22e9-41f9-9214-c6157930422e" providerId="ADAL" clId="{8AE0CBBC-A06B-4AB0-B495-1124D7B6AC51}" dt="2025-07-09T18:07:29.262" v="4233" actId="20577"/>
          <ac:spMkLst>
            <pc:docMk/>
            <pc:sldMk cId="2567810967" sldId="278"/>
            <ac:spMk id="3" creationId="{5F7890E6-C1F0-8C64-CA87-4FBF3487BDCF}"/>
          </ac:spMkLst>
        </pc:spChg>
      </pc:sldChg>
      <pc:sldChg chg="modSp add mod ord">
        <pc:chgData name="Monica Laborin" userId="67021953-22e9-41f9-9214-c6157930422e" providerId="ADAL" clId="{8AE0CBBC-A06B-4AB0-B495-1124D7B6AC51}" dt="2025-07-15T17:29:50.930" v="4952" actId="15"/>
        <pc:sldMkLst>
          <pc:docMk/>
          <pc:sldMk cId="1299422187" sldId="279"/>
        </pc:sldMkLst>
        <pc:spChg chg="mod">
          <ac:chgData name="Monica Laborin" userId="67021953-22e9-41f9-9214-c6157930422e" providerId="ADAL" clId="{8AE0CBBC-A06B-4AB0-B495-1124D7B6AC51}" dt="2025-07-14T21:45:10.327" v="4705" actId="20577"/>
          <ac:spMkLst>
            <pc:docMk/>
            <pc:sldMk cId="1299422187" sldId="279"/>
            <ac:spMk id="2" creationId="{1F9E826D-CD8B-94A6-D117-C6C3542375DE}"/>
          </ac:spMkLst>
        </pc:spChg>
        <pc:spChg chg="mod">
          <ac:chgData name="Monica Laborin" userId="67021953-22e9-41f9-9214-c6157930422e" providerId="ADAL" clId="{8AE0CBBC-A06B-4AB0-B495-1124D7B6AC51}" dt="2025-07-15T17:29:50.930" v="4952" actId="15"/>
          <ac:spMkLst>
            <pc:docMk/>
            <pc:sldMk cId="1299422187" sldId="279"/>
            <ac:spMk id="3" creationId="{D5609E22-B2A8-0BDA-6EB1-FEE54E9F8A6D}"/>
          </ac:spMkLst>
        </pc:spChg>
      </pc:sldChg>
      <pc:sldChg chg="modSp add mod ord">
        <pc:chgData name="Monica Laborin" userId="67021953-22e9-41f9-9214-c6157930422e" providerId="ADAL" clId="{8AE0CBBC-A06B-4AB0-B495-1124D7B6AC51}" dt="2025-07-15T16:30:25.517" v="4855"/>
        <pc:sldMkLst>
          <pc:docMk/>
          <pc:sldMk cId="257397969" sldId="280"/>
        </pc:sldMkLst>
      </pc:sldChg>
      <pc:sldChg chg="add del">
        <pc:chgData name="Monica Laborin" userId="67021953-22e9-41f9-9214-c6157930422e" providerId="ADAL" clId="{8AE0CBBC-A06B-4AB0-B495-1124D7B6AC51}" dt="2025-07-07T19:07:09.839" v="2037" actId="47"/>
        <pc:sldMkLst>
          <pc:docMk/>
          <pc:sldMk cId="2316689478" sldId="280"/>
        </pc:sldMkLst>
      </pc:sldChg>
      <pc:sldChg chg="modSp new del mod">
        <pc:chgData name="Monica Laborin" userId="67021953-22e9-41f9-9214-c6157930422e" providerId="ADAL" clId="{8AE0CBBC-A06B-4AB0-B495-1124D7B6AC51}" dt="2025-07-07T19:06:20.993" v="2032" actId="47"/>
        <pc:sldMkLst>
          <pc:docMk/>
          <pc:sldMk cId="2413865814" sldId="280"/>
        </pc:sldMkLst>
      </pc:sldChg>
      <pc:sldChg chg="modSp add mod ord">
        <pc:chgData name="Monica Laborin" userId="67021953-22e9-41f9-9214-c6157930422e" providerId="ADAL" clId="{8AE0CBBC-A06B-4AB0-B495-1124D7B6AC51}" dt="2025-07-15T16:29:41.859" v="4845"/>
        <pc:sldMkLst>
          <pc:docMk/>
          <pc:sldMk cId="592154943" sldId="281"/>
        </pc:sldMkLst>
      </pc:sldChg>
      <pc:sldChg chg="modSp add del mod ord">
        <pc:chgData name="Monica Laborin" userId="67021953-22e9-41f9-9214-c6157930422e" providerId="ADAL" clId="{8AE0CBBC-A06B-4AB0-B495-1124D7B6AC51}" dt="2025-07-07T19:13:34.107" v="2845" actId="47"/>
        <pc:sldMkLst>
          <pc:docMk/>
          <pc:sldMk cId="961041149" sldId="281"/>
        </pc:sldMkLst>
      </pc:sldChg>
      <pc:sldChg chg="modSp new del mod">
        <pc:chgData name="Monica Laborin" userId="67021953-22e9-41f9-9214-c6157930422e" providerId="ADAL" clId="{8AE0CBBC-A06B-4AB0-B495-1124D7B6AC51}" dt="2025-07-07T20:53:46.203" v="3013" actId="47"/>
        <pc:sldMkLst>
          <pc:docMk/>
          <pc:sldMk cId="2876576424" sldId="282"/>
        </pc:sldMkLst>
      </pc:sldChg>
      <pc:sldChg chg="new del">
        <pc:chgData name="Monica Laborin" userId="67021953-22e9-41f9-9214-c6157930422e" providerId="ADAL" clId="{8AE0CBBC-A06B-4AB0-B495-1124D7B6AC51}" dt="2025-07-07T20:53:04.929" v="2982" actId="47"/>
        <pc:sldMkLst>
          <pc:docMk/>
          <pc:sldMk cId="3789273031" sldId="282"/>
        </pc:sldMkLst>
      </pc:sldChg>
      <pc:sldChg chg="modSp new mod">
        <pc:chgData name="Monica Laborin" userId="67021953-22e9-41f9-9214-c6157930422e" providerId="ADAL" clId="{8AE0CBBC-A06B-4AB0-B495-1124D7B6AC51}" dt="2025-07-07T20:55:01.612" v="3078" actId="20577"/>
        <pc:sldMkLst>
          <pc:docMk/>
          <pc:sldMk cId="4040501216" sldId="282"/>
        </pc:sldMkLst>
      </pc:sldChg>
      <pc:sldChg chg="modSp new del mod">
        <pc:chgData name="Monica Laborin" userId="67021953-22e9-41f9-9214-c6157930422e" providerId="ADAL" clId="{8AE0CBBC-A06B-4AB0-B495-1124D7B6AC51}" dt="2025-07-07T21:04:59.952" v="3272" actId="47"/>
        <pc:sldMkLst>
          <pc:docMk/>
          <pc:sldMk cId="492518955" sldId="283"/>
        </pc:sldMkLst>
      </pc:sldChg>
      <pc:sldChg chg="addSp delSp modSp new mod ord">
        <pc:chgData name="Monica Laborin" userId="67021953-22e9-41f9-9214-c6157930422e" providerId="ADAL" clId="{8AE0CBBC-A06B-4AB0-B495-1124D7B6AC51}" dt="2025-07-23T21:08:52.700" v="6263" actId="478"/>
        <pc:sldMkLst>
          <pc:docMk/>
          <pc:sldMk cId="2345219048" sldId="283"/>
        </pc:sldMkLst>
        <pc:spChg chg="mod">
          <ac:chgData name="Monica Laborin" userId="67021953-22e9-41f9-9214-c6157930422e" providerId="ADAL" clId="{8AE0CBBC-A06B-4AB0-B495-1124D7B6AC51}" dt="2025-07-23T21:08:45.446" v="6262" actId="20577"/>
          <ac:spMkLst>
            <pc:docMk/>
            <pc:sldMk cId="2345219048" sldId="283"/>
            <ac:spMk id="2" creationId="{FC11FA34-8C14-8B95-2D03-B524BE5089AE}"/>
          </ac:spMkLst>
        </pc:spChg>
        <pc:spChg chg="add mod">
          <ac:chgData name="Monica Laborin" userId="67021953-22e9-41f9-9214-c6157930422e" providerId="ADAL" clId="{8AE0CBBC-A06B-4AB0-B495-1124D7B6AC51}" dt="2025-07-23T21:08:52.700" v="6263" actId="478"/>
          <ac:spMkLst>
            <pc:docMk/>
            <pc:sldMk cId="2345219048" sldId="283"/>
            <ac:spMk id="5" creationId="{5201F026-6AFC-377B-E088-945DC528799E}"/>
          </ac:spMkLst>
        </pc:spChg>
      </pc:sldChg>
      <pc:sldChg chg="modSp add mod ord">
        <pc:chgData name="Monica Laborin" userId="67021953-22e9-41f9-9214-c6157930422e" providerId="ADAL" clId="{8AE0CBBC-A06B-4AB0-B495-1124D7B6AC51}" dt="2025-07-15T16:30:34.527" v="4857"/>
        <pc:sldMkLst>
          <pc:docMk/>
          <pc:sldMk cId="2895203324" sldId="284"/>
        </pc:sldMkLst>
      </pc:sldChg>
      <pc:sldChg chg="modSp new mod ord">
        <pc:chgData name="Monica Laborin" userId="67021953-22e9-41f9-9214-c6157930422e" providerId="ADAL" clId="{8AE0CBBC-A06B-4AB0-B495-1124D7B6AC51}" dt="2025-07-15T16:29:58.864" v="4849"/>
        <pc:sldMkLst>
          <pc:docMk/>
          <pc:sldMk cId="1661247427" sldId="285"/>
        </pc:sldMkLst>
      </pc:sldChg>
      <pc:sldChg chg="modSp add mod ord">
        <pc:chgData name="Monica Laborin" userId="67021953-22e9-41f9-9214-c6157930422e" providerId="ADAL" clId="{8AE0CBBC-A06B-4AB0-B495-1124D7B6AC51}" dt="2025-07-15T16:30:15.604" v="4853"/>
        <pc:sldMkLst>
          <pc:docMk/>
          <pc:sldMk cId="1544841670" sldId="286"/>
        </pc:sldMkLst>
        <pc:spChg chg="mod">
          <ac:chgData name="Monica Laborin" userId="67021953-22e9-41f9-9214-c6157930422e" providerId="ADAL" clId="{8AE0CBBC-A06B-4AB0-B495-1124D7B6AC51}" dt="2025-07-14T21:44:40.909" v="4702" actId="20577"/>
          <ac:spMkLst>
            <pc:docMk/>
            <pc:sldMk cId="1544841670" sldId="286"/>
            <ac:spMk id="2" creationId="{243B745D-CCA6-283A-EAED-DFD067C5704D}"/>
          </ac:spMkLst>
        </pc:spChg>
        <pc:spChg chg="mod">
          <ac:chgData name="Monica Laborin" userId="67021953-22e9-41f9-9214-c6157930422e" providerId="ADAL" clId="{8AE0CBBC-A06B-4AB0-B495-1124D7B6AC51}" dt="2025-07-14T20:59:59.168" v="4698" actId="20577"/>
          <ac:spMkLst>
            <pc:docMk/>
            <pc:sldMk cId="1544841670" sldId="286"/>
            <ac:spMk id="3" creationId="{8732FA8B-BE70-E895-D704-72643AF13EFB}"/>
          </ac:spMkLst>
        </pc:spChg>
      </pc:sldChg>
      <pc:sldChg chg="modSp add del mod">
        <pc:chgData name="Monica Laborin" userId="67021953-22e9-41f9-9214-c6157930422e" providerId="ADAL" clId="{8AE0CBBC-A06B-4AB0-B495-1124D7B6AC51}" dt="2025-07-14T20:48:38.427" v="4330" actId="47"/>
        <pc:sldMkLst>
          <pc:docMk/>
          <pc:sldMk cId="4224645303" sldId="286"/>
        </pc:sldMkLst>
      </pc:sldChg>
      <pc:sldChg chg="modSp add mod ord">
        <pc:chgData name="Monica Laborin" userId="67021953-22e9-41f9-9214-c6157930422e" providerId="ADAL" clId="{8AE0CBBC-A06B-4AB0-B495-1124D7B6AC51}" dt="2025-07-15T16:22:46.959" v="4781" actId="20577"/>
        <pc:sldMkLst>
          <pc:docMk/>
          <pc:sldMk cId="1320372006" sldId="287"/>
        </pc:sldMkLst>
        <pc:spChg chg="mod">
          <ac:chgData name="Monica Laborin" userId="67021953-22e9-41f9-9214-c6157930422e" providerId="ADAL" clId="{8AE0CBBC-A06B-4AB0-B495-1124D7B6AC51}" dt="2025-07-15T16:22:22.691" v="4732" actId="20577"/>
          <ac:spMkLst>
            <pc:docMk/>
            <pc:sldMk cId="1320372006" sldId="287"/>
            <ac:spMk id="2" creationId="{284CF620-246B-2BAD-2196-D3870C67E2D8}"/>
          </ac:spMkLst>
        </pc:spChg>
        <pc:spChg chg="mod">
          <ac:chgData name="Monica Laborin" userId="67021953-22e9-41f9-9214-c6157930422e" providerId="ADAL" clId="{8AE0CBBC-A06B-4AB0-B495-1124D7B6AC51}" dt="2025-07-15T16:22:46.959" v="4781" actId="20577"/>
          <ac:spMkLst>
            <pc:docMk/>
            <pc:sldMk cId="1320372006" sldId="287"/>
            <ac:spMk id="3" creationId="{31CDC0FC-D064-1E3C-CF50-ED06112EAF7C}"/>
          </ac:spMkLst>
        </pc:spChg>
      </pc:sldChg>
      <pc:sldChg chg="modSp add mod ord">
        <pc:chgData name="Monica Laborin" userId="67021953-22e9-41f9-9214-c6157930422e" providerId="ADAL" clId="{8AE0CBBC-A06B-4AB0-B495-1124D7B6AC51}" dt="2025-07-15T16:23:27.002" v="4830" actId="20577"/>
        <pc:sldMkLst>
          <pc:docMk/>
          <pc:sldMk cId="3864862412" sldId="288"/>
        </pc:sldMkLst>
        <pc:spChg chg="mod">
          <ac:chgData name="Monica Laborin" userId="67021953-22e9-41f9-9214-c6157930422e" providerId="ADAL" clId="{8AE0CBBC-A06B-4AB0-B495-1124D7B6AC51}" dt="2025-07-15T16:23:07.839" v="4796" actId="20577"/>
          <ac:spMkLst>
            <pc:docMk/>
            <pc:sldMk cId="3864862412" sldId="288"/>
            <ac:spMk id="2" creationId="{D184DDD8-6EF6-8B49-4AB6-FE70BEFD376C}"/>
          </ac:spMkLst>
        </pc:spChg>
        <pc:spChg chg="mod">
          <ac:chgData name="Monica Laborin" userId="67021953-22e9-41f9-9214-c6157930422e" providerId="ADAL" clId="{8AE0CBBC-A06B-4AB0-B495-1124D7B6AC51}" dt="2025-07-15T16:23:27.002" v="4830" actId="20577"/>
          <ac:spMkLst>
            <pc:docMk/>
            <pc:sldMk cId="3864862412" sldId="288"/>
            <ac:spMk id="4" creationId="{9FA6B6D3-3781-4B1F-366A-2B38C9300523}"/>
          </ac:spMkLst>
        </pc:spChg>
      </pc:sldChg>
      <pc:sldChg chg="modSp add mod">
        <pc:chgData name="Monica Laborin" userId="67021953-22e9-41f9-9214-c6157930422e" providerId="ADAL" clId="{8AE0CBBC-A06B-4AB0-B495-1124D7B6AC51}" dt="2025-07-15T16:26:36.831" v="4837" actId="20577"/>
        <pc:sldMkLst>
          <pc:docMk/>
          <pc:sldMk cId="4251923734" sldId="289"/>
        </pc:sldMkLst>
      </pc:sldChg>
      <pc:sldChg chg="addSp delSp modSp add mod ord">
        <pc:chgData name="Monica Laborin" userId="67021953-22e9-41f9-9214-c6157930422e" providerId="ADAL" clId="{8AE0CBBC-A06B-4AB0-B495-1124D7B6AC51}" dt="2025-07-22T20:52:43.277" v="4968"/>
        <pc:sldMkLst>
          <pc:docMk/>
          <pc:sldMk cId="3720065767" sldId="290"/>
        </pc:sldMkLst>
        <pc:spChg chg="mod">
          <ac:chgData name="Monica Laborin" userId="67021953-22e9-41f9-9214-c6157930422e" providerId="ADAL" clId="{8AE0CBBC-A06B-4AB0-B495-1124D7B6AC51}" dt="2025-07-15T17:15:06.082" v="4883" actId="20577"/>
          <ac:spMkLst>
            <pc:docMk/>
            <pc:sldMk cId="3720065767" sldId="290"/>
            <ac:spMk id="2" creationId="{6D12ABF1-3B55-5254-008B-ABD6B6932A05}"/>
          </ac:spMkLst>
        </pc:spChg>
        <pc:spChg chg="mod">
          <ac:chgData name="Monica Laborin" userId="67021953-22e9-41f9-9214-c6157930422e" providerId="ADAL" clId="{8AE0CBBC-A06B-4AB0-B495-1124D7B6AC51}" dt="2025-07-15T17:15:19.528" v="4920" actId="20577"/>
          <ac:spMkLst>
            <pc:docMk/>
            <pc:sldMk cId="3720065767" sldId="290"/>
            <ac:spMk id="4" creationId="{D13E7B49-A5A5-C3D5-4C7F-8ECC0C2D5A0C}"/>
          </ac:spMkLst>
        </pc:spChg>
        <pc:picChg chg="add mod">
          <ac:chgData name="Monica Laborin" userId="67021953-22e9-41f9-9214-c6157930422e" providerId="ADAL" clId="{8AE0CBBC-A06B-4AB0-B495-1124D7B6AC51}" dt="2025-07-15T17:15:52.115" v="4929" actId="14100"/>
          <ac:picMkLst>
            <pc:docMk/>
            <pc:sldMk cId="3720065767" sldId="290"/>
            <ac:picMk id="6" creationId="{8084FBF5-33B5-A4EE-E971-7A081E21E012}"/>
          </ac:picMkLst>
        </pc:picChg>
      </pc:sldChg>
      <pc:sldChg chg="add del">
        <pc:chgData name="Monica Laborin" userId="67021953-22e9-41f9-9214-c6157930422e" providerId="ADAL" clId="{8AE0CBBC-A06B-4AB0-B495-1124D7B6AC51}" dt="2025-07-22T21:21:55.227" v="4974" actId="47"/>
        <pc:sldMkLst>
          <pc:docMk/>
          <pc:sldMk cId="3444103740" sldId="291"/>
        </pc:sldMkLst>
      </pc:sldChg>
      <pc:sldChg chg="add del">
        <pc:chgData name="Monica Laborin" userId="67021953-22e9-41f9-9214-c6157930422e" providerId="ADAL" clId="{8AE0CBBC-A06B-4AB0-B495-1124D7B6AC51}" dt="2025-07-22T21:22:48.646" v="4976" actId="47"/>
        <pc:sldMkLst>
          <pc:docMk/>
          <pc:sldMk cId="3500099081" sldId="291"/>
        </pc:sldMkLst>
      </pc:sldChg>
      <pc:sldChg chg="modSp add mod">
        <pc:chgData name="Monica Laborin" userId="67021953-22e9-41f9-9214-c6157930422e" providerId="ADAL" clId="{8AE0CBBC-A06B-4AB0-B495-1124D7B6AC51}" dt="2025-07-23T21:08:14.463" v="6227" actId="20577"/>
        <pc:sldMkLst>
          <pc:docMk/>
          <pc:sldMk cId="4140624256" sldId="291"/>
        </pc:sldMkLst>
      </pc:sldChg>
      <pc:sldChg chg="modSp add mod">
        <pc:chgData name="Monica Laborin" userId="67021953-22e9-41f9-9214-c6157930422e" providerId="ADAL" clId="{8AE0CBBC-A06B-4AB0-B495-1124D7B6AC51}" dt="2025-07-22T23:17:28.979" v="5708" actId="313"/>
        <pc:sldMkLst>
          <pc:docMk/>
          <pc:sldMk cId="3554072394" sldId="292"/>
        </pc:sldMkLst>
        <pc:spChg chg="mod">
          <ac:chgData name="Monica Laborin" userId="67021953-22e9-41f9-9214-c6157930422e" providerId="ADAL" clId="{8AE0CBBC-A06B-4AB0-B495-1124D7B6AC51}" dt="2025-07-22T23:12:40.588" v="5257" actId="20577"/>
          <ac:spMkLst>
            <pc:docMk/>
            <pc:sldMk cId="3554072394" sldId="292"/>
            <ac:spMk id="2" creationId="{04E13CDE-7542-6F9F-25A0-14DB4368960A}"/>
          </ac:spMkLst>
        </pc:spChg>
        <pc:spChg chg="mod">
          <ac:chgData name="Monica Laborin" userId="67021953-22e9-41f9-9214-c6157930422e" providerId="ADAL" clId="{8AE0CBBC-A06B-4AB0-B495-1124D7B6AC51}" dt="2025-07-22T23:17:28.979" v="5708" actId="313"/>
          <ac:spMkLst>
            <pc:docMk/>
            <pc:sldMk cId="3554072394" sldId="292"/>
            <ac:spMk id="3" creationId="{B8A4D3AF-A6F2-8831-B51F-18BC14F5102D}"/>
          </ac:spMkLst>
        </pc:spChg>
      </pc:sldChg>
      <pc:sldChg chg="add">
        <pc:chgData name="Monica Laborin" userId="67021953-22e9-41f9-9214-c6157930422e" providerId="ADAL" clId="{8AE0CBBC-A06B-4AB0-B495-1124D7B6AC51}" dt="2025-07-23T21:08:26.922" v="6228" actId="2890"/>
        <pc:sldMkLst>
          <pc:docMk/>
          <pc:sldMk cId="467774586" sldId="293"/>
        </pc:sldMkLst>
      </pc:sldChg>
    </pc:docChg>
  </pc:docChgLst>
  <pc:docChgLst>
    <pc:chgData name="Monica Laborin" userId="67021953-22e9-41f9-9214-c6157930422e" providerId="ADAL" clId="{4978773F-486B-4DE6-A9C2-66244F2A7FC0}"/>
    <pc:docChg chg="undo custSel addSld delSld modSld modNotesMaster">
      <pc:chgData name="Monica Laborin" userId="67021953-22e9-41f9-9214-c6157930422e" providerId="ADAL" clId="{4978773F-486B-4DE6-A9C2-66244F2A7FC0}" dt="2025-08-07T15:23:16.331" v="350" actId="6549"/>
      <pc:docMkLst>
        <pc:docMk/>
      </pc:docMkLst>
      <pc:sldChg chg="addSp delSp modSp mod setBg setClrOvrMap">
        <pc:chgData name="Monica Laborin" userId="67021953-22e9-41f9-9214-c6157930422e" providerId="ADAL" clId="{4978773F-486B-4DE6-A9C2-66244F2A7FC0}" dt="2025-07-31T23:36:41.792" v="321" actId="14100"/>
        <pc:sldMkLst>
          <pc:docMk/>
          <pc:sldMk cId="2602611724" sldId="267"/>
        </pc:sldMkLst>
        <pc:spChg chg="mod">
          <ac:chgData name="Monica Laborin" userId="67021953-22e9-41f9-9214-c6157930422e" providerId="ADAL" clId="{4978773F-486B-4DE6-A9C2-66244F2A7FC0}" dt="2025-07-31T23:36:28.954" v="318" actId="26606"/>
          <ac:spMkLst>
            <pc:docMk/>
            <pc:sldMk cId="2602611724" sldId="267"/>
            <ac:spMk id="2" creationId="{9F921B08-108E-2F1A-9E92-62D85D38E2DC}"/>
          </ac:spMkLst>
        </pc:spChg>
        <pc:spChg chg="add">
          <ac:chgData name="Monica Laborin" userId="67021953-22e9-41f9-9214-c6157930422e" providerId="ADAL" clId="{4978773F-486B-4DE6-A9C2-66244F2A7FC0}" dt="2025-07-31T23:36:28.954" v="318" actId="26606"/>
          <ac:spMkLst>
            <pc:docMk/>
            <pc:sldMk cId="2602611724" sldId="267"/>
            <ac:spMk id="172" creationId="{079CE317-680B-449C-A423-71C1FE069B4C}"/>
          </ac:spMkLst>
        </pc:spChg>
        <pc:graphicFrameChg chg="mod">
          <ac:chgData name="Monica Laborin" userId="67021953-22e9-41f9-9214-c6157930422e" providerId="ADAL" clId="{4978773F-486B-4DE6-A9C2-66244F2A7FC0}" dt="2025-07-31T23:33:10.578" v="303" actId="14100"/>
          <ac:graphicFrameMkLst>
            <pc:docMk/>
            <pc:sldMk cId="2602611724" sldId="267"/>
            <ac:graphicFrameMk id="9" creationId="{2A322FB0-6BAD-91BE-CF06-1B8A41CA57AD}"/>
          </ac:graphicFrameMkLst>
        </pc:graphicFrameChg>
        <pc:picChg chg="add mod">
          <ac:chgData name="Monica Laborin" userId="67021953-22e9-41f9-9214-c6157930422e" providerId="ADAL" clId="{4978773F-486B-4DE6-A9C2-66244F2A7FC0}" dt="2025-07-31T23:36:41.792" v="321" actId="14100"/>
          <ac:picMkLst>
            <pc:docMk/>
            <pc:sldMk cId="2602611724" sldId="267"/>
            <ac:picMk id="3" creationId="{97758F22-2523-A0FF-AD72-6A3367745562}"/>
          </ac:picMkLst>
        </pc:picChg>
      </pc:sldChg>
      <pc:sldChg chg="modSp mod">
        <pc:chgData name="Monica Laborin" userId="67021953-22e9-41f9-9214-c6157930422e" providerId="ADAL" clId="{4978773F-486B-4DE6-A9C2-66244F2A7FC0}" dt="2025-07-25T18:05:11.821" v="243" actId="20577"/>
        <pc:sldMkLst>
          <pc:docMk/>
          <pc:sldMk cId="3023987456" sldId="268"/>
        </pc:sldMkLst>
        <pc:spChg chg="mod">
          <ac:chgData name="Monica Laborin" userId="67021953-22e9-41f9-9214-c6157930422e" providerId="ADAL" clId="{4978773F-486B-4DE6-A9C2-66244F2A7FC0}" dt="2025-07-25T18:05:11.821" v="243" actId="20577"/>
          <ac:spMkLst>
            <pc:docMk/>
            <pc:sldMk cId="3023987456" sldId="268"/>
            <ac:spMk id="2" creationId="{5F4AFA2F-3D9C-37BA-5E58-4DF0F0D4427A}"/>
          </ac:spMkLst>
        </pc:spChg>
        <pc:spChg chg="mod">
          <ac:chgData name="Monica Laborin" userId="67021953-22e9-41f9-9214-c6157930422e" providerId="ADAL" clId="{4978773F-486B-4DE6-A9C2-66244F2A7FC0}" dt="2025-07-25T18:04:41.928" v="191" actId="20577"/>
          <ac:spMkLst>
            <pc:docMk/>
            <pc:sldMk cId="3023987456" sldId="268"/>
            <ac:spMk id="3" creationId="{90D4C9FC-D4D7-0241-764B-12BD02746DA0}"/>
          </ac:spMkLst>
        </pc:spChg>
      </pc:sldChg>
      <pc:sldChg chg="addSp delSp modSp mod">
        <pc:chgData name="Monica Laborin" userId="67021953-22e9-41f9-9214-c6157930422e" providerId="ADAL" clId="{4978773F-486B-4DE6-A9C2-66244F2A7FC0}" dt="2025-07-25T22:32:09.324" v="266" actId="14100"/>
        <pc:sldMkLst>
          <pc:docMk/>
          <pc:sldMk cId="3804561572" sldId="276"/>
        </pc:sldMkLst>
        <pc:picChg chg="add mod">
          <ac:chgData name="Monica Laborin" userId="67021953-22e9-41f9-9214-c6157930422e" providerId="ADAL" clId="{4978773F-486B-4DE6-A9C2-66244F2A7FC0}" dt="2025-07-25T22:32:09.324" v="266" actId="14100"/>
          <ac:picMkLst>
            <pc:docMk/>
            <pc:sldMk cId="3804561572" sldId="276"/>
            <ac:picMk id="6" creationId="{098D80FE-F6E7-0A9B-4B22-43E378B05884}"/>
          </ac:picMkLst>
        </pc:picChg>
      </pc:sldChg>
      <pc:sldChg chg="addSp delSp modSp mod">
        <pc:chgData name="Monica Laborin" userId="67021953-22e9-41f9-9214-c6157930422e" providerId="ADAL" clId="{4978773F-486B-4DE6-A9C2-66244F2A7FC0}" dt="2025-07-25T22:34:45.106" v="273" actId="14100"/>
        <pc:sldMkLst>
          <pc:docMk/>
          <pc:sldMk cId="411733828" sldId="277"/>
        </pc:sldMkLst>
        <pc:picChg chg="add mod">
          <ac:chgData name="Monica Laborin" userId="67021953-22e9-41f9-9214-c6157930422e" providerId="ADAL" clId="{4978773F-486B-4DE6-A9C2-66244F2A7FC0}" dt="2025-07-25T22:34:45.106" v="273" actId="14100"/>
          <ac:picMkLst>
            <pc:docMk/>
            <pc:sldMk cId="411733828" sldId="277"/>
            <ac:picMk id="6" creationId="{EB9418B7-EB7B-C652-15B0-8B159161C480}"/>
          </ac:picMkLst>
        </pc:picChg>
      </pc:sldChg>
      <pc:sldChg chg="modSp mod">
        <pc:chgData name="Monica Laborin" userId="67021953-22e9-41f9-9214-c6157930422e" providerId="ADAL" clId="{4978773F-486B-4DE6-A9C2-66244F2A7FC0}" dt="2025-07-25T19:25:26.310" v="257" actId="6549"/>
        <pc:sldMkLst>
          <pc:docMk/>
          <pc:sldMk cId="2345219048" sldId="283"/>
        </pc:sldMkLst>
        <pc:spChg chg="mod">
          <ac:chgData name="Monica Laborin" userId="67021953-22e9-41f9-9214-c6157930422e" providerId="ADAL" clId="{4978773F-486B-4DE6-A9C2-66244F2A7FC0}" dt="2025-07-25T19:25:26.310" v="257" actId="6549"/>
          <ac:spMkLst>
            <pc:docMk/>
            <pc:sldMk cId="2345219048" sldId="283"/>
            <ac:spMk id="2" creationId="{FC11FA34-8C14-8B95-2D03-B524BE5089AE}"/>
          </ac:spMkLst>
        </pc:spChg>
      </pc:sldChg>
      <pc:sldChg chg="modSp mod">
        <pc:chgData name="Monica Laborin" userId="67021953-22e9-41f9-9214-c6157930422e" providerId="ADAL" clId="{4978773F-486B-4DE6-A9C2-66244F2A7FC0}" dt="2025-07-25T19:24:03.317" v="255" actId="313"/>
        <pc:sldMkLst>
          <pc:docMk/>
          <pc:sldMk cId="2895203324" sldId="284"/>
        </pc:sldMkLst>
        <pc:spChg chg="mod">
          <ac:chgData name="Monica Laborin" userId="67021953-22e9-41f9-9214-c6157930422e" providerId="ADAL" clId="{4978773F-486B-4DE6-A9C2-66244F2A7FC0}" dt="2025-07-25T19:24:03.317" v="255" actId="313"/>
          <ac:spMkLst>
            <pc:docMk/>
            <pc:sldMk cId="2895203324" sldId="284"/>
            <ac:spMk id="3" creationId="{DDDC9A43-0363-D03A-5AE9-B2ED1F68FA44}"/>
          </ac:spMkLst>
        </pc:spChg>
      </pc:sldChg>
      <pc:sldChg chg="modSp mod">
        <pc:chgData name="Monica Laborin" userId="67021953-22e9-41f9-9214-c6157930422e" providerId="ADAL" clId="{4978773F-486B-4DE6-A9C2-66244F2A7FC0}" dt="2025-07-25T17:59:57.465" v="12" actId="20577"/>
        <pc:sldMkLst>
          <pc:docMk/>
          <pc:sldMk cId="1320372006" sldId="287"/>
        </pc:sldMkLst>
        <pc:spChg chg="mod">
          <ac:chgData name="Monica Laborin" userId="67021953-22e9-41f9-9214-c6157930422e" providerId="ADAL" clId="{4978773F-486B-4DE6-A9C2-66244F2A7FC0}" dt="2025-07-25T17:59:57.465" v="12" actId="20577"/>
          <ac:spMkLst>
            <pc:docMk/>
            <pc:sldMk cId="1320372006" sldId="287"/>
            <ac:spMk id="2" creationId="{284CF620-246B-2BAD-2196-D3870C67E2D8}"/>
          </ac:spMkLst>
        </pc:spChg>
      </pc:sldChg>
      <pc:sldChg chg="addSp delSp modSp mod">
        <pc:chgData name="Monica Laborin" userId="67021953-22e9-41f9-9214-c6157930422e" providerId="ADAL" clId="{4978773F-486B-4DE6-A9C2-66244F2A7FC0}" dt="2025-07-30T23:00:44.880" v="281" actId="14100"/>
        <pc:sldMkLst>
          <pc:docMk/>
          <pc:sldMk cId="3864862412" sldId="288"/>
        </pc:sldMkLst>
        <pc:picChg chg="add mod">
          <ac:chgData name="Monica Laborin" userId="67021953-22e9-41f9-9214-c6157930422e" providerId="ADAL" clId="{4978773F-486B-4DE6-A9C2-66244F2A7FC0}" dt="2025-07-30T23:00:44.880" v="281" actId="14100"/>
          <ac:picMkLst>
            <pc:docMk/>
            <pc:sldMk cId="3864862412" sldId="288"/>
            <ac:picMk id="6" creationId="{B1726C2D-98E9-4541-17BC-A6D1A9A7718F}"/>
          </ac:picMkLst>
        </pc:picChg>
      </pc:sldChg>
      <pc:sldChg chg="del">
        <pc:chgData name="Monica Laborin" userId="67021953-22e9-41f9-9214-c6157930422e" providerId="ADAL" clId="{4978773F-486B-4DE6-A9C2-66244F2A7FC0}" dt="2025-08-05T15:07:22.691" v="348" actId="47"/>
        <pc:sldMkLst>
          <pc:docMk/>
          <pc:sldMk cId="4251923734" sldId="289"/>
        </pc:sldMkLst>
      </pc:sldChg>
      <pc:sldChg chg="del">
        <pc:chgData name="Monica Laborin" userId="67021953-22e9-41f9-9214-c6157930422e" providerId="ADAL" clId="{4978773F-486B-4DE6-A9C2-66244F2A7FC0}" dt="2025-07-25T19:25:14.359" v="256" actId="47"/>
        <pc:sldMkLst>
          <pc:docMk/>
          <pc:sldMk cId="4140624256" sldId="291"/>
        </pc:sldMkLst>
      </pc:sldChg>
      <pc:sldChg chg="modSp mod">
        <pc:chgData name="Monica Laborin" userId="67021953-22e9-41f9-9214-c6157930422e" providerId="ADAL" clId="{4978773F-486B-4DE6-A9C2-66244F2A7FC0}" dt="2025-08-07T15:23:16.331" v="350" actId="6549"/>
        <pc:sldMkLst>
          <pc:docMk/>
          <pc:sldMk cId="3554072394" sldId="292"/>
        </pc:sldMkLst>
        <pc:spChg chg="mod">
          <ac:chgData name="Monica Laborin" userId="67021953-22e9-41f9-9214-c6157930422e" providerId="ADAL" clId="{4978773F-486B-4DE6-A9C2-66244F2A7FC0}" dt="2025-08-07T15:23:16.331" v="350" actId="6549"/>
          <ac:spMkLst>
            <pc:docMk/>
            <pc:sldMk cId="3554072394" sldId="292"/>
            <ac:spMk id="3" creationId="{B8A4D3AF-A6F2-8831-B51F-18BC14F5102D}"/>
          </ac:spMkLst>
        </pc:spChg>
      </pc:sldChg>
      <pc:sldChg chg="addSp delSp modSp mod setBg setClrOvrMap">
        <pc:chgData name="Monica Laborin" userId="67021953-22e9-41f9-9214-c6157930422e" providerId="ADAL" clId="{4978773F-486B-4DE6-A9C2-66244F2A7FC0}" dt="2025-07-31T23:43:55.447" v="347" actId="26606"/>
        <pc:sldMkLst>
          <pc:docMk/>
          <pc:sldMk cId="467774586" sldId="293"/>
        </pc:sldMkLst>
        <pc:spChg chg="mod">
          <ac:chgData name="Monica Laborin" userId="67021953-22e9-41f9-9214-c6157930422e" providerId="ADAL" clId="{4978773F-486B-4DE6-A9C2-66244F2A7FC0}" dt="2025-07-31T23:43:55.447" v="347" actId="26606"/>
          <ac:spMkLst>
            <pc:docMk/>
            <pc:sldMk cId="467774586" sldId="293"/>
            <ac:spMk id="2" creationId="{87D6DFB5-7A08-AAD0-0E90-E390979622CA}"/>
          </ac:spMkLst>
        </pc:spChg>
        <pc:spChg chg="mod">
          <ac:chgData name="Monica Laborin" userId="67021953-22e9-41f9-9214-c6157930422e" providerId="ADAL" clId="{4978773F-486B-4DE6-A9C2-66244F2A7FC0}" dt="2025-07-31T23:43:55.447" v="347" actId="26606"/>
          <ac:spMkLst>
            <pc:docMk/>
            <pc:sldMk cId="467774586" sldId="293"/>
            <ac:spMk id="3" creationId="{ADDB81D9-06B8-E292-4C36-24F53AD6EBD9}"/>
          </ac:spMkLst>
        </pc:spChg>
        <pc:grpChg chg="add">
          <ac:chgData name="Monica Laborin" userId="67021953-22e9-41f9-9214-c6157930422e" providerId="ADAL" clId="{4978773F-486B-4DE6-A9C2-66244F2A7FC0}" dt="2025-07-31T23:43:55.447" v="347" actId="26606"/>
          <ac:grpSpMkLst>
            <pc:docMk/>
            <pc:sldMk cId="467774586" sldId="293"/>
            <ac:grpSpMk id="42" creationId="{7E2D86BB-893F-471B-AD66-50E01777C082}"/>
          </ac:grpSpMkLst>
        </pc:grpChg>
        <pc:picChg chg="add mod">
          <ac:chgData name="Monica Laborin" userId="67021953-22e9-41f9-9214-c6157930422e" providerId="ADAL" clId="{4978773F-486B-4DE6-A9C2-66244F2A7FC0}" dt="2025-07-31T23:43:55.447" v="347" actId="26606"/>
          <ac:picMkLst>
            <pc:docMk/>
            <pc:sldMk cId="467774586" sldId="293"/>
            <ac:picMk id="6" creationId="{91FDDF7F-EFBF-6F80-E54D-9BC8139CE399}"/>
          </ac:picMkLst>
        </pc:picChg>
      </pc:sldChg>
      <pc:sldChg chg="new del">
        <pc:chgData name="Monica Laborin" userId="67021953-22e9-41f9-9214-c6157930422e" providerId="ADAL" clId="{4978773F-486B-4DE6-A9C2-66244F2A7FC0}" dt="2025-07-25T22:35:20.139" v="275" actId="47"/>
        <pc:sldMkLst>
          <pc:docMk/>
          <pc:sldMk cId="2139842326"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CD34E-1115-4103-85DC-41045433C3FF}"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341033D6-9C06-4FBF-B46B-4CBEA248BFE0}">
      <dgm:prSet/>
      <dgm:spPr/>
      <dgm:t>
        <a:bodyPr/>
        <a:lstStyle/>
        <a:p>
          <a:r>
            <a:rPr lang="en-US" b="1" dirty="0"/>
            <a:t>Historically, the Nation inhabited an enormous area of land in the southwest</a:t>
          </a:r>
        </a:p>
      </dgm:t>
    </dgm:pt>
    <dgm:pt modelId="{8CD27785-B50D-4505-8EFA-A198B70EA577}" type="parTrans" cxnId="{CA7AB38A-E613-426F-A987-93DABF196159}">
      <dgm:prSet/>
      <dgm:spPr/>
      <dgm:t>
        <a:bodyPr/>
        <a:lstStyle/>
        <a:p>
          <a:endParaRPr lang="en-US"/>
        </a:p>
      </dgm:t>
    </dgm:pt>
    <dgm:pt modelId="{5FDB9371-78D9-4A2F-87B5-68B7C85DCF93}" type="sibTrans" cxnId="{CA7AB38A-E613-426F-A987-93DABF196159}">
      <dgm:prSet/>
      <dgm:spPr/>
      <dgm:t>
        <a:bodyPr/>
        <a:lstStyle/>
        <a:p>
          <a:endParaRPr lang="en-US"/>
        </a:p>
      </dgm:t>
    </dgm:pt>
    <dgm:pt modelId="{EC1DAE38-DBE7-4EBD-BE57-CFB4B95E5855}">
      <dgm:prSet/>
      <dgm:spPr/>
      <dgm:t>
        <a:bodyPr/>
        <a:lstStyle/>
        <a:p>
          <a:r>
            <a:rPr lang="en-US" b="1" i="0" dirty="0"/>
            <a:t>The Nation extends to the south of Sonora, Mexico, north, to Central Arizona (just north of Phoenix, Arizona), west to the Gulf of California, and east to the San Pedro River </a:t>
          </a:r>
          <a:endParaRPr lang="en-US" dirty="0"/>
        </a:p>
      </dgm:t>
    </dgm:pt>
    <dgm:pt modelId="{EFDC18B9-5FC6-49E8-AB0C-BF13E1B2008E}" type="parTrans" cxnId="{1F6910C6-D1CB-4A31-82BE-C4D65D915EB8}">
      <dgm:prSet/>
      <dgm:spPr/>
      <dgm:t>
        <a:bodyPr/>
        <a:lstStyle/>
        <a:p>
          <a:endParaRPr lang="en-US"/>
        </a:p>
      </dgm:t>
    </dgm:pt>
    <dgm:pt modelId="{8D878918-11DE-4E68-8C0B-6364AC614440}" type="sibTrans" cxnId="{1F6910C6-D1CB-4A31-82BE-C4D65D915EB8}">
      <dgm:prSet/>
      <dgm:spPr/>
      <dgm:t>
        <a:bodyPr/>
        <a:lstStyle/>
        <a:p>
          <a:endParaRPr lang="en-US"/>
        </a:p>
      </dgm:t>
    </dgm:pt>
    <dgm:pt modelId="{4465D418-4854-45EE-9844-BB684996AFD0}">
      <dgm:prSet/>
      <dgm:spPr/>
      <dgm:t>
        <a:bodyPr/>
        <a:lstStyle/>
        <a:p>
          <a:r>
            <a:rPr lang="en-US" b="1" i="0" dirty="0"/>
            <a:t>The land base was known as the Papagueria. It has been the home to the O’odham for thousands of years</a:t>
          </a:r>
          <a:endParaRPr lang="en-US" dirty="0"/>
        </a:p>
      </dgm:t>
    </dgm:pt>
    <dgm:pt modelId="{84F270B8-0C08-4608-83B3-334032041767}" type="parTrans" cxnId="{2AE626F5-0E85-4815-8638-048CA7BCCEC6}">
      <dgm:prSet/>
      <dgm:spPr/>
      <dgm:t>
        <a:bodyPr/>
        <a:lstStyle/>
        <a:p>
          <a:endParaRPr lang="en-US"/>
        </a:p>
      </dgm:t>
    </dgm:pt>
    <dgm:pt modelId="{5A731713-9177-4B0A-9CDA-113D4714AE7A}" type="sibTrans" cxnId="{2AE626F5-0E85-4815-8638-048CA7BCCEC6}">
      <dgm:prSet/>
      <dgm:spPr/>
      <dgm:t>
        <a:bodyPr/>
        <a:lstStyle/>
        <a:p>
          <a:endParaRPr lang="en-US"/>
        </a:p>
      </dgm:t>
    </dgm:pt>
    <dgm:pt modelId="{B54C7B4C-ECA4-4200-A04E-365BA922BCE6}">
      <dgm:prSet/>
      <dgm:spPr/>
      <dgm:t>
        <a:bodyPr/>
        <a:lstStyle/>
        <a:p>
          <a:r>
            <a:rPr lang="en-US" b="1" i="0" dirty="0"/>
            <a:t>The Tohono O’odham Nation is the size of Connecticut</a:t>
          </a:r>
          <a:endParaRPr lang="en-US" dirty="0"/>
        </a:p>
      </dgm:t>
    </dgm:pt>
    <dgm:pt modelId="{23F8BCCC-395A-4C39-95B4-DF0A8A1AC46E}" type="parTrans" cxnId="{73003E54-546D-4BA4-B26C-42F02C09E98F}">
      <dgm:prSet/>
      <dgm:spPr/>
      <dgm:t>
        <a:bodyPr/>
        <a:lstStyle/>
        <a:p>
          <a:endParaRPr lang="en-US"/>
        </a:p>
      </dgm:t>
    </dgm:pt>
    <dgm:pt modelId="{CFD80CD1-436E-4CC1-9766-3BA90A74DEA2}" type="sibTrans" cxnId="{73003E54-546D-4BA4-B26C-42F02C09E98F}">
      <dgm:prSet/>
      <dgm:spPr/>
      <dgm:t>
        <a:bodyPr/>
        <a:lstStyle/>
        <a:p>
          <a:endParaRPr lang="en-US"/>
        </a:p>
      </dgm:t>
    </dgm:pt>
    <dgm:pt modelId="{3877B0E2-A53F-47E2-A353-385AEC1C02B3}" type="pres">
      <dgm:prSet presAssocID="{BF9CD34E-1115-4103-85DC-41045433C3FF}" presName="vert0" presStyleCnt="0">
        <dgm:presLayoutVars>
          <dgm:dir/>
          <dgm:animOne val="branch"/>
          <dgm:animLvl val="lvl"/>
        </dgm:presLayoutVars>
      </dgm:prSet>
      <dgm:spPr/>
    </dgm:pt>
    <dgm:pt modelId="{DA77FE70-593E-4E9C-BF8D-E1EF1B24D599}" type="pres">
      <dgm:prSet presAssocID="{341033D6-9C06-4FBF-B46B-4CBEA248BFE0}" presName="thickLine" presStyleLbl="alignNode1" presStyleIdx="0" presStyleCnt="4"/>
      <dgm:spPr/>
    </dgm:pt>
    <dgm:pt modelId="{2B9BE822-68B6-4FC6-943B-2423FCAA32F0}" type="pres">
      <dgm:prSet presAssocID="{341033D6-9C06-4FBF-B46B-4CBEA248BFE0}" presName="horz1" presStyleCnt="0"/>
      <dgm:spPr/>
    </dgm:pt>
    <dgm:pt modelId="{25CCD9E8-12B9-48D2-A4DF-46DB4B2B18D6}" type="pres">
      <dgm:prSet presAssocID="{341033D6-9C06-4FBF-B46B-4CBEA248BFE0}" presName="tx1" presStyleLbl="revTx" presStyleIdx="0" presStyleCnt="4"/>
      <dgm:spPr/>
    </dgm:pt>
    <dgm:pt modelId="{3643A74F-5A59-4341-ABFE-CD6EA631914B}" type="pres">
      <dgm:prSet presAssocID="{341033D6-9C06-4FBF-B46B-4CBEA248BFE0}" presName="vert1" presStyleCnt="0"/>
      <dgm:spPr/>
    </dgm:pt>
    <dgm:pt modelId="{C37BD0A5-8291-4562-97C1-2EB971629217}" type="pres">
      <dgm:prSet presAssocID="{B54C7B4C-ECA4-4200-A04E-365BA922BCE6}" presName="thickLine" presStyleLbl="alignNode1" presStyleIdx="1" presStyleCnt="4"/>
      <dgm:spPr/>
    </dgm:pt>
    <dgm:pt modelId="{3811A901-B52C-46B3-A1A9-D36F69F3A201}" type="pres">
      <dgm:prSet presAssocID="{B54C7B4C-ECA4-4200-A04E-365BA922BCE6}" presName="horz1" presStyleCnt="0"/>
      <dgm:spPr/>
    </dgm:pt>
    <dgm:pt modelId="{9C01FC72-EA82-4958-87FE-9A3465807EED}" type="pres">
      <dgm:prSet presAssocID="{B54C7B4C-ECA4-4200-A04E-365BA922BCE6}" presName="tx1" presStyleLbl="revTx" presStyleIdx="1" presStyleCnt="4"/>
      <dgm:spPr/>
    </dgm:pt>
    <dgm:pt modelId="{024F3047-AB16-4981-A484-75DB1731F480}" type="pres">
      <dgm:prSet presAssocID="{B54C7B4C-ECA4-4200-A04E-365BA922BCE6}" presName="vert1" presStyleCnt="0"/>
      <dgm:spPr/>
    </dgm:pt>
    <dgm:pt modelId="{4D3F5C1B-211F-4013-A21D-EC32F36B1CB5}" type="pres">
      <dgm:prSet presAssocID="{EC1DAE38-DBE7-4EBD-BE57-CFB4B95E5855}" presName="thickLine" presStyleLbl="alignNode1" presStyleIdx="2" presStyleCnt="4"/>
      <dgm:spPr/>
    </dgm:pt>
    <dgm:pt modelId="{0900C7D7-7BD2-405C-9736-C6919FB73990}" type="pres">
      <dgm:prSet presAssocID="{EC1DAE38-DBE7-4EBD-BE57-CFB4B95E5855}" presName="horz1" presStyleCnt="0"/>
      <dgm:spPr/>
    </dgm:pt>
    <dgm:pt modelId="{AE7D0FC0-D32E-42CA-A7A4-23EBB839A251}" type="pres">
      <dgm:prSet presAssocID="{EC1DAE38-DBE7-4EBD-BE57-CFB4B95E5855}" presName="tx1" presStyleLbl="revTx" presStyleIdx="2" presStyleCnt="4"/>
      <dgm:spPr/>
    </dgm:pt>
    <dgm:pt modelId="{E56F461D-47E4-4A6B-B0B0-4E009A63F61C}" type="pres">
      <dgm:prSet presAssocID="{EC1DAE38-DBE7-4EBD-BE57-CFB4B95E5855}" presName="vert1" presStyleCnt="0"/>
      <dgm:spPr/>
    </dgm:pt>
    <dgm:pt modelId="{CF001D0B-598D-4C1B-AE8A-5A2A4483427E}" type="pres">
      <dgm:prSet presAssocID="{4465D418-4854-45EE-9844-BB684996AFD0}" presName="thickLine" presStyleLbl="alignNode1" presStyleIdx="3" presStyleCnt="4"/>
      <dgm:spPr/>
    </dgm:pt>
    <dgm:pt modelId="{DB459D92-3061-4A56-815A-9AB7612A457A}" type="pres">
      <dgm:prSet presAssocID="{4465D418-4854-45EE-9844-BB684996AFD0}" presName="horz1" presStyleCnt="0"/>
      <dgm:spPr/>
    </dgm:pt>
    <dgm:pt modelId="{F3939AA2-75C0-4B6B-BAF9-CEE42F1FD838}" type="pres">
      <dgm:prSet presAssocID="{4465D418-4854-45EE-9844-BB684996AFD0}" presName="tx1" presStyleLbl="revTx" presStyleIdx="3" presStyleCnt="4"/>
      <dgm:spPr/>
    </dgm:pt>
    <dgm:pt modelId="{59AE5F87-5A82-46BB-A38D-6C33CA5B078E}" type="pres">
      <dgm:prSet presAssocID="{4465D418-4854-45EE-9844-BB684996AFD0}" presName="vert1" presStyleCnt="0"/>
      <dgm:spPr/>
    </dgm:pt>
  </dgm:ptLst>
  <dgm:cxnLst>
    <dgm:cxn modelId="{AF35B818-A035-40C8-A5BA-45F592AF4867}" type="presOf" srcId="{BF9CD34E-1115-4103-85DC-41045433C3FF}" destId="{3877B0E2-A53F-47E2-A353-385AEC1C02B3}" srcOrd="0" destOrd="0" presId="urn:microsoft.com/office/officeart/2008/layout/LinedList"/>
    <dgm:cxn modelId="{AAA6FB66-7B7A-4C15-B9CE-FBA0600A4F42}" type="presOf" srcId="{EC1DAE38-DBE7-4EBD-BE57-CFB4B95E5855}" destId="{AE7D0FC0-D32E-42CA-A7A4-23EBB839A251}" srcOrd="0" destOrd="0" presId="urn:microsoft.com/office/officeart/2008/layout/LinedList"/>
    <dgm:cxn modelId="{76067D4A-2203-4586-B66B-2A0CDD45465E}" type="presOf" srcId="{B54C7B4C-ECA4-4200-A04E-365BA922BCE6}" destId="{9C01FC72-EA82-4958-87FE-9A3465807EED}" srcOrd="0" destOrd="0" presId="urn:microsoft.com/office/officeart/2008/layout/LinedList"/>
    <dgm:cxn modelId="{73003E54-546D-4BA4-B26C-42F02C09E98F}" srcId="{BF9CD34E-1115-4103-85DC-41045433C3FF}" destId="{B54C7B4C-ECA4-4200-A04E-365BA922BCE6}" srcOrd="1" destOrd="0" parTransId="{23F8BCCC-395A-4C39-95B4-DF0A8A1AC46E}" sibTransId="{CFD80CD1-436E-4CC1-9766-3BA90A74DEA2}"/>
    <dgm:cxn modelId="{CA7AB38A-E613-426F-A987-93DABF196159}" srcId="{BF9CD34E-1115-4103-85DC-41045433C3FF}" destId="{341033D6-9C06-4FBF-B46B-4CBEA248BFE0}" srcOrd="0" destOrd="0" parTransId="{8CD27785-B50D-4505-8EFA-A198B70EA577}" sibTransId="{5FDB9371-78D9-4A2F-87B5-68B7C85DCF93}"/>
    <dgm:cxn modelId="{E0CCD6B3-C597-42BD-9485-DD04F1BE236D}" type="presOf" srcId="{341033D6-9C06-4FBF-B46B-4CBEA248BFE0}" destId="{25CCD9E8-12B9-48D2-A4DF-46DB4B2B18D6}" srcOrd="0" destOrd="0" presId="urn:microsoft.com/office/officeart/2008/layout/LinedList"/>
    <dgm:cxn modelId="{1F6910C6-D1CB-4A31-82BE-C4D65D915EB8}" srcId="{BF9CD34E-1115-4103-85DC-41045433C3FF}" destId="{EC1DAE38-DBE7-4EBD-BE57-CFB4B95E5855}" srcOrd="2" destOrd="0" parTransId="{EFDC18B9-5FC6-49E8-AB0C-BF13E1B2008E}" sibTransId="{8D878918-11DE-4E68-8C0B-6364AC614440}"/>
    <dgm:cxn modelId="{7A99BDDD-3005-4CB1-AD16-C0D209B25ECC}" type="presOf" srcId="{4465D418-4854-45EE-9844-BB684996AFD0}" destId="{F3939AA2-75C0-4B6B-BAF9-CEE42F1FD838}" srcOrd="0" destOrd="0" presId="urn:microsoft.com/office/officeart/2008/layout/LinedList"/>
    <dgm:cxn modelId="{2AE626F5-0E85-4815-8638-048CA7BCCEC6}" srcId="{BF9CD34E-1115-4103-85DC-41045433C3FF}" destId="{4465D418-4854-45EE-9844-BB684996AFD0}" srcOrd="3" destOrd="0" parTransId="{84F270B8-0C08-4608-83B3-334032041767}" sibTransId="{5A731713-9177-4B0A-9CDA-113D4714AE7A}"/>
    <dgm:cxn modelId="{CB903364-4335-4D1E-9B1E-1409D94A5914}" type="presParOf" srcId="{3877B0E2-A53F-47E2-A353-385AEC1C02B3}" destId="{DA77FE70-593E-4E9C-BF8D-E1EF1B24D599}" srcOrd="0" destOrd="0" presId="urn:microsoft.com/office/officeart/2008/layout/LinedList"/>
    <dgm:cxn modelId="{9DE75383-0A02-4BC0-84EC-43BD54138808}" type="presParOf" srcId="{3877B0E2-A53F-47E2-A353-385AEC1C02B3}" destId="{2B9BE822-68B6-4FC6-943B-2423FCAA32F0}" srcOrd="1" destOrd="0" presId="urn:microsoft.com/office/officeart/2008/layout/LinedList"/>
    <dgm:cxn modelId="{4B52385E-BFCF-437F-9F3C-19612FE81CB6}" type="presParOf" srcId="{2B9BE822-68B6-4FC6-943B-2423FCAA32F0}" destId="{25CCD9E8-12B9-48D2-A4DF-46DB4B2B18D6}" srcOrd="0" destOrd="0" presId="urn:microsoft.com/office/officeart/2008/layout/LinedList"/>
    <dgm:cxn modelId="{01136268-DE06-48E8-B949-0249C8A152CA}" type="presParOf" srcId="{2B9BE822-68B6-4FC6-943B-2423FCAA32F0}" destId="{3643A74F-5A59-4341-ABFE-CD6EA631914B}" srcOrd="1" destOrd="0" presId="urn:microsoft.com/office/officeart/2008/layout/LinedList"/>
    <dgm:cxn modelId="{DB458764-4794-472E-BFFE-D62026244747}" type="presParOf" srcId="{3877B0E2-A53F-47E2-A353-385AEC1C02B3}" destId="{C37BD0A5-8291-4562-97C1-2EB971629217}" srcOrd="2" destOrd="0" presId="urn:microsoft.com/office/officeart/2008/layout/LinedList"/>
    <dgm:cxn modelId="{23992DF6-82D9-4966-958A-A957CBBF0257}" type="presParOf" srcId="{3877B0E2-A53F-47E2-A353-385AEC1C02B3}" destId="{3811A901-B52C-46B3-A1A9-D36F69F3A201}" srcOrd="3" destOrd="0" presId="urn:microsoft.com/office/officeart/2008/layout/LinedList"/>
    <dgm:cxn modelId="{E544260F-3EF9-4424-8DB3-89D93546DD92}" type="presParOf" srcId="{3811A901-B52C-46B3-A1A9-D36F69F3A201}" destId="{9C01FC72-EA82-4958-87FE-9A3465807EED}" srcOrd="0" destOrd="0" presId="urn:microsoft.com/office/officeart/2008/layout/LinedList"/>
    <dgm:cxn modelId="{708E5EEC-2FFD-4E8C-8653-92A5D8B28005}" type="presParOf" srcId="{3811A901-B52C-46B3-A1A9-D36F69F3A201}" destId="{024F3047-AB16-4981-A484-75DB1731F480}" srcOrd="1" destOrd="0" presId="urn:microsoft.com/office/officeart/2008/layout/LinedList"/>
    <dgm:cxn modelId="{A7050212-F2EF-4731-92C3-B28F3DFFA7FE}" type="presParOf" srcId="{3877B0E2-A53F-47E2-A353-385AEC1C02B3}" destId="{4D3F5C1B-211F-4013-A21D-EC32F36B1CB5}" srcOrd="4" destOrd="0" presId="urn:microsoft.com/office/officeart/2008/layout/LinedList"/>
    <dgm:cxn modelId="{0BA91DE1-2067-49E3-91C9-577A9C358645}" type="presParOf" srcId="{3877B0E2-A53F-47E2-A353-385AEC1C02B3}" destId="{0900C7D7-7BD2-405C-9736-C6919FB73990}" srcOrd="5" destOrd="0" presId="urn:microsoft.com/office/officeart/2008/layout/LinedList"/>
    <dgm:cxn modelId="{0777D484-DDB8-4635-9D93-CFFFC8E0B921}" type="presParOf" srcId="{0900C7D7-7BD2-405C-9736-C6919FB73990}" destId="{AE7D0FC0-D32E-42CA-A7A4-23EBB839A251}" srcOrd="0" destOrd="0" presId="urn:microsoft.com/office/officeart/2008/layout/LinedList"/>
    <dgm:cxn modelId="{BAB30DB7-117A-45CF-9C00-384856CE9464}" type="presParOf" srcId="{0900C7D7-7BD2-405C-9736-C6919FB73990}" destId="{E56F461D-47E4-4A6B-B0B0-4E009A63F61C}" srcOrd="1" destOrd="0" presId="urn:microsoft.com/office/officeart/2008/layout/LinedList"/>
    <dgm:cxn modelId="{67BCDAE9-E0D8-446B-AA52-583F4C20D42E}" type="presParOf" srcId="{3877B0E2-A53F-47E2-A353-385AEC1C02B3}" destId="{CF001D0B-598D-4C1B-AE8A-5A2A4483427E}" srcOrd="6" destOrd="0" presId="urn:microsoft.com/office/officeart/2008/layout/LinedList"/>
    <dgm:cxn modelId="{75FA66C7-A396-49C2-9601-12123398DD07}" type="presParOf" srcId="{3877B0E2-A53F-47E2-A353-385AEC1C02B3}" destId="{DB459D92-3061-4A56-815A-9AB7612A457A}" srcOrd="7" destOrd="0" presId="urn:microsoft.com/office/officeart/2008/layout/LinedList"/>
    <dgm:cxn modelId="{3B8DC764-BA03-4A1B-AED1-E092B5BA1362}" type="presParOf" srcId="{DB459D92-3061-4A56-815A-9AB7612A457A}" destId="{F3939AA2-75C0-4B6B-BAF9-CEE42F1FD838}" srcOrd="0" destOrd="0" presId="urn:microsoft.com/office/officeart/2008/layout/LinedList"/>
    <dgm:cxn modelId="{CD258DCC-537D-4EF5-A303-8621FCBD5AA7}" type="presParOf" srcId="{DB459D92-3061-4A56-815A-9AB7612A457A}" destId="{59AE5F87-5A82-46BB-A38D-6C33CA5B078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7FE70-593E-4E9C-BF8D-E1EF1B24D599}">
      <dsp:nvSpPr>
        <dsp:cNvPr id="0" name=""/>
        <dsp:cNvSpPr/>
      </dsp:nvSpPr>
      <dsp:spPr>
        <a:xfrm>
          <a:off x="0" y="0"/>
          <a:ext cx="3481054"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5CCD9E8-12B9-48D2-A4DF-46DB4B2B18D6}">
      <dsp:nvSpPr>
        <dsp:cNvPr id="0" name=""/>
        <dsp:cNvSpPr/>
      </dsp:nvSpPr>
      <dsp:spPr>
        <a:xfrm>
          <a:off x="0" y="0"/>
          <a:ext cx="3481054" cy="85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Historically, the Nation inhabited an enormous area of land in the southwest</a:t>
          </a:r>
        </a:p>
      </dsp:txBody>
      <dsp:txXfrm>
        <a:off x="0" y="0"/>
        <a:ext cx="3481054" cy="854074"/>
      </dsp:txXfrm>
    </dsp:sp>
    <dsp:sp modelId="{C37BD0A5-8291-4562-97C1-2EB971629217}">
      <dsp:nvSpPr>
        <dsp:cNvPr id="0" name=""/>
        <dsp:cNvSpPr/>
      </dsp:nvSpPr>
      <dsp:spPr>
        <a:xfrm>
          <a:off x="0" y="854075"/>
          <a:ext cx="3481054"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C01FC72-EA82-4958-87FE-9A3465807EED}">
      <dsp:nvSpPr>
        <dsp:cNvPr id="0" name=""/>
        <dsp:cNvSpPr/>
      </dsp:nvSpPr>
      <dsp:spPr>
        <a:xfrm>
          <a:off x="0" y="854074"/>
          <a:ext cx="3481054" cy="85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t>The Tohono O’odham Nation is the size of Connecticut</a:t>
          </a:r>
          <a:endParaRPr lang="en-US" sz="1200" kern="1200" dirty="0"/>
        </a:p>
      </dsp:txBody>
      <dsp:txXfrm>
        <a:off x="0" y="854074"/>
        <a:ext cx="3481054" cy="854074"/>
      </dsp:txXfrm>
    </dsp:sp>
    <dsp:sp modelId="{4D3F5C1B-211F-4013-A21D-EC32F36B1CB5}">
      <dsp:nvSpPr>
        <dsp:cNvPr id="0" name=""/>
        <dsp:cNvSpPr/>
      </dsp:nvSpPr>
      <dsp:spPr>
        <a:xfrm>
          <a:off x="0" y="1708150"/>
          <a:ext cx="3481054"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E7D0FC0-D32E-42CA-A7A4-23EBB839A251}">
      <dsp:nvSpPr>
        <dsp:cNvPr id="0" name=""/>
        <dsp:cNvSpPr/>
      </dsp:nvSpPr>
      <dsp:spPr>
        <a:xfrm>
          <a:off x="0" y="1708149"/>
          <a:ext cx="3481054" cy="85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t>The Nation extends to the south of Sonora, Mexico, north, to Central Arizona (just north of Phoenix, Arizona), west to the Gulf of California, and east to the San Pedro River </a:t>
          </a:r>
          <a:endParaRPr lang="en-US" sz="1200" kern="1200" dirty="0"/>
        </a:p>
      </dsp:txBody>
      <dsp:txXfrm>
        <a:off x="0" y="1708149"/>
        <a:ext cx="3481054" cy="854074"/>
      </dsp:txXfrm>
    </dsp:sp>
    <dsp:sp modelId="{CF001D0B-598D-4C1B-AE8A-5A2A4483427E}">
      <dsp:nvSpPr>
        <dsp:cNvPr id="0" name=""/>
        <dsp:cNvSpPr/>
      </dsp:nvSpPr>
      <dsp:spPr>
        <a:xfrm>
          <a:off x="0" y="2562224"/>
          <a:ext cx="3481054"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3939AA2-75C0-4B6B-BAF9-CEE42F1FD838}">
      <dsp:nvSpPr>
        <dsp:cNvPr id="0" name=""/>
        <dsp:cNvSpPr/>
      </dsp:nvSpPr>
      <dsp:spPr>
        <a:xfrm>
          <a:off x="0" y="2562224"/>
          <a:ext cx="3481054" cy="85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kern="1200" dirty="0"/>
            <a:t>The land base was known as the Papagueria. It has been the home to the O’odham for thousands of years</a:t>
          </a:r>
          <a:endParaRPr lang="en-US" sz="1200" kern="1200" dirty="0"/>
        </a:p>
      </dsp:txBody>
      <dsp:txXfrm>
        <a:off x="0" y="2562224"/>
        <a:ext cx="3481054" cy="8540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C8A6FB-2E07-4205-AE51-417CE4CFAAE8}" type="datetimeFigureOut">
              <a:rPr lang="en-US" smtClean="0"/>
              <a:t>8/7/2025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C4AC68-D2E0-49C0-A495-0608F5AAACBC}" type="slidenum">
              <a:rPr lang="en-US" smtClean="0"/>
              <a:t>‹#›</a:t>
            </a:fld>
            <a:endParaRPr lang="en-US"/>
          </a:p>
        </p:txBody>
      </p:sp>
    </p:spTree>
    <p:extLst>
      <p:ext uri="{BB962C8B-B14F-4D97-AF65-F5344CB8AC3E}">
        <p14:creationId xmlns:p14="http://schemas.microsoft.com/office/powerpoint/2010/main" val="303938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AF79D-57EE-C598-2526-B8B4C96D1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CA415-7EAB-9222-A3CF-9193D9521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950F5-EF73-7BB9-4D13-E2ED8DEADF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4B358C-3263-51D6-2933-53836C5AB64A}"/>
              </a:ext>
            </a:extLst>
          </p:cNvPr>
          <p:cNvSpPr>
            <a:spLocks noGrp="1"/>
          </p:cNvSpPr>
          <p:nvPr>
            <p:ph type="sldNum" sz="quarter" idx="5"/>
          </p:nvPr>
        </p:nvSpPr>
        <p:spPr/>
        <p:txBody>
          <a:bodyPr/>
          <a:lstStyle/>
          <a:p>
            <a:fld id="{B9C4AC68-D2E0-49C0-A495-0608F5AAACBC}" type="slidenum">
              <a:rPr lang="en-US" smtClean="0"/>
              <a:t>17</a:t>
            </a:fld>
            <a:endParaRPr lang="en-US"/>
          </a:p>
        </p:txBody>
      </p:sp>
    </p:spTree>
    <p:extLst>
      <p:ext uri="{BB962C8B-B14F-4D97-AF65-F5344CB8AC3E}">
        <p14:creationId xmlns:p14="http://schemas.microsoft.com/office/powerpoint/2010/main" val="208882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4AC68-D2E0-49C0-A495-0608F5AAACBC}" type="slidenum">
              <a:rPr lang="en-US" smtClean="0"/>
              <a:t>18</a:t>
            </a:fld>
            <a:endParaRPr lang="en-US"/>
          </a:p>
        </p:txBody>
      </p:sp>
    </p:spTree>
    <p:extLst>
      <p:ext uri="{BB962C8B-B14F-4D97-AF65-F5344CB8AC3E}">
        <p14:creationId xmlns:p14="http://schemas.microsoft.com/office/powerpoint/2010/main" val="336108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B4485-26D9-9968-7DBE-D415EA840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A513B-FAA2-E9C6-FA27-EA5207F3F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DA436-ECA7-6201-ED35-E490A33E5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F6EB2D-A803-262F-7BA2-52B1DA7F4BCB}"/>
              </a:ext>
            </a:extLst>
          </p:cNvPr>
          <p:cNvSpPr>
            <a:spLocks noGrp="1"/>
          </p:cNvSpPr>
          <p:nvPr>
            <p:ph type="sldNum" sz="quarter" idx="5"/>
          </p:nvPr>
        </p:nvSpPr>
        <p:spPr/>
        <p:txBody>
          <a:bodyPr/>
          <a:lstStyle/>
          <a:p>
            <a:fld id="{B9C4AC68-D2E0-49C0-A495-0608F5AAACBC}" type="slidenum">
              <a:rPr lang="en-US" smtClean="0"/>
              <a:t>19</a:t>
            </a:fld>
            <a:endParaRPr lang="en-US"/>
          </a:p>
        </p:txBody>
      </p:sp>
    </p:spTree>
    <p:extLst>
      <p:ext uri="{BB962C8B-B14F-4D97-AF65-F5344CB8AC3E}">
        <p14:creationId xmlns:p14="http://schemas.microsoft.com/office/powerpoint/2010/main" val="95486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9C11B-60FE-7B2F-2D58-5B311D3D5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E8557-323D-43DA-8C9B-0A0209A48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04234-9ADC-36D0-878D-4AAFDD9E0D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E9CE11-D060-1D55-DCF8-47ECBCADBBA6}"/>
              </a:ext>
            </a:extLst>
          </p:cNvPr>
          <p:cNvSpPr>
            <a:spLocks noGrp="1"/>
          </p:cNvSpPr>
          <p:nvPr>
            <p:ph type="sldNum" sz="quarter" idx="5"/>
          </p:nvPr>
        </p:nvSpPr>
        <p:spPr/>
        <p:txBody>
          <a:bodyPr/>
          <a:lstStyle/>
          <a:p>
            <a:fld id="{B9C4AC68-D2E0-49C0-A495-0608F5AAACBC}" type="slidenum">
              <a:rPr lang="en-US" smtClean="0"/>
              <a:t>21</a:t>
            </a:fld>
            <a:endParaRPr lang="en-US"/>
          </a:p>
        </p:txBody>
      </p:sp>
    </p:spTree>
    <p:extLst>
      <p:ext uri="{BB962C8B-B14F-4D97-AF65-F5344CB8AC3E}">
        <p14:creationId xmlns:p14="http://schemas.microsoft.com/office/powerpoint/2010/main" val="135196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E5AAE-C441-4DE0-34B1-CDC4CB91B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764F8-A148-DAC1-0149-130A2778B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A6280-074B-7640-1341-5D0ED9A6AF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B9CC71-9F64-4806-46E0-74B443B00583}"/>
              </a:ext>
            </a:extLst>
          </p:cNvPr>
          <p:cNvSpPr>
            <a:spLocks noGrp="1"/>
          </p:cNvSpPr>
          <p:nvPr>
            <p:ph type="sldNum" sz="quarter" idx="5"/>
          </p:nvPr>
        </p:nvSpPr>
        <p:spPr/>
        <p:txBody>
          <a:bodyPr/>
          <a:lstStyle/>
          <a:p>
            <a:fld id="{B9C4AC68-D2E0-49C0-A495-0608F5AAACBC}" type="slidenum">
              <a:rPr lang="en-US" smtClean="0"/>
              <a:t>22</a:t>
            </a:fld>
            <a:endParaRPr lang="en-US"/>
          </a:p>
        </p:txBody>
      </p:sp>
    </p:spTree>
    <p:extLst>
      <p:ext uri="{BB962C8B-B14F-4D97-AF65-F5344CB8AC3E}">
        <p14:creationId xmlns:p14="http://schemas.microsoft.com/office/powerpoint/2010/main" val="262748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26EB-10CC-DF98-A8C3-77BBBD94D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E86D2-BE5A-DDAC-A6EE-A2E1968FB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44434-933F-BE2C-290D-221EFA00A0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9239A2-E980-CA91-6893-32870AE81109}"/>
              </a:ext>
            </a:extLst>
          </p:cNvPr>
          <p:cNvSpPr>
            <a:spLocks noGrp="1"/>
          </p:cNvSpPr>
          <p:nvPr>
            <p:ph type="sldNum" sz="quarter" idx="5"/>
          </p:nvPr>
        </p:nvSpPr>
        <p:spPr/>
        <p:txBody>
          <a:bodyPr/>
          <a:lstStyle/>
          <a:p>
            <a:fld id="{B9C4AC68-D2E0-49C0-A495-0608F5AAACBC}" type="slidenum">
              <a:rPr lang="en-US" smtClean="0"/>
              <a:t>23</a:t>
            </a:fld>
            <a:endParaRPr lang="en-US"/>
          </a:p>
        </p:txBody>
      </p:sp>
    </p:spTree>
    <p:extLst>
      <p:ext uri="{BB962C8B-B14F-4D97-AF65-F5344CB8AC3E}">
        <p14:creationId xmlns:p14="http://schemas.microsoft.com/office/powerpoint/2010/main" val="382518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32CB-DBF6-5B85-9C1E-45E041EE4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DE5F3-DF34-A0B6-8E09-E127769AF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EE823-445E-3BA7-32D7-73AC612AAB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B264F0-F418-1C64-A8CE-87339CE6D66A}"/>
              </a:ext>
            </a:extLst>
          </p:cNvPr>
          <p:cNvSpPr>
            <a:spLocks noGrp="1"/>
          </p:cNvSpPr>
          <p:nvPr>
            <p:ph type="sldNum" sz="quarter" idx="5"/>
          </p:nvPr>
        </p:nvSpPr>
        <p:spPr/>
        <p:txBody>
          <a:bodyPr/>
          <a:lstStyle/>
          <a:p>
            <a:fld id="{B9C4AC68-D2E0-49C0-A495-0608F5AAACBC}" type="slidenum">
              <a:rPr lang="en-US" smtClean="0"/>
              <a:t>24</a:t>
            </a:fld>
            <a:endParaRPr lang="en-US"/>
          </a:p>
        </p:txBody>
      </p:sp>
    </p:spTree>
    <p:extLst>
      <p:ext uri="{BB962C8B-B14F-4D97-AF65-F5344CB8AC3E}">
        <p14:creationId xmlns:p14="http://schemas.microsoft.com/office/powerpoint/2010/main" val="772351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63F511-6F13-445C-962A-DE92CE38453B}" type="datetimeFigureOut">
              <a:rPr lang="en-US" smtClean="0"/>
              <a:t>8/7/2025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367677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3F511-6F13-445C-962A-DE92CE38453B}"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174587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B63F511-6F13-445C-962A-DE92CE38453B}"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260153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B63F511-6F13-445C-962A-DE92CE38453B}"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237477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3F511-6F13-445C-962A-DE92CE38453B}"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79076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63F511-6F13-445C-962A-DE92CE38453B}" type="datetimeFigureOut">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2637739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63F511-6F13-445C-962A-DE92CE38453B}" type="datetimeFigureOut">
              <a:rPr lang="en-US" smtClean="0"/>
              <a:t>8/7/2025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412199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B63F511-6F13-445C-962A-DE92CE38453B}"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367973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B63F511-6F13-445C-962A-DE92CE38453B}"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371205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63F511-6F13-445C-962A-DE92CE38453B}"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289125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3F511-6F13-445C-962A-DE92CE38453B}"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89550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63F511-6F13-445C-962A-DE92CE38453B}"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379018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63F511-6F13-445C-962A-DE92CE38453B}" type="datetimeFigureOut">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270809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63F511-6F13-445C-962A-DE92CE38453B}" type="datetimeFigureOut">
              <a:rPr lang="en-US" smtClean="0"/>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262704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3F511-6F13-445C-962A-DE92CE38453B}" type="datetimeFigureOut">
              <a:rPr lang="en-US" smtClean="0"/>
              <a:t>8/7/2025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229685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3F511-6F13-445C-962A-DE92CE38453B}"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414904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3F511-6F13-445C-962A-DE92CE38453B}"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9D2D8F-7D1F-4C57-ADB9-8297BF899746}" type="slidenum">
              <a:rPr lang="en-US" smtClean="0"/>
              <a:t>‹#›</a:t>
            </a:fld>
            <a:endParaRPr lang="en-US"/>
          </a:p>
        </p:txBody>
      </p:sp>
    </p:spTree>
    <p:extLst>
      <p:ext uri="{BB962C8B-B14F-4D97-AF65-F5344CB8AC3E}">
        <p14:creationId xmlns:p14="http://schemas.microsoft.com/office/powerpoint/2010/main" val="355720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B63F511-6F13-445C-962A-DE92CE38453B}" type="datetimeFigureOut">
              <a:rPr lang="en-US" smtClean="0"/>
              <a:t>8/7/2025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69D2D8F-7D1F-4C57-ADB9-8297BF899746}" type="slidenum">
              <a:rPr lang="en-US" smtClean="0"/>
              <a:t>‹#›</a:t>
            </a:fld>
            <a:endParaRPr lang="en-US"/>
          </a:p>
        </p:txBody>
      </p:sp>
    </p:spTree>
    <p:extLst>
      <p:ext uri="{BB962C8B-B14F-4D97-AF65-F5344CB8AC3E}">
        <p14:creationId xmlns:p14="http://schemas.microsoft.com/office/powerpoint/2010/main" val="4005120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5175-CFA6-87B8-F9B4-0254B2120055}"/>
              </a:ext>
            </a:extLst>
          </p:cNvPr>
          <p:cNvSpPr>
            <a:spLocks noGrp="1"/>
          </p:cNvSpPr>
          <p:nvPr>
            <p:ph type="ctrTitle"/>
          </p:nvPr>
        </p:nvSpPr>
        <p:spPr>
          <a:xfrm>
            <a:off x="5695061" y="1241266"/>
            <a:ext cx="5428551" cy="3153753"/>
          </a:xfrm>
        </p:spPr>
        <p:txBody>
          <a:bodyPr>
            <a:normAutofit/>
          </a:bodyPr>
          <a:lstStyle/>
          <a:p>
            <a:pPr algn="ctr"/>
            <a:r>
              <a:rPr lang="en-US" sz="4400" dirty="0">
                <a:solidFill>
                  <a:srgbClr val="EBEBEB"/>
                </a:solidFill>
              </a:rPr>
              <a:t>Tohono O’odham Nation</a:t>
            </a:r>
          </a:p>
        </p:txBody>
      </p:sp>
      <p:sp>
        <p:nvSpPr>
          <p:cNvPr id="3" name="Subtitle 2">
            <a:extLst>
              <a:ext uri="{FF2B5EF4-FFF2-40B4-BE49-F238E27FC236}">
                <a16:creationId xmlns:a16="http://schemas.microsoft.com/office/drawing/2014/main" id="{FB261E0E-2F31-9DF1-F9D8-DE7F5A9BB69F}"/>
              </a:ext>
            </a:extLst>
          </p:cNvPr>
          <p:cNvSpPr>
            <a:spLocks noGrp="1"/>
          </p:cNvSpPr>
          <p:nvPr>
            <p:ph type="subTitle" idx="1"/>
          </p:nvPr>
        </p:nvSpPr>
        <p:spPr>
          <a:xfrm>
            <a:off x="5695061" y="4591665"/>
            <a:ext cx="5428551" cy="1622322"/>
          </a:xfrm>
        </p:spPr>
        <p:txBody>
          <a:bodyPr>
            <a:normAutofit/>
          </a:bodyPr>
          <a:lstStyle/>
          <a:p>
            <a:pPr algn="ctr"/>
            <a:r>
              <a:rPr lang="en-US" dirty="0"/>
              <a:t>Indian Child Welfare Act</a:t>
            </a:r>
          </a:p>
          <a:p>
            <a:endParaRPr lang="en-US" dirty="0"/>
          </a:p>
        </p:txBody>
      </p:sp>
      <p:grpSp>
        <p:nvGrpSpPr>
          <p:cNvPr id="21" name="Group 20">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22" name="Rectangle 21">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 name="Content Placeholder 5">
            <a:extLst>
              <a:ext uri="{FF2B5EF4-FFF2-40B4-BE49-F238E27FC236}">
                <a16:creationId xmlns:a16="http://schemas.microsoft.com/office/drawing/2014/main" id="{912BC983-2A39-C056-50D6-E1F320E573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764" y="1665878"/>
            <a:ext cx="3526244" cy="3526244"/>
          </a:xfrm>
          <a:prstGeom prst="rect">
            <a:avLst/>
          </a:prstGeom>
        </p:spPr>
      </p:pic>
    </p:spTree>
    <p:extLst>
      <p:ext uri="{BB962C8B-B14F-4D97-AF65-F5344CB8AC3E}">
        <p14:creationId xmlns:p14="http://schemas.microsoft.com/office/powerpoint/2010/main" val="81733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342AB3-DB62-9EA6-607F-4D61A6F36D6E}"/>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2EF784D8-141C-891B-EB09-9D2E1AEC38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FE73471D-E131-AADB-A74C-77171EBBC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1D8B121D-79D5-3C10-11C5-E7C585579E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E0D766C7-DA58-086E-89C8-6E8B6A69D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E3D5F0B5-5479-A486-9539-6E23F4CD0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14950356-074B-50CE-DE57-54D918E36B18}"/>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dirty="0">
                <a:solidFill>
                  <a:srgbClr val="EBEBEB"/>
                </a:solidFill>
              </a:rPr>
              <a:t>Pollyanna Flores</a:t>
            </a:r>
            <a:endParaRPr lang="en-US" sz="5400" b="0" i="0" kern="1200" dirty="0">
              <a:solidFill>
                <a:srgbClr val="EBEBEB"/>
              </a:solidFill>
              <a:latin typeface="+mj-lt"/>
              <a:ea typeface="+mj-ea"/>
              <a:cs typeface="+mj-cs"/>
            </a:endParaRPr>
          </a:p>
        </p:txBody>
      </p:sp>
      <p:sp>
        <p:nvSpPr>
          <p:cNvPr id="4" name="Text Placeholder 3">
            <a:extLst>
              <a:ext uri="{FF2B5EF4-FFF2-40B4-BE49-F238E27FC236}">
                <a16:creationId xmlns:a16="http://schemas.microsoft.com/office/drawing/2014/main" id="{B0C3DBFD-8998-CD8F-957C-3E70ADBA2FFD}"/>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Case Manager</a:t>
            </a:r>
          </a:p>
          <a:p>
            <a:r>
              <a:rPr lang="en-US" sz="1800" cap="all" dirty="0"/>
              <a:t>Maricopa County</a:t>
            </a:r>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6CCF7884-0B15-F9D3-1BDE-0D9E9AF98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Placeholder 6" descr="A person wearing blue glasses&#10;&#10;AI-generated content may be incorrect.">
            <a:extLst>
              <a:ext uri="{FF2B5EF4-FFF2-40B4-BE49-F238E27FC236}">
                <a16:creationId xmlns:a16="http://schemas.microsoft.com/office/drawing/2014/main" id="{48F08C05-4BF9-BC92-7866-398A6F249B0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940" r="2940"/>
          <a:stretch>
            <a:fillRect/>
          </a:stretch>
        </p:blipFill>
        <p:spPr>
          <a:xfrm>
            <a:off x="872837" y="758536"/>
            <a:ext cx="4004406" cy="5268191"/>
          </a:xfrm>
        </p:spPr>
      </p:pic>
    </p:spTree>
    <p:extLst>
      <p:ext uri="{BB962C8B-B14F-4D97-AF65-F5344CB8AC3E}">
        <p14:creationId xmlns:p14="http://schemas.microsoft.com/office/powerpoint/2010/main" val="87078644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ABC5F0-826D-F082-F8C5-ECD6AC19C666}"/>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96147945-4AA6-90EC-6119-553872A9C7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017135B5-68FE-819F-E4A2-211733009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B8DCEF3D-8EB6-E5B9-1081-3055E01D2F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91997D61-555F-F715-E14B-1C61E5975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19CE4D8B-07B9-A7B8-4372-93CF18CE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6D42379E-66C4-149F-99A7-8F02E5E43DFE}"/>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dirty="0">
                <a:solidFill>
                  <a:srgbClr val="EBEBEB"/>
                </a:solidFill>
              </a:rPr>
              <a:t>Richard Johnson</a:t>
            </a:r>
            <a:endParaRPr lang="en-US" sz="5400" b="0" i="0" kern="1200" dirty="0">
              <a:solidFill>
                <a:srgbClr val="EBEBEB"/>
              </a:solidFill>
              <a:latin typeface="+mj-lt"/>
              <a:ea typeface="+mj-ea"/>
              <a:cs typeface="+mj-cs"/>
            </a:endParaRPr>
          </a:p>
        </p:txBody>
      </p:sp>
      <p:sp>
        <p:nvSpPr>
          <p:cNvPr id="4" name="Text Placeholder 3">
            <a:extLst>
              <a:ext uri="{FF2B5EF4-FFF2-40B4-BE49-F238E27FC236}">
                <a16:creationId xmlns:a16="http://schemas.microsoft.com/office/drawing/2014/main" id="{14D6FCDE-C4F3-D244-3C27-5B8B874A5BA1}"/>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Case Manager</a:t>
            </a:r>
          </a:p>
          <a:p>
            <a:r>
              <a:rPr lang="en-US" sz="1800" cap="all" dirty="0"/>
              <a:t>Pima  County</a:t>
            </a:r>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081B8343-2894-6F0D-5FCB-1A45882A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 person wearing a hat and glasses&#10;&#10;AI-generated content may be incorrect.">
            <a:extLst>
              <a:ext uri="{FF2B5EF4-FFF2-40B4-BE49-F238E27FC236}">
                <a16:creationId xmlns:a16="http://schemas.microsoft.com/office/drawing/2014/main" id="{098D80FE-F6E7-0A9B-4B22-43E378B0588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940" r="2940"/>
          <a:stretch>
            <a:fillRect/>
          </a:stretch>
        </p:blipFill>
        <p:spPr>
          <a:xfrm>
            <a:off x="1068388" y="756745"/>
            <a:ext cx="4302398" cy="5318234"/>
          </a:xfrm>
        </p:spPr>
      </p:pic>
    </p:spTree>
    <p:extLst>
      <p:ext uri="{BB962C8B-B14F-4D97-AF65-F5344CB8AC3E}">
        <p14:creationId xmlns:p14="http://schemas.microsoft.com/office/powerpoint/2010/main" val="380456157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068849-7E8F-7F35-EA65-2E6E2167B74E}"/>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36922D0D-89AA-3167-F9A8-1A66FC7271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B61E824B-7583-5B10-2B09-314F709A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B70689B7-BC69-83CE-CAF4-F9FBF8591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4B94EE9C-2EE8-F08C-EADB-DB9757027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DF901F2C-BCC8-7F2C-5F40-D687CE1F4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A39EB866-E02F-2484-FA21-ACFBD8DFCA7F}"/>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dirty="0">
                <a:solidFill>
                  <a:srgbClr val="EBEBEB"/>
                </a:solidFill>
              </a:rPr>
              <a:t>Rodrigo Lopez</a:t>
            </a:r>
            <a:endParaRPr lang="en-US" sz="5400" b="0" i="0" kern="1200" dirty="0">
              <a:solidFill>
                <a:srgbClr val="EBEBEB"/>
              </a:solidFill>
              <a:latin typeface="+mj-lt"/>
              <a:ea typeface="+mj-ea"/>
              <a:cs typeface="+mj-cs"/>
            </a:endParaRPr>
          </a:p>
        </p:txBody>
      </p:sp>
      <p:sp>
        <p:nvSpPr>
          <p:cNvPr id="4" name="Text Placeholder 3">
            <a:extLst>
              <a:ext uri="{FF2B5EF4-FFF2-40B4-BE49-F238E27FC236}">
                <a16:creationId xmlns:a16="http://schemas.microsoft.com/office/drawing/2014/main" id="{B570901F-05B8-6E7D-9306-050D6F50AF24}"/>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Case Manager</a:t>
            </a:r>
          </a:p>
          <a:p>
            <a:r>
              <a:rPr lang="en-US" sz="1800" cap="all" dirty="0"/>
              <a:t>Pima  County</a:t>
            </a:r>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CBA55B68-8979-6CE2-F08E-A0D2F76C9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 person wearing glasses and a tie&#10;&#10;AI-generated content may be incorrect.">
            <a:extLst>
              <a:ext uri="{FF2B5EF4-FFF2-40B4-BE49-F238E27FC236}">
                <a16:creationId xmlns:a16="http://schemas.microsoft.com/office/drawing/2014/main" id="{5F4C31D9-04FD-B995-BD2B-A9ABA790E09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7309" b="17309"/>
          <a:stretch>
            <a:fillRect/>
          </a:stretch>
        </p:blipFill>
        <p:spPr>
          <a:xfrm>
            <a:off x="1068389" y="809297"/>
            <a:ext cx="3924026" cy="5192110"/>
          </a:xfrm>
        </p:spPr>
      </p:pic>
    </p:spTree>
    <p:extLst>
      <p:ext uri="{BB962C8B-B14F-4D97-AF65-F5344CB8AC3E}">
        <p14:creationId xmlns:p14="http://schemas.microsoft.com/office/powerpoint/2010/main" val="231045151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F60B54-0862-02E8-D79D-5C6C39421E4B}"/>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DFDE830D-E177-123B-440D-F026F99432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01505252-142B-5147-0F8A-95EFD5D9B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81E0418A-6306-F59B-82CD-FBC1B0FCE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F2E762E0-A0DB-3576-FF8C-8B08EE032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16B97B24-5C36-B840-10F9-05801C4F0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3F01FB58-8C2A-A631-9AA4-95C105D3022B}"/>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dirty="0">
                <a:solidFill>
                  <a:srgbClr val="EBEBEB"/>
                </a:solidFill>
              </a:rPr>
              <a:t>Silas Garcia</a:t>
            </a:r>
            <a:endParaRPr lang="en-US" sz="5400" b="0" i="0" kern="1200" dirty="0">
              <a:solidFill>
                <a:srgbClr val="EBEBEB"/>
              </a:solidFill>
              <a:latin typeface="+mj-lt"/>
              <a:ea typeface="+mj-ea"/>
              <a:cs typeface="+mj-cs"/>
            </a:endParaRPr>
          </a:p>
        </p:txBody>
      </p:sp>
      <p:sp>
        <p:nvSpPr>
          <p:cNvPr id="4" name="Text Placeholder 3">
            <a:extLst>
              <a:ext uri="{FF2B5EF4-FFF2-40B4-BE49-F238E27FC236}">
                <a16:creationId xmlns:a16="http://schemas.microsoft.com/office/drawing/2014/main" id="{4177EC45-EE2B-1A40-D668-6C0A0C13EBAE}"/>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Case Manager</a:t>
            </a:r>
          </a:p>
          <a:p>
            <a:r>
              <a:rPr lang="en-US" sz="1800" cap="all" dirty="0"/>
              <a:t>Pima  County</a:t>
            </a:r>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B144B807-6660-53DF-4819-C07947BDA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 person wearing glasses and a suit&#10;&#10;AI-generated content may be incorrect.">
            <a:extLst>
              <a:ext uri="{FF2B5EF4-FFF2-40B4-BE49-F238E27FC236}">
                <a16:creationId xmlns:a16="http://schemas.microsoft.com/office/drawing/2014/main" id="{3F05FCAB-E5E4-B2D5-E5A3-48C9C48C26A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940" b="2940"/>
          <a:stretch>
            <a:fillRect/>
          </a:stretch>
        </p:blipFill>
        <p:spPr>
          <a:xfrm rot="16200000">
            <a:off x="231232" y="1229711"/>
            <a:ext cx="5475887" cy="4319750"/>
          </a:xfrm>
        </p:spPr>
      </p:pic>
    </p:spTree>
    <p:extLst>
      <p:ext uri="{BB962C8B-B14F-4D97-AF65-F5344CB8AC3E}">
        <p14:creationId xmlns:p14="http://schemas.microsoft.com/office/powerpoint/2010/main" val="294091045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17CA98-0B4A-49B2-0BAC-AC8E7715F9A8}"/>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19882C18-3C13-7603-A3B6-67375EDD7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57783FE7-24FC-D519-7E6E-0033F63CB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2995136C-A659-6F25-9B0F-575BB183C8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F4B53BE9-11BB-F659-64ED-75A36AED9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3323CF29-D503-67CF-AE4E-DA3D50157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FE500439-34FC-4760-9E54-51C3CE59F6B9}"/>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dirty="0">
                <a:solidFill>
                  <a:srgbClr val="EBEBEB"/>
                </a:solidFill>
              </a:rPr>
              <a:t>Dayle Jose</a:t>
            </a:r>
            <a:endParaRPr lang="en-US" sz="5400" b="0" i="0" kern="1200" dirty="0">
              <a:solidFill>
                <a:srgbClr val="EBEBEB"/>
              </a:solidFill>
              <a:latin typeface="+mj-lt"/>
              <a:ea typeface="+mj-ea"/>
              <a:cs typeface="+mj-cs"/>
            </a:endParaRPr>
          </a:p>
        </p:txBody>
      </p:sp>
      <p:sp>
        <p:nvSpPr>
          <p:cNvPr id="4" name="Text Placeholder 3">
            <a:extLst>
              <a:ext uri="{FF2B5EF4-FFF2-40B4-BE49-F238E27FC236}">
                <a16:creationId xmlns:a16="http://schemas.microsoft.com/office/drawing/2014/main" id="{CB55F309-73F7-B9AA-0AC7-0AF4E3F17FED}"/>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Case </a:t>
            </a:r>
            <a:r>
              <a:rPr lang="en-US" sz="1800" cap="all" dirty="0"/>
              <a:t>Aide</a:t>
            </a:r>
            <a:endParaRPr lang="en-US" sz="1800" b="0" i="0" kern="1200" cap="all" dirty="0">
              <a:solidFill>
                <a:schemeClr val="accent1">
                  <a:lumMod val="60000"/>
                  <a:lumOff val="40000"/>
                </a:schemeClr>
              </a:solidFill>
              <a:latin typeface="+mn-lt"/>
              <a:ea typeface="+mn-ea"/>
              <a:cs typeface="+mn-cs"/>
            </a:endParaRPr>
          </a:p>
          <a:p>
            <a:endParaRPr lang="en-US" sz="1800" cap="all" dirty="0"/>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DE378DF3-1D28-CD35-CDAC-06C4A0C29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 person smiling at the camera&#10;&#10;AI-generated content may be incorrect.">
            <a:extLst>
              <a:ext uri="{FF2B5EF4-FFF2-40B4-BE49-F238E27FC236}">
                <a16:creationId xmlns:a16="http://schemas.microsoft.com/office/drawing/2014/main" id="{EB9418B7-EB7B-C652-15B0-8B159161C48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7317" b="7317"/>
          <a:stretch>
            <a:fillRect/>
          </a:stretch>
        </p:blipFill>
        <p:spPr>
          <a:xfrm>
            <a:off x="809297" y="746233"/>
            <a:ext cx="4309241" cy="5467753"/>
          </a:xfrm>
        </p:spPr>
      </p:pic>
    </p:spTree>
    <p:extLst>
      <p:ext uri="{BB962C8B-B14F-4D97-AF65-F5344CB8AC3E}">
        <p14:creationId xmlns:p14="http://schemas.microsoft.com/office/powerpoint/2010/main" val="41173382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3" name="Rectangle 162">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4" name="Oval 163">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5" name="Oval 164">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6" name="Oval 165">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7" name="Oval 166">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8" name="Oval 167">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9"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0"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1"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2" name="Rectangle 17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F921B08-108E-2F1A-9E92-62D85D38E2DC}"/>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000" b="0" i="0" kern="1200">
                <a:solidFill>
                  <a:srgbClr val="EBEBEB"/>
                </a:solidFill>
                <a:latin typeface="+mj-lt"/>
                <a:ea typeface="+mj-ea"/>
                <a:cs typeface="+mj-cs"/>
              </a:rPr>
              <a:t>The Tohono O’odham Nation</a:t>
            </a:r>
            <a:br>
              <a:rPr lang="en-US" sz="2000" b="0" i="0" kern="1200">
                <a:solidFill>
                  <a:srgbClr val="EBEBEB"/>
                </a:solidFill>
                <a:latin typeface="+mj-lt"/>
                <a:ea typeface="+mj-ea"/>
                <a:cs typeface="+mj-cs"/>
              </a:rPr>
            </a:br>
            <a:endParaRPr lang="en-US" sz="2000" b="0" i="0" kern="1200">
              <a:solidFill>
                <a:srgbClr val="EBEBEB"/>
              </a:solidFill>
              <a:latin typeface="+mj-lt"/>
              <a:ea typeface="+mj-ea"/>
              <a:cs typeface="+mj-cs"/>
            </a:endParaRPr>
          </a:p>
        </p:txBody>
      </p:sp>
      <p:pic>
        <p:nvPicPr>
          <p:cNvPr id="3" name="Picture 2" descr="See the source image">
            <a:extLst>
              <a:ext uri="{FF2B5EF4-FFF2-40B4-BE49-F238E27FC236}">
                <a16:creationId xmlns:a16="http://schemas.microsoft.com/office/drawing/2014/main" id="{97758F22-2523-A0FF-AD72-6A336774556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133589" y="2483069"/>
            <a:ext cx="5469832" cy="4191000"/>
          </a:xfrm>
          <a:prstGeom prst="roundRect">
            <a:avLst>
              <a:gd name="adj" fmla="val 1858"/>
            </a:avLst>
          </a:prstGeom>
          <a:noFill/>
          <a:effectLst>
            <a:outerShdw blurRad="50800" dist="50800" dir="5400000" algn="tl" rotWithShape="0">
              <a:srgbClr val="000000">
                <a:alpha val="43000"/>
              </a:srgbClr>
            </a:outerShdw>
          </a:effectLst>
        </p:spPr>
      </p:pic>
      <p:graphicFrame>
        <p:nvGraphicFramePr>
          <p:cNvPr id="9" name="Text Placeholder 3">
            <a:extLst>
              <a:ext uri="{FF2B5EF4-FFF2-40B4-BE49-F238E27FC236}">
                <a16:creationId xmlns:a16="http://schemas.microsoft.com/office/drawing/2014/main" id="{2A322FB0-6BAD-91BE-CF06-1B8A41CA57AD}"/>
              </a:ext>
            </a:extLst>
          </p:cNvPr>
          <p:cNvGraphicFramePr/>
          <p:nvPr>
            <p:extLst>
              <p:ext uri="{D42A27DB-BD31-4B8C-83A1-F6EECF244321}">
                <p14:modId xmlns:p14="http://schemas.microsoft.com/office/powerpoint/2010/main" val="2425234561"/>
              </p:ext>
            </p:extLst>
          </p:nvPr>
        </p:nvGraphicFramePr>
        <p:xfrm>
          <a:off x="1154955" y="2603500"/>
          <a:ext cx="3481054" cy="341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2611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grpSp>
      <p:sp>
        <p:nvSpPr>
          <p:cNvPr id="2" name="Title 1">
            <a:extLst>
              <a:ext uri="{FF2B5EF4-FFF2-40B4-BE49-F238E27FC236}">
                <a16:creationId xmlns:a16="http://schemas.microsoft.com/office/drawing/2014/main" id="{5F4AFA2F-3D9C-37BA-5E58-4DF0F0D4427A}"/>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sz="3600" dirty="0">
                <a:solidFill>
                  <a:schemeClr val="tx1"/>
                </a:solidFill>
              </a:rPr>
              <a:t>The Nation is broken down into districts</a:t>
            </a:r>
          </a:p>
        </p:txBody>
      </p:sp>
      <p:cxnSp>
        <p:nvCxnSpPr>
          <p:cNvPr id="27" name="Straight Connector 26">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0D4C9FC-D4D7-0241-764B-12BD02746DA0}"/>
              </a:ext>
            </a:extLst>
          </p:cNvPr>
          <p:cNvSpPr>
            <a:spLocks noGrp="1"/>
          </p:cNvSpPr>
          <p:nvPr>
            <p:ph type="body" idx="1"/>
          </p:nvPr>
        </p:nvSpPr>
        <p:spPr>
          <a:xfrm>
            <a:off x="5041399" y="1085549"/>
            <a:ext cx="5579707" cy="4686903"/>
          </a:xfrm>
        </p:spPr>
        <p:txBody>
          <a:bodyPr vert="horz" lIns="91440" tIns="45720" rIns="91440" bIns="45720" rtlCol="0" anchor="ctr">
            <a:normAutofit fontScale="92500" lnSpcReduction="10000"/>
          </a:bodyPr>
          <a:lstStyle/>
          <a:p>
            <a:pPr>
              <a:buFont typeface="Wingdings 3" charset="2"/>
              <a:buChar char=""/>
            </a:pPr>
            <a:r>
              <a:rPr lang="en-US" dirty="0">
                <a:solidFill>
                  <a:schemeClr val="tx1"/>
                </a:solidFill>
              </a:rPr>
              <a:t>Baboquivari</a:t>
            </a:r>
          </a:p>
          <a:p>
            <a:pPr>
              <a:buFont typeface="Wingdings 3" charset="2"/>
              <a:buChar char=""/>
            </a:pPr>
            <a:r>
              <a:rPr lang="en-US" dirty="0" err="1">
                <a:solidFill>
                  <a:schemeClr val="tx1"/>
                </a:solidFill>
              </a:rPr>
              <a:t>Chukut</a:t>
            </a:r>
            <a:r>
              <a:rPr lang="en-US" dirty="0">
                <a:solidFill>
                  <a:schemeClr val="tx1"/>
                </a:solidFill>
              </a:rPr>
              <a:t> Kuk</a:t>
            </a:r>
          </a:p>
          <a:p>
            <a:pPr>
              <a:buFont typeface="Wingdings 3" charset="2"/>
              <a:buChar char=""/>
            </a:pPr>
            <a:r>
              <a:rPr lang="en-US" dirty="0">
                <a:solidFill>
                  <a:schemeClr val="tx1"/>
                </a:solidFill>
              </a:rPr>
              <a:t>Gu Achi</a:t>
            </a:r>
          </a:p>
          <a:p>
            <a:pPr>
              <a:buFont typeface="Wingdings 3" charset="2"/>
              <a:buChar char=""/>
            </a:pPr>
            <a:r>
              <a:rPr lang="en-US" dirty="0">
                <a:solidFill>
                  <a:schemeClr val="tx1"/>
                </a:solidFill>
              </a:rPr>
              <a:t>Gu Vo</a:t>
            </a:r>
          </a:p>
          <a:p>
            <a:pPr>
              <a:buFont typeface="Wingdings 3" charset="2"/>
              <a:buChar char=""/>
            </a:pPr>
            <a:r>
              <a:rPr lang="en-US" dirty="0" err="1">
                <a:solidFill>
                  <a:schemeClr val="tx1"/>
                </a:solidFill>
              </a:rPr>
              <a:t>Hickiwan</a:t>
            </a:r>
            <a:endParaRPr lang="en-US" dirty="0">
              <a:solidFill>
                <a:schemeClr val="tx1"/>
              </a:solidFill>
            </a:endParaRPr>
          </a:p>
          <a:p>
            <a:pPr>
              <a:buFont typeface="Wingdings 3" charset="2"/>
              <a:buChar char=""/>
            </a:pPr>
            <a:r>
              <a:rPr lang="en-US" dirty="0" err="1">
                <a:solidFill>
                  <a:schemeClr val="tx1"/>
                </a:solidFill>
              </a:rPr>
              <a:t>Pisinemo</a:t>
            </a:r>
            <a:endParaRPr lang="en-US" dirty="0">
              <a:solidFill>
                <a:schemeClr val="tx1"/>
              </a:solidFill>
            </a:endParaRPr>
          </a:p>
          <a:p>
            <a:pPr>
              <a:buFont typeface="Wingdings 3" charset="2"/>
              <a:buChar char=""/>
            </a:pPr>
            <a:r>
              <a:rPr lang="en-US" dirty="0">
                <a:solidFill>
                  <a:schemeClr val="tx1"/>
                </a:solidFill>
              </a:rPr>
              <a:t>San Lucy</a:t>
            </a:r>
          </a:p>
          <a:p>
            <a:pPr>
              <a:buFont typeface="Wingdings 3" charset="2"/>
              <a:buChar char=""/>
            </a:pPr>
            <a:r>
              <a:rPr lang="en-US" dirty="0">
                <a:solidFill>
                  <a:schemeClr val="tx1"/>
                </a:solidFill>
              </a:rPr>
              <a:t>San Xavier</a:t>
            </a:r>
          </a:p>
          <a:p>
            <a:pPr>
              <a:buFont typeface="Wingdings 3" charset="2"/>
              <a:buChar char=""/>
            </a:pPr>
            <a:r>
              <a:rPr lang="en-US" dirty="0">
                <a:solidFill>
                  <a:schemeClr val="tx1"/>
                </a:solidFill>
              </a:rPr>
              <a:t>Shuk </a:t>
            </a:r>
            <a:r>
              <a:rPr lang="en-US" dirty="0" err="1">
                <a:solidFill>
                  <a:schemeClr val="tx1"/>
                </a:solidFill>
              </a:rPr>
              <a:t>Toak</a:t>
            </a:r>
            <a:endParaRPr lang="en-US" dirty="0">
              <a:solidFill>
                <a:schemeClr val="tx1"/>
              </a:solidFill>
            </a:endParaRPr>
          </a:p>
          <a:p>
            <a:pPr>
              <a:buFont typeface="Wingdings 3" charset="2"/>
              <a:buChar char=""/>
            </a:pPr>
            <a:r>
              <a:rPr lang="en-US" dirty="0">
                <a:solidFill>
                  <a:schemeClr val="tx1"/>
                </a:solidFill>
              </a:rPr>
              <a:t>Sells</a:t>
            </a:r>
          </a:p>
          <a:p>
            <a:pPr>
              <a:buFont typeface="Wingdings 3" charset="2"/>
              <a:buChar char=""/>
            </a:pPr>
            <a:r>
              <a:rPr lang="en-US" dirty="0">
                <a:solidFill>
                  <a:schemeClr val="tx1"/>
                </a:solidFill>
              </a:rPr>
              <a:t>Sif </a:t>
            </a:r>
            <a:r>
              <a:rPr lang="en-US" dirty="0" err="1">
                <a:solidFill>
                  <a:schemeClr val="tx1"/>
                </a:solidFill>
              </a:rPr>
              <a:t>Oidak</a:t>
            </a:r>
            <a:endParaRPr lang="en-US" dirty="0">
              <a:solidFill>
                <a:schemeClr val="tx1"/>
              </a:solidFill>
            </a:endParaRPr>
          </a:p>
          <a:p>
            <a:pPr>
              <a:buFont typeface="Wingdings 3" charset="2"/>
              <a:buChar char=""/>
            </a:pPr>
            <a:r>
              <a:rPr lang="en-US" dirty="0">
                <a:solidFill>
                  <a:schemeClr val="tx1"/>
                </a:solidFill>
              </a:rPr>
              <a:t>No District</a:t>
            </a:r>
          </a:p>
        </p:txBody>
      </p:sp>
    </p:spTree>
    <p:extLst>
      <p:ext uri="{BB962C8B-B14F-4D97-AF65-F5344CB8AC3E}">
        <p14:creationId xmlns:p14="http://schemas.microsoft.com/office/powerpoint/2010/main" val="302398745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2ED331-0A2A-88B9-CC17-9333F0DB370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E5A8168-3F69-1227-0407-3B2654FA00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757AAE4E-FF84-FB8F-0A71-665F7E3F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8CC7A6DD-BD97-B2EA-8828-46BD54D921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12962BE5-F0DE-B168-A8E5-12A107588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95A44A6D-35E7-90ED-0FF9-0FAAB4B32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067E495-BEC4-FB69-22C9-7839E7C2B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37D25BF-E4AB-6159-3DBB-BA1CB299C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79E7B79E-E3DA-FF5B-F9A0-41D47FB0D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3BEB885A-B1F4-80D8-1868-EBBC1A24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D0BA37-3806-B74E-C8C4-C1AF1E8FFB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9614FD3A-2D40-98DA-00A9-56EC6905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43A306FA-57FD-545B-92D1-E0A0F0A2C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BECBD95-A92D-AC9B-8FC7-79091F582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7E62716C-404F-AD25-F4E5-EB6DC72A0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Shape 26">
            <a:extLst>
              <a:ext uri="{FF2B5EF4-FFF2-40B4-BE49-F238E27FC236}">
                <a16:creationId xmlns:a16="http://schemas.microsoft.com/office/drawing/2014/main" id="{C1259F14-A23D-F344-3592-AF11DFFC8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9" name="Freeform 5">
            <a:extLst>
              <a:ext uri="{FF2B5EF4-FFF2-40B4-BE49-F238E27FC236}">
                <a16:creationId xmlns:a16="http://schemas.microsoft.com/office/drawing/2014/main" id="{C82A49C5-7DEA-BCC2-C62E-D8D165C1E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C14E7C3B-AF4C-DA4E-2FF3-B406C308E5D8}"/>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dirty="0">
                <a:solidFill>
                  <a:srgbClr val="EBEBEB"/>
                </a:solidFill>
              </a:rPr>
              <a:t>How many Tohono O’odham Members:</a:t>
            </a:r>
          </a:p>
        </p:txBody>
      </p:sp>
      <p:sp>
        <p:nvSpPr>
          <p:cNvPr id="3" name="Subtitle 2">
            <a:extLst>
              <a:ext uri="{FF2B5EF4-FFF2-40B4-BE49-F238E27FC236}">
                <a16:creationId xmlns:a16="http://schemas.microsoft.com/office/drawing/2014/main" id="{657C1F9F-8716-9A9D-64BF-D4C9E03323E5}"/>
              </a:ext>
            </a:extLst>
          </p:cNvPr>
          <p:cNvSpPr>
            <a:spLocks noGrp="1"/>
          </p:cNvSpPr>
          <p:nvPr>
            <p:ph type="subTitle" idx="1"/>
          </p:nvPr>
        </p:nvSpPr>
        <p:spPr>
          <a:xfrm>
            <a:off x="5290077" y="437513"/>
            <a:ext cx="5502614" cy="5954325"/>
          </a:xfrm>
        </p:spPr>
        <p:txBody>
          <a:bodyPr vert="horz" lIns="91440" tIns="45720" rIns="91440" bIns="45720" rtlCol="0" anchor="ctr">
            <a:normAutofit fontScale="92500" lnSpcReduction="20000"/>
          </a:bodyPr>
          <a:lstStyle/>
          <a:p>
            <a:r>
              <a:rPr lang="en-US" sz="2200" i="1" dirty="0">
                <a:solidFill>
                  <a:schemeClr val="tx1"/>
                </a:solidFill>
              </a:rPr>
              <a:t>There are approximately 45,000 enrolled members.</a:t>
            </a:r>
            <a:br>
              <a:rPr lang="en-US" sz="2200" i="1" dirty="0">
                <a:solidFill>
                  <a:schemeClr val="tx1"/>
                </a:solidFill>
              </a:rPr>
            </a:br>
            <a:br>
              <a:rPr lang="en-US" sz="2000" b="1" dirty="0">
                <a:solidFill>
                  <a:schemeClr val="tx1"/>
                </a:solidFill>
              </a:rPr>
            </a:br>
            <a:r>
              <a:rPr lang="en-US" sz="2000" b="1" dirty="0">
                <a:solidFill>
                  <a:schemeClr val="tx1"/>
                </a:solidFill>
              </a:rPr>
              <a:t>This number is increasing due to:</a:t>
            </a:r>
            <a:br>
              <a:rPr lang="en-US" sz="2000" dirty="0">
                <a:solidFill>
                  <a:schemeClr val="tx1"/>
                </a:solidFill>
              </a:rPr>
            </a:br>
            <a:br>
              <a:rPr lang="en-US" sz="2000" dirty="0">
                <a:solidFill>
                  <a:schemeClr val="tx1"/>
                </a:solidFill>
              </a:rPr>
            </a:br>
            <a:r>
              <a:rPr lang="en-US" sz="2000" dirty="0">
                <a:solidFill>
                  <a:schemeClr val="tx1"/>
                </a:solidFill>
              </a:rPr>
              <a:t>Children being born</a:t>
            </a:r>
            <a:br>
              <a:rPr lang="en-US" sz="2000" dirty="0">
                <a:solidFill>
                  <a:schemeClr val="tx1"/>
                </a:solidFill>
              </a:rPr>
            </a:br>
            <a:br>
              <a:rPr lang="en-US" sz="2000" dirty="0">
                <a:solidFill>
                  <a:schemeClr val="tx1"/>
                </a:solidFill>
              </a:rPr>
            </a:br>
            <a:r>
              <a:rPr lang="en-US" sz="2000" dirty="0">
                <a:solidFill>
                  <a:schemeClr val="tx1"/>
                </a:solidFill>
              </a:rPr>
              <a:t>Members who are now finding they have ancestral blood</a:t>
            </a:r>
            <a:br>
              <a:rPr lang="en-US" sz="2000" dirty="0">
                <a:solidFill>
                  <a:schemeClr val="tx1"/>
                </a:solidFill>
              </a:rPr>
            </a:br>
            <a:br>
              <a:rPr lang="en-US" sz="2000" dirty="0">
                <a:solidFill>
                  <a:schemeClr val="tx1"/>
                </a:solidFill>
              </a:rPr>
            </a:br>
            <a:r>
              <a:rPr lang="en-US" sz="2000" dirty="0">
                <a:solidFill>
                  <a:schemeClr val="tx1"/>
                </a:solidFill>
              </a:rPr>
              <a:t>Members are finding family they didn’t know existed because some were sent away to boarding schools and lost the connection with the tribe.</a:t>
            </a:r>
            <a:br>
              <a:rPr lang="en-US" sz="2000" dirty="0">
                <a:solidFill>
                  <a:schemeClr val="tx1"/>
                </a:solidFill>
              </a:rPr>
            </a:br>
            <a:br>
              <a:rPr lang="en-US" sz="2000" dirty="0">
                <a:solidFill>
                  <a:schemeClr val="tx1"/>
                </a:solidFill>
              </a:rPr>
            </a:br>
            <a:r>
              <a:rPr lang="en-US" sz="2000" dirty="0">
                <a:solidFill>
                  <a:schemeClr val="tx1"/>
                </a:solidFill>
              </a:rPr>
              <a:t>Children who have been adopted or taken from their families and are now finding that they have family on the Nation.</a:t>
            </a:r>
            <a:br>
              <a:rPr lang="en-US" sz="2000" dirty="0">
                <a:solidFill>
                  <a:schemeClr val="tx1"/>
                </a:solidFill>
              </a:rPr>
            </a:br>
            <a:br>
              <a:rPr lang="en-US" sz="2000" dirty="0">
                <a:solidFill>
                  <a:schemeClr val="tx1"/>
                </a:solidFill>
              </a:rPr>
            </a:br>
            <a:r>
              <a:rPr lang="en-US" sz="2000" dirty="0">
                <a:solidFill>
                  <a:schemeClr val="tx1"/>
                </a:solidFill>
              </a:rPr>
              <a:t>Currently through ICWA we are finding many children who are not enrolled with the Nation for various reasons </a:t>
            </a:r>
            <a:br>
              <a:rPr lang="en-US" sz="2000" dirty="0"/>
            </a:br>
            <a:br>
              <a:rPr lang="en-US" sz="2000" dirty="0"/>
            </a:br>
            <a:endParaRPr lang="en-US" sz="2000" dirty="0">
              <a:solidFill>
                <a:schemeClr val="tx1">
                  <a:lumMod val="75000"/>
                  <a:lumOff val="25000"/>
                </a:schemeClr>
              </a:solidFill>
            </a:endParaRPr>
          </a:p>
        </p:txBody>
      </p:sp>
    </p:spTree>
    <p:extLst>
      <p:ext uri="{BB962C8B-B14F-4D97-AF65-F5344CB8AC3E}">
        <p14:creationId xmlns:p14="http://schemas.microsoft.com/office/powerpoint/2010/main" val="59215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81784165-B527-D972-85FE-B4E32868D93D}"/>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dirty="0">
                <a:solidFill>
                  <a:srgbClr val="EBEBEB"/>
                </a:solidFill>
              </a:rPr>
              <a:t>Enrollment Process</a:t>
            </a:r>
          </a:p>
        </p:txBody>
      </p:sp>
      <p:sp>
        <p:nvSpPr>
          <p:cNvPr id="3" name="Subtitle 2">
            <a:extLst>
              <a:ext uri="{FF2B5EF4-FFF2-40B4-BE49-F238E27FC236}">
                <a16:creationId xmlns:a16="http://schemas.microsoft.com/office/drawing/2014/main" id="{5F7890E6-C1F0-8C64-CA87-4FBF3487BDCF}"/>
              </a:ext>
            </a:extLst>
          </p:cNvPr>
          <p:cNvSpPr>
            <a:spLocks noGrp="1"/>
          </p:cNvSpPr>
          <p:nvPr>
            <p:ph type="subTitle" idx="1"/>
          </p:nvPr>
        </p:nvSpPr>
        <p:spPr>
          <a:xfrm>
            <a:off x="5290077" y="437513"/>
            <a:ext cx="5502614" cy="5954325"/>
          </a:xfrm>
        </p:spPr>
        <p:txBody>
          <a:bodyPr vert="horz" lIns="91440" tIns="45720" rIns="91440" bIns="45720" rtlCol="0" anchor="ctr">
            <a:normAutofit/>
          </a:bodyPr>
          <a:lstStyle/>
          <a:p>
            <a:r>
              <a:rPr lang="en-US" sz="2000" dirty="0">
                <a:solidFill>
                  <a:schemeClr val="tx1">
                    <a:lumMod val="75000"/>
                    <a:lumOff val="25000"/>
                  </a:schemeClr>
                </a:solidFill>
              </a:rPr>
              <a:t>To be eligible for enrollment…</a:t>
            </a:r>
          </a:p>
          <a:p>
            <a:endParaRPr lang="en-US" sz="2000" dirty="0">
              <a:solidFill>
                <a:schemeClr val="tx1">
                  <a:lumMod val="75000"/>
                  <a:lumOff val="25000"/>
                </a:schemeClr>
              </a:solidFill>
            </a:endParaRPr>
          </a:p>
          <a:p>
            <a:pPr>
              <a:buFont typeface="Wingdings 3" charset="2"/>
              <a:buChar char=""/>
            </a:pPr>
            <a:r>
              <a:rPr lang="en-US" sz="2000" dirty="0">
                <a:solidFill>
                  <a:schemeClr val="tx1">
                    <a:lumMod val="75000"/>
                    <a:lumOff val="25000"/>
                  </a:schemeClr>
                </a:solidFill>
              </a:rPr>
              <a:t>The Nation goes by descendent not blood quantum </a:t>
            </a:r>
          </a:p>
          <a:p>
            <a:pPr>
              <a:buFont typeface="Wingdings 3" charset="2"/>
              <a:buChar char=""/>
            </a:pPr>
            <a:r>
              <a:rPr lang="en-US" sz="2000" dirty="0">
                <a:solidFill>
                  <a:schemeClr val="tx1">
                    <a:lumMod val="75000"/>
                    <a:lumOff val="25000"/>
                  </a:schemeClr>
                </a:solidFill>
              </a:rPr>
              <a:t>A person interested in enrolling will need the following:</a:t>
            </a:r>
          </a:p>
          <a:p>
            <a:pPr>
              <a:buFont typeface="Wingdings 3" charset="2"/>
              <a:buChar char=""/>
            </a:pPr>
            <a:r>
              <a:rPr lang="en-US" sz="2000" dirty="0">
                <a:solidFill>
                  <a:schemeClr val="tx1">
                    <a:lumMod val="75000"/>
                    <a:lumOff val="25000"/>
                  </a:schemeClr>
                </a:solidFill>
              </a:rPr>
              <a:t>Tohono O’odham Nation’s enrollment application</a:t>
            </a:r>
          </a:p>
          <a:p>
            <a:pPr>
              <a:buFont typeface="Wingdings 3" charset="2"/>
              <a:buChar char=""/>
            </a:pPr>
            <a:r>
              <a:rPr lang="en-US" sz="2000" dirty="0">
                <a:solidFill>
                  <a:schemeClr val="tx1">
                    <a:lumMod val="75000"/>
                    <a:lumOff val="25000"/>
                  </a:schemeClr>
                </a:solidFill>
              </a:rPr>
              <a:t>Birth certificate of person applying</a:t>
            </a:r>
          </a:p>
          <a:p>
            <a:pPr>
              <a:buFont typeface="Wingdings 3" charset="2"/>
              <a:buChar char=""/>
            </a:pPr>
            <a:r>
              <a:rPr lang="en-US" sz="2000" dirty="0">
                <a:solidFill>
                  <a:schemeClr val="tx1">
                    <a:lumMod val="75000"/>
                    <a:lumOff val="25000"/>
                  </a:schemeClr>
                </a:solidFill>
              </a:rPr>
              <a:t>At least one parent of </a:t>
            </a:r>
            <a:r>
              <a:rPr lang="en-US" sz="2000">
                <a:solidFill>
                  <a:schemeClr val="tx1">
                    <a:lumMod val="75000"/>
                    <a:lumOff val="25000"/>
                  </a:schemeClr>
                </a:solidFill>
              </a:rPr>
              <a:t>the applicant </a:t>
            </a:r>
            <a:r>
              <a:rPr lang="en-US" sz="2000" dirty="0">
                <a:solidFill>
                  <a:schemeClr val="tx1">
                    <a:lumMod val="75000"/>
                    <a:lumOff val="25000"/>
                  </a:schemeClr>
                </a:solidFill>
              </a:rPr>
              <a:t>needs to be enrolled for eligibility</a:t>
            </a:r>
          </a:p>
          <a:p>
            <a:pPr>
              <a:buFont typeface="Wingdings 3" charset="2"/>
              <a:buChar char=""/>
            </a:pPr>
            <a:r>
              <a:rPr lang="en-US" sz="2000" dirty="0">
                <a:solidFill>
                  <a:schemeClr val="tx1">
                    <a:lumMod val="75000"/>
                    <a:lumOff val="25000"/>
                  </a:schemeClr>
                </a:solidFill>
              </a:rPr>
              <a:t>Social security card of person applying </a:t>
            </a:r>
          </a:p>
          <a:p>
            <a:pPr>
              <a:buFont typeface="Wingdings 3" charset="2"/>
              <a:buChar char=""/>
            </a:pPr>
            <a:r>
              <a:rPr lang="en-US" sz="2000" dirty="0">
                <a:solidFill>
                  <a:schemeClr val="tx1">
                    <a:lumMod val="75000"/>
                    <a:lumOff val="25000"/>
                  </a:schemeClr>
                </a:solidFill>
              </a:rPr>
              <a:t>It Takes approximately 4 months for processing and approval</a:t>
            </a:r>
          </a:p>
          <a:p>
            <a:pPr>
              <a:buFont typeface="Wingdings 3" charset="2"/>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256781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6C1595-0B2C-8996-D137-CEE84979F21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F294ED2-1702-6A49-3747-8D156E52DC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9CAA1F70-F630-CC8D-66D6-3ED83DA08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D1A34C3B-AC74-D917-C579-3E98C50F9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DD83C60E-73FB-8582-CE51-587E18A2B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FA2D34CA-C875-B836-B78F-4194F3EC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C74B77E-A2C9-C75D-B5F6-44256C556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C1FAA8DB-486E-B52E-79B0-CE8609EF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9BCE480F-0E73-D593-BADC-5F879E384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B85958A8-ECB7-97C9-6D83-F6DD80E4A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279D91B8-7AE6-16D8-5E03-04CED4F35C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48B6022A-F5CB-AD26-0BA8-94175AC07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2A74925A-D0BD-57C5-EA1A-98546C7A0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AAE4D9-92D6-AA34-74F0-8AD65DAC9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3F6AA303-A22F-1D68-6786-D71494DF9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Shape 26">
            <a:extLst>
              <a:ext uri="{FF2B5EF4-FFF2-40B4-BE49-F238E27FC236}">
                <a16:creationId xmlns:a16="http://schemas.microsoft.com/office/drawing/2014/main" id="{86103B1D-65A8-E306-05A8-D810EB19A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9" name="Freeform 5">
            <a:extLst>
              <a:ext uri="{FF2B5EF4-FFF2-40B4-BE49-F238E27FC236}">
                <a16:creationId xmlns:a16="http://schemas.microsoft.com/office/drawing/2014/main" id="{AB95C60E-2864-7E87-A695-3160450D8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04E13CDE-7542-6F9F-25A0-14DB4368960A}"/>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dirty="0">
                <a:solidFill>
                  <a:srgbClr val="EBEBEB"/>
                </a:solidFill>
              </a:rPr>
              <a:t>Traditions</a:t>
            </a:r>
          </a:p>
        </p:txBody>
      </p:sp>
      <p:sp>
        <p:nvSpPr>
          <p:cNvPr id="3" name="Subtitle 2">
            <a:extLst>
              <a:ext uri="{FF2B5EF4-FFF2-40B4-BE49-F238E27FC236}">
                <a16:creationId xmlns:a16="http://schemas.microsoft.com/office/drawing/2014/main" id="{B8A4D3AF-A6F2-8831-B51F-18BC14F5102D}"/>
              </a:ext>
            </a:extLst>
          </p:cNvPr>
          <p:cNvSpPr>
            <a:spLocks noGrp="1"/>
          </p:cNvSpPr>
          <p:nvPr>
            <p:ph type="subTitle" idx="1"/>
          </p:nvPr>
        </p:nvSpPr>
        <p:spPr>
          <a:xfrm>
            <a:off x="5290077" y="437513"/>
            <a:ext cx="5502614" cy="5954325"/>
          </a:xfrm>
        </p:spPr>
        <p:txBody>
          <a:bodyPr vert="horz" lIns="91440" tIns="45720" rIns="91440" bIns="45720" rtlCol="0" anchor="ctr">
            <a:normAutofit/>
          </a:bodyPr>
          <a:lstStyle/>
          <a:p>
            <a:pPr>
              <a:buFont typeface="Wingdings 3" charset="2"/>
              <a:buChar char=""/>
            </a:pPr>
            <a:r>
              <a:rPr lang="en-US" sz="2000" dirty="0" err="1">
                <a:solidFill>
                  <a:schemeClr val="tx1">
                    <a:lumMod val="75000"/>
                    <a:lumOff val="25000"/>
                  </a:schemeClr>
                </a:solidFill>
              </a:rPr>
              <a:t>Bi:T</a:t>
            </a:r>
            <a:r>
              <a:rPr lang="en-US" sz="2000" dirty="0">
                <a:solidFill>
                  <a:schemeClr val="tx1">
                    <a:lumMod val="75000"/>
                    <a:lumOff val="25000"/>
                  </a:schemeClr>
                </a:solidFill>
              </a:rPr>
              <a:t> (Clay Ceremony)</a:t>
            </a:r>
          </a:p>
          <a:p>
            <a:pPr>
              <a:buFont typeface="Wingdings 3" charset="2"/>
              <a:buChar char=""/>
            </a:pPr>
            <a:r>
              <a:rPr lang="en-US" sz="2000" dirty="0" err="1">
                <a:solidFill>
                  <a:schemeClr val="tx1">
                    <a:lumMod val="75000"/>
                    <a:lumOff val="25000"/>
                  </a:schemeClr>
                </a:solidFill>
              </a:rPr>
              <a:t>Bahidag</a:t>
            </a:r>
            <a:r>
              <a:rPr lang="en-US" sz="2000" dirty="0">
                <a:solidFill>
                  <a:schemeClr val="tx1">
                    <a:lumMod val="75000"/>
                    <a:lumOff val="25000"/>
                  </a:schemeClr>
                </a:solidFill>
              </a:rPr>
              <a:t> fruit/wine ceremony</a:t>
            </a:r>
          </a:p>
          <a:p>
            <a:pPr>
              <a:buFont typeface="Wingdings 3" charset="2"/>
              <a:buChar char=""/>
            </a:pPr>
            <a:r>
              <a:rPr lang="en-US" sz="2000" dirty="0">
                <a:solidFill>
                  <a:schemeClr val="tx1">
                    <a:lumMod val="75000"/>
                    <a:lumOff val="25000"/>
                  </a:schemeClr>
                </a:solidFill>
              </a:rPr>
              <a:t>Toka (played by women)</a:t>
            </a:r>
          </a:p>
          <a:p>
            <a:pPr>
              <a:buFont typeface="Wingdings 3" charset="2"/>
              <a:buChar char=""/>
            </a:pPr>
            <a:r>
              <a:rPr lang="en-US" sz="2000" dirty="0">
                <a:solidFill>
                  <a:schemeClr val="tx1">
                    <a:lumMod val="75000"/>
                    <a:lumOff val="25000"/>
                  </a:schemeClr>
                </a:solidFill>
              </a:rPr>
              <a:t>Gins (gambling game played by men)</a:t>
            </a:r>
          </a:p>
          <a:p>
            <a:pPr>
              <a:buFont typeface="Wingdings 3" charset="2"/>
              <a:buChar char=""/>
            </a:pPr>
            <a:r>
              <a:rPr lang="en-US" sz="2000" dirty="0">
                <a:solidFill>
                  <a:schemeClr val="tx1">
                    <a:lumMod val="75000"/>
                    <a:lumOff val="25000"/>
                  </a:schemeClr>
                </a:solidFill>
              </a:rPr>
              <a:t>Adopted some catholic religion</a:t>
            </a:r>
          </a:p>
          <a:p>
            <a:pPr marL="342900" indent="-342900">
              <a:buFont typeface="Arial" panose="020B0604020202020204" pitchFamily="34" charset="0"/>
              <a:buChar char="•"/>
            </a:pPr>
            <a:r>
              <a:rPr lang="en-US" sz="2000" dirty="0">
                <a:solidFill>
                  <a:schemeClr val="tx1">
                    <a:lumMod val="75000"/>
                    <a:lumOff val="25000"/>
                  </a:schemeClr>
                </a:solidFill>
              </a:rPr>
              <a:t>St. </a:t>
            </a:r>
            <a:r>
              <a:rPr lang="en-US" sz="2000" dirty="0" err="1">
                <a:solidFill>
                  <a:schemeClr val="tx1">
                    <a:lumMod val="75000"/>
                    <a:lumOff val="25000"/>
                  </a:schemeClr>
                </a:solidFill>
              </a:rPr>
              <a:t>francis</a:t>
            </a:r>
            <a:r>
              <a:rPr lang="en-US" sz="2000" dirty="0">
                <a:solidFill>
                  <a:schemeClr val="tx1">
                    <a:lumMod val="75000"/>
                    <a:lumOff val="25000"/>
                  </a:schemeClr>
                </a:solidFill>
              </a:rPr>
              <a:t> feast day</a:t>
            </a:r>
          </a:p>
          <a:p>
            <a:pPr marL="342900" indent="-342900">
              <a:buFont typeface="Arial" panose="020B0604020202020204" pitchFamily="34" charset="0"/>
              <a:buChar char="•"/>
            </a:pPr>
            <a:r>
              <a:rPr lang="en-US" sz="2000" dirty="0">
                <a:solidFill>
                  <a:schemeClr val="tx1">
                    <a:lumMod val="75000"/>
                    <a:lumOff val="25000"/>
                  </a:schemeClr>
                </a:solidFill>
              </a:rPr>
              <a:t>All soul’s day</a:t>
            </a:r>
          </a:p>
          <a:p>
            <a:pPr>
              <a:buFont typeface="Wingdings 3" charset="2"/>
              <a:buChar char=""/>
            </a:pPr>
            <a:r>
              <a:rPr lang="en-US" sz="2000" dirty="0">
                <a:solidFill>
                  <a:schemeClr val="tx1">
                    <a:lumMod val="75000"/>
                    <a:lumOff val="25000"/>
                  </a:schemeClr>
                </a:solidFill>
              </a:rPr>
              <a:t>Rodeo and Fair </a:t>
            </a:r>
          </a:p>
          <a:p>
            <a:pPr>
              <a:buFont typeface="Wingdings 3" charset="2"/>
              <a:buChar char=""/>
            </a:pPr>
            <a:r>
              <a:rPr lang="en-US" sz="2000" dirty="0">
                <a:solidFill>
                  <a:schemeClr val="tx1">
                    <a:lumMod val="75000"/>
                    <a:lumOff val="25000"/>
                  </a:schemeClr>
                </a:solidFill>
              </a:rPr>
              <a:t>Young women and Men Gathering</a:t>
            </a:r>
          </a:p>
          <a:p>
            <a:pPr>
              <a:buFont typeface="Wingdings 3" charset="2"/>
              <a:buChar char=""/>
            </a:pPr>
            <a:r>
              <a:rPr lang="en-US" sz="2000" dirty="0">
                <a:solidFill>
                  <a:schemeClr val="tx1">
                    <a:lumMod val="75000"/>
                    <a:lumOff val="25000"/>
                  </a:schemeClr>
                </a:solidFill>
              </a:rPr>
              <a:t>Story telling (done only in winter months)</a:t>
            </a:r>
          </a:p>
          <a:p>
            <a:pPr>
              <a:buFont typeface="Wingdings 3" charset="2"/>
              <a:buChar char=""/>
            </a:pPr>
            <a:r>
              <a:rPr lang="en-US" sz="2000" dirty="0" err="1">
                <a:solidFill>
                  <a:schemeClr val="tx1">
                    <a:lumMod val="75000"/>
                    <a:lumOff val="25000"/>
                  </a:schemeClr>
                </a:solidFill>
              </a:rPr>
              <a:t>Waila</a:t>
            </a:r>
            <a:r>
              <a:rPr lang="en-US" sz="2000" dirty="0">
                <a:solidFill>
                  <a:schemeClr val="tx1">
                    <a:lumMod val="75000"/>
                    <a:lumOff val="25000"/>
                  </a:schemeClr>
                </a:solidFill>
              </a:rPr>
              <a:t> dancing/music</a:t>
            </a:r>
          </a:p>
          <a:p>
            <a:pPr>
              <a:buFont typeface="Wingdings 3" charset="2"/>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55407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10820-DBB5-260F-6F66-7333F5268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CF620-246B-2BAD-2196-D3870C67E2D8}"/>
              </a:ext>
            </a:extLst>
          </p:cNvPr>
          <p:cNvSpPr>
            <a:spLocks noGrp="1"/>
          </p:cNvSpPr>
          <p:nvPr>
            <p:ph type="title"/>
          </p:nvPr>
        </p:nvSpPr>
        <p:spPr/>
        <p:txBody>
          <a:bodyPr/>
          <a:lstStyle/>
          <a:p>
            <a:r>
              <a:rPr lang="en-US" dirty="0"/>
              <a:t>Child Welfare Division</a:t>
            </a:r>
            <a:br>
              <a:rPr lang="en-US" dirty="0"/>
            </a:br>
            <a:r>
              <a:rPr lang="en-US" dirty="0"/>
              <a:t>ICWA Program</a:t>
            </a:r>
          </a:p>
        </p:txBody>
      </p:sp>
      <p:sp>
        <p:nvSpPr>
          <p:cNvPr id="3" name="Text Placeholder 2">
            <a:extLst>
              <a:ext uri="{FF2B5EF4-FFF2-40B4-BE49-F238E27FC236}">
                <a16:creationId xmlns:a16="http://schemas.microsoft.com/office/drawing/2014/main" id="{31CDC0FC-D064-1E3C-CF50-ED06112EAF7C}"/>
              </a:ext>
            </a:extLst>
          </p:cNvPr>
          <p:cNvSpPr>
            <a:spLocks noGrp="1"/>
          </p:cNvSpPr>
          <p:nvPr>
            <p:ph type="body" idx="1"/>
          </p:nvPr>
        </p:nvSpPr>
        <p:spPr>
          <a:xfrm>
            <a:off x="1154954" y="4946073"/>
            <a:ext cx="8825659" cy="939294"/>
          </a:xfrm>
        </p:spPr>
        <p:txBody>
          <a:bodyPr/>
          <a:lstStyle/>
          <a:p>
            <a:endParaRPr lang="en-US" dirty="0"/>
          </a:p>
          <a:p>
            <a:endParaRPr lang="en-US" dirty="0"/>
          </a:p>
        </p:txBody>
      </p:sp>
    </p:spTree>
    <p:extLst>
      <p:ext uri="{BB962C8B-B14F-4D97-AF65-F5344CB8AC3E}">
        <p14:creationId xmlns:p14="http://schemas.microsoft.com/office/powerpoint/2010/main" val="132037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9715-D3B0-7E56-C536-6C471840941A}"/>
              </a:ext>
            </a:extLst>
          </p:cNvPr>
          <p:cNvSpPr>
            <a:spLocks noGrp="1"/>
          </p:cNvSpPr>
          <p:nvPr>
            <p:ph type="ctrTitle"/>
          </p:nvPr>
        </p:nvSpPr>
        <p:spPr/>
        <p:txBody>
          <a:bodyPr/>
          <a:lstStyle/>
          <a:p>
            <a:r>
              <a:rPr lang="en-US" dirty="0"/>
              <a:t>The number of families and children under ICWA</a:t>
            </a:r>
          </a:p>
        </p:txBody>
      </p:sp>
      <p:sp>
        <p:nvSpPr>
          <p:cNvPr id="3" name="Subtitle 2">
            <a:extLst>
              <a:ext uri="{FF2B5EF4-FFF2-40B4-BE49-F238E27FC236}">
                <a16:creationId xmlns:a16="http://schemas.microsoft.com/office/drawing/2014/main" id="{EDC00177-DBF4-30DE-65AD-44E333E6F755}"/>
              </a:ext>
            </a:extLst>
          </p:cNvPr>
          <p:cNvSpPr>
            <a:spLocks noGrp="1"/>
          </p:cNvSpPr>
          <p:nvPr>
            <p:ph type="subTitle" idx="1"/>
          </p:nvPr>
        </p:nvSpPr>
        <p:spPr/>
        <p:txBody>
          <a:bodyPr/>
          <a:lstStyle/>
          <a:p>
            <a:r>
              <a:rPr lang="en-US" dirty="0"/>
              <a:t>In and out of state</a:t>
            </a:r>
          </a:p>
          <a:p>
            <a:endParaRPr lang="en-US" dirty="0"/>
          </a:p>
        </p:txBody>
      </p:sp>
    </p:spTree>
    <p:extLst>
      <p:ext uri="{BB962C8B-B14F-4D97-AF65-F5344CB8AC3E}">
        <p14:creationId xmlns:p14="http://schemas.microsoft.com/office/powerpoint/2010/main" val="166124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E6A3AD-DCDD-9EBA-9110-053D61BF902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2EF42F0-0844-BA32-6078-E7327F0382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0B72A8E2-CE1E-675E-F64D-3A504BFB8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6AE835B1-F0E8-9C13-BF15-7E501FEF2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AA11B3F5-C7B9-A388-F097-5CA29DF74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61663DE4-08A8-DA96-8725-011EB3881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9B224C8A-B56C-1CB1-1CA3-F432F75A4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4E06C190-BE3D-E7FE-E2DF-7F1CEA016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FCDD1D3D-4821-56C1-DFF2-441F57F11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CEB7C032-4457-6CC2-6C42-8771D5761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B39FCCB7-F744-260B-70E5-378F13172A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C1504D0E-8C68-2B82-34CB-60F2D189D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D931DE53-7865-C115-8491-98E19583B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30E0936-20A0-515E-E820-1EA8D16D3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ADB2FE57-5D2E-3EB8-DEBA-477254F92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Shape 26">
            <a:extLst>
              <a:ext uri="{FF2B5EF4-FFF2-40B4-BE49-F238E27FC236}">
                <a16:creationId xmlns:a16="http://schemas.microsoft.com/office/drawing/2014/main" id="{C8FC2E4D-6D47-0027-C5E3-F01B00F7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9" name="Freeform 5">
            <a:extLst>
              <a:ext uri="{FF2B5EF4-FFF2-40B4-BE49-F238E27FC236}">
                <a16:creationId xmlns:a16="http://schemas.microsoft.com/office/drawing/2014/main" id="{FDBA24D6-198D-D354-B04A-AC12F27C3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1F9E826D-CD8B-94A6-D117-C6C3542375DE}"/>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dirty="0">
                <a:solidFill>
                  <a:srgbClr val="EBEBEB"/>
                </a:solidFill>
              </a:rPr>
              <a:t>Number of cases/children that are currently in care, under ICWA with Tohono O’odham Nation</a:t>
            </a:r>
          </a:p>
        </p:txBody>
      </p:sp>
      <p:sp>
        <p:nvSpPr>
          <p:cNvPr id="3" name="Subtitle 2">
            <a:extLst>
              <a:ext uri="{FF2B5EF4-FFF2-40B4-BE49-F238E27FC236}">
                <a16:creationId xmlns:a16="http://schemas.microsoft.com/office/drawing/2014/main" id="{D5609E22-B2A8-0BDA-6EB1-FEE54E9F8A6D}"/>
              </a:ext>
            </a:extLst>
          </p:cNvPr>
          <p:cNvSpPr>
            <a:spLocks noGrp="1"/>
          </p:cNvSpPr>
          <p:nvPr>
            <p:ph type="subTitle" idx="1"/>
          </p:nvPr>
        </p:nvSpPr>
        <p:spPr>
          <a:xfrm>
            <a:off x="5290077" y="437513"/>
            <a:ext cx="5502614" cy="5954325"/>
          </a:xfrm>
        </p:spPr>
        <p:txBody>
          <a:bodyPr vert="horz" lIns="91440" tIns="45720" rIns="91440" bIns="45720" rtlCol="0" anchor="ctr">
            <a:normAutofit/>
          </a:bodyPr>
          <a:lstStyle/>
          <a:p>
            <a:pPr>
              <a:buFont typeface="Wingdings 3" charset="2"/>
              <a:buChar char=""/>
            </a:pPr>
            <a:r>
              <a:rPr lang="en-US" sz="2000" dirty="0">
                <a:solidFill>
                  <a:schemeClr val="tx1">
                    <a:lumMod val="75000"/>
                    <a:lumOff val="25000"/>
                  </a:schemeClr>
                </a:solidFill>
              </a:rPr>
              <a:t>There are :</a:t>
            </a:r>
          </a:p>
          <a:p>
            <a:pPr lvl="1">
              <a:buFont typeface="Wingdings 3" charset="2"/>
              <a:buChar char=""/>
            </a:pPr>
            <a:r>
              <a:rPr lang="en-US" sz="1800" dirty="0">
                <a:solidFill>
                  <a:schemeClr val="tx1">
                    <a:lumMod val="75000"/>
                    <a:lumOff val="25000"/>
                  </a:schemeClr>
                </a:solidFill>
              </a:rPr>
              <a:t>106 in-state Dependency cases</a:t>
            </a:r>
          </a:p>
          <a:p>
            <a:pPr lvl="1">
              <a:buFont typeface="Wingdings 3" charset="2"/>
              <a:buChar char=""/>
            </a:pPr>
            <a:r>
              <a:rPr lang="en-US" sz="1800" dirty="0">
                <a:solidFill>
                  <a:schemeClr val="tx1">
                    <a:lumMod val="75000"/>
                    <a:lumOff val="25000"/>
                  </a:schemeClr>
                </a:solidFill>
              </a:rPr>
              <a:t>190 children in-state</a:t>
            </a:r>
          </a:p>
          <a:p>
            <a:pPr>
              <a:buFont typeface="Wingdings 3" charset="2"/>
              <a:buChar char=""/>
            </a:pPr>
            <a:endParaRPr lang="en-US" sz="2000" dirty="0">
              <a:solidFill>
                <a:schemeClr val="tx1">
                  <a:lumMod val="75000"/>
                  <a:lumOff val="25000"/>
                </a:schemeClr>
              </a:solidFill>
            </a:endParaRPr>
          </a:p>
          <a:p>
            <a:pPr>
              <a:buFont typeface="Wingdings 3" charset="2"/>
              <a:buChar char=""/>
            </a:pPr>
            <a:r>
              <a:rPr lang="en-US" sz="2000" dirty="0">
                <a:solidFill>
                  <a:schemeClr val="tx1">
                    <a:lumMod val="75000"/>
                    <a:lumOff val="25000"/>
                  </a:schemeClr>
                </a:solidFill>
              </a:rPr>
              <a:t>There are: </a:t>
            </a:r>
          </a:p>
          <a:p>
            <a:pPr lvl="1">
              <a:buFont typeface="Wingdings 3" charset="2"/>
              <a:buChar char=""/>
            </a:pPr>
            <a:r>
              <a:rPr lang="en-US" sz="1800" dirty="0">
                <a:solidFill>
                  <a:schemeClr val="tx1">
                    <a:lumMod val="75000"/>
                    <a:lumOff val="25000"/>
                  </a:schemeClr>
                </a:solidFill>
              </a:rPr>
              <a:t>17 out of state Dependency cases</a:t>
            </a:r>
          </a:p>
          <a:p>
            <a:pPr lvl="1">
              <a:buFont typeface="Wingdings 3" charset="2"/>
              <a:buChar char=""/>
            </a:pPr>
            <a:r>
              <a:rPr lang="en-US" sz="1800" dirty="0">
                <a:solidFill>
                  <a:schemeClr val="tx1">
                    <a:lumMod val="75000"/>
                    <a:lumOff val="25000"/>
                  </a:schemeClr>
                </a:solidFill>
              </a:rPr>
              <a:t>25 children out of state</a:t>
            </a:r>
          </a:p>
          <a:p>
            <a:endParaRPr lang="en-US" sz="2000" dirty="0">
              <a:solidFill>
                <a:schemeClr val="tx1">
                  <a:lumMod val="75000"/>
                  <a:lumOff val="25000"/>
                </a:schemeClr>
              </a:solidFill>
            </a:endParaRPr>
          </a:p>
          <a:p>
            <a:pPr>
              <a:buFont typeface="Wingdings 3" charset="2"/>
              <a:buChar char=""/>
            </a:pPr>
            <a:r>
              <a:rPr lang="en-US" sz="2000" dirty="0">
                <a:solidFill>
                  <a:schemeClr val="tx1">
                    <a:lumMod val="75000"/>
                    <a:lumOff val="25000"/>
                  </a:schemeClr>
                </a:solidFill>
              </a:rPr>
              <a:t>A Total of 123 dependency cases</a:t>
            </a:r>
          </a:p>
          <a:p>
            <a:pPr lvl="1">
              <a:buFont typeface="Wingdings 3" charset="2"/>
              <a:buChar char=""/>
            </a:pPr>
            <a:r>
              <a:rPr lang="en-US" sz="1800" dirty="0">
                <a:solidFill>
                  <a:schemeClr val="tx1">
                    <a:lumMod val="75000"/>
                    <a:lumOff val="25000"/>
                  </a:schemeClr>
                </a:solidFill>
              </a:rPr>
              <a:t>215 total children in care</a:t>
            </a:r>
          </a:p>
          <a:p>
            <a:pPr>
              <a:buFont typeface="Wingdings 3" charset="2"/>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129942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1671B2-5598-500E-9059-FA7244D55F4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FE64F2C-25A1-DC51-2891-EFCD0A81E3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022301E-04CF-64E7-8C99-01523F3FA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4E635415-6D2B-0422-B349-C0EFDD7C2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E4B64822-8C64-A855-0ECE-D54AB61C4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B8668B0A-685B-7C24-6351-3389F13D0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CDBCC86-0567-6725-5F97-DB6E71B8F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73B3560B-4252-AC03-79A7-C40BAFDC5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15D35AFA-A0DA-A003-7791-548D9AD57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C1179ED6-B342-B27E-A5EA-42C78623E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F85F01A0-43D6-55EC-D8D9-F92820EEDB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6E98379A-8DE1-EA59-4159-CFDFDC394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194937F8-FECC-939C-41A5-AC874851D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F2C174-EDDF-B117-8B0E-91A79276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F59470B5-A063-0DEB-512C-CAF0C868C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Shape 26">
            <a:extLst>
              <a:ext uri="{FF2B5EF4-FFF2-40B4-BE49-F238E27FC236}">
                <a16:creationId xmlns:a16="http://schemas.microsoft.com/office/drawing/2014/main" id="{6067010D-B11D-09E8-0BF7-BC1D074C4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9" name="Freeform 5">
            <a:extLst>
              <a:ext uri="{FF2B5EF4-FFF2-40B4-BE49-F238E27FC236}">
                <a16:creationId xmlns:a16="http://schemas.microsoft.com/office/drawing/2014/main" id="{891A3594-9D22-137C-D6F6-D365AE8A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243B745D-CCA6-283A-EAED-DFD067C5704D}"/>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pPr algn="ctr"/>
            <a:r>
              <a:rPr lang="en-US" sz="3200" dirty="0">
                <a:solidFill>
                  <a:srgbClr val="EBEBEB"/>
                </a:solidFill>
              </a:rPr>
              <a:t>Adoptions and Family </a:t>
            </a:r>
            <a:br>
              <a:rPr lang="en-US" sz="3200" dirty="0">
                <a:solidFill>
                  <a:srgbClr val="EBEBEB"/>
                </a:solidFill>
              </a:rPr>
            </a:br>
            <a:r>
              <a:rPr lang="en-US" sz="3200" dirty="0">
                <a:solidFill>
                  <a:srgbClr val="EBEBEB"/>
                </a:solidFill>
              </a:rPr>
              <a:t>Re-unification</a:t>
            </a:r>
          </a:p>
        </p:txBody>
      </p:sp>
      <p:sp>
        <p:nvSpPr>
          <p:cNvPr id="3" name="Subtitle 2">
            <a:extLst>
              <a:ext uri="{FF2B5EF4-FFF2-40B4-BE49-F238E27FC236}">
                <a16:creationId xmlns:a16="http://schemas.microsoft.com/office/drawing/2014/main" id="{8732FA8B-BE70-E895-D704-72643AF13EFB}"/>
              </a:ext>
            </a:extLst>
          </p:cNvPr>
          <p:cNvSpPr>
            <a:spLocks noGrp="1"/>
          </p:cNvSpPr>
          <p:nvPr>
            <p:ph type="subTitle" idx="1"/>
          </p:nvPr>
        </p:nvSpPr>
        <p:spPr>
          <a:xfrm>
            <a:off x="5290077" y="437513"/>
            <a:ext cx="5502614" cy="5954325"/>
          </a:xfrm>
        </p:spPr>
        <p:txBody>
          <a:bodyPr vert="horz" lIns="91440" tIns="45720" rIns="91440" bIns="45720" rtlCol="0" anchor="ctr">
            <a:normAutofit/>
          </a:bodyPr>
          <a:lstStyle/>
          <a:p>
            <a:pPr>
              <a:buFont typeface="Wingdings 3" charset="2"/>
              <a:buChar char=""/>
            </a:pPr>
            <a:r>
              <a:rPr lang="en-US" sz="2000" dirty="0">
                <a:solidFill>
                  <a:schemeClr val="tx1">
                    <a:lumMod val="75000"/>
                    <a:lumOff val="25000"/>
                  </a:schemeClr>
                </a:solidFill>
              </a:rPr>
              <a:t>From August 2024 – August 2025</a:t>
            </a:r>
          </a:p>
          <a:p>
            <a:pPr>
              <a:buFont typeface="Wingdings 3" charset="2"/>
              <a:buChar char=""/>
            </a:pPr>
            <a:endParaRPr lang="en-US" sz="2000" dirty="0">
              <a:solidFill>
                <a:schemeClr val="tx1">
                  <a:lumMod val="75000"/>
                  <a:lumOff val="25000"/>
                </a:schemeClr>
              </a:solidFill>
            </a:endParaRPr>
          </a:p>
          <a:p>
            <a:pPr>
              <a:buFont typeface="Wingdings 3" charset="2"/>
              <a:buChar char=""/>
            </a:pPr>
            <a:r>
              <a:rPr lang="en-US" sz="2000" dirty="0">
                <a:solidFill>
                  <a:schemeClr val="tx1">
                    <a:lumMod val="75000"/>
                    <a:lumOff val="25000"/>
                  </a:schemeClr>
                </a:solidFill>
              </a:rPr>
              <a:t>There has been 28 families Re-unified</a:t>
            </a:r>
          </a:p>
          <a:p>
            <a:pPr>
              <a:buFont typeface="Wingdings 3" charset="2"/>
              <a:buChar char=""/>
            </a:pPr>
            <a:endParaRPr lang="en-US" sz="2000" dirty="0">
              <a:solidFill>
                <a:schemeClr val="tx1">
                  <a:lumMod val="75000"/>
                  <a:lumOff val="25000"/>
                </a:schemeClr>
              </a:solidFill>
            </a:endParaRPr>
          </a:p>
          <a:p>
            <a:pPr>
              <a:buFont typeface="Wingdings 3" charset="2"/>
              <a:buChar char=""/>
            </a:pPr>
            <a:r>
              <a:rPr lang="en-US" sz="2000" dirty="0">
                <a:solidFill>
                  <a:schemeClr val="tx1">
                    <a:lumMod val="75000"/>
                    <a:lumOff val="25000"/>
                  </a:schemeClr>
                </a:solidFill>
              </a:rPr>
              <a:t>There has been 26 children adopted by either family or non-relative.</a:t>
            </a:r>
          </a:p>
        </p:txBody>
      </p:sp>
    </p:spTree>
    <p:extLst>
      <p:ext uri="{BB962C8B-B14F-4D97-AF65-F5344CB8AC3E}">
        <p14:creationId xmlns:p14="http://schemas.microsoft.com/office/powerpoint/2010/main" val="154484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2B599B-FE6B-EA15-23B0-9B2C8C65E43B}"/>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9459AA3-5FA1-4AB3-5B32-645A6F060F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9B4E7292-7171-9368-903A-14A606D73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91B0F166-FC2C-874D-7E9B-4FCE74941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0125EA45-4011-77F7-9742-38C85E79D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944DE5AC-7994-7761-6B89-6C277C8FF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84473DC4-F11A-2A50-2793-F644D9A2F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3BE7B8CA-0694-892C-8A7D-9DAAFFB162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00854567-27C4-A615-B551-4967CAA37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93EB361D-76ED-7CC8-288D-62CE05EA2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A56A12C2-5AD3-9C2A-2D3A-28F86E52F7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DF2931A9-1BE1-2894-9169-9992360BA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DFE9BB8A-0A1E-65DD-0B71-C52BEE352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8F2E7C3-DD73-C385-0010-E458D7840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D13B0A86-1D98-A0E0-738B-731876F5F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Shape 26">
            <a:extLst>
              <a:ext uri="{FF2B5EF4-FFF2-40B4-BE49-F238E27FC236}">
                <a16:creationId xmlns:a16="http://schemas.microsoft.com/office/drawing/2014/main" id="{9AD0970F-CF3E-4CD1-4A10-1023F894E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9" name="Freeform 5">
            <a:extLst>
              <a:ext uri="{FF2B5EF4-FFF2-40B4-BE49-F238E27FC236}">
                <a16:creationId xmlns:a16="http://schemas.microsoft.com/office/drawing/2014/main" id="{E9393D8F-C82A-0D64-58B6-ACAB9B752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076B38E3-11D3-E911-FDE6-6D9DD5F03408}"/>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dirty="0">
                <a:solidFill>
                  <a:srgbClr val="EBEBEB"/>
                </a:solidFill>
              </a:rPr>
              <a:t>ICWA Case Manager’s Role:</a:t>
            </a:r>
          </a:p>
        </p:txBody>
      </p:sp>
      <p:sp>
        <p:nvSpPr>
          <p:cNvPr id="3" name="Subtitle 2">
            <a:extLst>
              <a:ext uri="{FF2B5EF4-FFF2-40B4-BE49-F238E27FC236}">
                <a16:creationId xmlns:a16="http://schemas.microsoft.com/office/drawing/2014/main" id="{CB27FD77-B11A-9DEA-932A-4C7D44F39F03}"/>
              </a:ext>
            </a:extLst>
          </p:cNvPr>
          <p:cNvSpPr>
            <a:spLocks noGrp="1"/>
          </p:cNvSpPr>
          <p:nvPr>
            <p:ph type="subTitle" idx="1"/>
          </p:nvPr>
        </p:nvSpPr>
        <p:spPr>
          <a:xfrm>
            <a:off x="5330615" y="457695"/>
            <a:ext cx="5462075" cy="5934143"/>
          </a:xfrm>
        </p:spPr>
        <p:txBody>
          <a:bodyPr vert="horz" lIns="91440" tIns="45720" rIns="91440" bIns="45720" rtlCol="0" anchor="ctr">
            <a:normAutofit fontScale="92500" lnSpcReduction="20000"/>
          </a:bodyPr>
          <a:lstStyle/>
          <a:p>
            <a:pPr>
              <a:buFont typeface="Wingdings 3" charset="2"/>
              <a:buChar char=""/>
            </a:pPr>
            <a:r>
              <a:rPr lang="en-US" sz="2000" dirty="0">
                <a:solidFill>
                  <a:schemeClr val="tx1"/>
                </a:solidFill>
              </a:rPr>
              <a:t>Assist state case workers in developing case plans and tasks.</a:t>
            </a:r>
          </a:p>
          <a:p>
            <a:pPr>
              <a:buFont typeface="Wingdings 3" charset="2"/>
              <a:buChar char=""/>
            </a:pPr>
            <a:r>
              <a:rPr lang="en-US" sz="2000" dirty="0">
                <a:solidFill>
                  <a:schemeClr val="tx1"/>
                </a:solidFill>
              </a:rPr>
              <a:t>Help identify cultural and traditional sensitive services that can assist the family.</a:t>
            </a:r>
          </a:p>
          <a:p>
            <a:pPr>
              <a:buFont typeface="Wingdings 3" charset="2"/>
              <a:buChar char=""/>
            </a:pPr>
            <a:r>
              <a:rPr lang="en-US" sz="2000" dirty="0">
                <a:solidFill>
                  <a:schemeClr val="tx1"/>
                </a:solidFill>
              </a:rPr>
              <a:t>Ensure the family has resources for transportation to attend services and Court hearings.</a:t>
            </a:r>
          </a:p>
          <a:p>
            <a:pPr>
              <a:buFont typeface="Wingdings 3" charset="2"/>
              <a:buChar char=""/>
            </a:pPr>
            <a:r>
              <a:rPr lang="en-US" sz="2000" dirty="0">
                <a:solidFill>
                  <a:schemeClr val="tx1"/>
                </a:solidFill>
              </a:rPr>
              <a:t>Ensure the family has resources for the facilitation for visits.</a:t>
            </a:r>
          </a:p>
          <a:p>
            <a:pPr>
              <a:buFont typeface="Wingdings 3" charset="2"/>
              <a:buChar char=""/>
            </a:pPr>
            <a:r>
              <a:rPr lang="en-US" sz="2000" dirty="0">
                <a:solidFill>
                  <a:schemeClr val="tx1"/>
                </a:solidFill>
              </a:rPr>
              <a:t>Monitor case progress</a:t>
            </a:r>
          </a:p>
          <a:p>
            <a:pPr>
              <a:buFont typeface="Wingdings 3" charset="2"/>
              <a:buChar char=""/>
            </a:pPr>
            <a:r>
              <a:rPr lang="en-US" sz="2000" dirty="0">
                <a:solidFill>
                  <a:schemeClr val="tx1"/>
                </a:solidFill>
              </a:rPr>
              <a:t>Attend Court and provide expert witness testimony.</a:t>
            </a:r>
          </a:p>
          <a:p>
            <a:pPr>
              <a:buFont typeface="Wingdings 3" charset="2"/>
              <a:buChar char=""/>
            </a:pPr>
            <a:r>
              <a:rPr lang="en-US" sz="2000" dirty="0">
                <a:solidFill>
                  <a:schemeClr val="tx1"/>
                </a:solidFill>
              </a:rPr>
              <a:t>Identify ICWA compliant placement options.</a:t>
            </a:r>
          </a:p>
          <a:p>
            <a:pPr>
              <a:buFont typeface="Wingdings 3" charset="2"/>
              <a:buChar char=""/>
            </a:pPr>
            <a:r>
              <a:rPr lang="en-US" sz="2000" dirty="0">
                <a:solidFill>
                  <a:schemeClr val="tx1"/>
                </a:solidFill>
              </a:rPr>
              <a:t>Facilitate the transfer of cases to tribal Court when appropriate.</a:t>
            </a:r>
          </a:p>
          <a:p>
            <a:pPr>
              <a:buFont typeface="Wingdings 3" charset="2"/>
              <a:buChar char=""/>
            </a:pPr>
            <a:r>
              <a:rPr lang="en-US" sz="2000" dirty="0">
                <a:solidFill>
                  <a:schemeClr val="tx1"/>
                </a:solidFill>
              </a:rPr>
              <a:t>Give our families a voice when they feel they don’t have one. </a:t>
            </a:r>
          </a:p>
          <a:p>
            <a:pPr>
              <a:buFont typeface="Wingdings 3" charset="2"/>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257397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B6ECB4-B3F3-7352-0DF6-57BE16678CBF}"/>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062148F-8572-7BB8-0C70-4F2DE67B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9FCBFFC6-D81C-9A50-F02C-70DE0342F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98D90E14-3A72-65DF-6879-0A82D423C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7CC39A3D-B844-608F-401D-F84268EC6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a:extLst>
                <a:ext uri="{FF2B5EF4-FFF2-40B4-BE49-F238E27FC236}">
                  <a16:creationId xmlns:a16="http://schemas.microsoft.com/office/drawing/2014/main" id="{DEBBC544-46E8-96E4-842B-F5F6A5E21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970DAB0-34FC-660A-4343-F5DC18213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67BA7CC-90FB-4651-F9D3-3B11DB55B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61A57C5-448E-1F53-212C-73F34335A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EA61B993-0037-69E0-714A-ECD1AF89B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EC5F6A4A-30A7-B136-99C5-53BB374943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DBB87245-2137-BB74-5E44-83A47AAB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A0DF3BD8-8E63-FA31-27F0-FB645CBF9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DB49E1-9A90-475F-CD70-9A29CE0BB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AE39E9E2-8F48-6926-909E-CA124AF4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Shape 26">
            <a:extLst>
              <a:ext uri="{FF2B5EF4-FFF2-40B4-BE49-F238E27FC236}">
                <a16:creationId xmlns:a16="http://schemas.microsoft.com/office/drawing/2014/main" id="{D53DC340-638D-4325-BEBF-66D75F609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29" name="Freeform 5">
            <a:extLst>
              <a:ext uri="{FF2B5EF4-FFF2-40B4-BE49-F238E27FC236}">
                <a16:creationId xmlns:a16="http://schemas.microsoft.com/office/drawing/2014/main" id="{76E7BA90-EDB6-DA0A-BBB9-EE9E7E558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2636261E-2D7B-4642-F148-3D275E2DC3CC}"/>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200" dirty="0">
                <a:solidFill>
                  <a:srgbClr val="EBEBEB"/>
                </a:solidFill>
              </a:rPr>
              <a:t>Tohono O’odham Nation’s Resources</a:t>
            </a:r>
          </a:p>
        </p:txBody>
      </p:sp>
      <p:sp>
        <p:nvSpPr>
          <p:cNvPr id="3" name="Subtitle 2">
            <a:extLst>
              <a:ext uri="{FF2B5EF4-FFF2-40B4-BE49-F238E27FC236}">
                <a16:creationId xmlns:a16="http://schemas.microsoft.com/office/drawing/2014/main" id="{DDDC9A43-0363-D03A-5AE9-B2ED1F68FA44}"/>
              </a:ext>
            </a:extLst>
          </p:cNvPr>
          <p:cNvSpPr>
            <a:spLocks noGrp="1"/>
          </p:cNvSpPr>
          <p:nvPr>
            <p:ph type="subTitle" idx="1"/>
          </p:nvPr>
        </p:nvSpPr>
        <p:spPr>
          <a:xfrm>
            <a:off x="5330615" y="457695"/>
            <a:ext cx="5462075" cy="5934143"/>
          </a:xfrm>
        </p:spPr>
        <p:txBody>
          <a:bodyPr vert="horz" lIns="91440" tIns="45720" rIns="91440" bIns="45720" rtlCol="0" anchor="ctr">
            <a:normAutofit/>
          </a:bodyPr>
          <a:lstStyle/>
          <a:p>
            <a:pPr>
              <a:buFont typeface="Wingdings 3" charset="2"/>
              <a:buChar char=""/>
            </a:pPr>
            <a:r>
              <a:rPr lang="en-US" sz="2000" dirty="0">
                <a:solidFill>
                  <a:schemeClr val="tx1">
                    <a:lumMod val="75000"/>
                    <a:lumOff val="25000"/>
                  </a:schemeClr>
                </a:solidFill>
              </a:rPr>
              <a:t>Medical </a:t>
            </a:r>
          </a:p>
          <a:p>
            <a:pPr>
              <a:buFont typeface="Wingdings 3" charset="2"/>
              <a:buChar char=""/>
            </a:pPr>
            <a:r>
              <a:rPr lang="en-US" sz="2000" dirty="0">
                <a:solidFill>
                  <a:schemeClr val="tx1">
                    <a:lumMod val="75000"/>
                    <a:lumOff val="25000"/>
                  </a:schemeClr>
                </a:solidFill>
              </a:rPr>
              <a:t>Dental</a:t>
            </a:r>
          </a:p>
          <a:p>
            <a:pPr>
              <a:buFont typeface="Wingdings 3" charset="2"/>
              <a:buChar char=""/>
            </a:pPr>
            <a:r>
              <a:rPr lang="en-US" sz="2000" dirty="0">
                <a:solidFill>
                  <a:schemeClr val="tx1">
                    <a:lumMod val="75000"/>
                    <a:lumOff val="25000"/>
                  </a:schemeClr>
                </a:solidFill>
              </a:rPr>
              <a:t>Vision</a:t>
            </a:r>
          </a:p>
          <a:p>
            <a:pPr>
              <a:buFont typeface="Wingdings 3" charset="2"/>
              <a:buChar char=""/>
            </a:pPr>
            <a:r>
              <a:rPr lang="en-US" sz="2000" dirty="0">
                <a:solidFill>
                  <a:schemeClr val="tx1">
                    <a:lumMod val="75000"/>
                    <a:lumOff val="25000"/>
                  </a:schemeClr>
                </a:solidFill>
              </a:rPr>
              <a:t>Behavioral health</a:t>
            </a:r>
          </a:p>
          <a:p>
            <a:pPr>
              <a:buFont typeface="Wingdings 3" charset="2"/>
              <a:buChar char=""/>
            </a:pPr>
            <a:r>
              <a:rPr lang="en-US" sz="2000" dirty="0">
                <a:solidFill>
                  <a:schemeClr val="tx1">
                    <a:lumMod val="75000"/>
                    <a:lumOff val="25000"/>
                  </a:schemeClr>
                </a:solidFill>
              </a:rPr>
              <a:t>Education</a:t>
            </a:r>
          </a:p>
          <a:p>
            <a:pPr>
              <a:buFont typeface="Wingdings 3" charset="2"/>
              <a:buChar char=""/>
            </a:pPr>
            <a:r>
              <a:rPr lang="en-US" sz="2000" dirty="0">
                <a:solidFill>
                  <a:schemeClr val="tx1">
                    <a:lumMod val="75000"/>
                    <a:lumOff val="25000"/>
                  </a:schemeClr>
                </a:solidFill>
              </a:rPr>
              <a:t>Housing</a:t>
            </a:r>
          </a:p>
          <a:p>
            <a:pPr>
              <a:buFont typeface="Wingdings 3" charset="2"/>
              <a:buChar char=""/>
            </a:pPr>
            <a:r>
              <a:rPr lang="en-US" sz="2000" dirty="0">
                <a:solidFill>
                  <a:schemeClr val="tx1">
                    <a:lumMod val="75000"/>
                    <a:lumOff val="25000"/>
                  </a:schemeClr>
                </a:solidFill>
              </a:rPr>
              <a:t>Burial Assistance</a:t>
            </a:r>
          </a:p>
          <a:p>
            <a:pPr>
              <a:buFont typeface="Wingdings 3" charset="2"/>
              <a:buChar char=""/>
            </a:pPr>
            <a:r>
              <a:rPr lang="en-US" sz="2000" dirty="0">
                <a:solidFill>
                  <a:schemeClr val="tx1">
                    <a:lumMod val="75000"/>
                    <a:lumOff val="25000"/>
                  </a:schemeClr>
                </a:solidFill>
              </a:rPr>
              <a:t>Family assistance</a:t>
            </a:r>
          </a:p>
          <a:p>
            <a:pPr>
              <a:buFont typeface="Wingdings 3" charset="2"/>
              <a:buChar char=""/>
            </a:pPr>
            <a:r>
              <a:rPr lang="en-US" sz="2000" dirty="0">
                <a:solidFill>
                  <a:schemeClr val="tx1">
                    <a:lumMod val="75000"/>
                    <a:lumOff val="25000"/>
                  </a:schemeClr>
                </a:solidFill>
              </a:rPr>
              <a:t>Family preservation </a:t>
            </a:r>
          </a:p>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2895203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FA34-8C14-8B95-2D03-B524BE5089AE}"/>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201F026-6AFC-377B-E088-945DC528799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521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26E1C0-6418-2B58-6A4F-1CCFF79F6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6DFB5-7A08-AAD0-0E90-E390979622CA}"/>
              </a:ext>
            </a:extLst>
          </p:cNvPr>
          <p:cNvSpPr>
            <a:spLocks noGrp="1"/>
          </p:cNvSpPr>
          <p:nvPr>
            <p:ph type="ctrTitle"/>
          </p:nvPr>
        </p:nvSpPr>
        <p:spPr>
          <a:xfrm>
            <a:off x="7007145" y="1241266"/>
            <a:ext cx="4535926" cy="3153753"/>
          </a:xfrm>
        </p:spPr>
        <p:txBody>
          <a:bodyPr>
            <a:normAutofit/>
          </a:bodyPr>
          <a:lstStyle/>
          <a:p>
            <a:r>
              <a:rPr lang="en-US">
                <a:solidFill>
                  <a:srgbClr val="EBEBEB"/>
                </a:solidFill>
              </a:rPr>
              <a:t>THANK YOU!</a:t>
            </a:r>
          </a:p>
        </p:txBody>
      </p:sp>
      <p:sp>
        <p:nvSpPr>
          <p:cNvPr id="3" name="Subtitle 2">
            <a:extLst>
              <a:ext uri="{FF2B5EF4-FFF2-40B4-BE49-F238E27FC236}">
                <a16:creationId xmlns:a16="http://schemas.microsoft.com/office/drawing/2014/main" id="{ADDB81D9-06B8-E292-4C36-24F53AD6EBD9}"/>
              </a:ext>
            </a:extLst>
          </p:cNvPr>
          <p:cNvSpPr>
            <a:spLocks noGrp="1"/>
          </p:cNvSpPr>
          <p:nvPr>
            <p:ph type="subTitle" idx="1"/>
          </p:nvPr>
        </p:nvSpPr>
        <p:spPr>
          <a:xfrm>
            <a:off x="7007145" y="4591665"/>
            <a:ext cx="4535926" cy="1622322"/>
          </a:xfrm>
        </p:spPr>
        <p:txBody>
          <a:bodyPr>
            <a:normAutofit/>
          </a:bodyPr>
          <a:lstStyle/>
          <a:p>
            <a:r>
              <a:rPr lang="en-US"/>
              <a:t>Tohono O’odham Nations ICWA Program</a:t>
            </a:r>
          </a:p>
        </p:txBody>
      </p:sp>
      <p:grpSp>
        <p:nvGrpSpPr>
          <p:cNvPr id="42" name="Group 41">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43" name="Rectangle 42">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45"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6" name="Content Placeholder 5">
            <a:extLst>
              <a:ext uri="{FF2B5EF4-FFF2-40B4-BE49-F238E27FC236}">
                <a16:creationId xmlns:a16="http://schemas.microsoft.com/office/drawing/2014/main" id="{91FDDF7F-EFBF-6F80-E54D-9BC8139CE3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252" y="1114621"/>
            <a:ext cx="4628758" cy="4628758"/>
          </a:xfrm>
          <a:prstGeom prst="rect">
            <a:avLst/>
          </a:prstGeom>
        </p:spPr>
      </p:pic>
    </p:spTree>
    <p:extLst>
      <p:ext uri="{BB962C8B-B14F-4D97-AF65-F5344CB8AC3E}">
        <p14:creationId xmlns:p14="http://schemas.microsoft.com/office/powerpoint/2010/main" val="46777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415936-CF8D-3786-5C14-3B79173A7CD4}"/>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435263AC-C252-267B-8E1B-7B77542CAE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FB8FD885-F282-19B1-B982-839B130A9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E5F3D48A-7CF1-2D6E-3188-1DB9075C2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793C840F-55EF-95E7-3DA2-BBD9E524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C5CAA140-03E2-09F8-A5E0-7B126C746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184DDD8-6EF6-8B49-4AB6-FE70BEFD376C}"/>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Sylvia Lopez</a:t>
            </a:r>
          </a:p>
        </p:txBody>
      </p:sp>
      <p:sp>
        <p:nvSpPr>
          <p:cNvPr id="4" name="Text Placeholder 3">
            <a:extLst>
              <a:ext uri="{FF2B5EF4-FFF2-40B4-BE49-F238E27FC236}">
                <a16:creationId xmlns:a16="http://schemas.microsoft.com/office/drawing/2014/main" id="{9FA6B6D3-3781-4B1F-366A-2B38C9300523}"/>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Child Welfare</a:t>
            </a:r>
          </a:p>
          <a:p>
            <a:r>
              <a:rPr lang="en-US" sz="1800" cap="all" dirty="0"/>
              <a:t>Program Manager, Sr.</a:t>
            </a:r>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2A8ACF67-D17C-1FFE-7CA7-1A23ED16B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n old person standing in front of flowers&#10;&#10;AI-generated content may be incorrect.">
            <a:extLst>
              <a:ext uri="{FF2B5EF4-FFF2-40B4-BE49-F238E27FC236}">
                <a16:creationId xmlns:a16="http://schemas.microsoft.com/office/drawing/2014/main" id="{B1726C2D-98E9-4541-17BC-A6D1A9A7718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940" b="2940"/>
          <a:stretch>
            <a:fillRect/>
          </a:stretch>
        </p:blipFill>
        <p:spPr>
          <a:xfrm rot="5400000">
            <a:off x="71150" y="1400302"/>
            <a:ext cx="5423337" cy="3926024"/>
          </a:xfrm>
        </p:spPr>
      </p:pic>
    </p:spTree>
    <p:extLst>
      <p:ext uri="{BB962C8B-B14F-4D97-AF65-F5344CB8AC3E}">
        <p14:creationId xmlns:p14="http://schemas.microsoft.com/office/powerpoint/2010/main" val="38648624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3EB6-DAE4-AC66-9EFA-58DB2BA4107E}"/>
              </a:ext>
            </a:extLst>
          </p:cNvPr>
          <p:cNvSpPr>
            <a:spLocks noGrp="1"/>
          </p:cNvSpPr>
          <p:nvPr>
            <p:ph type="title"/>
          </p:nvPr>
        </p:nvSpPr>
        <p:spPr/>
        <p:txBody>
          <a:bodyPr/>
          <a:lstStyle/>
          <a:p>
            <a:r>
              <a:rPr lang="en-US" dirty="0"/>
              <a:t>ICWA Staff Introduction</a:t>
            </a:r>
          </a:p>
        </p:txBody>
      </p:sp>
      <p:sp>
        <p:nvSpPr>
          <p:cNvPr id="3" name="Text Placeholder 2">
            <a:extLst>
              <a:ext uri="{FF2B5EF4-FFF2-40B4-BE49-F238E27FC236}">
                <a16:creationId xmlns:a16="http://schemas.microsoft.com/office/drawing/2014/main" id="{1C14D237-4B29-ECE0-E74F-82D15BA9F6CC}"/>
              </a:ext>
            </a:extLst>
          </p:cNvPr>
          <p:cNvSpPr>
            <a:spLocks noGrp="1"/>
          </p:cNvSpPr>
          <p:nvPr>
            <p:ph type="body" idx="1"/>
          </p:nvPr>
        </p:nvSpPr>
        <p:spPr>
          <a:xfrm>
            <a:off x="1154954" y="4946073"/>
            <a:ext cx="8825659" cy="939294"/>
          </a:xfrm>
        </p:spPr>
        <p:txBody>
          <a:bodyPr/>
          <a:lstStyle/>
          <a:p>
            <a:r>
              <a:rPr lang="en-US" dirty="0"/>
              <a:t>Please welcome!</a:t>
            </a:r>
          </a:p>
          <a:p>
            <a:endParaRPr lang="en-US" dirty="0"/>
          </a:p>
        </p:txBody>
      </p:sp>
    </p:spTree>
    <p:extLst>
      <p:ext uri="{BB962C8B-B14F-4D97-AF65-F5344CB8AC3E}">
        <p14:creationId xmlns:p14="http://schemas.microsoft.com/office/powerpoint/2010/main" val="404050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40CADF0-D74D-CC58-F519-BAEB500E9CBF}"/>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Monica Laborin</a:t>
            </a:r>
          </a:p>
        </p:txBody>
      </p:sp>
      <p:sp>
        <p:nvSpPr>
          <p:cNvPr id="4" name="Text Placeholder 3">
            <a:extLst>
              <a:ext uri="{FF2B5EF4-FFF2-40B4-BE49-F238E27FC236}">
                <a16:creationId xmlns:a16="http://schemas.microsoft.com/office/drawing/2014/main" id="{1D545321-74AD-689B-A51D-577B056A949F}"/>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Program Supervisor</a:t>
            </a:r>
          </a:p>
        </p:txBody>
      </p:sp>
      <p:sp>
        <p:nvSpPr>
          <p:cNvPr id="47" name="Rectangle 46">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Placeholder 9" descr="A person smiling for a selfie&#10;&#10;AI-generated content may be incorrect.">
            <a:extLst>
              <a:ext uri="{FF2B5EF4-FFF2-40B4-BE49-F238E27FC236}">
                <a16:creationId xmlns:a16="http://schemas.microsoft.com/office/drawing/2014/main" id="{F965E294-9DB7-BFBC-126F-C4E391FD25D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157" b="10157"/>
          <a:stretch>
            <a:fillRect/>
          </a:stretch>
        </p:blipFill>
        <p:spPr>
          <a:xfrm>
            <a:off x="966356" y="830317"/>
            <a:ext cx="4125190" cy="528670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0135138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9D889B-5AA2-737A-1CC7-6F3AE7C73B9D}"/>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9F40AA4A-A804-591B-9F00-77AA89E85E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0D95B9CB-46EF-5F28-2D68-C43BBD5C5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1ECB5F64-38B9-C13D-6C3C-E4D93223A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AE8B3401-7B07-1CA4-9644-1E294AE41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4CCCC33C-5DC0-3D53-AA1B-6540C9B54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F12674CE-1A62-3ED3-0A0E-802494111AC3}"/>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Carmen Soto</a:t>
            </a:r>
          </a:p>
        </p:txBody>
      </p:sp>
      <p:sp>
        <p:nvSpPr>
          <p:cNvPr id="4" name="Text Placeholder 3">
            <a:extLst>
              <a:ext uri="{FF2B5EF4-FFF2-40B4-BE49-F238E27FC236}">
                <a16:creationId xmlns:a16="http://schemas.microsoft.com/office/drawing/2014/main" id="{B48C2396-32CF-E92D-A39A-2A71F961D97B}"/>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Case Manager</a:t>
            </a:r>
          </a:p>
          <a:p>
            <a:r>
              <a:rPr lang="en-US" sz="1800" cap="all" dirty="0"/>
              <a:t>Pima  County</a:t>
            </a:r>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82467BE2-A4A7-29E7-1793-D5966925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 person with a lip piercing&#10;&#10;AI-generated content may be incorrect.">
            <a:extLst>
              <a:ext uri="{FF2B5EF4-FFF2-40B4-BE49-F238E27FC236}">
                <a16:creationId xmlns:a16="http://schemas.microsoft.com/office/drawing/2014/main" id="{299B935F-4DD4-563E-F5CD-6A6B624951E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086" b="6086"/>
          <a:stretch>
            <a:fillRect/>
          </a:stretch>
        </p:blipFill>
        <p:spPr>
          <a:xfrm>
            <a:off x="1068388" y="641132"/>
            <a:ext cx="3661267" cy="5475890"/>
          </a:xfrm>
          <a:prstGeom prst="roundRect">
            <a:avLst>
              <a:gd name="adj" fmla="val 0"/>
            </a:avLst>
          </a:prstGeom>
        </p:spPr>
      </p:pic>
    </p:spTree>
    <p:extLst>
      <p:ext uri="{BB962C8B-B14F-4D97-AF65-F5344CB8AC3E}">
        <p14:creationId xmlns:p14="http://schemas.microsoft.com/office/powerpoint/2010/main" val="21184360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3D6F42-5EC8-A554-9B2E-8F7D9EF331E5}"/>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2934D8E2-707C-75D3-083D-A8BB9A7E6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62178063-C6D1-D1B9-8F28-42E14AE11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2B9E4AC0-FEEE-620B-A97E-4B96C1D186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83EE44C5-5B56-F2EF-470E-2948C5F04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E9527BAB-D7AD-1904-8B68-65AE1BABC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3E9A546-B8EA-1391-3DB2-99A873148C85}"/>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Dorcas </a:t>
            </a:r>
            <a:r>
              <a:rPr lang="en-US" sz="5400" dirty="0">
                <a:solidFill>
                  <a:srgbClr val="EBEBEB"/>
                </a:solidFill>
              </a:rPr>
              <a:t>Segundo</a:t>
            </a:r>
            <a:endParaRPr lang="en-US" sz="5400" b="0" i="0" kern="1200" dirty="0">
              <a:solidFill>
                <a:srgbClr val="EBEBEB"/>
              </a:solidFill>
              <a:latin typeface="+mj-lt"/>
              <a:ea typeface="+mj-ea"/>
              <a:cs typeface="+mj-cs"/>
            </a:endParaRPr>
          </a:p>
        </p:txBody>
      </p:sp>
      <p:sp>
        <p:nvSpPr>
          <p:cNvPr id="4" name="Text Placeholder 3">
            <a:extLst>
              <a:ext uri="{FF2B5EF4-FFF2-40B4-BE49-F238E27FC236}">
                <a16:creationId xmlns:a16="http://schemas.microsoft.com/office/drawing/2014/main" id="{C5BEEEFC-F542-BB9A-7DE3-C69572E3FE15}"/>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Case Manager</a:t>
            </a:r>
          </a:p>
          <a:p>
            <a:r>
              <a:rPr lang="en-US" sz="1800" cap="all" dirty="0"/>
              <a:t>Maricopa  County</a:t>
            </a:r>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AC5C51FC-0141-9B9C-BF22-F2DBF40E8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 person smiling at camera&#10;&#10;AI-generated content may be incorrect.">
            <a:extLst>
              <a:ext uri="{FF2B5EF4-FFF2-40B4-BE49-F238E27FC236}">
                <a16:creationId xmlns:a16="http://schemas.microsoft.com/office/drawing/2014/main" id="{C17B1148-9D86-1B22-5B69-8C18E173ABC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073" r="3073"/>
          <a:stretch>
            <a:fillRect/>
          </a:stretch>
        </p:blipFill>
        <p:spPr>
          <a:xfrm>
            <a:off x="809298" y="714703"/>
            <a:ext cx="3937328" cy="5499284"/>
          </a:xfrm>
        </p:spPr>
      </p:pic>
    </p:spTree>
    <p:extLst>
      <p:ext uri="{BB962C8B-B14F-4D97-AF65-F5344CB8AC3E}">
        <p14:creationId xmlns:p14="http://schemas.microsoft.com/office/powerpoint/2010/main" val="17133325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8EAFF9-95F6-B65C-DA51-F4BB32344002}"/>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E18CBB63-27CD-2D5C-225A-092764F5EE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58A00F52-23C7-6982-5DAA-59ABC4E58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2AE0F13F-0EEC-7D80-F89B-AC05B55C3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9EC69DAA-DE86-AD48-1536-61388B162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27ECD8E7-6FE3-FC7E-E3A3-3656448B4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6D12ABF1-3B55-5254-008B-ABD6B6932A05}"/>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dirty="0">
                <a:solidFill>
                  <a:srgbClr val="EBEBEB"/>
                </a:solidFill>
              </a:rPr>
              <a:t>Grace Lopez</a:t>
            </a:r>
            <a:endParaRPr lang="en-US" sz="5400" b="0" i="0" kern="1200" dirty="0">
              <a:solidFill>
                <a:srgbClr val="EBEBEB"/>
              </a:solidFill>
              <a:latin typeface="+mj-lt"/>
              <a:ea typeface="+mj-ea"/>
              <a:cs typeface="+mj-cs"/>
            </a:endParaRPr>
          </a:p>
        </p:txBody>
      </p:sp>
      <p:sp>
        <p:nvSpPr>
          <p:cNvPr id="4" name="Text Placeholder 3">
            <a:extLst>
              <a:ext uri="{FF2B5EF4-FFF2-40B4-BE49-F238E27FC236}">
                <a16:creationId xmlns:a16="http://schemas.microsoft.com/office/drawing/2014/main" id="{D13E7B49-A5A5-C3D5-4C7F-8ECC0C2D5A0C}"/>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a:t>
            </a:r>
            <a:r>
              <a:rPr lang="en-US" sz="1800" cap="all" dirty="0"/>
              <a:t>Case manager</a:t>
            </a:r>
          </a:p>
          <a:p>
            <a:r>
              <a:rPr lang="en-US" sz="1800" b="0" i="0" kern="1200" cap="all" dirty="0">
                <a:solidFill>
                  <a:schemeClr val="accent1">
                    <a:lumMod val="60000"/>
                    <a:lumOff val="40000"/>
                  </a:schemeClr>
                </a:solidFill>
                <a:latin typeface="+mn-lt"/>
                <a:ea typeface="+mn-ea"/>
                <a:cs typeface="+mn-cs"/>
              </a:rPr>
              <a:t>Maricopa County</a:t>
            </a:r>
          </a:p>
          <a:p>
            <a:endParaRPr lang="en-US" sz="1800" cap="all" dirty="0"/>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9BD0F5A5-E1CB-D0D5-E755-1CC996A28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 person smiling for the camera&#10;&#10;AI-generated content may be incorrect.">
            <a:extLst>
              <a:ext uri="{FF2B5EF4-FFF2-40B4-BE49-F238E27FC236}">
                <a16:creationId xmlns:a16="http://schemas.microsoft.com/office/drawing/2014/main" id="{8084FBF5-33B5-A4EE-E971-7A081E21E01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81" r="1081"/>
          <a:stretch>
            <a:fillRect/>
          </a:stretch>
        </p:blipFill>
        <p:spPr>
          <a:xfrm>
            <a:off x="1068388" y="714703"/>
            <a:ext cx="4039640" cy="5370787"/>
          </a:xfrm>
        </p:spPr>
      </p:pic>
    </p:spTree>
    <p:extLst>
      <p:ext uri="{BB962C8B-B14F-4D97-AF65-F5344CB8AC3E}">
        <p14:creationId xmlns:p14="http://schemas.microsoft.com/office/powerpoint/2010/main" val="37200657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46EA17-1774-542C-EB39-B7A46FD69200}"/>
            </a:ext>
          </a:extLst>
        </p:cNvPr>
        <p:cNvGrpSpPr/>
        <p:nvPr/>
      </p:nvGrpSpPr>
      <p:grpSpPr>
        <a:xfrm>
          <a:off x="0" y="0"/>
          <a:ext cx="0" cy="0"/>
          <a:chOff x="0" y="0"/>
          <a:chExt cx="0" cy="0"/>
        </a:xfrm>
      </p:grpSpPr>
      <p:grpSp>
        <p:nvGrpSpPr>
          <p:cNvPr id="39" name="Group 38">
            <a:extLst>
              <a:ext uri="{FF2B5EF4-FFF2-40B4-BE49-F238E27FC236}">
                <a16:creationId xmlns:a16="http://schemas.microsoft.com/office/drawing/2014/main" id="{31E15BF1-0ADA-52B6-5DE9-A7D6EFB993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A9A8ED7D-DCDF-733B-8F91-DCA341E134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31097E89-EAD5-03C2-2C24-8803D53105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 name="Rectangle 42">
            <a:extLst>
              <a:ext uri="{FF2B5EF4-FFF2-40B4-BE49-F238E27FC236}">
                <a16:creationId xmlns:a16="http://schemas.microsoft.com/office/drawing/2014/main" id="{3C6F6591-3971-1D80-8D09-A8B5B7044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5">
            <a:extLst>
              <a:ext uri="{FF2B5EF4-FFF2-40B4-BE49-F238E27FC236}">
                <a16:creationId xmlns:a16="http://schemas.microsoft.com/office/drawing/2014/main" id="{7E027CEC-2AB8-BE76-92CB-3CE8CA5F8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C3508FD7-11DC-66A6-6136-E5E9AE8A33BC}"/>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Juan Urbalejo</a:t>
            </a:r>
          </a:p>
        </p:txBody>
      </p:sp>
      <p:sp>
        <p:nvSpPr>
          <p:cNvPr id="4" name="Text Placeholder 3">
            <a:extLst>
              <a:ext uri="{FF2B5EF4-FFF2-40B4-BE49-F238E27FC236}">
                <a16:creationId xmlns:a16="http://schemas.microsoft.com/office/drawing/2014/main" id="{432BA716-02FA-4763-FED8-5E8853095A3C}"/>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ICWA Case Manager</a:t>
            </a:r>
          </a:p>
          <a:p>
            <a:r>
              <a:rPr lang="en-US" sz="1800" cap="all" dirty="0"/>
              <a:t>Pinal and Maricopa County</a:t>
            </a:r>
          </a:p>
          <a:p>
            <a:endParaRPr lang="en-US" sz="1800" b="0" i="0" kern="1200" cap="all" dirty="0">
              <a:solidFill>
                <a:schemeClr val="accent1">
                  <a:lumMod val="60000"/>
                  <a:lumOff val="40000"/>
                </a:schemeClr>
              </a:solidFill>
              <a:latin typeface="+mn-lt"/>
              <a:ea typeface="+mn-ea"/>
              <a:cs typeface="+mn-cs"/>
            </a:endParaRPr>
          </a:p>
        </p:txBody>
      </p:sp>
      <p:sp>
        <p:nvSpPr>
          <p:cNvPr id="47" name="Rectangle 46">
            <a:extLst>
              <a:ext uri="{FF2B5EF4-FFF2-40B4-BE49-F238E27FC236}">
                <a16:creationId xmlns:a16="http://schemas.microsoft.com/office/drawing/2014/main" id="{55571DC9-4768-3E57-ADB8-08FA5A56A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descr="A person in a suit&#10;&#10;AI-generated content may be incorrect.">
            <a:extLst>
              <a:ext uri="{FF2B5EF4-FFF2-40B4-BE49-F238E27FC236}">
                <a16:creationId xmlns:a16="http://schemas.microsoft.com/office/drawing/2014/main" id="{A8165628-CF9F-20A3-6AF6-747C6F4D5DB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779" b="2779"/>
          <a:stretch>
            <a:fillRect/>
          </a:stretch>
        </p:blipFill>
        <p:spPr>
          <a:xfrm>
            <a:off x="809298" y="725213"/>
            <a:ext cx="4056992" cy="5488773"/>
          </a:xfrm>
        </p:spPr>
      </p:pic>
    </p:spTree>
    <p:extLst>
      <p:ext uri="{BB962C8B-B14F-4D97-AF65-F5344CB8AC3E}">
        <p14:creationId xmlns:p14="http://schemas.microsoft.com/office/powerpoint/2010/main" val="393358066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2865</TotalTime>
  <Words>666</Words>
  <Application>Microsoft Office PowerPoint</Application>
  <PresentationFormat>Widescreen</PresentationFormat>
  <Paragraphs>127</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Arial</vt:lpstr>
      <vt:lpstr>Century Gothic</vt:lpstr>
      <vt:lpstr>Wingdings 3</vt:lpstr>
      <vt:lpstr>Ion Boardroom</vt:lpstr>
      <vt:lpstr>Tohono O’odham Nation</vt:lpstr>
      <vt:lpstr>Child Welfare Division ICWA Program</vt:lpstr>
      <vt:lpstr>Sylvia Lopez</vt:lpstr>
      <vt:lpstr>ICWA Staff Introduction</vt:lpstr>
      <vt:lpstr>Monica Laborin</vt:lpstr>
      <vt:lpstr>Carmen Soto</vt:lpstr>
      <vt:lpstr>Dorcas Segundo</vt:lpstr>
      <vt:lpstr>Grace Lopez</vt:lpstr>
      <vt:lpstr>Juan Urbalejo</vt:lpstr>
      <vt:lpstr>Pollyanna Flores</vt:lpstr>
      <vt:lpstr>Richard Johnson</vt:lpstr>
      <vt:lpstr>Rodrigo Lopez</vt:lpstr>
      <vt:lpstr>Silas Garcia</vt:lpstr>
      <vt:lpstr>Dayle Jose</vt:lpstr>
      <vt:lpstr>The Tohono O’odham Nation </vt:lpstr>
      <vt:lpstr>The Nation is broken down into districts</vt:lpstr>
      <vt:lpstr>How many Tohono O’odham Members:</vt:lpstr>
      <vt:lpstr>Enrollment Process</vt:lpstr>
      <vt:lpstr>Traditions</vt:lpstr>
      <vt:lpstr>The number of families and children under ICWA</vt:lpstr>
      <vt:lpstr>Number of cases/children that are currently in care, under ICWA with Tohono O’odham Nation</vt:lpstr>
      <vt:lpstr>Adoptions and Family  Re-unification</vt:lpstr>
      <vt:lpstr>ICWA Case Manager’s Role:</vt:lpstr>
      <vt:lpstr>Tohono O’odham Nation’s 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Monica Laborin</dc:creator>
  <cp:lastModifiedBy>Monica Laborin</cp:lastModifiedBy>
  <cp:revision>1</cp:revision>
  <cp:lastPrinted>2025-07-31T23:37:54Z</cp:lastPrinted>
  <dcterms:created xsi:type="dcterms:W3CDTF">2025-07-02T15:48:05Z</dcterms:created>
  <dcterms:modified xsi:type="dcterms:W3CDTF">2025-08-07T15:23:24Z</dcterms:modified>
</cp:coreProperties>
</file>