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03" r:id="rId4"/>
    <p:sldMasterId id="2147483709" r:id="rId5"/>
  </p:sldMasterIdLst>
  <p:notesMasterIdLst>
    <p:notesMasterId r:id="rId21"/>
  </p:notesMasterIdLst>
  <p:sldIdLst>
    <p:sldId id="257" r:id="rId6"/>
    <p:sldId id="720" r:id="rId7"/>
    <p:sldId id="258" r:id="rId8"/>
    <p:sldId id="259" r:id="rId9"/>
    <p:sldId id="496" r:id="rId10"/>
    <p:sldId id="713" r:id="rId11"/>
    <p:sldId id="677" r:id="rId12"/>
    <p:sldId id="510" r:id="rId13"/>
    <p:sldId id="390" r:id="rId14"/>
    <p:sldId id="716" r:id="rId15"/>
    <p:sldId id="721" r:id="rId16"/>
    <p:sldId id="263" r:id="rId17"/>
    <p:sldId id="269" r:id="rId18"/>
    <p:sldId id="270"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693EAE-FCE5-49C5-A8DA-FD9603B045D5}" v="42" dt="2026-01-01T06:08:53.3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72" d="100"/>
          <a:sy n="72" d="100"/>
        </p:scale>
        <p:origin x="-12" y="6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ach Chelly Toler" userId="bd7113ebc7aaf60b" providerId="LiveId" clId="{BD6E6E84-2B44-41B9-A3B4-9F00FD8C1E04}"/>
    <pc:docChg chg="custSel addSld delSld modSld delMainMaster">
      <pc:chgData name="Coach Chelly Toler" userId="bd7113ebc7aaf60b" providerId="LiveId" clId="{BD6E6E84-2B44-41B9-A3B4-9F00FD8C1E04}" dt="2026-01-01T06:08:58.342" v="167" actId="1076"/>
      <pc:docMkLst>
        <pc:docMk/>
      </pc:docMkLst>
      <pc:sldChg chg="del">
        <pc:chgData name="Coach Chelly Toler" userId="bd7113ebc7aaf60b" providerId="LiveId" clId="{BD6E6E84-2B44-41B9-A3B4-9F00FD8C1E04}" dt="2026-01-01T05:51:11.996" v="6" actId="2696"/>
        <pc:sldMkLst>
          <pc:docMk/>
          <pc:sldMk cId="0" sldId="256"/>
        </pc:sldMkLst>
      </pc:sldChg>
      <pc:sldChg chg="modSp add mod">
        <pc:chgData name="Coach Chelly Toler" userId="bd7113ebc7aaf60b" providerId="LiveId" clId="{BD6E6E84-2B44-41B9-A3B4-9F00FD8C1E04}" dt="2026-01-01T06:08:42.757" v="166"/>
        <pc:sldMkLst>
          <pc:docMk/>
          <pc:sldMk cId="0" sldId="258"/>
        </pc:sldMkLst>
        <pc:spChg chg="mod">
          <ac:chgData name="Coach Chelly Toler" userId="bd7113ebc7aaf60b" providerId="LiveId" clId="{BD6E6E84-2B44-41B9-A3B4-9F00FD8C1E04}" dt="2026-01-01T06:08:13.356" v="165" actId="1076"/>
          <ac:spMkLst>
            <pc:docMk/>
            <pc:sldMk cId="0" sldId="258"/>
            <ac:spMk id="4" creationId="{00000000-0000-0000-0000-000000000000}"/>
          </ac:spMkLst>
        </pc:spChg>
        <pc:spChg chg="mod">
          <ac:chgData name="Coach Chelly Toler" userId="bd7113ebc7aaf60b" providerId="LiveId" clId="{BD6E6E84-2B44-41B9-A3B4-9F00FD8C1E04}" dt="2026-01-01T06:08:42.757" v="166"/>
          <ac:spMkLst>
            <pc:docMk/>
            <pc:sldMk cId="0" sldId="258"/>
            <ac:spMk id="20" creationId="{00000000-0000-0000-0000-000000000000}"/>
          </ac:spMkLst>
        </pc:spChg>
        <pc:spChg chg="mod">
          <ac:chgData name="Coach Chelly Toler" userId="bd7113ebc7aaf60b" providerId="LiveId" clId="{BD6E6E84-2B44-41B9-A3B4-9F00FD8C1E04}" dt="2026-01-01T06:08:06.250" v="164"/>
          <ac:spMkLst>
            <pc:docMk/>
            <pc:sldMk cId="0" sldId="258"/>
            <ac:spMk id="21" creationId="{00000000-0000-0000-0000-000000000000}"/>
          </ac:spMkLst>
        </pc:spChg>
      </pc:sldChg>
      <pc:sldChg chg="add">
        <pc:chgData name="Coach Chelly Toler" userId="bd7113ebc7aaf60b" providerId="LiveId" clId="{BD6E6E84-2B44-41B9-A3B4-9F00FD8C1E04}" dt="2026-01-01T05:51:04.216" v="5"/>
        <pc:sldMkLst>
          <pc:docMk/>
          <pc:sldMk cId="0" sldId="259"/>
        </pc:sldMkLst>
      </pc:sldChg>
      <pc:sldChg chg="del">
        <pc:chgData name="Coach Chelly Toler" userId="bd7113ebc7aaf60b" providerId="LiveId" clId="{BD6E6E84-2B44-41B9-A3B4-9F00FD8C1E04}" dt="2026-01-01T05:51:40.233" v="8" actId="2696"/>
        <pc:sldMkLst>
          <pc:docMk/>
          <pc:sldMk cId="0" sldId="261"/>
        </pc:sldMkLst>
      </pc:sldChg>
      <pc:sldChg chg="addSp delSp modSp mod">
        <pc:chgData name="Coach Chelly Toler" userId="bd7113ebc7aaf60b" providerId="LiveId" clId="{BD6E6E84-2B44-41B9-A3B4-9F00FD8C1E04}" dt="2026-01-01T06:01:10.915" v="151" actId="20577"/>
        <pc:sldMkLst>
          <pc:docMk/>
          <pc:sldMk cId="0" sldId="263"/>
        </pc:sldMkLst>
        <pc:spChg chg="del">
          <ac:chgData name="Coach Chelly Toler" userId="bd7113ebc7aaf60b" providerId="LiveId" clId="{BD6E6E84-2B44-41B9-A3B4-9F00FD8C1E04}" dt="2026-01-01T05:54:25.115" v="13" actId="478"/>
          <ac:spMkLst>
            <pc:docMk/>
            <pc:sldMk cId="0" sldId="263"/>
            <ac:spMk id="18" creationId="{00000000-0000-0000-0000-000000000000}"/>
          </ac:spMkLst>
        </pc:spChg>
        <pc:spChg chg="mod">
          <ac:chgData name="Coach Chelly Toler" userId="bd7113ebc7aaf60b" providerId="LiveId" clId="{BD6E6E84-2B44-41B9-A3B4-9F00FD8C1E04}" dt="2026-01-01T05:55:37.322" v="19" actId="255"/>
          <ac:spMkLst>
            <pc:docMk/>
            <pc:sldMk cId="0" sldId="263"/>
            <ac:spMk id="21" creationId="{00000000-0000-0000-0000-000000000000}"/>
          </ac:spMkLst>
        </pc:spChg>
        <pc:spChg chg="mod">
          <ac:chgData name="Coach Chelly Toler" userId="bd7113ebc7aaf60b" providerId="LiveId" clId="{BD6E6E84-2B44-41B9-A3B4-9F00FD8C1E04}" dt="2026-01-01T05:59:38.238" v="102" actId="20577"/>
          <ac:spMkLst>
            <pc:docMk/>
            <pc:sldMk cId="0" sldId="263"/>
            <ac:spMk id="22" creationId="{00000000-0000-0000-0000-000000000000}"/>
          </ac:spMkLst>
        </pc:spChg>
        <pc:spChg chg="mod">
          <ac:chgData name="Coach Chelly Toler" userId="bd7113ebc7aaf60b" providerId="LiveId" clId="{BD6E6E84-2B44-41B9-A3B4-9F00FD8C1E04}" dt="2026-01-01T06:00:48.249" v="135" actId="20577"/>
          <ac:spMkLst>
            <pc:docMk/>
            <pc:sldMk cId="0" sldId="263"/>
            <ac:spMk id="23" creationId="{00000000-0000-0000-0000-000000000000}"/>
          </ac:spMkLst>
        </pc:spChg>
        <pc:spChg chg="mod">
          <ac:chgData name="Coach Chelly Toler" userId="bd7113ebc7aaf60b" providerId="LiveId" clId="{BD6E6E84-2B44-41B9-A3B4-9F00FD8C1E04}" dt="2026-01-01T06:01:10.915" v="151" actId="20577"/>
          <ac:spMkLst>
            <pc:docMk/>
            <pc:sldMk cId="0" sldId="263"/>
            <ac:spMk id="24" creationId="{00000000-0000-0000-0000-000000000000}"/>
          </ac:spMkLst>
        </pc:spChg>
        <pc:graphicFrameChg chg="modGraphic">
          <ac:chgData name="Coach Chelly Toler" userId="bd7113ebc7aaf60b" providerId="LiveId" clId="{BD6E6E84-2B44-41B9-A3B4-9F00FD8C1E04}" dt="2026-01-01T05:56:40.349" v="24" actId="207"/>
          <ac:graphicFrameMkLst>
            <pc:docMk/>
            <pc:sldMk cId="0" sldId="263"/>
            <ac:graphicFrameMk id="14" creationId="{00000000-0000-0000-0000-000000000000}"/>
          </ac:graphicFrameMkLst>
        </pc:graphicFrameChg>
        <pc:graphicFrameChg chg="mod modGraphic">
          <ac:chgData name="Coach Chelly Toler" userId="bd7113ebc7aaf60b" providerId="LiveId" clId="{BD6E6E84-2B44-41B9-A3B4-9F00FD8C1E04}" dt="2026-01-01T05:59:23.666" v="91" actId="20577"/>
          <ac:graphicFrameMkLst>
            <pc:docMk/>
            <pc:sldMk cId="0" sldId="263"/>
            <ac:graphicFrameMk id="15" creationId="{00000000-0000-0000-0000-000000000000}"/>
          </ac:graphicFrameMkLst>
        </pc:graphicFrameChg>
        <pc:graphicFrameChg chg="mod modGraphic">
          <ac:chgData name="Coach Chelly Toler" userId="bd7113ebc7aaf60b" providerId="LiveId" clId="{BD6E6E84-2B44-41B9-A3B4-9F00FD8C1E04}" dt="2026-01-01T05:59:59.954" v="112" actId="20577"/>
          <ac:graphicFrameMkLst>
            <pc:docMk/>
            <pc:sldMk cId="0" sldId="263"/>
            <ac:graphicFrameMk id="16" creationId="{00000000-0000-0000-0000-000000000000}"/>
          </ac:graphicFrameMkLst>
        </pc:graphicFrameChg>
        <pc:graphicFrameChg chg="mod modGraphic">
          <ac:chgData name="Coach Chelly Toler" userId="bd7113ebc7aaf60b" providerId="LiveId" clId="{BD6E6E84-2B44-41B9-A3B4-9F00FD8C1E04}" dt="2026-01-01T06:00:22.848" v="122" actId="20577"/>
          <ac:graphicFrameMkLst>
            <pc:docMk/>
            <pc:sldMk cId="0" sldId="263"/>
            <ac:graphicFrameMk id="17" creationId="{00000000-0000-0000-0000-000000000000}"/>
          </ac:graphicFrameMkLst>
        </pc:graphicFrameChg>
        <pc:picChg chg="add mod">
          <ac:chgData name="Coach Chelly Toler" userId="bd7113ebc7aaf60b" providerId="LiveId" clId="{BD6E6E84-2B44-41B9-A3B4-9F00FD8C1E04}" dt="2026-01-01T05:55:20.008" v="16" actId="1076"/>
          <ac:picMkLst>
            <pc:docMk/>
            <pc:sldMk cId="0" sldId="263"/>
            <ac:picMk id="26" creationId="{937DA06E-2A51-8F9F-CE2C-C3AA0C0D467B}"/>
          </ac:picMkLst>
        </pc:picChg>
      </pc:sldChg>
      <pc:sldChg chg="delSp modSp mod">
        <pc:chgData name="Coach Chelly Toler" userId="bd7113ebc7aaf60b" providerId="LiveId" clId="{BD6E6E84-2B44-41B9-A3B4-9F00FD8C1E04}" dt="2026-01-01T06:01:42.387" v="153" actId="1076"/>
        <pc:sldMkLst>
          <pc:docMk/>
          <pc:sldMk cId="0" sldId="266"/>
        </pc:sldMkLst>
        <pc:spChg chg="del">
          <ac:chgData name="Coach Chelly Toler" userId="bd7113ebc7aaf60b" providerId="LiveId" clId="{BD6E6E84-2B44-41B9-A3B4-9F00FD8C1E04}" dt="2026-01-01T06:01:35.827" v="152" actId="478"/>
          <ac:spMkLst>
            <pc:docMk/>
            <pc:sldMk cId="0" sldId="266"/>
            <ac:spMk id="11" creationId="{00000000-0000-0000-0000-000000000000}"/>
          </ac:spMkLst>
        </pc:spChg>
        <pc:spChg chg="mod">
          <ac:chgData name="Coach Chelly Toler" userId="bd7113ebc7aaf60b" providerId="LiveId" clId="{BD6E6E84-2B44-41B9-A3B4-9F00FD8C1E04}" dt="2026-01-01T06:01:42.387" v="153" actId="1076"/>
          <ac:spMkLst>
            <pc:docMk/>
            <pc:sldMk cId="0" sldId="266"/>
            <ac:spMk id="13" creationId="{00000000-0000-0000-0000-000000000000}"/>
          </ac:spMkLst>
        </pc:spChg>
      </pc:sldChg>
      <pc:sldChg chg="modSp add mod setBg">
        <pc:chgData name="Coach Chelly Toler" userId="bd7113ebc7aaf60b" providerId="LiveId" clId="{BD6E6E84-2B44-41B9-A3B4-9F00FD8C1E04}" dt="2026-01-01T06:06:43.933" v="160" actId="1076"/>
        <pc:sldMkLst>
          <pc:docMk/>
          <pc:sldMk cId="0" sldId="269"/>
        </pc:sldMkLst>
        <pc:spChg chg="mod">
          <ac:chgData name="Coach Chelly Toler" userId="bd7113ebc7aaf60b" providerId="LiveId" clId="{BD6E6E84-2B44-41B9-A3B4-9F00FD8C1E04}" dt="2026-01-01T06:06:43.933" v="160" actId="1076"/>
          <ac:spMkLst>
            <pc:docMk/>
            <pc:sldMk cId="0" sldId="269"/>
            <ac:spMk id="69" creationId="{00000000-0000-0000-0000-000000000000}"/>
          </ac:spMkLst>
        </pc:spChg>
      </pc:sldChg>
      <pc:sldChg chg="modSp add mod">
        <pc:chgData name="Coach Chelly Toler" userId="bd7113ebc7aaf60b" providerId="LiveId" clId="{BD6E6E84-2B44-41B9-A3B4-9F00FD8C1E04}" dt="2026-01-01T06:04:55.651" v="158" actId="1076"/>
        <pc:sldMkLst>
          <pc:docMk/>
          <pc:sldMk cId="0" sldId="270"/>
        </pc:sldMkLst>
        <pc:spChg chg="mod">
          <ac:chgData name="Coach Chelly Toler" userId="bd7113ebc7aaf60b" providerId="LiveId" clId="{BD6E6E84-2B44-41B9-A3B4-9F00FD8C1E04}" dt="2026-01-01T06:04:55.651" v="158" actId="1076"/>
          <ac:spMkLst>
            <pc:docMk/>
            <pc:sldMk cId="0" sldId="270"/>
            <ac:spMk id="2" creationId="{00000000-0000-0000-0000-000000000000}"/>
          </ac:spMkLst>
        </pc:spChg>
      </pc:sldChg>
      <pc:sldChg chg="del">
        <pc:chgData name="Coach Chelly Toler" userId="bd7113ebc7aaf60b" providerId="LiveId" clId="{BD6E6E84-2B44-41B9-A3B4-9F00FD8C1E04}" dt="2026-01-01T06:03:03.681" v="157" actId="2696"/>
        <pc:sldMkLst>
          <pc:docMk/>
          <pc:sldMk cId="1762901810" sldId="392"/>
        </pc:sldMkLst>
      </pc:sldChg>
      <pc:sldChg chg="del">
        <pc:chgData name="Coach Chelly Toler" userId="bd7113ebc7aaf60b" providerId="LiveId" clId="{BD6E6E84-2B44-41B9-A3B4-9F00FD8C1E04}" dt="2026-01-01T05:50:41.559" v="4" actId="2696"/>
        <pc:sldMkLst>
          <pc:docMk/>
          <pc:sldMk cId="3826870510" sldId="495"/>
        </pc:sldMkLst>
      </pc:sldChg>
      <pc:sldChg chg="modSp add">
        <pc:chgData name="Coach Chelly Toler" userId="bd7113ebc7aaf60b" providerId="LiveId" clId="{BD6E6E84-2B44-41B9-A3B4-9F00FD8C1E04}" dt="2026-01-01T06:07:46.511" v="163"/>
        <pc:sldMkLst>
          <pc:docMk/>
          <pc:sldMk cId="2544857558" sldId="496"/>
        </pc:sldMkLst>
        <pc:spChg chg="mod">
          <ac:chgData name="Coach Chelly Toler" userId="bd7113ebc7aaf60b" providerId="LiveId" clId="{BD6E6E84-2B44-41B9-A3B4-9F00FD8C1E04}" dt="2026-01-01T06:07:46.511" v="163"/>
          <ac:spMkLst>
            <pc:docMk/>
            <pc:sldMk cId="2544857558" sldId="496"/>
            <ac:spMk id="9" creationId="{9A3B55C4-6376-6C67-A4E9-D79498C58A97}"/>
          </ac:spMkLst>
        </pc:spChg>
      </pc:sldChg>
      <pc:sldChg chg="del">
        <pc:chgData name="Coach Chelly Toler" userId="bd7113ebc7aaf60b" providerId="LiveId" clId="{BD6E6E84-2B44-41B9-A3B4-9F00FD8C1E04}" dt="2026-01-01T05:49:56.780" v="1" actId="2696"/>
        <pc:sldMkLst>
          <pc:docMk/>
          <pc:sldMk cId="467157593" sldId="709"/>
        </pc:sldMkLst>
      </pc:sldChg>
      <pc:sldChg chg="modSp mod">
        <pc:chgData name="Coach Chelly Toler" userId="bd7113ebc7aaf60b" providerId="LiveId" clId="{BD6E6E84-2B44-41B9-A3B4-9F00FD8C1E04}" dt="2026-01-01T05:52:01.646" v="10" actId="1076"/>
        <pc:sldMkLst>
          <pc:docMk/>
          <pc:sldMk cId="0" sldId="713"/>
        </pc:sldMkLst>
        <pc:picChg chg="mod">
          <ac:chgData name="Coach Chelly Toler" userId="bd7113ebc7aaf60b" providerId="LiveId" clId="{BD6E6E84-2B44-41B9-A3B4-9F00FD8C1E04}" dt="2026-01-01T05:52:01.646" v="10" actId="1076"/>
          <ac:picMkLst>
            <pc:docMk/>
            <pc:sldMk cId="0" sldId="713"/>
            <ac:picMk id="9" creationId="{79014FA7-89EF-3D74-A3C2-ED9F765F1058}"/>
          </ac:picMkLst>
        </pc:picChg>
      </pc:sldChg>
      <pc:sldChg chg="del">
        <pc:chgData name="Coach Chelly Toler" userId="bd7113ebc7aaf60b" providerId="LiveId" clId="{BD6E6E84-2B44-41B9-A3B4-9F00FD8C1E04}" dt="2026-01-01T05:54:01.893" v="12" actId="2696"/>
        <pc:sldMkLst>
          <pc:docMk/>
          <pc:sldMk cId="0" sldId="717"/>
        </pc:sldMkLst>
      </pc:sldChg>
      <pc:sldChg chg="del">
        <pc:chgData name="Coach Chelly Toler" userId="bd7113ebc7aaf60b" providerId="LiveId" clId="{BD6E6E84-2B44-41B9-A3B4-9F00FD8C1E04}" dt="2026-01-01T06:02:20.197" v="155" actId="2696"/>
        <pc:sldMkLst>
          <pc:docMk/>
          <pc:sldMk cId="0" sldId="719"/>
        </pc:sldMkLst>
      </pc:sldChg>
      <pc:sldChg chg="modSp add mod">
        <pc:chgData name="Coach Chelly Toler" userId="bd7113ebc7aaf60b" providerId="LiveId" clId="{BD6E6E84-2B44-41B9-A3B4-9F00FD8C1E04}" dt="2026-01-01T06:08:58.342" v="167" actId="1076"/>
        <pc:sldMkLst>
          <pc:docMk/>
          <pc:sldMk cId="0" sldId="720"/>
        </pc:sldMkLst>
        <pc:spChg chg="mod">
          <ac:chgData name="Coach Chelly Toler" userId="bd7113ebc7aaf60b" providerId="LiveId" clId="{BD6E6E84-2B44-41B9-A3B4-9F00FD8C1E04}" dt="2026-01-01T06:08:58.342" v="167" actId="1076"/>
          <ac:spMkLst>
            <pc:docMk/>
            <pc:sldMk cId="0" sldId="720"/>
            <ac:spMk id="18" creationId="{00000000-0000-0000-0000-000000000000}"/>
          </ac:spMkLst>
        </pc:spChg>
      </pc:sldChg>
      <pc:sldChg chg="modSp add mod">
        <pc:chgData name="Coach Chelly Toler" userId="bd7113ebc7aaf60b" providerId="LiveId" clId="{BD6E6E84-2B44-41B9-A3B4-9F00FD8C1E04}" dt="2026-01-01T06:07:27.027" v="162"/>
        <pc:sldMkLst>
          <pc:docMk/>
          <pc:sldMk cId="0" sldId="721"/>
        </pc:sldMkLst>
        <pc:spChg chg="mod">
          <ac:chgData name="Coach Chelly Toler" userId="bd7113ebc7aaf60b" providerId="LiveId" clId="{BD6E6E84-2B44-41B9-A3B4-9F00FD8C1E04}" dt="2026-01-01T06:07:27.027" v="162"/>
          <ac:spMkLst>
            <pc:docMk/>
            <pc:sldMk cId="0" sldId="721"/>
            <ac:spMk id="17" creationId="{00000000-0000-0000-0000-000000000000}"/>
          </ac:spMkLst>
        </pc:spChg>
        <pc:grpChg chg="mod">
          <ac:chgData name="Coach Chelly Toler" userId="bd7113ebc7aaf60b" providerId="LiveId" clId="{BD6E6E84-2B44-41B9-A3B4-9F00FD8C1E04}" dt="2026-01-01T06:07:12.486" v="161" actId="1076"/>
          <ac:grpSpMkLst>
            <pc:docMk/>
            <pc:sldMk cId="0" sldId="721"/>
            <ac:grpSpMk id="4" creationId="{00000000-0000-0000-0000-000000000000}"/>
          </ac:grpSpMkLst>
        </pc:grpChg>
      </pc:sldChg>
      <pc:sldMasterChg chg="del delSldLayout">
        <pc:chgData name="Coach Chelly Toler" userId="bd7113ebc7aaf60b" providerId="LiveId" clId="{BD6E6E84-2B44-41B9-A3B4-9F00FD8C1E04}" dt="2026-01-01T05:50:41.559" v="4" actId="2696"/>
        <pc:sldMasterMkLst>
          <pc:docMk/>
          <pc:sldMasterMk cId="1125840945" sldId="2147483672"/>
        </pc:sldMasterMkLst>
        <pc:sldLayoutChg chg="del">
          <pc:chgData name="Coach Chelly Toler" userId="bd7113ebc7aaf60b" providerId="LiveId" clId="{BD6E6E84-2B44-41B9-A3B4-9F00FD8C1E04}" dt="2026-01-01T05:50:41.559" v="4" actId="2696"/>
          <pc:sldLayoutMkLst>
            <pc:docMk/>
            <pc:sldMasterMk cId="1125840945" sldId="2147483672"/>
            <pc:sldLayoutMk cId="3968061985" sldId="2147483673"/>
          </pc:sldLayoutMkLst>
        </pc:sldLayoutChg>
        <pc:sldLayoutChg chg="del">
          <pc:chgData name="Coach Chelly Toler" userId="bd7113ebc7aaf60b" providerId="LiveId" clId="{BD6E6E84-2B44-41B9-A3B4-9F00FD8C1E04}" dt="2026-01-01T05:50:41.559" v="4" actId="2696"/>
          <pc:sldLayoutMkLst>
            <pc:docMk/>
            <pc:sldMasterMk cId="1125840945" sldId="2147483672"/>
            <pc:sldLayoutMk cId="632218961" sldId="2147483674"/>
          </pc:sldLayoutMkLst>
        </pc:sldLayoutChg>
        <pc:sldLayoutChg chg="del">
          <pc:chgData name="Coach Chelly Toler" userId="bd7113ebc7aaf60b" providerId="LiveId" clId="{BD6E6E84-2B44-41B9-A3B4-9F00FD8C1E04}" dt="2026-01-01T05:50:41.559" v="4" actId="2696"/>
          <pc:sldLayoutMkLst>
            <pc:docMk/>
            <pc:sldMasterMk cId="1125840945" sldId="2147483672"/>
            <pc:sldLayoutMk cId="3530493851" sldId="2147483675"/>
          </pc:sldLayoutMkLst>
        </pc:sldLayoutChg>
        <pc:sldLayoutChg chg="del">
          <pc:chgData name="Coach Chelly Toler" userId="bd7113ebc7aaf60b" providerId="LiveId" clId="{BD6E6E84-2B44-41B9-A3B4-9F00FD8C1E04}" dt="2026-01-01T05:50:41.559" v="4" actId="2696"/>
          <pc:sldLayoutMkLst>
            <pc:docMk/>
            <pc:sldMasterMk cId="1125840945" sldId="2147483672"/>
            <pc:sldLayoutMk cId="2634068362" sldId="2147483676"/>
          </pc:sldLayoutMkLst>
        </pc:sldLayoutChg>
        <pc:sldLayoutChg chg="del">
          <pc:chgData name="Coach Chelly Toler" userId="bd7113ebc7aaf60b" providerId="LiveId" clId="{BD6E6E84-2B44-41B9-A3B4-9F00FD8C1E04}" dt="2026-01-01T05:50:41.559" v="4" actId="2696"/>
          <pc:sldLayoutMkLst>
            <pc:docMk/>
            <pc:sldMasterMk cId="1125840945" sldId="2147483672"/>
            <pc:sldLayoutMk cId="824025614" sldId="2147483677"/>
          </pc:sldLayoutMkLst>
        </pc:sldLayoutChg>
        <pc:sldLayoutChg chg="del">
          <pc:chgData name="Coach Chelly Toler" userId="bd7113ebc7aaf60b" providerId="LiveId" clId="{BD6E6E84-2B44-41B9-A3B4-9F00FD8C1E04}" dt="2026-01-01T05:50:41.559" v="4" actId="2696"/>
          <pc:sldLayoutMkLst>
            <pc:docMk/>
            <pc:sldMasterMk cId="1125840945" sldId="2147483672"/>
            <pc:sldLayoutMk cId="4272498409" sldId="2147483678"/>
          </pc:sldLayoutMkLst>
        </pc:sldLayoutChg>
        <pc:sldLayoutChg chg="del">
          <pc:chgData name="Coach Chelly Toler" userId="bd7113ebc7aaf60b" providerId="LiveId" clId="{BD6E6E84-2B44-41B9-A3B4-9F00FD8C1E04}" dt="2026-01-01T05:50:41.559" v="4" actId="2696"/>
          <pc:sldLayoutMkLst>
            <pc:docMk/>
            <pc:sldMasterMk cId="1125840945" sldId="2147483672"/>
            <pc:sldLayoutMk cId="854091893" sldId="2147483679"/>
          </pc:sldLayoutMkLst>
        </pc:sldLayoutChg>
        <pc:sldLayoutChg chg="del">
          <pc:chgData name="Coach Chelly Toler" userId="bd7113ebc7aaf60b" providerId="LiveId" clId="{BD6E6E84-2B44-41B9-A3B4-9F00FD8C1E04}" dt="2026-01-01T05:50:41.559" v="4" actId="2696"/>
          <pc:sldLayoutMkLst>
            <pc:docMk/>
            <pc:sldMasterMk cId="1125840945" sldId="2147483672"/>
            <pc:sldLayoutMk cId="1709464790" sldId="2147483680"/>
          </pc:sldLayoutMkLst>
        </pc:sldLayoutChg>
        <pc:sldLayoutChg chg="del">
          <pc:chgData name="Coach Chelly Toler" userId="bd7113ebc7aaf60b" providerId="LiveId" clId="{BD6E6E84-2B44-41B9-A3B4-9F00FD8C1E04}" dt="2026-01-01T05:50:41.559" v="4" actId="2696"/>
          <pc:sldLayoutMkLst>
            <pc:docMk/>
            <pc:sldMasterMk cId="1125840945" sldId="2147483672"/>
            <pc:sldLayoutMk cId="1182738882" sldId="2147483681"/>
          </pc:sldLayoutMkLst>
        </pc:sldLayoutChg>
        <pc:sldLayoutChg chg="del">
          <pc:chgData name="Coach Chelly Toler" userId="bd7113ebc7aaf60b" providerId="LiveId" clId="{BD6E6E84-2B44-41B9-A3B4-9F00FD8C1E04}" dt="2026-01-01T05:50:41.559" v="4" actId="2696"/>
          <pc:sldLayoutMkLst>
            <pc:docMk/>
            <pc:sldMasterMk cId="1125840945" sldId="2147483672"/>
            <pc:sldLayoutMk cId="2900875088" sldId="2147483682"/>
          </pc:sldLayoutMkLst>
        </pc:sldLayoutChg>
        <pc:sldLayoutChg chg="del">
          <pc:chgData name="Coach Chelly Toler" userId="bd7113ebc7aaf60b" providerId="LiveId" clId="{BD6E6E84-2B44-41B9-A3B4-9F00FD8C1E04}" dt="2026-01-01T05:50:41.559" v="4" actId="2696"/>
          <pc:sldLayoutMkLst>
            <pc:docMk/>
            <pc:sldMasterMk cId="1125840945" sldId="2147483672"/>
            <pc:sldLayoutMk cId="22493023" sldId="2147483683"/>
          </pc:sldLayoutMkLst>
        </pc:sldLayoutChg>
        <pc:sldLayoutChg chg="del">
          <pc:chgData name="Coach Chelly Toler" userId="bd7113ebc7aaf60b" providerId="LiveId" clId="{BD6E6E84-2B44-41B9-A3B4-9F00FD8C1E04}" dt="2026-01-01T05:50:41.559" v="4" actId="2696"/>
          <pc:sldLayoutMkLst>
            <pc:docMk/>
            <pc:sldMasterMk cId="1125840945" sldId="2147483672"/>
            <pc:sldLayoutMk cId="2337539000" sldId="214748368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4B9AF6-FEC0-4060-8AB7-17FED70C863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2FB16C-D33C-4780-AE9F-BCCBCA9432F6}">
      <dgm:prSet custT="1"/>
      <dgm:spPr/>
      <dgm:t>
        <a:bodyPr/>
        <a:lstStyle/>
        <a:p>
          <a:r>
            <a:rPr lang="en-US" sz="6000" b="0" i="0" baseline="0" dirty="0">
              <a:latin typeface="Helvetica" panose="020B0604020202020204" pitchFamily="34" charset="0"/>
              <a:cs typeface="Helvetica" panose="020B0604020202020204" pitchFamily="34" charset="0"/>
            </a:rPr>
            <a:t>F.I.N</a:t>
          </a:r>
          <a:endParaRPr lang="en-US" sz="6000" dirty="0">
            <a:latin typeface="Helvetica" panose="020B0604020202020204" pitchFamily="34" charset="0"/>
            <a:cs typeface="Helvetica" panose="020B0604020202020204" pitchFamily="34" charset="0"/>
          </a:endParaRPr>
        </a:p>
      </dgm:t>
    </dgm:pt>
    <dgm:pt modelId="{E4DB1288-97F6-4303-9401-15FA6B0B834E}" type="parTrans" cxnId="{E6E5743A-E29D-4491-AF82-AEBF48808F4A}">
      <dgm:prSet/>
      <dgm:spPr/>
      <dgm:t>
        <a:bodyPr/>
        <a:lstStyle/>
        <a:p>
          <a:endParaRPr lang="en-US"/>
        </a:p>
      </dgm:t>
    </dgm:pt>
    <dgm:pt modelId="{2F04DBC3-79A5-4CF3-A152-D69A6E7A1BBB}" type="sibTrans" cxnId="{E6E5743A-E29D-4491-AF82-AEBF48808F4A}">
      <dgm:prSet/>
      <dgm:spPr/>
      <dgm:t>
        <a:bodyPr/>
        <a:lstStyle/>
        <a:p>
          <a:endParaRPr lang="en-US"/>
        </a:p>
      </dgm:t>
    </dgm:pt>
    <dgm:pt modelId="{FB5768EF-3EA5-4A1A-B1DD-5C015D1C05F9}">
      <dgm:prSet custT="1"/>
      <dgm:spPr/>
      <dgm:t>
        <a:bodyPr/>
        <a:lstStyle/>
        <a:p>
          <a:r>
            <a:rPr lang="en-US" sz="2000" b="1" i="0" baseline="0" dirty="0">
              <a:latin typeface="Helvetica" panose="020B0604020202020204" pitchFamily="34" charset="0"/>
              <a:cs typeface="Helvetica" panose="020B0604020202020204" pitchFamily="34" charset="0"/>
            </a:rPr>
            <a:t>NIMEWO ENDEPANDANS FINANSYE</a:t>
          </a:r>
          <a:endParaRPr lang="en-US" sz="2000" b="0" i="0" baseline="0" dirty="0">
            <a:latin typeface="Helvetica" panose="020B0604020202020204" pitchFamily="34" charset="0"/>
            <a:cs typeface="Helvetica" panose="020B0604020202020204" pitchFamily="34" charset="0"/>
          </a:endParaRPr>
        </a:p>
      </dgm:t>
    </dgm:pt>
    <dgm:pt modelId="{6613AFCC-FD0E-4668-A7D3-7A26530FE4FA}" type="parTrans" cxnId="{E791E567-C06C-4E96-A16A-60C711F4E58F}">
      <dgm:prSet/>
      <dgm:spPr/>
      <dgm:t>
        <a:bodyPr/>
        <a:lstStyle/>
        <a:p>
          <a:endParaRPr lang="en-US"/>
        </a:p>
      </dgm:t>
    </dgm:pt>
    <dgm:pt modelId="{50C6DA6D-7795-49BD-BF06-71E2636D480C}" type="sibTrans" cxnId="{E791E567-C06C-4E96-A16A-60C711F4E58F}">
      <dgm:prSet/>
      <dgm:spPr/>
      <dgm:t>
        <a:bodyPr/>
        <a:lstStyle/>
        <a:p>
          <a:endParaRPr lang="en-US"/>
        </a:p>
      </dgm:t>
    </dgm:pt>
    <dgm:pt modelId="{306295DC-2BEA-4421-BB66-67DF7D67D7E2}" type="pres">
      <dgm:prSet presAssocID="{394B9AF6-FEC0-4060-8AB7-17FED70C863E}" presName="hierChild1" presStyleCnt="0">
        <dgm:presLayoutVars>
          <dgm:chPref val="1"/>
          <dgm:dir/>
          <dgm:animOne val="branch"/>
          <dgm:animLvl val="lvl"/>
          <dgm:resizeHandles/>
        </dgm:presLayoutVars>
      </dgm:prSet>
      <dgm:spPr/>
    </dgm:pt>
    <dgm:pt modelId="{02767414-92B8-481D-8B49-43CEE84C5210}" type="pres">
      <dgm:prSet presAssocID="{012FB16C-D33C-4780-AE9F-BCCBCA9432F6}" presName="hierRoot1" presStyleCnt="0"/>
      <dgm:spPr/>
    </dgm:pt>
    <dgm:pt modelId="{A05F097D-B1CA-44FD-85CE-66B292D586E8}" type="pres">
      <dgm:prSet presAssocID="{012FB16C-D33C-4780-AE9F-BCCBCA9432F6}" presName="composite" presStyleCnt="0"/>
      <dgm:spPr/>
    </dgm:pt>
    <dgm:pt modelId="{A0EFD7E3-DDAA-4900-A004-0B19DB3BE8DB}" type="pres">
      <dgm:prSet presAssocID="{012FB16C-D33C-4780-AE9F-BCCBCA9432F6}" presName="background" presStyleLbl="node0" presStyleIdx="0" presStyleCnt="2"/>
      <dgm:spPr/>
    </dgm:pt>
    <dgm:pt modelId="{EE5F0B24-982E-491C-96AD-3EBC0F7134A2}" type="pres">
      <dgm:prSet presAssocID="{012FB16C-D33C-4780-AE9F-BCCBCA9432F6}" presName="text" presStyleLbl="fgAcc0" presStyleIdx="0" presStyleCnt="2" custScaleX="147526" custScaleY="74542" custLinFactNeighborX="-7586" custLinFactNeighborY="-3829">
        <dgm:presLayoutVars>
          <dgm:chPref val="3"/>
        </dgm:presLayoutVars>
      </dgm:prSet>
      <dgm:spPr/>
    </dgm:pt>
    <dgm:pt modelId="{49A34999-63B9-4C11-9EB3-861F8F6223CC}" type="pres">
      <dgm:prSet presAssocID="{012FB16C-D33C-4780-AE9F-BCCBCA9432F6}" presName="hierChild2" presStyleCnt="0"/>
      <dgm:spPr/>
    </dgm:pt>
    <dgm:pt modelId="{8E193606-2059-4561-AA63-CAD9C716286B}" type="pres">
      <dgm:prSet presAssocID="{FB5768EF-3EA5-4A1A-B1DD-5C015D1C05F9}" presName="hierRoot1" presStyleCnt="0"/>
      <dgm:spPr/>
    </dgm:pt>
    <dgm:pt modelId="{BA8CE284-799B-4B58-BD82-496BB9C9D635}" type="pres">
      <dgm:prSet presAssocID="{FB5768EF-3EA5-4A1A-B1DD-5C015D1C05F9}" presName="composite" presStyleCnt="0"/>
      <dgm:spPr/>
    </dgm:pt>
    <dgm:pt modelId="{9DD01115-6B73-47C6-8CDD-BFDB82C8DAC6}" type="pres">
      <dgm:prSet presAssocID="{FB5768EF-3EA5-4A1A-B1DD-5C015D1C05F9}" presName="background" presStyleLbl="node0" presStyleIdx="1" presStyleCnt="2"/>
      <dgm:spPr/>
    </dgm:pt>
    <dgm:pt modelId="{C0673D1C-4A97-4907-9789-9B15DEFFEC1E}" type="pres">
      <dgm:prSet presAssocID="{FB5768EF-3EA5-4A1A-B1DD-5C015D1C05F9}" presName="text" presStyleLbl="fgAcc0" presStyleIdx="1" presStyleCnt="2" custScaleX="147222">
        <dgm:presLayoutVars>
          <dgm:chPref val="3"/>
        </dgm:presLayoutVars>
      </dgm:prSet>
      <dgm:spPr/>
    </dgm:pt>
    <dgm:pt modelId="{290BFEDF-480F-4C34-8194-177F93BC6877}" type="pres">
      <dgm:prSet presAssocID="{FB5768EF-3EA5-4A1A-B1DD-5C015D1C05F9}" presName="hierChild2" presStyleCnt="0"/>
      <dgm:spPr/>
    </dgm:pt>
  </dgm:ptLst>
  <dgm:cxnLst>
    <dgm:cxn modelId="{F1900D08-3369-4C7A-9E7C-E27DBDBBFFF8}" type="presOf" srcId="{012FB16C-D33C-4780-AE9F-BCCBCA9432F6}" destId="{EE5F0B24-982E-491C-96AD-3EBC0F7134A2}" srcOrd="0" destOrd="0" presId="urn:microsoft.com/office/officeart/2005/8/layout/hierarchy1"/>
    <dgm:cxn modelId="{FA222D32-D6E5-4306-906D-B30D2032994C}" type="presOf" srcId="{FB5768EF-3EA5-4A1A-B1DD-5C015D1C05F9}" destId="{C0673D1C-4A97-4907-9789-9B15DEFFEC1E}" srcOrd="0" destOrd="0" presId="urn:microsoft.com/office/officeart/2005/8/layout/hierarchy1"/>
    <dgm:cxn modelId="{E6E5743A-E29D-4491-AF82-AEBF48808F4A}" srcId="{394B9AF6-FEC0-4060-8AB7-17FED70C863E}" destId="{012FB16C-D33C-4780-AE9F-BCCBCA9432F6}" srcOrd="0" destOrd="0" parTransId="{E4DB1288-97F6-4303-9401-15FA6B0B834E}" sibTransId="{2F04DBC3-79A5-4CF3-A152-D69A6E7A1BBB}"/>
    <dgm:cxn modelId="{E791E567-C06C-4E96-A16A-60C711F4E58F}" srcId="{394B9AF6-FEC0-4060-8AB7-17FED70C863E}" destId="{FB5768EF-3EA5-4A1A-B1DD-5C015D1C05F9}" srcOrd="1" destOrd="0" parTransId="{6613AFCC-FD0E-4668-A7D3-7A26530FE4FA}" sibTransId="{50C6DA6D-7795-49BD-BF06-71E2636D480C}"/>
    <dgm:cxn modelId="{674E21D2-C3CA-4082-A87E-8B592AD7EA65}" type="presOf" srcId="{394B9AF6-FEC0-4060-8AB7-17FED70C863E}" destId="{306295DC-2BEA-4421-BB66-67DF7D67D7E2}" srcOrd="0" destOrd="0" presId="urn:microsoft.com/office/officeart/2005/8/layout/hierarchy1"/>
    <dgm:cxn modelId="{E0E31D49-DC49-4D4A-B149-EA1630660BFA}" type="presParOf" srcId="{306295DC-2BEA-4421-BB66-67DF7D67D7E2}" destId="{02767414-92B8-481D-8B49-43CEE84C5210}" srcOrd="0" destOrd="0" presId="urn:microsoft.com/office/officeart/2005/8/layout/hierarchy1"/>
    <dgm:cxn modelId="{4EB96A4C-8D42-4E5E-9033-3AD0CB2FB387}" type="presParOf" srcId="{02767414-92B8-481D-8B49-43CEE84C5210}" destId="{A05F097D-B1CA-44FD-85CE-66B292D586E8}" srcOrd="0" destOrd="0" presId="urn:microsoft.com/office/officeart/2005/8/layout/hierarchy1"/>
    <dgm:cxn modelId="{E325B5C6-1C3F-4438-843D-2CE7B535D817}" type="presParOf" srcId="{A05F097D-B1CA-44FD-85CE-66B292D586E8}" destId="{A0EFD7E3-DDAA-4900-A004-0B19DB3BE8DB}" srcOrd="0" destOrd="0" presId="urn:microsoft.com/office/officeart/2005/8/layout/hierarchy1"/>
    <dgm:cxn modelId="{A69AF5FB-09DA-41A0-AC46-A6923B686ABE}" type="presParOf" srcId="{A05F097D-B1CA-44FD-85CE-66B292D586E8}" destId="{EE5F0B24-982E-491C-96AD-3EBC0F7134A2}" srcOrd="1" destOrd="0" presId="urn:microsoft.com/office/officeart/2005/8/layout/hierarchy1"/>
    <dgm:cxn modelId="{27E18DA9-4995-45BC-942E-188408874C50}" type="presParOf" srcId="{02767414-92B8-481D-8B49-43CEE84C5210}" destId="{49A34999-63B9-4C11-9EB3-861F8F6223CC}" srcOrd="1" destOrd="0" presId="urn:microsoft.com/office/officeart/2005/8/layout/hierarchy1"/>
    <dgm:cxn modelId="{92F4FE4C-3855-468E-8AEB-B4FED3480B94}" type="presParOf" srcId="{306295DC-2BEA-4421-BB66-67DF7D67D7E2}" destId="{8E193606-2059-4561-AA63-CAD9C716286B}" srcOrd="1" destOrd="0" presId="urn:microsoft.com/office/officeart/2005/8/layout/hierarchy1"/>
    <dgm:cxn modelId="{2F164203-9259-4114-A61E-AB6189E1B409}" type="presParOf" srcId="{8E193606-2059-4561-AA63-CAD9C716286B}" destId="{BA8CE284-799B-4B58-BD82-496BB9C9D635}" srcOrd="0" destOrd="0" presId="urn:microsoft.com/office/officeart/2005/8/layout/hierarchy1"/>
    <dgm:cxn modelId="{E83E64DC-0E40-456B-B7BC-7AF9DA54AF9E}" type="presParOf" srcId="{BA8CE284-799B-4B58-BD82-496BB9C9D635}" destId="{9DD01115-6B73-47C6-8CDD-BFDB82C8DAC6}" srcOrd="0" destOrd="0" presId="urn:microsoft.com/office/officeart/2005/8/layout/hierarchy1"/>
    <dgm:cxn modelId="{39836772-D061-4E99-A8FA-24ADEC57A47F}" type="presParOf" srcId="{BA8CE284-799B-4B58-BD82-496BB9C9D635}" destId="{C0673D1C-4A97-4907-9789-9B15DEFFEC1E}" srcOrd="1" destOrd="0" presId="urn:microsoft.com/office/officeart/2005/8/layout/hierarchy1"/>
    <dgm:cxn modelId="{383D317D-8190-4556-B59A-CA317582F413}" type="presParOf" srcId="{8E193606-2059-4561-AA63-CAD9C716286B}" destId="{290BFEDF-480F-4C34-8194-177F93BC687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4B9AF6-FEC0-4060-8AB7-17FED70C863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2FB16C-D33C-4780-AE9F-BCCBCA9432F6}">
      <dgm:prSet custT="1"/>
      <dgm:spPr/>
      <dgm:t>
        <a:bodyPr/>
        <a:lstStyle/>
        <a:p>
          <a:r>
            <a:rPr lang="en-US" sz="6000" b="0" i="0" baseline="0" dirty="0">
              <a:latin typeface="Helvetica" panose="020B0604020202020204" pitchFamily="34" charset="0"/>
              <a:cs typeface="Helvetica" panose="020B0604020202020204" pitchFamily="34" charset="0"/>
            </a:rPr>
            <a:t>P.I.N</a:t>
          </a:r>
          <a:endParaRPr lang="en-US" sz="6000" dirty="0">
            <a:latin typeface="Helvetica" panose="020B0604020202020204" pitchFamily="34" charset="0"/>
            <a:cs typeface="Helvetica" panose="020B0604020202020204" pitchFamily="34" charset="0"/>
          </a:endParaRPr>
        </a:p>
      </dgm:t>
    </dgm:pt>
    <dgm:pt modelId="{E4DB1288-97F6-4303-9401-15FA6B0B834E}" type="parTrans" cxnId="{E6E5743A-E29D-4491-AF82-AEBF48808F4A}">
      <dgm:prSet/>
      <dgm:spPr/>
      <dgm:t>
        <a:bodyPr/>
        <a:lstStyle/>
        <a:p>
          <a:endParaRPr lang="en-US"/>
        </a:p>
      </dgm:t>
    </dgm:pt>
    <dgm:pt modelId="{2F04DBC3-79A5-4CF3-A152-D69A6E7A1BBB}" type="sibTrans" cxnId="{E6E5743A-E29D-4491-AF82-AEBF48808F4A}">
      <dgm:prSet/>
      <dgm:spPr/>
      <dgm:t>
        <a:bodyPr/>
        <a:lstStyle/>
        <a:p>
          <a:endParaRPr lang="en-US"/>
        </a:p>
      </dgm:t>
    </dgm:pt>
    <dgm:pt modelId="{BF75F1C1-B21E-493D-8BD9-5F72E610D98D}">
      <dgm:prSet/>
      <dgm:spPr/>
      <dgm:t>
        <a:bodyPr/>
        <a:lstStyle/>
        <a:p>
          <a:r>
            <a:rPr lang="en-US" b="1" i="0" baseline="0" dirty="0">
              <a:latin typeface="Helvetica" panose="020B0604020202020204" pitchFamily="34" charset="0"/>
              <a:cs typeface="Helvetica" panose="020B0604020202020204" pitchFamily="34" charset="0"/>
            </a:rPr>
            <a:t>NIMEWO REVNI PWOTEKSYON</a:t>
          </a:r>
          <a:endParaRPr lang="en-US" dirty="0">
            <a:latin typeface="Helvetica" panose="020B0604020202020204" pitchFamily="34" charset="0"/>
            <a:cs typeface="Helvetica" panose="020B0604020202020204" pitchFamily="34" charset="0"/>
          </a:endParaRPr>
        </a:p>
      </dgm:t>
    </dgm:pt>
    <dgm:pt modelId="{7107B62D-1885-4043-915A-DC33C8E01845}" type="parTrans" cxnId="{44197CC1-8A77-4EEA-9A07-ABED37B61FD6}">
      <dgm:prSet/>
      <dgm:spPr/>
      <dgm:t>
        <a:bodyPr/>
        <a:lstStyle/>
        <a:p>
          <a:endParaRPr lang="en-US"/>
        </a:p>
      </dgm:t>
    </dgm:pt>
    <dgm:pt modelId="{33AD2E81-59F3-4B7D-826B-767E595671FC}" type="sibTrans" cxnId="{44197CC1-8A77-4EEA-9A07-ABED37B61FD6}">
      <dgm:prSet/>
      <dgm:spPr/>
      <dgm:t>
        <a:bodyPr/>
        <a:lstStyle/>
        <a:p>
          <a:endParaRPr lang="en-US"/>
        </a:p>
      </dgm:t>
    </dgm:pt>
    <dgm:pt modelId="{306295DC-2BEA-4421-BB66-67DF7D67D7E2}" type="pres">
      <dgm:prSet presAssocID="{394B9AF6-FEC0-4060-8AB7-17FED70C863E}" presName="hierChild1" presStyleCnt="0">
        <dgm:presLayoutVars>
          <dgm:chPref val="1"/>
          <dgm:dir/>
          <dgm:animOne val="branch"/>
          <dgm:animLvl val="lvl"/>
          <dgm:resizeHandles/>
        </dgm:presLayoutVars>
      </dgm:prSet>
      <dgm:spPr/>
    </dgm:pt>
    <dgm:pt modelId="{02767414-92B8-481D-8B49-43CEE84C5210}" type="pres">
      <dgm:prSet presAssocID="{012FB16C-D33C-4780-AE9F-BCCBCA9432F6}" presName="hierRoot1" presStyleCnt="0"/>
      <dgm:spPr/>
    </dgm:pt>
    <dgm:pt modelId="{A05F097D-B1CA-44FD-85CE-66B292D586E8}" type="pres">
      <dgm:prSet presAssocID="{012FB16C-D33C-4780-AE9F-BCCBCA9432F6}" presName="composite" presStyleCnt="0"/>
      <dgm:spPr/>
    </dgm:pt>
    <dgm:pt modelId="{A0EFD7E3-DDAA-4900-A004-0B19DB3BE8DB}" type="pres">
      <dgm:prSet presAssocID="{012FB16C-D33C-4780-AE9F-BCCBCA9432F6}" presName="background" presStyleLbl="node0" presStyleIdx="0" presStyleCnt="2"/>
      <dgm:spPr/>
    </dgm:pt>
    <dgm:pt modelId="{EE5F0B24-982E-491C-96AD-3EBC0F7134A2}" type="pres">
      <dgm:prSet presAssocID="{012FB16C-D33C-4780-AE9F-BCCBCA9432F6}" presName="text" presStyleLbl="fgAcc0" presStyleIdx="0" presStyleCnt="2" custScaleX="110763" custScaleY="62200" custLinFactNeighborX="1763" custLinFactNeighborY="6975">
        <dgm:presLayoutVars>
          <dgm:chPref val="3"/>
        </dgm:presLayoutVars>
      </dgm:prSet>
      <dgm:spPr/>
    </dgm:pt>
    <dgm:pt modelId="{49A34999-63B9-4C11-9EB3-861F8F6223CC}" type="pres">
      <dgm:prSet presAssocID="{012FB16C-D33C-4780-AE9F-BCCBCA9432F6}" presName="hierChild2" presStyleCnt="0"/>
      <dgm:spPr/>
    </dgm:pt>
    <dgm:pt modelId="{3D37D493-DF6A-4DC3-8484-CF178113D01B}" type="pres">
      <dgm:prSet presAssocID="{BF75F1C1-B21E-493D-8BD9-5F72E610D98D}" presName="hierRoot1" presStyleCnt="0"/>
      <dgm:spPr/>
    </dgm:pt>
    <dgm:pt modelId="{B524B312-7015-4204-BDB6-B56C96E2A021}" type="pres">
      <dgm:prSet presAssocID="{BF75F1C1-B21E-493D-8BD9-5F72E610D98D}" presName="composite" presStyleCnt="0"/>
      <dgm:spPr/>
    </dgm:pt>
    <dgm:pt modelId="{B9B2F790-0B7C-40A9-83B4-20DE57764883}" type="pres">
      <dgm:prSet presAssocID="{BF75F1C1-B21E-493D-8BD9-5F72E610D98D}" presName="background" presStyleLbl="node0" presStyleIdx="1" presStyleCnt="2"/>
      <dgm:spPr/>
    </dgm:pt>
    <dgm:pt modelId="{85AA2462-DA8A-43B4-8DE9-420BDE2119C8}" type="pres">
      <dgm:prSet presAssocID="{BF75F1C1-B21E-493D-8BD9-5F72E610D98D}" presName="text" presStyleLbl="fgAcc0" presStyleIdx="1" presStyleCnt="2" custScaleY="68526" custLinFactNeighborX="7748" custLinFactNeighborY="-7378">
        <dgm:presLayoutVars>
          <dgm:chPref val="3"/>
        </dgm:presLayoutVars>
      </dgm:prSet>
      <dgm:spPr/>
    </dgm:pt>
    <dgm:pt modelId="{960F1F95-3973-41CA-B3A0-7BD22AF36AF9}" type="pres">
      <dgm:prSet presAssocID="{BF75F1C1-B21E-493D-8BD9-5F72E610D98D}" presName="hierChild2" presStyleCnt="0"/>
      <dgm:spPr/>
    </dgm:pt>
  </dgm:ptLst>
  <dgm:cxnLst>
    <dgm:cxn modelId="{F1900D08-3369-4C7A-9E7C-E27DBDBBFFF8}" type="presOf" srcId="{012FB16C-D33C-4780-AE9F-BCCBCA9432F6}" destId="{EE5F0B24-982E-491C-96AD-3EBC0F7134A2}" srcOrd="0" destOrd="0" presId="urn:microsoft.com/office/officeart/2005/8/layout/hierarchy1"/>
    <dgm:cxn modelId="{E6E5743A-E29D-4491-AF82-AEBF48808F4A}" srcId="{394B9AF6-FEC0-4060-8AB7-17FED70C863E}" destId="{012FB16C-D33C-4780-AE9F-BCCBCA9432F6}" srcOrd="0" destOrd="0" parTransId="{E4DB1288-97F6-4303-9401-15FA6B0B834E}" sibTransId="{2F04DBC3-79A5-4CF3-A152-D69A6E7A1BBB}"/>
    <dgm:cxn modelId="{1434469F-CA73-4A15-B698-6B36164EBDDB}" type="presOf" srcId="{BF75F1C1-B21E-493D-8BD9-5F72E610D98D}" destId="{85AA2462-DA8A-43B4-8DE9-420BDE2119C8}" srcOrd="0" destOrd="0" presId="urn:microsoft.com/office/officeart/2005/8/layout/hierarchy1"/>
    <dgm:cxn modelId="{44197CC1-8A77-4EEA-9A07-ABED37B61FD6}" srcId="{394B9AF6-FEC0-4060-8AB7-17FED70C863E}" destId="{BF75F1C1-B21E-493D-8BD9-5F72E610D98D}" srcOrd="1" destOrd="0" parTransId="{7107B62D-1885-4043-915A-DC33C8E01845}" sibTransId="{33AD2E81-59F3-4B7D-826B-767E595671FC}"/>
    <dgm:cxn modelId="{674E21D2-C3CA-4082-A87E-8B592AD7EA65}" type="presOf" srcId="{394B9AF6-FEC0-4060-8AB7-17FED70C863E}" destId="{306295DC-2BEA-4421-BB66-67DF7D67D7E2}" srcOrd="0" destOrd="0" presId="urn:microsoft.com/office/officeart/2005/8/layout/hierarchy1"/>
    <dgm:cxn modelId="{E0E31D49-DC49-4D4A-B149-EA1630660BFA}" type="presParOf" srcId="{306295DC-2BEA-4421-BB66-67DF7D67D7E2}" destId="{02767414-92B8-481D-8B49-43CEE84C5210}" srcOrd="0" destOrd="0" presId="urn:microsoft.com/office/officeart/2005/8/layout/hierarchy1"/>
    <dgm:cxn modelId="{4EB96A4C-8D42-4E5E-9033-3AD0CB2FB387}" type="presParOf" srcId="{02767414-92B8-481D-8B49-43CEE84C5210}" destId="{A05F097D-B1CA-44FD-85CE-66B292D586E8}" srcOrd="0" destOrd="0" presId="urn:microsoft.com/office/officeart/2005/8/layout/hierarchy1"/>
    <dgm:cxn modelId="{E325B5C6-1C3F-4438-843D-2CE7B535D817}" type="presParOf" srcId="{A05F097D-B1CA-44FD-85CE-66B292D586E8}" destId="{A0EFD7E3-DDAA-4900-A004-0B19DB3BE8DB}" srcOrd="0" destOrd="0" presId="urn:microsoft.com/office/officeart/2005/8/layout/hierarchy1"/>
    <dgm:cxn modelId="{A69AF5FB-09DA-41A0-AC46-A6923B686ABE}" type="presParOf" srcId="{A05F097D-B1CA-44FD-85CE-66B292D586E8}" destId="{EE5F0B24-982E-491C-96AD-3EBC0F7134A2}" srcOrd="1" destOrd="0" presId="urn:microsoft.com/office/officeart/2005/8/layout/hierarchy1"/>
    <dgm:cxn modelId="{27E18DA9-4995-45BC-942E-188408874C50}" type="presParOf" srcId="{02767414-92B8-481D-8B49-43CEE84C5210}" destId="{49A34999-63B9-4C11-9EB3-861F8F6223CC}" srcOrd="1" destOrd="0" presId="urn:microsoft.com/office/officeart/2005/8/layout/hierarchy1"/>
    <dgm:cxn modelId="{43F1FA94-C8B7-43E3-91DC-190876E51B12}" type="presParOf" srcId="{306295DC-2BEA-4421-BB66-67DF7D67D7E2}" destId="{3D37D493-DF6A-4DC3-8484-CF178113D01B}" srcOrd="1" destOrd="0" presId="urn:microsoft.com/office/officeart/2005/8/layout/hierarchy1"/>
    <dgm:cxn modelId="{265825D3-C835-4689-AFD4-C59BEF56E7A4}" type="presParOf" srcId="{3D37D493-DF6A-4DC3-8484-CF178113D01B}" destId="{B524B312-7015-4204-BDB6-B56C96E2A021}" srcOrd="0" destOrd="0" presId="urn:microsoft.com/office/officeart/2005/8/layout/hierarchy1"/>
    <dgm:cxn modelId="{F8C0A2C7-57CB-497D-B31C-CBDE31A76044}" type="presParOf" srcId="{B524B312-7015-4204-BDB6-B56C96E2A021}" destId="{B9B2F790-0B7C-40A9-83B4-20DE57764883}" srcOrd="0" destOrd="0" presId="urn:microsoft.com/office/officeart/2005/8/layout/hierarchy1"/>
    <dgm:cxn modelId="{7A27F1E1-215F-4397-9568-AEE26BA43D34}" type="presParOf" srcId="{B524B312-7015-4204-BDB6-B56C96E2A021}" destId="{85AA2462-DA8A-43B4-8DE9-420BDE2119C8}" srcOrd="1" destOrd="0" presId="urn:microsoft.com/office/officeart/2005/8/layout/hierarchy1"/>
    <dgm:cxn modelId="{97C53085-2A76-4AB8-9223-0FDC89DF1223}" type="presParOf" srcId="{3D37D493-DF6A-4DC3-8484-CF178113D01B}" destId="{960F1F95-3973-41CA-B3A0-7BD22AF36AF9}"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FD7E3-DDAA-4900-A004-0B19DB3BE8DB}">
      <dsp:nvSpPr>
        <dsp:cNvPr id="0" name=""/>
        <dsp:cNvSpPr/>
      </dsp:nvSpPr>
      <dsp:spPr>
        <a:xfrm>
          <a:off x="-121843" y="313064"/>
          <a:ext cx="2414336" cy="7746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F0B24-982E-491C-96AD-3EBC0F7134A2}">
      <dsp:nvSpPr>
        <dsp:cNvPr id="0" name=""/>
        <dsp:cNvSpPr/>
      </dsp:nvSpPr>
      <dsp:spPr>
        <a:xfrm>
          <a:off x="59994" y="485811"/>
          <a:ext cx="2414336" cy="774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0" i="0" kern="1200" baseline="0" dirty="0">
              <a:latin typeface="Helvetica" panose="020B0604020202020204" pitchFamily="34" charset="0"/>
              <a:cs typeface="Helvetica" panose="020B0604020202020204" pitchFamily="34" charset="0"/>
            </a:rPr>
            <a:t>F.I.N</a:t>
          </a:r>
          <a:endParaRPr lang="en-US" sz="6000" kern="1200" dirty="0">
            <a:latin typeface="Helvetica" panose="020B0604020202020204" pitchFamily="34" charset="0"/>
            <a:cs typeface="Helvetica" panose="020B0604020202020204" pitchFamily="34" charset="0"/>
          </a:endParaRPr>
        </a:p>
      </dsp:txBody>
      <dsp:txXfrm>
        <a:off x="82683" y="508500"/>
        <a:ext cx="2368958" cy="729269"/>
      </dsp:txXfrm>
    </dsp:sp>
    <dsp:sp modelId="{9DD01115-6B73-47C6-8CDD-BFDB82C8DAC6}">
      <dsp:nvSpPr>
        <dsp:cNvPr id="0" name=""/>
        <dsp:cNvSpPr/>
      </dsp:nvSpPr>
      <dsp:spPr>
        <a:xfrm>
          <a:off x="2780319" y="352855"/>
          <a:ext cx="2409361" cy="1039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673D1C-4A97-4907-9789-9B15DEFFEC1E}">
      <dsp:nvSpPr>
        <dsp:cNvPr id="0" name=""/>
        <dsp:cNvSpPr/>
      </dsp:nvSpPr>
      <dsp:spPr>
        <a:xfrm>
          <a:off x="2962158" y="525602"/>
          <a:ext cx="2409361" cy="1039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baseline="0" dirty="0">
              <a:latin typeface="Helvetica" panose="020B0604020202020204" pitchFamily="34" charset="0"/>
              <a:cs typeface="Helvetica" panose="020B0604020202020204" pitchFamily="34" charset="0"/>
            </a:rPr>
            <a:t>NIMEWO ENDEPANDANS FINANSYE</a:t>
          </a:r>
          <a:endParaRPr lang="en-US" sz="2000" b="0" i="0" kern="1200" baseline="0" dirty="0">
            <a:latin typeface="Helvetica" panose="020B0604020202020204" pitchFamily="34" charset="0"/>
            <a:cs typeface="Helvetica" panose="020B0604020202020204" pitchFamily="34" charset="0"/>
          </a:endParaRPr>
        </a:p>
      </dsp:txBody>
      <dsp:txXfrm>
        <a:off x="2992595" y="556039"/>
        <a:ext cx="2348487" cy="978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FD7E3-DDAA-4900-A004-0B19DB3BE8DB}">
      <dsp:nvSpPr>
        <dsp:cNvPr id="0" name=""/>
        <dsp:cNvSpPr/>
      </dsp:nvSpPr>
      <dsp:spPr>
        <a:xfrm>
          <a:off x="40538" y="432046"/>
          <a:ext cx="2502900" cy="8925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F0B24-982E-491C-96AD-3EBC0F7134A2}">
      <dsp:nvSpPr>
        <dsp:cNvPr id="0" name=""/>
        <dsp:cNvSpPr/>
      </dsp:nvSpPr>
      <dsp:spPr>
        <a:xfrm>
          <a:off x="291615" y="670569"/>
          <a:ext cx="2502900" cy="8925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0" i="0" kern="1200" baseline="0" dirty="0">
              <a:latin typeface="Helvetica" panose="020B0604020202020204" pitchFamily="34" charset="0"/>
              <a:cs typeface="Helvetica" panose="020B0604020202020204" pitchFamily="34" charset="0"/>
            </a:rPr>
            <a:t>P.I.N</a:t>
          </a:r>
          <a:endParaRPr lang="en-US" sz="6000" kern="1200" dirty="0">
            <a:latin typeface="Helvetica" panose="020B0604020202020204" pitchFamily="34" charset="0"/>
            <a:cs typeface="Helvetica" panose="020B0604020202020204" pitchFamily="34" charset="0"/>
          </a:endParaRPr>
        </a:p>
      </dsp:txBody>
      <dsp:txXfrm>
        <a:off x="317756" y="696710"/>
        <a:ext cx="2450618" cy="840227"/>
      </dsp:txXfrm>
    </dsp:sp>
    <dsp:sp modelId="{B9B2F790-0B7C-40A9-83B4-20DE57764883}">
      <dsp:nvSpPr>
        <dsp:cNvPr id="0" name=""/>
        <dsp:cNvSpPr/>
      </dsp:nvSpPr>
      <dsp:spPr>
        <a:xfrm>
          <a:off x="3006454" y="226094"/>
          <a:ext cx="2259690" cy="9832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AA2462-DA8A-43B4-8DE9-420BDE2119C8}">
      <dsp:nvSpPr>
        <dsp:cNvPr id="0" name=""/>
        <dsp:cNvSpPr/>
      </dsp:nvSpPr>
      <dsp:spPr>
        <a:xfrm>
          <a:off x="3257531" y="464617"/>
          <a:ext cx="2259690" cy="9832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baseline="0" dirty="0">
              <a:latin typeface="Helvetica" panose="020B0604020202020204" pitchFamily="34" charset="0"/>
              <a:cs typeface="Helvetica" panose="020B0604020202020204" pitchFamily="34" charset="0"/>
            </a:rPr>
            <a:t>NIMEWO REVNI PWOTEKSYON</a:t>
          </a:r>
          <a:endParaRPr lang="en-US" sz="2100" kern="1200" dirty="0">
            <a:latin typeface="Helvetica" panose="020B0604020202020204" pitchFamily="34" charset="0"/>
            <a:cs typeface="Helvetica" panose="020B0604020202020204" pitchFamily="34" charset="0"/>
          </a:endParaRPr>
        </a:p>
      </dsp:txBody>
      <dsp:txXfrm>
        <a:off x="3286330" y="493416"/>
        <a:ext cx="2202092" cy="92568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C4EEC-A744-4537-9ECF-6B9E42A183C1}" type="datetimeFigureOut">
              <a:rPr lang="en-US" smtClean="0"/>
              <a:t>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32CBF-AF88-420A-96BC-BF7F9442C81A}" type="slidenum">
              <a:rPr lang="en-US" smtClean="0"/>
              <a:t>‹#›</a:t>
            </a:fld>
            <a:endParaRPr lang="en-US"/>
          </a:p>
        </p:txBody>
      </p:sp>
    </p:spTree>
    <p:extLst>
      <p:ext uri="{BB962C8B-B14F-4D97-AF65-F5344CB8AC3E}">
        <p14:creationId xmlns:p14="http://schemas.microsoft.com/office/powerpoint/2010/main" val="1820069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4</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eaLnBrk="0" hangingPunct="0">
              <a:spcBef>
                <a:spcPct val="30000"/>
              </a:spcBef>
              <a:defRPr sz="1200">
                <a:solidFill>
                  <a:schemeClr val="tx1"/>
                </a:solidFill>
                <a:latin typeface="Trebuchet MS" pitchFamily="34" charset="0"/>
                <a:ea typeface="MS PGothic" pitchFamily="34" charset="-128"/>
                <a:cs typeface="Arial Unicode MS" pitchFamily="34" charset="-128"/>
              </a:defRPr>
            </a:lvl1pPr>
            <a:lvl2pPr marL="716130" indent="-275434" defTabSz="931887" eaLnBrk="0" hangingPunct="0">
              <a:spcBef>
                <a:spcPct val="30000"/>
              </a:spcBef>
              <a:defRPr sz="1200">
                <a:solidFill>
                  <a:schemeClr val="tx1"/>
                </a:solidFill>
                <a:latin typeface="Trebuchet MS" pitchFamily="34" charset="0"/>
                <a:ea typeface="Arial Unicode MS" pitchFamily="34" charset="-128"/>
                <a:cs typeface="Arial Unicode MS" pitchFamily="34" charset="-128"/>
              </a:defRPr>
            </a:lvl2pPr>
            <a:lvl3pPr marL="1101738" indent="-220348" defTabSz="931887" eaLnBrk="0" hangingPunct="0">
              <a:spcBef>
                <a:spcPct val="30000"/>
              </a:spcBef>
              <a:defRPr sz="1200">
                <a:solidFill>
                  <a:schemeClr val="tx1"/>
                </a:solidFill>
                <a:latin typeface="Trebuchet MS" pitchFamily="34" charset="0"/>
                <a:ea typeface="Arial Unicode MS" pitchFamily="34" charset="-128"/>
                <a:cs typeface="Arial Unicode MS" pitchFamily="34" charset="-128"/>
              </a:defRPr>
            </a:lvl3pPr>
            <a:lvl4pPr marL="1542433" indent="-220348" defTabSz="931887" eaLnBrk="0" hangingPunct="0">
              <a:spcBef>
                <a:spcPct val="30000"/>
              </a:spcBef>
              <a:defRPr sz="1200">
                <a:solidFill>
                  <a:schemeClr val="tx1"/>
                </a:solidFill>
                <a:latin typeface="Trebuchet MS" pitchFamily="34" charset="0"/>
                <a:ea typeface="Arial Unicode MS" pitchFamily="34" charset="-128"/>
                <a:cs typeface="Arial Unicode MS" pitchFamily="34" charset="-128"/>
              </a:defRPr>
            </a:lvl4pPr>
            <a:lvl5pPr marL="1983128" indent="-220348" defTabSz="931887" eaLnBrk="0" hangingPunct="0">
              <a:spcBef>
                <a:spcPct val="30000"/>
              </a:spcBef>
              <a:defRPr sz="1200">
                <a:solidFill>
                  <a:schemeClr val="tx1"/>
                </a:solidFill>
                <a:latin typeface="Trebuchet MS" pitchFamily="34" charset="0"/>
                <a:ea typeface="Arial Unicode MS" pitchFamily="34" charset="-128"/>
                <a:cs typeface="Arial Unicode MS" pitchFamily="34" charset="-128"/>
              </a:defRPr>
            </a:lvl5pPr>
            <a:lvl6pPr marL="2423823" indent="-220348" defTabSz="931887" eaLnBrk="0" fontAlgn="base" hangingPunct="0">
              <a:spcBef>
                <a:spcPct val="30000"/>
              </a:spcBef>
              <a:spcAft>
                <a:spcPct val="0"/>
              </a:spcAft>
              <a:defRPr sz="1200">
                <a:solidFill>
                  <a:schemeClr val="tx1"/>
                </a:solidFill>
                <a:latin typeface="Trebuchet MS" pitchFamily="34" charset="0"/>
                <a:ea typeface="Arial Unicode MS" pitchFamily="34" charset="-128"/>
                <a:cs typeface="Arial Unicode MS" pitchFamily="34" charset="-128"/>
              </a:defRPr>
            </a:lvl6pPr>
            <a:lvl7pPr marL="2864518" indent="-220348" defTabSz="931887" eaLnBrk="0" fontAlgn="base" hangingPunct="0">
              <a:spcBef>
                <a:spcPct val="30000"/>
              </a:spcBef>
              <a:spcAft>
                <a:spcPct val="0"/>
              </a:spcAft>
              <a:defRPr sz="1200">
                <a:solidFill>
                  <a:schemeClr val="tx1"/>
                </a:solidFill>
                <a:latin typeface="Trebuchet MS" pitchFamily="34" charset="0"/>
                <a:ea typeface="Arial Unicode MS" pitchFamily="34" charset="-128"/>
                <a:cs typeface="Arial Unicode MS" pitchFamily="34" charset="-128"/>
              </a:defRPr>
            </a:lvl7pPr>
            <a:lvl8pPr marL="3305213" indent="-220348" defTabSz="931887" eaLnBrk="0" fontAlgn="base" hangingPunct="0">
              <a:spcBef>
                <a:spcPct val="30000"/>
              </a:spcBef>
              <a:spcAft>
                <a:spcPct val="0"/>
              </a:spcAft>
              <a:defRPr sz="1200">
                <a:solidFill>
                  <a:schemeClr val="tx1"/>
                </a:solidFill>
                <a:latin typeface="Trebuchet MS" pitchFamily="34" charset="0"/>
                <a:ea typeface="Arial Unicode MS" pitchFamily="34" charset="-128"/>
                <a:cs typeface="Arial Unicode MS" pitchFamily="34" charset="-128"/>
              </a:defRPr>
            </a:lvl8pPr>
            <a:lvl9pPr marL="3745908" indent="-220348" defTabSz="931887" eaLnBrk="0" fontAlgn="base" hangingPunct="0">
              <a:spcBef>
                <a:spcPct val="30000"/>
              </a:spcBef>
              <a:spcAft>
                <a:spcPct val="0"/>
              </a:spcAft>
              <a:defRPr sz="1200">
                <a:solidFill>
                  <a:schemeClr val="tx1"/>
                </a:solidFill>
                <a:latin typeface="Trebuchet MS" pitchFamily="34" charset="0"/>
                <a:ea typeface="Arial Unicode MS" pitchFamily="34" charset="-128"/>
                <a:cs typeface="Arial Unicode MS" pitchFamily="34" charset="-128"/>
              </a:defRPr>
            </a:lvl9pPr>
          </a:lstStyle>
          <a:p>
            <a:pPr marL="0" marR="0" lvl="0" indent="0" algn="r" defTabSz="931887" rtl="0" eaLnBrk="1" fontAlgn="base" latinLnBrk="0" hangingPunct="1">
              <a:lnSpc>
                <a:spcPct val="100000"/>
              </a:lnSpc>
              <a:spcBef>
                <a:spcPct val="0"/>
              </a:spcBef>
              <a:spcAft>
                <a:spcPct val="0"/>
              </a:spcAft>
              <a:buClrTx/>
              <a:buSzTx/>
              <a:buFontTx/>
              <a:buNone/>
              <a:tabLst/>
              <a:defRPr/>
            </a:pPr>
            <a:fld id="{6B9A44AD-C05E-4FBE-99A9-FEACE3958D49}" type="slidenum">
              <a:rPr kumimoji="0" lang="en-US" altLang="en-US" sz="1200" b="0" i="0" u="none" strike="noStrike" kern="1200" cap="none" spc="0" normalizeH="0" baseline="0" noProof="0" smtClean="0">
                <a:ln>
                  <a:noFill/>
                </a:ln>
                <a:solidFill>
                  <a:srgbClr val="000000"/>
                </a:solidFill>
                <a:effectLst/>
                <a:uLnTx/>
                <a:uFillTx/>
                <a:latin typeface="Trebuchet MS" pitchFamily="34" charset="0"/>
                <a:ea typeface="Arial Unicode MS" panose="020B0604020202020204" pitchFamily="34" charset="-128"/>
              </a:rPr>
              <a:pPr marL="0" marR="0" lvl="0" indent="0" algn="r" defTabSz="931887"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rebuchet MS" pitchFamily="34" charset="0"/>
              <a:ea typeface="Arial Unicode MS" panose="020B0604020202020204" pitchFamily="34" charset="-128"/>
            </a:endParaRPr>
          </a:p>
        </p:txBody>
      </p:sp>
      <p:sp>
        <p:nvSpPr>
          <p:cNvPr id="51203" name="Rectangle 2"/>
          <p:cNvSpPr>
            <a:spLocks noGrp="1" noRot="1" noChangeAspect="1" noChangeArrowheads="1" noTextEdit="1"/>
          </p:cNvSpPr>
          <p:nvPr>
            <p:ph type="sldImg"/>
          </p:nvPr>
        </p:nvSpPr>
        <p:spPr>
          <a:xfrm>
            <a:off x="406400" y="696913"/>
            <a:ext cx="6197600" cy="348615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0"/>
              </a:spcBef>
              <a:spcAft>
                <a:spcPts val="600"/>
              </a:spcAft>
            </a:pPr>
            <a:r>
              <a:rPr lang="en-US" altLang="en-US" sz="1100" b="1" dirty="0">
                <a:cs typeface="Arial Unicode MS" pitchFamily="34" charset="-128"/>
              </a:rPr>
              <a:t>The Rule of 72</a:t>
            </a:r>
          </a:p>
          <a:p>
            <a:pPr eaLnBrk="1" hangingPunct="1">
              <a:spcBef>
                <a:spcPts val="0"/>
              </a:spcBef>
              <a:spcAft>
                <a:spcPts val="600"/>
              </a:spcAft>
            </a:pPr>
            <a:r>
              <a:rPr lang="en-US" altLang="en-US" sz="1100" dirty="0">
                <a:cs typeface="Arial Unicode MS" pitchFamily="34" charset="-128"/>
              </a:rPr>
              <a:t>Objective: To show the effect that compound interest has over time at three different rates of returns</a:t>
            </a:r>
          </a:p>
          <a:p>
            <a:pPr eaLnBrk="1" hangingPunct="1">
              <a:spcBef>
                <a:spcPts val="0"/>
              </a:spcBef>
              <a:spcAft>
                <a:spcPts val="600"/>
              </a:spcAft>
            </a:pPr>
            <a:endParaRPr lang="en-US" altLang="en-US" sz="1100" dirty="0">
              <a:cs typeface="Arial Unicode MS" pitchFamily="34" charset="-128"/>
            </a:endParaRPr>
          </a:p>
          <a:p>
            <a:pPr eaLnBrk="1" hangingPunct="1">
              <a:spcBef>
                <a:spcPts val="0"/>
              </a:spcBef>
              <a:spcAft>
                <a:spcPts val="600"/>
              </a:spcAft>
            </a:pPr>
            <a:r>
              <a:rPr lang="en-US" altLang="en-US" sz="1100" dirty="0">
                <a:cs typeface="Arial Unicode MS" pitchFamily="34" charset="-128"/>
              </a:rPr>
              <a:t>Points to Cover:</a:t>
            </a:r>
          </a:p>
          <a:p>
            <a:pPr eaLnBrk="1" hangingPunct="1">
              <a:spcBef>
                <a:spcPts val="0"/>
              </a:spcBef>
              <a:spcAft>
                <a:spcPts val="600"/>
              </a:spcAft>
            </a:pPr>
            <a:r>
              <a:rPr lang="ja-JP" altLang="en-US" sz="1100" dirty="0">
                <a:cs typeface="Arial Unicode MS" pitchFamily="34" charset="-128"/>
              </a:rPr>
              <a:t>“</a:t>
            </a:r>
            <a:r>
              <a:rPr lang="en-US" altLang="ja-JP" sz="1100" dirty="0">
                <a:cs typeface="Arial Unicode MS" pitchFamily="34" charset="-128"/>
              </a:rPr>
              <a:t>The Rule of 72 shows that, the higher the rate of return, the faster you can grow your savings. It would take you 24 years to double your savings if it only grows at a 3% annual rate of return. Could you wait that long?</a:t>
            </a:r>
            <a:r>
              <a:rPr lang="ja-JP" altLang="en-US" sz="1100" dirty="0">
                <a:cs typeface="Arial Unicode MS" pitchFamily="34" charset="-128"/>
              </a:rPr>
              <a:t>”</a:t>
            </a:r>
            <a:r>
              <a:rPr lang="en-US" altLang="ja-JP" sz="1100" dirty="0">
                <a:cs typeface="Arial Unicode MS" pitchFamily="34" charset="-128"/>
              </a:rPr>
              <a:t> </a:t>
            </a:r>
            <a:endParaRPr lang="en-US" altLang="en-US" sz="1100" dirty="0">
              <a:cs typeface="Arial Unicode MS" pitchFamily="34" charset="-128"/>
            </a:endParaRPr>
          </a:p>
          <a:p>
            <a:pPr eaLnBrk="1" hangingPunct="1">
              <a:spcBef>
                <a:spcPts val="0"/>
              </a:spcBef>
              <a:spcAft>
                <a:spcPts val="600"/>
              </a:spcAft>
            </a:pPr>
            <a:r>
              <a:rPr lang="ja-JP" altLang="en-US" sz="1100" dirty="0">
                <a:cs typeface="Arial Unicode MS" pitchFamily="34" charset="-128"/>
              </a:rPr>
              <a:t>“</a:t>
            </a:r>
            <a:r>
              <a:rPr lang="en-US" altLang="ja-JP" sz="1100" dirty="0">
                <a:cs typeface="Arial Unicode MS" pitchFamily="34" charset="-128"/>
              </a:rPr>
              <a:t>It would take you 12 years to double your money at a 6% annual rate of return. But it would only take 6 years to double your savings if you can achieve a 12% rate of return.</a:t>
            </a:r>
            <a:r>
              <a:rPr lang="ja-JP" altLang="en-US" sz="1100" dirty="0">
                <a:cs typeface="Arial Unicode MS" pitchFamily="34" charset="-128"/>
              </a:rPr>
              <a:t>”</a:t>
            </a:r>
            <a:endParaRPr lang="en-US" altLang="en-US" sz="1100" dirty="0">
              <a:cs typeface="Arial Unicode MS" pitchFamily="34" charset="-128"/>
            </a:endParaRPr>
          </a:p>
          <a:p>
            <a:pPr eaLnBrk="1" hangingPunct="1">
              <a:spcBef>
                <a:spcPts val="0"/>
              </a:spcBef>
              <a:spcAft>
                <a:spcPts val="600"/>
              </a:spcAft>
            </a:pPr>
            <a:r>
              <a:rPr lang="ja-JP" altLang="en-US" sz="1100" dirty="0">
                <a:cs typeface="Arial Unicode MS" pitchFamily="34" charset="-128"/>
              </a:rPr>
              <a:t>“</a:t>
            </a:r>
            <a:r>
              <a:rPr lang="en-US" altLang="ja-JP" sz="1100" dirty="0">
                <a:cs typeface="Arial Unicode MS" pitchFamily="34" charset="-128"/>
              </a:rPr>
              <a:t>Now, let</a:t>
            </a:r>
            <a:r>
              <a:rPr lang="ja-JP" altLang="en-US" sz="1100" dirty="0">
                <a:cs typeface="Arial Unicode MS" pitchFamily="34" charset="-128"/>
              </a:rPr>
              <a:t>’</a:t>
            </a:r>
            <a:r>
              <a:rPr lang="en-US" altLang="ja-JP" sz="1100" dirty="0">
                <a:cs typeface="Arial Unicode MS" pitchFamily="34" charset="-128"/>
              </a:rPr>
              <a:t>s apply some dollar amounts to this principle so you can see how savings could grow over time.</a:t>
            </a:r>
            <a:r>
              <a:rPr lang="ja-JP" altLang="en-US" sz="1100" dirty="0">
                <a:cs typeface="Arial Unicode MS" pitchFamily="34" charset="-128"/>
              </a:rPr>
              <a:t>”</a:t>
            </a:r>
            <a:endParaRPr lang="en-US" altLang="en-US" sz="1100" dirty="0">
              <a:cs typeface="Arial Unicode MS" pitchFamily="34" charset="-128"/>
            </a:endParaRPr>
          </a:p>
          <a:p>
            <a:pPr eaLnBrk="1" hangingPunct="1">
              <a:spcBef>
                <a:spcPts val="0"/>
              </a:spcBef>
              <a:spcAft>
                <a:spcPts val="600"/>
              </a:spcAft>
            </a:pPr>
            <a:endParaRPr lang="en-US" altLang="en-US" sz="1100" dirty="0">
              <a:cs typeface="Arial Unicode MS" pitchFamily="34" charset="-128"/>
            </a:endParaRPr>
          </a:p>
          <a:p>
            <a:pPr eaLnBrk="1" hangingPunct="1">
              <a:spcBef>
                <a:spcPts val="0"/>
              </a:spcBef>
              <a:spcAft>
                <a:spcPts val="600"/>
              </a:spcAft>
            </a:pPr>
            <a:r>
              <a:rPr lang="en-US" altLang="en-US" sz="1100" dirty="0">
                <a:cs typeface="Arial Unicode MS" pitchFamily="34" charset="-128"/>
              </a:rPr>
              <a:t>Go to next slide.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985032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576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1099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45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6FAA4-E1DA-507E-3F0B-8A2067DE4F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5E9584-7458-3EF6-7902-4C149132B4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2AB1A8-5D4B-4A56-0889-A49FCB31DE9C}"/>
              </a:ext>
            </a:extLst>
          </p:cNvPr>
          <p:cNvSpPr>
            <a:spLocks noGrp="1"/>
          </p:cNvSpPr>
          <p:nvPr>
            <p:ph type="dt" sz="half" idx="10"/>
          </p:nvPr>
        </p:nvSpPr>
        <p:spPr/>
        <p:txBody>
          <a:bodyPr/>
          <a:lstStyle/>
          <a:p>
            <a:fld id="{CE09D66D-6B52-4686-811F-B551E1D7120A}" type="datetimeFigureOut">
              <a:rPr lang="en-US" smtClean="0"/>
              <a:t>1/1/2026</a:t>
            </a:fld>
            <a:endParaRPr lang="en-US"/>
          </a:p>
        </p:txBody>
      </p:sp>
      <p:sp>
        <p:nvSpPr>
          <p:cNvPr id="5" name="Footer Placeholder 4">
            <a:extLst>
              <a:ext uri="{FF2B5EF4-FFF2-40B4-BE49-F238E27FC236}">
                <a16:creationId xmlns:a16="http://schemas.microsoft.com/office/drawing/2014/main" id="{D467441A-AE47-8E65-9F10-5B3E680AC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3F6A6-6EEE-9FEE-D6FB-CB767D5D2CE9}"/>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4089187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14B4-0731-0D90-17C6-2A06D271BD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FB3163-0E47-0DA6-325F-7B71025B91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FF6269-923C-3E5A-6897-2D98DBED6B67}"/>
              </a:ext>
            </a:extLst>
          </p:cNvPr>
          <p:cNvSpPr>
            <a:spLocks noGrp="1"/>
          </p:cNvSpPr>
          <p:nvPr>
            <p:ph type="dt" sz="half" idx="10"/>
          </p:nvPr>
        </p:nvSpPr>
        <p:spPr/>
        <p:txBody>
          <a:bodyPr/>
          <a:lstStyle/>
          <a:p>
            <a:fld id="{CE09D66D-6B52-4686-811F-B551E1D7120A}" type="datetimeFigureOut">
              <a:rPr lang="en-US" smtClean="0"/>
              <a:t>1/1/2026</a:t>
            </a:fld>
            <a:endParaRPr lang="en-US"/>
          </a:p>
        </p:txBody>
      </p:sp>
      <p:sp>
        <p:nvSpPr>
          <p:cNvPr id="5" name="Footer Placeholder 4">
            <a:extLst>
              <a:ext uri="{FF2B5EF4-FFF2-40B4-BE49-F238E27FC236}">
                <a16:creationId xmlns:a16="http://schemas.microsoft.com/office/drawing/2014/main" id="{5C481DCA-DC50-9254-5D26-3D9116F26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F2EF0-A04D-10C5-E3C9-10606A2DC0A8}"/>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93443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3EF09-18BD-AD1F-F5F7-E3B61BB430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C21FE3-E21E-4482-EF80-D97AC0B05C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ADF8E1-1FA5-042D-7199-6374FC49ACA7}"/>
              </a:ext>
            </a:extLst>
          </p:cNvPr>
          <p:cNvSpPr>
            <a:spLocks noGrp="1"/>
          </p:cNvSpPr>
          <p:nvPr>
            <p:ph type="dt" sz="half" idx="10"/>
          </p:nvPr>
        </p:nvSpPr>
        <p:spPr/>
        <p:txBody>
          <a:bodyPr/>
          <a:lstStyle/>
          <a:p>
            <a:fld id="{CE09D66D-6B52-4686-811F-B551E1D7120A}" type="datetimeFigureOut">
              <a:rPr lang="en-US" smtClean="0"/>
              <a:t>1/1/2026</a:t>
            </a:fld>
            <a:endParaRPr lang="en-US"/>
          </a:p>
        </p:txBody>
      </p:sp>
      <p:sp>
        <p:nvSpPr>
          <p:cNvPr id="5" name="Footer Placeholder 4">
            <a:extLst>
              <a:ext uri="{FF2B5EF4-FFF2-40B4-BE49-F238E27FC236}">
                <a16:creationId xmlns:a16="http://schemas.microsoft.com/office/drawing/2014/main" id="{9D496B23-4022-2E68-598B-39758C933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B889D-7F54-7294-D0F4-50EE74A0F20A}"/>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751213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D343-431B-D556-029B-B67F19B8C7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46DB9E-5F84-40B3-BB91-834CF10F7C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A9902D-C96D-ED86-80F0-2A5C7DDB0F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3B38A1-4424-7902-FCA2-A5578B1B277D}"/>
              </a:ext>
            </a:extLst>
          </p:cNvPr>
          <p:cNvSpPr>
            <a:spLocks noGrp="1"/>
          </p:cNvSpPr>
          <p:nvPr>
            <p:ph type="dt" sz="half" idx="10"/>
          </p:nvPr>
        </p:nvSpPr>
        <p:spPr/>
        <p:txBody>
          <a:bodyPr/>
          <a:lstStyle/>
          <a:p>
            <a:fld id="{CE09D66D-6B52-4686-811F-B551E1D7120A}" type="datetimeFigureOut">
              <a:rPr lang="en-US" smtClean="0"/>
              <a:t>1/1/2026</a:t>
            </a:fld>
            <a:endParaRPr lang="en-US"/>
          </a:p>
        </p:txBody>
      </p:sp>
      <p:sp>
        <p:nvSpPr>
          <p:cNvPr id="6" name="Footer Placeholder 5">
            <a:extLst>
              <a:ext uri="{FF2B5EF4-FFF2-40B4-BE49-F238E27FC236}">
                <a16:creationId xmlns:a16="http://schemas.microsoft.com/office/drawing/2014/main" id="{AF139A21-746B-5F92-8A8F-7BDFA5C89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124962-61FB-F044-A9C5-F2217A59281A}"/>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1052508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9B7B-5128-01CF-2B26-914B678E7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99DA05-0718-3E24-63E4-5C5832A221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AF8941-1233-93BB-7904-9E059CB1B7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7B824D-ACFF-EB72-1868-5FC83C6CAD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5A5332-A72A-EE89-66A7-1460C3EECC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2515BD-D62E-6FA6-A0B3-14B58C2CF52F}"/>
              </a:ext>
            </a:extLst>
          </p:cNvPr>
          <p:cNvSpPr>
            <a:spLocks noGrp="1"/>
          </p:cNvSpPr>
          <p:nvPr>
            <p:ph type="dt" sz="half" idx="10"/>
          </p:nvPr>
        </p:nvSpPr>
        <p:spPr/>
        <p:txBody>
          <a:bodyPr/>
          <a:lstStyle/>
          <a:p>
            <a:fld id="{CE09D66D-6B52-4686-811F-B551E1D7120A}" type="datetimeFigureOut">
              <a:rPr lang="en-US" smtClean="0"/>
              <a:t>1/1/2026</a:t>
            </a:fld>
            <a:endParaRPr lang="en-US"/>
          </a:p>
        </p:txBody>
      </p:sp>
      <p:sp>
        <p:nvSpPr>
          <p:cNvPr id="8" name="Footer Placeholder 7">
            <a:extLst>
              <a:ext uri="{FF2B5EF4-FFF2-40B4-BE49-F238E27FC236}">
                <a16:creationId xmlns:a16="http://schemas.microsoft.com/office/drawing/2014/main" id="{D09E47F7-9054-FA6E-14E2-EE920DD19C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285996-20D8-3422-DE03-E343498640EC}"/>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3123626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6F78-6DFC-403E-FA2A-31B6583D22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B0BB7-90CF-DE5E-8EBE-8E58925B4CBB}"/>
              </a:ext>
            </a:extLst>
          </p:cNvPr>
          <p:cNvSpPr>
            <a:spLocks noGrp="1"/>
          </p:cNvSpPr>
          <p:nvPr>
            <p:ph type="dt" sz="half" idx="10"/>
          </p:nvPr>
        </p:nvSpPr>
        <p:spPr/>
        <p:txBody>
          <a:bodyPr/>
          <a:lstStyle/>
          <a:p>
            <a:fld id="{CE09D66D-6B52-4686-811F-B551E1D7120A}" type="datetimeFigureOut">
              <a:rPr lang="en-US" smtClean="0"/>
              <a:t>1/1/2026</a:t>
            </a:fld>
            <a:endParaRPr lang="en-US"/>
          </a:p>
        </p:txBody>
      </p:sp>
      <p:sp>
        <p:nvSpPr>
          <p:cNvPr id="4" name="Footer Placeholder 3">
            <a:extLst>
              <a:ext uri="{FF2B5EF4-FFF2-40B4-BE49-F238E27FC236}">
                <a16:creationId xmlns:a16="http://schemas.microsoft.com/office/drawing/2014/main" id="{25F6813C-A789-B758-9A5D-07E64491FD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DDE769-65A4-ADDA-0FB5-112341EC4FAB}"/>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3101605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41AAC-11E3-5872-F84F-E49C9A58CE1E}"/>
              </a:ext>
            </a:extLst>
          </p:cNvPr>
          <p:cNvSpPr>
            <a:spLocks noGrp="1"/>
          </p:cNvSpPr>
          <p:nvPr>
            <p:ph type="dt" sz="half" idx="10"/>
          </p:nvPr>
        </p:nvSpPr>
        <p:spPr/>
        <p:txBody>
          <a:bodyPr/>
          <a:lstStyle/>
          <a:p>
            <a:fld id="{CE09D66D-6B52-4686-811F-B551E1D7120A}" type="datetimeFigureOut">
              <a:rPr lang="en-US" smtClean="0"/>
              <a:t>1/1/2026</a:t>
            </a:fld>
            <a:endParaRPr lang="en-US"/>
          </a:p>
        </p:txBody>
      </p:sp>
      <p:sp>
        <p:nvSpPr>
          <p:cNvPr id="3" name="Footer Placeholder 2">
            <a:extLst>
              <a:ext uri="{FF2B5EF4-FFF2-40B4-BE49-F238E27FC236}">
                <a16:creationId xmlns:a16="http://schemas.microsoft.com/office/drawing/2014/main" id="{27E934F2-880E-C411-9BB7-89C1A8ABA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2578A2-92C4-A6F3-9013-0E552D8247AE}"/>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984833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A254-9D0E-C6EC-E87A-B13F499F7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B1E44-5D20-E0D1-3CA3-0FD9873FA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4E0AF4-9B20-273C-36EB-DAB4E1296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DD53E-238D-F558-A71C-DD7EE9BD7511}"/>
              </a:ext>
            </a:extLst>
          </p:cNvPr>
          <p:cNvSpPr>
            <a:spLocks noGrp="1"/>
          </p:cNvSpPr>
          <p:nvPr>
            <p:ph type="dt" sz="half" idx="10"/>
          </p:nvPr>
        </p:nvSpPr>
        <p:spPr/>
        <p:txBody>
          <a:bodyPr/>
          <a:lstStyle/>
          <a:p>
            <a:fld id="{CE09D66D-6B52-4686-811F-B551E1D7120A}" type="datetimeFigureOut">
              <a:rPr lang="en-US" smtClean="0"/>
              <a:t>1/1/2026</a:t>
            </a:fld>
            <a:endParaRPr lang="en-US"/>
          </a:p>
        </p:txBody>
      </p:sp>
      <p:sp>
        <p:nvSpPr>
          <p:cNvPr id="6" name="Footer Placeholder 5">
            <a:extLst>
              <a:ext uri="{FF2B5EF4-FFF2-40B4-BE49-F238E27FC236}">
                <a16:creationId xmlns:a16="http://schemas.microsoft.com/office/drawing/2014/main" id="{6DD0A384-D744-4EF4-B91B-1F58412A6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174B83-004F-6F88-6580-AC926147D1D2}"/>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3206609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0648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39441-28F6-6E7D-107E-D6161F54D6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FF1E44-2BD7-1FF6-E4DD-DFE26D93F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CFCA38-2AB4-2C78-D3A3-DC1006273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833949-87F4-8129-0B05-A9F795031682}"/>
              </a:ext>
            </a:extLst>
          </p:cNvPr>
          <p:cNvSpPr>
            <a:spLocks noGrp="1"/>
          </p:cNvSpPr>
          <p:nvPr>
            <p:ph type="dt" sz="half" idx="10"/>
          </p:nvPr>
        </p:nvSpPr>
        <p:spPr/>
        <p:txBody>
          <a:bodyPr/>
          <a:lstStyle/>
          <a:p>
            <a:fld id="{CE09D66D-6B52-4686-811F-B551E1D7120A}" type="datetimeFigureOut">
              <a:rPr lang="en-US" smtClean="0"/>
              <a:t>1/1/2026</a:t>
            </a:fld>
            <a:endParaRPr lang="en-US"/>
          </a:p>
        </p:txBody>
      </p:sp>
      <p:sp>
        <p:nvSpPr>
          <p:cNvPr id="6" name="Footer Placeholder 5">
            <a:extLst>
              <a:ext uri="{FF2B5EF4-FFF2-40B4-BE49-F238E27FC236}">
                <a16:creationId xmlns:a16="http://schemas.microsoft.com/office/drawing/2014/main" id="{2BE64378-D077-CF4B-A4DA-092A1A5D9E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6DFB0C-EF5B-8703-EDB7-2D84FDA997D4}"/>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725117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D4C0-A5F2-3AA8-B1EA-058008D6C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CC716C-E7EC-E82D-4899-4689D8C985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B8E4C-EDA9-A06E-756A-8E202DDB66C6}"/>
              </a:ext>
            </a:extLst>
          </p:cNvPr>
          <p:cNvSpPr>
            <a:spLocks noGrp="1"/>
          </p:cNvSpPr>
          <p:nvPr>
            <p:ph type="dt" sz="half" idx="10"/>
          </p:nvPr>
        </p:nvSpPr>
        <p:spPr/>
        <p:txBody>
          <a:bodyPr/>
          <a:lstStyle/>
          <a:p>
            <a:fld id="{CE09D66D-6B52-4686-811F-B551E1D7120A}" type="datetimeFigureOut">
              <a:rPr lang="en-US" smtClean="0"/>
              <a:t>1/1/2026</a:t>
            </a:fld>
            <a:endParaRPr lang="en-US"/>
          </a:p>
        </p:txBody>
      </p:sp>
      <p:sp>
        <p:nvSpPr>
          <p:cNvPr id="5" name="Footer Placeholder 4">
            <a:extLst>
              <a:ext uri="{FF2B5EF4-FFF2-40B4-BE49-F238E27FC236}">
                <a16:creationId xmlns:a16="http://schemas.microsoft.com/office/drawing/2014/main" id="{C8EA8D0B-8CF8-2751-6230-3EB349363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EDF80D-1FA1-B17E-1A5F-9841432FFFD9}"/>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1470550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3F4F08-A105-AE67-1B72-E3001E727B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AFA54-CBDA-35A5-EC4D-6E466ADC2C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A3F76-9E8D-AD9C-2812-0AF63C7B0D2C}"/>
              </a:ext>
            </a:extLst>
          </p:cNvPr>
          <p:cNvSpPr>
            <a:spLocks noGrp="1"/>
          </p:cNvSpPr>
          <p:nvPr>
            <p:ph type="dt" sz="half" idx="10"/>
          </p:nvPr>
        </p:nvSpPr>
        <p:spPr/>
        <p:txBody>
          <a:bodyPr/>
          <a:lstStyle/>
          <a:p>
            <a:fld id="{CE09D66D-6B52-4686-811F-B551E1D7120A}" type="datetimeFigureOut">
              <a:rPr lang="en-US" smtClean="0"/>
              <a:t>1/1/2026</a:t>
            </a:fld>
            <a:endParaRPr lang="en-US"/>
          </a:p>
        </p:txBody>
      </p:sp>
      <p:sp>
        <p:nvSpPr>
          <p:cNvPr id="5" name="Footer Placeholder 4">
            <a:extLst>
              <a:ext uri="{FF2B5EF4-FFF2-40B4-BE49-F238E27FC236}">
                <a16:creationId xmlns:a16="http://schemas.microsoft.com/office/drawing/2014/main" id="{0DE98A64-B483-AC43-D135-EEE8A968C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E211D-AB53-0DBB-CBDD-D0F7DC50FBD2}"/>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538401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t>‹#›</a:t>
            </a:fld>
            <a:endParaRPr lang="en-US"/>
          </a:p>
        </p:txBody>
      </p:sp>
      <p:cxnSp>
        <p:nvCxnSpPr>
          <p:cNvPr id="5" name="Straight Connector 4">
            <a:extLst>
              <a:ext uri="{FF2B5EF4-FFF2-40B4-BE49-F238E27FC236}">
                <a16:creationId xmlns:a16="http://schemas.microsoft.com/office/drawing/2014/main" id="{B1A8411E-8DC6-594A-82F6-A4AC24C63C3B}"/>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345626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t>‹#›</a:t>
            </a:fld>
            <a:endParaRPr lang="en-US"/>
          </a:p>
        </p:txBody>
      </p:sp>
      <p:cxnSp>
        <p:nvCxnSpPr>
          <p:cNvPr id="4" name="Straight Connector 3">
            <a:extLst>
              <a:ext uri="{FF2B5EF4-FFF2-40B4-BE49-F238E27FC236}">
                <a16:creationId xmlns:a16="http://schemas.microsoft.com/office/drawing/2014/main" id="{61527844-4573-A745-97F8-0FE5547BC293}"/>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38833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153187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
        <p:nvSpPr>
          <p:cNvPr id="2" name="Rectangle 1">
            <a:extLst>
              <a:ext uri="{FF2B5EF4-FFF2-40B4-BE49-F238E27FC236}">
                <a16:creationId xmlns:a16="http://schemas.microsoft.com/office/drawing/2014/main" id="{B28676F7-5319-2B43-8D23-19B18AAA5FD3}"/>
              </a:ext>
            </a:extLst>
          </p:cNvPr>
          <p:cNvSpPr/>
          <p:nvPr userDrawn="1"/>
        </p:nvSpPr>
        <p:spPr>
          <a:xfrm>
            <a:off x="495013" y="1008362"/>
            <a:ext cx="11247808" cy="220005"/>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solidFill>
                  <a:sysClr val="windowText" lastClr="000000"/>
                </a:solidFill>
              </a:ln>
            </a:endParaRPr>
          </a:p>
        </p:txBody>
      </p:sp>
    </p:spTree>
    <p:extLst>
      <p:ext uri="{BB962C8B-B14F-4D97-AF65-F5344CB8AC3E}">
        <p14:creationId xmlns:p14="http://schemas.microsoft.com/office/powerpoint/2010/main" val="435621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ue Bkgr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1C72D-6345-2343-882F-CBB167EC01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13517"/>
          </a:xfrm>
          <a:prstGeom prst="rect">
            <a:avLst/>
          </a:prstGeom>
        </p:spPr>
      </p:pic>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1834353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t>‹#›</a:t>
            </a:fld>
            <a:endParaRPr lang="en-US"/>
          </a:p>
        </p:txBody>
      </p:sp>
      <p:cxnSp>
        <p:nvCxnSpPr>
          <p:cNvPr id="5" name="Straight Connector 4">
            <a:extLst>
              <a:ext uri="{FF2B5EF4-FFF2-40B4-BE49-F238E27FC236}">
                <a16:creationId xmlns:a16="http://schemas.microsoft.com/office/drawing/2014/main" id="{B1A8411E-8DC6-594A-82F6-A4AC24C63C3B}"/>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117970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t>‹#›</a:t>
            </a:fld>
            <a:endParaRPr lang="en-US"/>
          </a:p>
        </p:txBody>
      </p:sp>
      <p:cxnSp>
        <p:nvCxnSpPr>
          <p:cNvPr id="4" name="Straight Connector 3">
            <a:extLst>
              <a:ext uri="{FF2B5EF4-FFF2-40B4-BE49-F238E27FC236}">
                <a16:creationId xmlns:a16="http://schemas.microsoft.com/office/drawing/2014/main" id="{61527844-4573-A745-97F8-0FE5547BC293}"/>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20654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1406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2816583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
        <p:nvSpPr>
          <p:cNvPr id="2" name="Rectangle 1">
            <a:extLst>
              <a:ext uri="{FF2B5EF4-FFF2-40B4-BE49-F238E27FC236}">
                <a16:creationId xmlns:a16="http://schemas.microsoft.com/office/drawing/2014/main" id="{B28676F7-5319-2B43-8D23-19B18AAA5FD3}"/>
              </a:ext>
            </a:extLst>
          </p:cNvPr>
          <p:cNvSpPr/>
          <p:nvPr userDrawn="1"/>
        </p:nvSpPr>
        <p:spPr>
          <a:xfrm>
            <a:off x="495013" y="1008362"/>
            <a:ext cx="11247808" cy="220005"/>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solidFill>
                  <a:sysClr val="windowText" lastClr="000000"/>
                </a:solidFill>
              </a:ln>
            </a:endParaRPr>
          </a:p>
        </p:txBody>
      </p:sp>
    </p:spTree>
    <p:extLst>
      <p:ext uri="{BB962C8B-B14F-4D97-AF65-F5344CB8AC3E}">
        <p14:creationId xmlns:p14="http://schemas.microsoft.com/office/powerpoint/2010/main" val="2125145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ue Bkgr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1C72D-6345-2343-882F-CBB167EC01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1" y="5012"/>
            <a:ext cx="12192000" cy="6858000"/>
          </a:xfrm>
          <a:prstGeom prst="rect">
            <a:avLst/>
          </a:prstGeom>
        </p:spPr>
      </p:pic>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3924862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9557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7484" y="85726"/>
            <a:ext cx="10972800" cy="907697"/>
          </a:xfrm>
        </p:spPr>
        <p:txBody>
          <a:bodyPr/>
          <a:lstStyle/>
          <a:p>
            <a:r>
              <a:rPr lang="en-US" dirty="0"/>
              <a:t>Click to edit Master title style</a:t>
            </a:r>
          </a:p>
        </p:txBody>
      </p:sp>
    </p:spTree>
    <p:extLst>
      <p:ext uri="{BB962C8B-B14F-4D97-AF65-F5344CB8AC3E}">
        <p14:creationId xmlns:p14="http://schemas.microsoft.com/office/powerpoint/2010/main" val="1046172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087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052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52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519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638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3473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718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07401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EA2F85-67E7-36F5-2C9E-6B90A17271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4B3D94-CB24-3059-0B96-4890F68153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83E98-05A0-80E5-95CF-D1EA9C75C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9D66D-6B52-4686-811F-B551E1D7120A}" type="datetimeFigureOut">
              <a:rPr lang="en-US" smtClean="0"/>
              <a:t>1/1/2026</a:t>
            </a:fld>
            <a:endParaRPr lang="en-US"/>
          </a:p>
        </p:txBody>
      </p:sp>
      <p:sp>
        <p:nvSpPr>
          <p:cNvPr id="5" name="Footer Placeholder 4">
            <a:extLst>
              <a:ext uri="{FF2B5EF4-FFF2-40B4-BE49-F238E27FC236}">
                <a16:creationId xmlns:a16="http://schemas.microsoft.com/office/drawing/2014/main" id="{AC834EB6-D3F7-1DC6-68B1-2B0AE301F3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174061-72B6-3632-C701-73F80A4439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DE608-1892-4AA3-AD32-CC4B851729ED}" type="slidenum">
              <a:rPr lang="en-US" smtClean="0"/>
              <a:t>‹#›</a:t>
            </a:fld>
            <a:endParaRPr lang="en-US"/>
          </a:p>
        </p:txBody>
      </p:sp>
    </p:spTree>
    <p:extLst>
      <p:ext uri="{BB962C8B-B14F-4D97-AF65-F5344CB8AC3E}">
        <p14:creationId xmlns:p14="http://schemas.microsoft.com/office/powerpoint/2010/main" val="7902930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F76B0-01E5-B44E-A57A-4F5C525793DC}"/>
              </a:ext>
            </a:extLst>
          </p:cNvPr>
          <p:cNvSpPr/>
          <p:nvPr userDrawn="1"/>
        </p:nvSpPr>
        <p:spPr>
          <a:xfrm>
            <a:off x="0" y="0"/>
            <a:ext cx="12192000" cy="6858000"/>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401762" y="342311"/>
            <a:ext cx="11388477" cy="625877"/>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609600" y="1489645"/>
            <a:ext cx="10972800" cy="2683812"/>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5001" y="6487727"/>
            <a:ext cx="554600"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329974060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hf hdr="0" ftr="0" dt="0"/>
  <p:txStyles>
    <p:titleStyle>
      <a:lvl1pPr algn="ctr" defTabSz="609630" rtl="0" eaLnBrk="1" latinLnBrk="0" hangingPunct="1">
        <a:spcBef>
          <a:spcPct val="0"/>
        </a:spcBef>
        <a:buNone/>
        <a:defRPr sz="3467" kern="1200">
          <a:solidFill>
            <a:srgbClr val="3F6282"/>
          </a:solidFill>
          <a:latin typeface="Helvetica"/>
          <a:ea typeface="+mj-ea"/>
          <a:cs typeface="Helvetica"/>
        </a:defRPr>
      </a:lvl1pPr>
    </p:titleStyle>
    <p:bodyStyle>
      <a:lvl1pPr marL="457223" indent="-457223" algn="l" defTabSz="609630" rtl="0" eaLnBrk="1" latinLnBrk="0" hangingPunct="1">
        <a:spcBef>
          <a:spcPct val="20000"/>
        </a:spcBef>
        <a:buFont typeface="Arial"/>
        <a:buChar char="•"/>
        <a:defRPr sz="3200" kern="1200">
          <a:solidFill>
            <a:schemeClr val="tx1"/>
          </a:solidFill>
          <a:latin typeface="Helvetica"/>
          <a:ea typeface="+mn-ea"/>
          <a:cs typeface="Helvetica"/>
        </a:defRPr>
      </a:lvl1pPr>
      <a:lvl2pPr marL="990650" indent="-381019" algn="l" defTabSz="609630" rtl="0" eaLnBrk="1" latinLnBrk="0" hangingPunct="1">
        <a:spcBef>
          <a:spcPct val="20000"/>
        </a:spcBef>
        <a:buFont typeface="Arial"/>
        <a:buChar char="–"/>
        <a:defRPr sz="2667" kern="1200">
          <a:solidFill>
            <a:schemeClr val="tx1"/>
          </a:solidFill>
          <a:latin typeface="Helvetica"/>
          <a:ea typeface="+mn-ea"/>
          <a:cs typeface="Helvetica"/>
        </a:defRPr>
      </a:lvl2pPr>
      <a:lvl3pPr marL="1524076" indent="-304815" algn="l" defTabSz="609630" rtl="0" eaLnBrk="1" latinLnBrk="0" hangingPunct="1">
        <a:spcBef>
          <a:spcPct val="20000"/>
        </a:spcBef>
        <a:buFont typeface="Arial"/>
        <a:buChar char="•"/>
        <a:defRPr sz="3200" kern="1200">
          <a:solidFill>
            <a:schemeClr val="tx1"/>
          </a:solidFill>
          <a:latin typeface="Helvetica"/>
          <a:ea typeface="+mn-ea"/>
          <a:cs typeface="Helvetica"/>
        </a:defRPr>
      </a:lvl3pPr>
      <a:lvl4pPr marL="2133707" indent="-304815" algn="l" defTabSz="609630" rtl="0" eaLnBrk="1" latinLnBrk="0" hangingPunct="1">
        <a:spcBef>
          <a:spcPct val="20000"/>
        </a:spcBef>
        <a:buFont typeface="Arial"/>
        <a:buChar char="–"/>
        <a:defRPr sz="2667" kern="1200">
          <a:solidFill>
            <a:schemeClr val="tx1"/>
          </a:solidFill>
          <a:latin typeface="Helvetica"/>
          <a:ea typeface="+mn-ea"/>
          <a:cs typeface="Helvetica"/>
        </a:defRPr>
      </a:lvl4pPr>
      <a:lvl5pPr marL="2743337" indent="-304815" algn="l" defTabSz="609630" rtl="0" eaLnBrk="1" latinLnBrk="0" hangingPunct="1">
        <a:spcBef>
          <a:spcPct val="20000"/>
        </a:spcBef>
        <a:buFont typeface="Arial"/>
        <a:buChar char="»"/>
        <a:defRPr sz="2667" kern="1200">
          <a:solidFill>
            <a:schemeClr val="tx1"/>
          </a:solidFill>
          <a:latin typeface="Helvetica"/>
          <a:ea typeface="+mn-ea"/>
          <a:cs typeface="Helvetica"/>
        </a:defRPr>
      </a:lvl5pPr>
      <a:lvl6pPr marL="3352968" indent="-304815" algn="l" defTabSz="609630" rtl="0" eaLnBrk="1" latinLnBrk="0" hangingPunct="1">
        <a:spcBef>
          <a:spcPct val="20000"/>
        </a:spcBef>
        <a:buFont typeface="Arial"/>
        <a:buChar char="•"/>
        <a:defRPr sz="2667" kern="1200">
          <a:solidFill>
            <a:schemeClr val="tx1"/>
          </a:solidFill>
          <a:latin typeface="+mn-lt"/>
          <a:ea typeface="+mn-ea"/>
          <a:cs typeface="+mn-cs"/>
        </a:defRPr>
      </a:lvl6pPr>
      <a:lvl7pPr marL="3962598" indent="-304815" algn="l" defTabSz="609630" rtl="0" eaLnBrk="1" latinLnBrk="0" hangingPunct="1">
        <a:spcBef>
          <a:spcPct val="20000"/>
        </a:spcBef>
        <a:buFont typeface="Arial"/>
        <a:buChar char="•"/>
        <a:defRPr sz="2667" kern="1200">
          <a:solidFill>
            <a:schemeClr val="tx1"/>
          </a:solidFill>
          <a:latin typeface="+mn-lt"/>
          <a:ea typeface="+mn-ea"/>
          <a:cs typeface="+mn-cs"/>
        </a:defRPr>
      </a:lvl7pPr>
      <a:lvl8pPr marL="4572229" indent="-304815" algn="l" defTabSz="609630"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F76B0-01E5-B44E-A57A-4F5C525793DC}"/>
              </a:ext>
            </a:extLst>
          </p:cNvPr>
          <p:cNvSpPr/>
          <p:nvPr userDrawn="1"/>
        </p:nvSpPr>
        <p:spPr>
          <a:xfrm>
            <a:off x="0" y="0"/>
            <a:ext cx="12192000" cy="6858000"/>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Placeholder 1"/>
          <p:cNvSpPr>
            <a:spLocks noGrp="1"/>
          </p:cNvSpPr>
          <p:nvPr>
            <p:ph type="title"/>
          </p:nvPr>
        </p:nvSpPr>
        <p:spPr>
          <a:xfrm>
            <a:off x="401762" y="342311"/>
            <a:ext cx="11388477" cy="625877"/>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609600" y="1489645"/>
            <a:ext cx="10972800" cy="2683812"/>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5001" y="6487727"/>
            <a:ext cx="554600"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240702898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hf hdr="0" ftr="0" dt="0"/>
  <p:txStyles>
    <p:titleStyle>
      <a:lvl1pPr algn="ctr" defTabSz="609585" rtl="0" eaLnBrk="1" latinLnBrk="0" hangingPunct="1">
        <a:spcBef>
          <a:spcPct val="0"/>
        </a:spcBef>
        <a:buNone/>
        <a:defRPr sz="3467" kern="1200">
          <a:solidFill>
            <a:srgbClr val="3F6282"/>
          </a:solidFill>
          <a:latin typeface="Helvetica"/>
          <a:ea typeface="+mj-ea"/>
          <a:cs typeface="Helvetica"/>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Helvetica"/>
          <a:ea typeface="+mn-ea"/>
          <a:cs typeface="Helvetica"/>
        </a:defRPr>
      </a:lvl1pPr>
      <a:lvl2pPr marL="990575" indent="-380990" algn="l" defTabSz="609585" rtl="0" eaLnBrk="1" latinLnBrk="0" hangingPunct="1">
        <a:spcBef>
          <a:spcPct val="20000"/>
        </a:spcBef>
        <a:buFont typeface="Arial"/>
        <a:buChar char="–"/>
        <a:defRPr sz="2667" kern="1200">
          <a:solidFill>
            <a:schemeClr val="tx1"/>
          </a:solidFill>
          <a:latin typeface="Helvetica"/>
          <a:ea typeface="+mn-ea"/>
          <a:cs typeface="Helvetica"/>
        </a:defRPr>
      </a:lvl2pPr>
      <a:lvl3pPr marL="1523962" indent="-304792" algn="l" defTabSz="609585" rtl="0" eaLnBrk="1" latinLnBrk="0" hangingPunct="1">
        <a:spcBef>
          <a:spcPct val="20000"/>
        </a:spcBef>
        <a:buFont typeface="Arial"/>
        <a:buChar char="•"/>
        <a:defRPr sz="3200" kern="1200">
          <a:solidFill>
            <a:schemeClr val="tx1"/>
          </a:solidFill>
          <a:latin typeface="Helvetica"/>
          <a:ea typeface="+mn-ea"/>
          <a:cs typeface="Helvetica"/>
        </a:defRPr>
      </a:lvl3pPr>
      <a:lvl4pPr marL="2133547"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4pPr>
      <a:lvl5pPr marL="2743131"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07484" y="85725"/>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609600" y="1524000"/>
            <a:ext cx="10972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 name="Slide Number Placeholder 1"/>
          <p:cNvSpPr txBox="1">
            <a:spLocks/>
          </p:cNvSpPr>
          <p:nvPr userDrawn="1"/>
        </p:nvSpPr>
        <p:spPr bwMode="auto">
          <a:xfrm>
            <a:off x="11633200" y="6489701"/>
            <a:ext cx="558800" cy="368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1pPr>
            <a:lvl2pPr marL="742950" indent="-285750" algn="l" rtl="0" eaLnBrk="0" fontAlgn="base"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2pPr>
            <a:lvl3pPr marL="1143000" indent="-228600" algn="l" rtl="0" eaLnBrk="0" fontAlgn="base"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3pPr>
            <a:lvl4pPr marL="1600200" indent="-228600" algn="l" rtl="0" eaLnBrk="0" fontAlgn="base"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4pPr>
            <a:lvl5pPr marL="2057400" indent="-228600" algn="l" rtl="0" eaLnBrk="0" fontAlgn="base"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5pPr>
            <a:lvl6pPr marL="2514600" indent="-228600" algn="l" defTabSz="457200" rtl="0" eaLnBrk="0" fontAlgn="base" latinLnBrk="0"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6pPr>
            <a:lvl7pPr marL="2971800" indent="-228600" algn="l" defTabSz="457200" rtl="0" eaLnBrk="0" fontAlgn="base" latinLnBrk="0"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7pPr>
            <a:lvl8pPr marL="3429000" indent="-228600" algn="l" defTabSz="457200" rtl="0" eaLnBrk="0" fontAlgn="base" latinLnBrk="0"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8pPr>
            <a:lvl9pPr marL="3886200" indent="-228600" algn="l" defTabSz="457200" rtl="0" eaLnBrk="0" fontAlgn="base" latinLnBrk="0" hangingPunct="0">
              <a:spcBef>
                <a:spcPct val="0"/>
              </a:spcBef>
              <a:spcAft>
                <a:spcPct val="0"/>
              </a:spcAft>
              <a:defRPr sz="1000" kern="1200">
                <a:solidFill>
                  <a:schemeClr val="bg1"/>
                </a:solidFill>
                <a:latin typeface="Trebuchet MS" pitchFamily="34" charset="0"/>
                <a:ea typeface="MS PGothic" pitchFamily="34" charset="-128"/>
                <a:cs typeface="MS PGothic" charset="0"/>
              </a:defRPr>
            </a:lvl9pPr>
          </a:lstStyle>
          <a:p>
            <a:pPr eaLnBrk="1" hangingPunct="1"/>
            <a:fld id="{9C1D016D-8937-4FA6-BC87-97C0DC3CB3B7}" type="slidenum">
              <a:rPr lang="en-US" altLang="en-US" sz="1067" smtClean="0">
                <a:solidFill>
                  <a:schemeClr val="tx1"/>
                </a:solidFill>
                <a:ea typeface="Arial Unicode MS" pitchFamily="34" charset="-128"/>
                <a:cs typeface="Arial Unicode MS" panose="020B0604020202020204" pitchFamily="34" charset="-128"/>
              </a:rPr>
              <a:pPr eaLnBrk="1" hangingPunct="1"/>
              <a:t>‹#›</a:t>
            </a:fld>
            <a:endParaRPr lang="en-US" altLang="en-US" sz="1067" dirty="0">
              <a:solidFill>
                <a:schemeClr val="tx1"/>
              </a:solidFill>
              <a:ea typeface="Arial Unicode MS" pitchFamily="34" charset="-128"/>
              <a:cs typeface="Arial Unicode MS" panose="020B0604020202020204" pitchFamily="34" charset="-128"/>
            </a:endParaRPr>
          </a:p>
        </p:txBody>
      </p:sp>
      <p:cxnSp>
        <p:nvCxnSpPr>
          <p:cNvPr id="3" name="Straight Connector 2"/>
          <p:cNvCxnSpPr/>
          <p:nvPr userDrawn="1"/>
        </p:nvCxnSpPr>
        <p:spPr bwMode="auto">
          <a:xfrm>
            <a:off x="584200" y="897945"/>
            <a:ext cx="10972800" cy="0"/>
          </a:xfrm>
          <a:prstGeom prst="line">
            <a:avLst/>
          </a:prstGeom>
          <a:solidFill>
            <a:schemeClr val="accent1"/>
          </a:solidFill>
          <a:ln w="3175" cap="flat" cmpd="sng" algn="ctr">
            <a:solidFill>
              <a:schemeClr val="bg1">
                <a:lumMod val="65000"/>
              </a:schemeClr>
            </a:solidFill>
            <a:prstDash val="solid"/>
            <a:round/>
            <a:headEnd type="none" w="med" len="med"/>
            <a:tailEnd type="none" w="med" len="med"/>
          </a:ln>
          <a:effectLst/>
        </p:spPr>
      </p:cxnSp>
    </p:spTree>
    <p:extLst>
      <p:ext uri="{BB962C8B-B14F-4D97-AF65-F5344CB8AC3E}">
        <p14:creationId xmlns:p14="http://schemas.microsoft.com/office/powerpoint/2010/main" val="114910234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rtl="0" eaLnBrk="0" fontAlgn="base" hangingPunct="0">
        <a:lnSpc>
          <a:spcPct val="80000"/>
        </a:lnSpc>
        <a:spcBef>
          <a:spcPct val="0"/>
        </a:spcBef>
        <a:spcAft>
          <a:spcPct val="0"/>
        </a:spcAft>
        <a:defRPr sz="3200" b="1">
          <a:solidFill>
            <a:srgbClr val="09879E"/>
          </a:solidFill>
          <a:latin typeface="Trebuchet MS" pitchFamily="-112" charset="0"/>
          <a:ea typeface="Arial Unicode MS" panose="020B0604020202020204" pitchFamily="34" charset="-128"/>
          <a:cs typeface="Arial Unicode MS" pitchFamily="-112" charset="0"/>
        </a:defRPr>
      </a:lvl1pPr>
      <a:lvl2pPr algn="l" rtl="0" eaLnBrk="0" fontAlgn="base" hangingPunct="0">
        <a:lnSpc>
          <a:spcPct val="80000"/>
        </a:lnSpc>
        <a:spcBef>
          <a:spcPct val="0"/>
        </a:spcBef>
        <a:spcAft>
          <a:spcPct val="0"/>
        </a:spcAft>
        <a:defRPr sz="3200">
          <a:solidFill>
            <a:schemeClr val="bg1"/>
          </a:solidFill>
          <a:latin typeface="Trebuchet MS" pitchFamily="-112" charset="0"/>
          <a:ea typeface="MS PGothic" pitchFamily="34" charset="-128"/>
          <a:cs typeface="Arial Unicode MS" pitchFamily="-112" charset="0"/>
        </a:defRPr>
      </a:lvl2pPr>
      <a:lvl3pPr algn="l" rtl="0" eaLnBrk="0" fontAlgn="base" hangingPunct="0">
        <a:lnSpc>
          <a:spcPct val="80000"/>
        </a:lnSpc>
        <a:spcBef>
          <a:spcPct val="0"/>
        </a:spcBef>
        <a:spcAft>
          <a:spcPct val="0"/>
        </a:spcAft>
        <a:defRPr sz="3200">
          <a:solidFill>
            <a:schemeClr val="bg1"/>
          </a:solidFill>
          <a:latin typeface="Trebuchet MS" pitchFamily="-112" charset="0"/>
          <a:ea typeface="MS PGothic" pitchFamily="34" charset="-128"/>
          <a:cs typeface="Arial Unicode MS" pitchFamily="-112" charset="0"/>
        </a:defRPr>
      </a:lvl3pPr>
      <a:lvl4pPr algn="l" rtl="0" eaLnBrk="0" fontAlgn="base" hangingPunct="0">
        <a:lnSpc>
          <a:spcPct val="80000"/>
        </a:lnSpc>
        <a:spcBef>
          <a:spcPct val="0"/>
        </a:spcBef>
        <a:spcAft>
          <a:spcPct val="0"/>
        </a:spcAft>
        <a:defRPr sz="3200">
          <a:solidFill>
            <a:schemeClr val="bg1"/>
          </a:solidFill>
          <a:latin typeface="Trebuchet MS" pitchFamily="-112" charset="0"/>
          <a:ea typeface="MS PGothic" pitchFamily="34" charset="-128"/>
          <a:cs typeface="Arial Unicode MS" pitchFamily="-112" charset="0"/>
        </a:defRPr>
      </a:lvl4pPr>
      <a:lvl5pPr algn="l" rtl="0" eaLnBrk="0" fontAlgn="base" hangingPunct="0">
        <a:lnSpc>
          <a:spcPct val="80000"/>
        </a:lnSpc>
        <a:spcBef>
          <a:spcPct val="0"/>
        </a:spcBef>
        <a:spcAft>
          <a:spcPct val="0"/>
        </a:spcAft>
        <a:defRPr sz="3200">
          <a:solidFill>
            <a:schemeClr val="bg1"/>
          </a:solidFill>
          <a:latin typeface="Trebuchet MS" pitchFamily="-112" charset="0"/>
          <a:ea typeface="MS PGothic" pitchFamily="34" charset="-128"/>
          <a:cs typeface="Arial Unicode MS" pitchFamily="-112" charset="0"/>
        </a:defRPr>
      </a:lvl5pPr>
      <a:lvl6pPr marL="609585" algn="l" rtl="0" eaLnBrk="0" fontAlgn="base" hangingPunct="0">
        <a:lnSpc>
          <a:spcPct val="80000"/>
        </a:lnSpc>
        <a:spcBef>
          <a:spcPct val="0"/>
        </a:spcBef>
        <a:spcAft>
          <a:spcPct val="0"/>
        </a:spcAft>
        <a:defRPr sz="3200">
          <a:solidFill>
            <a:schemeClr val="bg1"/>
          </a:solidFill>
          <a:latin typeface="Verdana" pitchFamily="-112" charset="0"/>
        </a:defRPr>
      </a:lvl6pPr>
      <a:lvl7pPr marL="1219170" algn="l" rtl="0" eaLnBrk="0" fontAlgn="base" hangingPunct="0">
        <a:lnSpc>
          <a:spcPct val="80000"/>
        </a:lnSpc>
        <a:spcBef>
          <a:spcPct val="0"/>
        </a:spcBef>
        <a:spcAft>
          <a:spcPct val="0"/>
        </a:spcAft>
        <a:defRPr sz="3200">
          <a:solidFill>
            <a:schemeClr val="bg1"/>
          </a:solidFill>
          <a:latin typeface="Verdana" pitchFamily="-112" charset="0"/>
        </a:defRPr>
      </a:lvl7pPr>
      <a:lvl8pPr marL="1828754" algn="l" rtl="0" eaLnBrk="0" fontAlgn="base" hangingPunct="0">
        <a:lnSpc>
          <a:spcPct val="80000"/>
        </a:lnSpc>
        <a:spcBef>
          <a:spcPct val="0"/>
        </a:spcBef>
        <a:spcAft>
          <a:spcPct val="0"/>
        </a:spcAft>
        <a:defRPr sz="3200">
          <a:solidFill>
            <a:schemeClr val="bg1"/>
          </a:solidFill>
          <a:latin typeface="Verdana" pitchFamily="-112" charset="0"/>
        </a:defRPr>
      </a:lvl8pPr>
      <a:lvl9pPr marL="2438339" algn="l" rtl="0" eaLnBrk="0" fontAlgn="base" hangingPunct="0">
        <a:lnSpc>
          <a:spcPct val="80000"/>
        </a:lnSpc>
        <a:spcBef>
          <a:spcPct val="0"/>
        </a:spcBef>
        <a:spcAft>
          <a:spcPct val="0"/>
        </a:spcAft>
        <a:defRPr sz="3200">
          <a:solidFill>
            <a:schemeClr val="bg1"/>
          </a:solidFill>
          <a:latin typeface="Verdana" pitchFamily="-112" charset="0"/>
        </a:defRPr>
      </a:lvl9pPr>
    </p:titleStyle>
    <p:bodyStyle>
      <a:lvl1pPr marL="306910" indent="-306910" algn="l" rtl="0" eaLnBrk="0" fontAlgn="base" hangingPunct="0">
        <a:lnSpc>
          <a:spcPct val="85000"/>
        </a:lnSpc>
        <a:spcBef>
          <a:spcPct val="0"/>
        </a:spcBef>
        <a:spcAft>
          <a:spcPts val="800"/>
        </a:spcAft>
        <a:buSzPct val="80000"/>
        <a:buChar char="•"/>
        <a:tabLst>
          <a:tab pos="833946" algn="l"/>
        </a:tabLst>
        <a:defRPr sz="2933">
          <a:solidFill>
            <a:schemeClr val="bg2"/>
          </a:solidFill>
          <a:latin typeface="Trebuchet MS" pitchFamily="-112" charset="0"/>
          <a:ea typeface="Arial Unicode MS" panose="020B0604020202020204" pitchFamily="34" charset="-128"/>
          <a:cs typeface="Arial Unicode MS" pitchFamily="-112" charset="0"/>
        </a:defRPr>
      </a:lvl1pPr>
      <a:lvl2pPr marL="1068891" indent="-241294" algn="l" rtl="0" eaLnBrk="0" fontAlgn="base" hangingPunct="0">
        <a:lnSpc>
          <a:spcPct val="85000"/>
        </a:lnSpc>
        <a:spcBef>
          <a:spcPct val="0"/>
        </a:spcBef>
        <a:spcAft>
          <a:spcPts val="800"/>
        </a:spcAft>
        <a:buSzPct val="80000"/>
        <a:buChar char="•"/>
        <a:tabLst>
          <a:tab pos="833946" algn="l"/>
        </a:tabLst>
        <a:defRPr sz="2133">
          <a:solidFill>
            <a:schemeClr val="bg2"/>
          </a:solidFill>
          <a:latin typeface="Trebuchet MS" pitchFamily="-112" charset="0"/>
          <a:ea typeface="Arial Unicode MS" pitchFamily="-112" charset="0"/>
          <a:cs typeface="Arial Unicode MS" pitchFamily="-112" charset="0"/>
        </a:defRPr>
      </a:lvl2pPr>
      <a:lvl3pPr marL="1748323" indent="-230712" algn="l" rtl="0" eaLnBrk="0" fontAlgn="base" hangingPunct="0">
        <a:lnSpc>
          <a:spcPct val="85000"/>
        </a:lnSpc>
        <a:spcBef>
          <a:spcPct val="0"/>
        </a:spcBef>
        <a:spcAft>
          <a:spcPts val="800"/>
        </a:spcAft>
        <a:buSzPct val="80000"/>
        <a:buChar char="•"/>
        <a:tabLst>
          <a:tab pos="833946" algn="l"/>
        </a:tabLst>
        <a:defRPr sz="1867">
          <a:solidFill>
            <a:schemeClr val="bg2"/>
          </a:solidFill>
          <a:latin typeface="Trebuchet MS" pitchFamily="-112" charset="0"/>
          <a:ea typeface="Arial Unicode MS" pitchFamily="-112" charset="0"/>
          <a:cs typeface="Arial Unicode MS" pitchFamily="-112" charset="0"/>
        </a:defRPr>
      </a:lvl3pPr>
      <a:lvl4pPr marL="2362141" indent="-152396" algn="l" rtl="0" eaLnBrk="0" fontAlgn="base" hangingPunct="0">
        <a:lnSpc>
          <a:spcPct val="85000"/>
        </a:lnSpc>
        <a:spcBef>
          <a:spcPct val="0"/>
        </a:spcBef>
        <a:spcAft>
          <a:spcPts val="800"/>
        </a:spcAft>
        <a:buSzPct val="80000"/>
        <a:buChar char="•"/>
        <a:tabLst>
          <a:tab pos="833946" algn="l"/>
        </a:tabLst>
        <a:defRPr sz="1600">
          <a:solidFill>
            <a:schemeClr val="bg2"/>
          </a:solidFill>
          <a:latin typeface="Trebuchet MS" pitchFamily="-112" charset="0"/>
          <a:ea typeface="Arial Unicode MS" pitchFamily="-112" charset="0"/>
          <a:cs typeface="Arial Unicode MS" pitchFamily="-112" charset="0"/>
        </a:defRPr>
      </a:lvl4pPr>
      <a:lvl5pPr marL="3052157" indent="-167213" algn="l" rtl="0" eaLnBrk="0" fontAlgn="base" hangingPunct="0">
        <a:lnSpc>
          <a:spcPct val="85000"/>
        </a:lnSpc>
        <a:spcBef>
          <a:spcPct val="0"/>
        </a:spcBef>
        <a:spcAft>
          <a:spcPts val="800"/>
        </a:spcAft>
        <a:buSzPct val="80000"/>
        <a:buChar char="•"/>
        <a:tabLst>
          <a:tab pos="833946" algn="l"/>
        </a:tabLst>
        <a:defRPr sz="1333">
          <a:solidFill>
            <a:schemeClr val="bg2"/>
          </a:solidFill>
          <a:latin typeface="Trebuchet MS" pitchFamily="-112" charset="0"/>
          <a:ea typeface="Arial Unicode MS" pitchFamily="-112" charset="0"/>
          <a:cs typeface="Arial Unicode MS" pitchFamily="-112" charset="0"/>
        </a:defRPr>
      </a:lvl5pPr>
      <a:lvl6pPr marL="3661742" indent="-167213" algn="l" rtl="0" eaLnBrk="0" fontAlgn="base" hangingPunct="0">
        <a:spcBef>
          <a:spcPct val="0"/>
        </a:spcBef>
        <a:spcAft>
          <a:spcPts val="2400"/>
        </a:spcAft>
        <a:buSzPct val="80000"/>
        <a:buChar char="•"/>
        <a:tabLst>
          <a:tab pos="833946" algn="l"/>
        </a:tabLst>
        <a:defRPr sz="1333">
          <a:solidFill>
            <a:schemeClr val="bg2"/>
          </a:solidFill>
          <a:latin typeface="+mn-lt"/>
          <a:ea typeface="ＭＳ Ｐゴシック" pitchFamily="-112" charset="-128"/>
        </a:defRPr>
      </a:lvl6pPr>
      <a:lvl7pPr marL="4271327" indent="-167213" algn="l" rtl="0" eaLnBrk="0" fontAlgn="base" hangingPunct="0">
        <a:spcBef>
          <a:spcPct val="0"/>
        </a:spcBef>
        <a:spcAft>
          <a:spcPts val="2400"/>
        </a:spcAft>
        <a:buSzPct val="80000"/>
        <a:buChar char="•"/>
        <a:tabLst>
          <a:tab pos="833946" algn="l"/>
        </a:tabLst>
        <a:defRPr sz="1333">
          <a:solidFill>
            <a:schemeClr val="bg2"/>
          </a:solidFill>
          <a:latin typeface="+mn-lt"/>
          <a:ea typeface="ＭＳ Ｐゴシック" pitchFamily="-112" charset="-128"/>
        </a:defRPr>
      </a:lvl7pPr>
      <a:lvl8pPr marL="4880911" indent="-167213" algn="l" rtl="0" eaLnBrk="0" fontAlgn="base" hangingPunct="0">
        <a:spcBef>
          <a:spcPct val="0"/>
        </a:spcBef>
        <a:spcAft>
          <a:spcPts val="2400"/>
        </a:spcAft>
        <a:buSzPct val="80000"/>
        <a:buChar char="•"/>
        <a:tabLst>
          <a:tab pos="833946" algn="l"/>
        </a:tabLst>
        <a:defRPr sz="1333">
          <a:solidFill>
            <a:schemeClr val="bg2"/>
          </a:solidFill>
          <a:latin typeface="+mn-lt"/>
          <a:ea typeface="ＭＳ Ｐゴシック" pitchFamily="-112" charset="-128"/>
        </a:defRPr>
      </a:lvl8pPr>
      <a:lvl9pPr marL="5490496" indent="-167213" algn="l" rtl="0" eaLnBrk="0" fontAlgn="base" hangingPunct="0">
        <a:spcBef>
          <a:spcPct val="0"/>
        </a:spcBef>
        <a:spcAft>
          <a:spcPts val="2400"/>
        </a:spcAft>
        <a:buSzPct val="80000"/>
        <a:buChar char="•"/>
        <a:tabLst>
          <a:tab pos="833946" algn="l"/>
        </a:tabLst>
        <a:defRPr sz="1333">
          <a:solidFill>
            <a:schemeClr val="bg2"/>
          </a:solidFill>
          <a:latin typeface="+mn-lt"/>
          <a:ea typeface="ＭＳ Ｐゴシック" pitchFamily="-112"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60.sv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sv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5.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14.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82.sv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5.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1.jpeg"/><Relationship Id="rId3" Type="http://schemas.openxmlformats.org/officeDocument/2006/relationships/image" Target="../media/image17.png"/><Relationship Id="rId21" Type="http://schemas.openxmlformats.org/officeDocument/2006/relationships/hyperlink" Target="https://www.thebluediamondgallery.com/handwriting/g/goal.html" TargetMode="External"/><Relationship Id="rId7" Type="http://schemas.openxmlformats.org/officeDocument/2006/relationships/image" Target="../media/image21.sv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hyperlink" Target="https://followthislink.com/consider-this/?f=michelle-toler" TargetMode="External"/><Relationship Id="rId5" Type="http://schemas.openxmlformats.org/officeDocument/2006/relationships/image" Target="../media/image19.svg"/><Relationship Id="rId15" Type="http://schemas.openxmlformats.org/officeDocument/2006/relationships/image" Target="../media/image28.png"/><Relationship Id="rId10" Type="http://schemas.openxmlformats.org/officeDocument/2006/relationships/image" Target="../media/image24.png"/><Relationship Id="rId19" Type="http://schemas.openxmlformats.org/officeDocument/2006/relationships/image" Target="../media/image32.jpe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7.png"/><Relationship Id="rId22"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47.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46.pn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9.xml"/><Relationship Id="rId4" Type="http://schemas.openxmlformats.org/officeDocument/2006/relationships/image" Target="../media/image5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86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4AE4E20-958E-F48F-9E34-C368B5FC977A}"/>
              </a:ext>
            </a:extLst>
          </p:cNvPr>
          <p:cNvSpPr/>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b="1" kern="1200">
                <a:solidFill>
                  <a:srgbClr val="FFFFFF"/>
                </a:solidFill>
                <a:latin typeface="+mj-lt"/>
                <a:ea typeface="+mj-ea"/>
                <a:cs typeface="+mj-cs"/>
              </a:rPr>
              <a:t>Vis pwezidan rejyonal</a:t>
            </a:r>
          </a:p>
        </p:txBody>
      </p:sp>
      <p:pic>
        <p:nvPicPr>
          <p:cNvPr id="3" name="Picture 2" descr="A logo on a green background&#10;&#10;AI-generated content may be incorrect.">
            <a:extLst>
              <a:ext uri="{FF2B5EF4-FFF2-40B4-BE49-F238E27FC236}">
                <a16:creationId xmlns:a16="http://schemas.microsoft.com/office/drawing/2014/main" id="{2FE4E95B-85C4-8144-0E75-F7E464ACB3BB}"/>
              </a:ext>
            </a:extLst>
          </p:cNvPr>
          <p:cNvPicPr>
            <a:picLocks noChangeAspect="1"/>
          </p:cNvPicPr>
          <p:nvPr/>
        </p:nvPicPr>
        <p:blipFill>
          <a:blip r:embed="rId2">
            <a:extLst>
              <a:ext uri="{28A0092B-C50C-407E-A947-70E740481C1C}">
                <a14:useLocalDpi xmlns:a14="http://schemas.microsoft.com/office/drawing/2010/main" val="0"/>
              </a:ext>
            </a:extLst>
          </a:blip>
          <a:srcRect t="1268"/>
          <a:stretch/>
        </p:blipFill>
        <p:spPr>
          <a:xfrm>
            <a:off x="5135543" y="961812"/>
            <a:ext cx="4994313" cy="49309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8621" y="5536496"/>
            <a:ext cx="3016775" cy="692497"/>
          </a:xfrm>
          <a:prstGeom prst="rect">
            <a:avLst/>
          </a:prstGeom>
        </p:spPr>
        <p:txBody>
          <a:bodyPr lIns="0" tIns="0" rIns="0" bIns="0" rtlCol="0" anchor="t">
            <a:spAutoFit/>
          </a:bodyPr>
          <a:lstStyle/>
          <a:p>
            <a:pPr defTabSz="609630">
              <a:lnSpc>
                <a:spcPts val="1800"/>
              </a:lnSpc>
            </a:pPr>
            <a:r>
              <a:rPr lang="en-US" sz="1500" b="1" spc="800" dirty="0" err="1">
                <a:solidFill>
                  <a:srgbClr val="002060"/>
                </a:solidFill>
                <a:latin typeface="Helvetica Bold"/>
                <a:ea typeface="Helvetica Bold"/>
                <a:cs typeface="Helvetica Bold"/>
                <a:sym typeface="Helvetica Bold"/>
              </a:rPr>
              <a:t>Èske</a:t>
            </a:r>
            <a:r>
              <a:rPr lang="en-US" sz="1500" b="1" spc="800" dirty="0">
                <a:solidFill>
                  <a:srgbClr val="002060"/>
                </a:solidFill>
                <a:latin typeface="Helvetica Bold"/>
                <a:ea typeface="Helvetica Bold"/>
                <a:cs typeface="Helvetica Bold"/>
                <a:sym typeface="Helvetica Bold"/>
              </a:rPr>
              <a:t> </a:t>
            </a:r>
            <a:r>
              <a:rPr lang="en-US" sz="1500" b="1" spc="800" dirty="0" err="1">
                <a:solidFill>
                  <a:srgbClr val="002060"/>
                </a:solidFill>
                <a:latin typeface="Helvetica Bold"/>
                <a:ea typeface="Helvetica Bold"/>
                <a:cs typeface="Helvetica Bold"/>
                <a:sym typeface="Helvetica Bold"/>
              </a:rPr>
              <a:t>ou</a:t>
            </a:r>
            <a:r>
              <a:rPr lang="en-US" sz="1500" b="1" spc="800" dirty="0">
                <a:solidFill>
                  <a:srgbClr val="002060"/>
                </a:solidFill>
                <a:latin typeface="Helvetica Bold"/>
                <a:ea typeface="Helvetica Bold"/>
                <a:cs typeface="Helvetica Bold"/>
                <a:sym typeface="Helvetica Bold"/>
              </a:rPr>
              <a:t> ta </a:t>
            </a:r>
            <a:r>
              <a:rPr lang="en-US" sz="1500" b="1" spc="800" dirty="0" err="1">
                <a:solidFill>
                  <a:srgbClr val="002060"/>
                </a:solidFill>
                <a:latin typeface="Helvetica Bold"/>
                <a:ea typeface="Helvetica Bold"/>
                <a:cs typeface="Helvetica Bold"/>
                <a:sym typeface="Helvetica Bold"/>
              </a:rPr>
              <a:t>siyen</a:t>
            </a:r>
            <a:r>
              <a:rPr lang="en-US" sz="1500" b="1" spc="800" dirty="0">
                <a:solidFill>
                  <a:srgbClr val="002060"/>
                </a:solidFill>
                <a:latin typeface="Helvetica Bold"/>
                <a:ea typeface="Helvetica Bold"/>
                <a:cs typeface="Helvetica Bold"/>
                <a:sym typeface="Helvetica Bold"/>
              </a:rPr>
              <a:t> </a:t>
            </a:r>
            <a:r>
              <a:rPr lang="en-US" sz="1500" b="1" spc="800" dirty="0" err="1">
                <a:solidFill>
                  <a:srgbClr val="002060"/>
                </a:solidFill>
                <a:latin typeface="Helvetica Bold"/>
                <a:ea typeface="Helvetica Bold"/>
                <a:cs typeface="Helvetica Bold"/>
                <a:sym typeface="Helvetica Bold"/>
              </a:rPr>
              <a:t>kontra</a:t>
            </a:r>
            <a:r>
              <a:rPr lang="en-US" sz="1500" b="1" spc="800" dirty="0">
                <a:solidFill>
                  <a:srgbClr val="002060"/>
                </a:solidFill>
                <a:latin typeface="Helvetica Bold"/>
                <a:ea typeface="Helvetica Bold"/>
                <a:cs typeface="Helvetica Bold"/>
                <a:sym typeface="Helvetica Bold"/>
              </a:rPr>
              <a:t> </a:t>
            </a:r>
            <a:r>
              <a:rPr lang="en-US" sz="1500" b="1" spc="800" dirty="0" err="1">
                <a:solidFill>
                  <a:srgbClr val="002060"/>
                </a:solidFill>
                <a:latin typeface="Helvetica Bold"/>
                <a:ea typeface="Helvetica Bold"/>
                <a:cs typeface="Helvetica Bold"/>
                <a:sym typeface="Helvetica Bold"/>
              </a:rPr>
              <a:t>sa</a:t>
            </a:r>
            <a:r>
              <a:rPr lang="en-US" sz="1500" b="1" spc="800" dirty="0">
                <a:solidFill>
                  <a:srgbClr val="002060"/>
                </a:solidFill>
                <a:latin typeface="Helvetica Bold"/>
                <a:ea typeface="Helvetica Bold"/>
                <a:cs typeface="Helvetica Bold"/>
                <a:sym typeface="Helvetica Bold"/>
              </a:rPr>
              <a:t> a?</a:t>
            </a:r>
          </a:p>
        </p:txBody>
      </p:sp>
      <p:sp>
        <p:nvSpPr>
          <p:cNvPr id="3" name="TextBox 3"/>
          <p:cNvSpPr txBox="1"/>
          <p:nvPr/>
        </p:nvSpPr>
        <p:spPr>
          <a:xfrm>
            <a:off x="145277" y="855353"/>
            <a:ext cx="5547568" cy="3000821"/>
          </a:xfrm>
          <a:prstGeom prst="rect">
            <a:avLst/>
          </a:prstGeom>
        </p:spPr>
        <p:txBody>
          <a:bodyPr lIns="0" tIns="0" rIns="0" bIns="0" rtlCol="0" anchor="t">
            <a:spAutoFit/>
          </a:bodyPr>
          <a:lstStyle/>
          <a:p>
            <a:pPr marL="342900" indent="-342900" defTabSz="609630">
              <a:lnSpc>
                <a:spcPts val="1770"/>
              </a:lnSpc>
              <a:buAutoNum type="arabicPeriod"/>
            </a:pPr>
            <a:r>
              <a:rPr lang="en-US" b="1" dirty="0">
                <a:solidFill>
                  <a:srgbClr val="C00000"/>
                </a:solidFill>
                <a:latin typeface="Helvetica Bold"/>
                <a:ea typeface="Helvetica Bold"/>
                <a:cs typeface="Helvetica Bold"/>
                <a:sym typeface="Helvetica Bold"/>
              </a:rPr>
              <a:t>0 BALANS (</a:t>
            </a:r>
            <a:r>
              <a:rPr lang="en-US" b="1" dirty="0" err="1">
                <a:solidFill>
                  <a:srgbClr val="C00000"/>
                </a:solidFill>
                <a:latin typeface="Helvetica Bold"/>
                <a:ea typeface="Helvetica Bold"/>
                <a:cs typeface="Helvetica Bold"/>
                <a:sym typeface="Helvetica Bold"/>
              </a:rPr>
              <a:t>pou</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premye</a:t>
            </a:r>
            <a:r>
              <a:rPr lang="en-US" b="1" dirty="0">
                <a:solidFill>
                  <a:srgbClr val="C00000"/>
                </a:solidFill>
                <a:latin typeface="Helvetica Bold"/>
                <a:ea typeface="Helvetica Bold"/>
                <a:cs typeface="Helvetica Bold"/>
                <a:sym typeface="Helvetica Bold"/>
              </a:rPr>
              <a:t> 1-3yrs </a:t>
            </a:r>
            <a:r>
              <a:rPr lang="en-US" b="1" dirty="0" err="1">
                <a:solidFill>
                  <a:srgbClr val="C00000"/>
                </a:solidFill>
                <a:latin typeface="Helvetica Bold"/>
                <a:ea typeface="Helvetica Bold"/>
                <a:cs typeface="Helvetica Bold"/>
                <a:sym typeface="Helvetica Bold"/>
              </a:rPr>
              <a:t>yo</a:t>
            </a:r>
            <a:r>
              <a:rPr lang="en-US" b="1" dirty="0">
                <a:solidFill>
                  <a:srgbClr val="C00000"/>
                </a:solidFill>
                <a:latin typeface="Helvetica Bold"/>
                <a:ea typeface="Helvetica Bold"/>
                <a:cs typeface="Helvetica Bold"/>
                <a:sym typeface="Helvetica Bold"/>
              </a:rPr>
              <a:t> nan </a:t>
            </a:r>
            <a:r>
              <a:rPr lang="en-US" b="1" dirty="0" err="1">
                <a:solidFill>
                  <a:srgbClr val="C00000"/>
                </a:solidFill>
                <a:latin typeface="Helvetica Bold"/>
                <a:ea typeface="Helvetica Bold"/>
                <a:cs typeface="Helvetica Bold"/>
                <a:sym typeface="Helvetica Bold"/>
              </a:rPr>
              <a:t>kont</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yo</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te</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louvri</a:t>
            </a:r>
            <a:r>
              <a:rPr lang="en-US" b="1" dirty="0">
                <a:solidFill>
                  <a:srgbClr val="C00000"/>
                </a:solidFill>
                <a:latin typeface="Helvetica Bold"/>
                <a:ea typeface="Helvetica Bold"/>
                <a:cs typeface="Helvetica Bold"/>
                <a:sym typeface="Helvetica Bold"/>
              </a:rPr>
              <a:t>)</a:t>
            </a:r>
          </a:p>
          <a:p>
            <a:pPr defTabSz="609630">
              <a:lnSpc>
                <a:spcPts val="1770"/>
              </a:lnSpc>
            </a:pPr>
            <a:r>
              <a:rPr lang="en-US" b="1" dirty="0">
                <a:solidFill>
                  <a:srgbClr val="C00000"/>
                </a:solidFill>
                <a:latin typeface="Helvetica Bold"/>
                <a:ea typeface="Helvetica Bold"/>
                <a:cs typeface="Helvetica Bold"/>
                <a:sym typeface="Helvetica Bold"/>
              </a:rPr>
              <a:t>
2. 1% A 4% </a:t>
            </a:r>
            <a:r>
              <a:rPr lang="en-US" b="1" dirty="0" err="1">
                <a:solidFill>
                  <a:srgbClr val="C00000"/>
                </a:solidFill>
                <a:latin typeface="Helvetica Bold"/>
                <a:ea typeface="Helvetica Bold"/>
                <a:cs typeface="Helvetica Bold"/>
                <a:sym typeface="Helvetica Bold"/>
              </a:rPr>
              <a:t>enterè</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touche</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apre</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sa</a:t>
            </a:r>
            <a:endParaRPr lang="en-US" b="1" dirty="0">
              <a:solidFill>
                <a:srgbClr val="C00000"/>
              </a:solidFill>
              <a:latin typeface="Helvetica Bold"/>
              <a:ea typeface="Helvetica Bold"/>
              <a:cs typeface="Helvetica Bold"/>
              <a:sym typeface="Helvetica Bold"/>
            </a:endParaRPr>
          </a:p>
          <a:p>
            <a:pPr defTabSz="609630">
              <a:lnSpc>
                <a:spcPts val="1770"/>
              </a:lnSpc>
            </a:pPr>
            <a:r>
              <a:rPr lang="en-US" b="1" dirty="0">
                <a:solidFill>
                  <a:srgbClr val="C00000"/>
                </a:solidFill>
                <a:latin typeface="Helvetica Bold"/>
                <a:ea typeface="Helvetica Bold"/>
                <a:cs typeface="Helvetica Bold"/>
                <a:sym typeface="Helvetica Bold"/>
              </a:rPr>
              <a:t>
3. CHAJE OU 5% A 10% 
(</a:t>
            </a:r>
            <a:r>
              <a:rPr lang="en-US" b="1" dirty="0" err="1">
                <a:solidFill>
                  <a:srgbClr val="C00000"/>
                </a:solidFill>
                <a:latin typeface="Helvetica Bold"/>
                <a:ea typeface="Helvetica Bold"/>
                <a:cs typeface="Helvetica Bold"/>
                <a:sym typeface="Helvetica Bold"/>
              </a:rPr>
              <a:t>prete</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pwòp</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lajan</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ou</a:t>
            </a:r>
            <a:r>
              <a:rPr lang="en-US" b="1" dirty="0">
                <a:solidFill>
                  <a:srgbClr val="C00000"/>
                </a:solidFill>
                <a:latin typeface="Helvetica Bold"/>
                <a:ea typeface="Helvetica Bold"/>
                <a:cs typeface="Helvetica Bold"/>
                <a:sym typeface="Helvetica Bold"/>
              </a:rPr>
              <a:t>)</a:t>
            </a:r>
          </a:p>
          <a:p>
            <a:pPr defTabSz="609630">
              <a:lnSpc>
                <a:spcPts val="1770"/>
              </a:lnSpc>
            </a:pPr>
            <a:r>
              <a:rPr lang="en-US" b="1" dirty="0">
                <a:solidFill>
                  <a:srgbClr val="C00000"/>
                </a:solidFill>
                <a:latin typeface="Helvetica Bold"/>
                <a:ea typeface="Helvetica Bold"/>
                <a:cs typeface="Helvetica Bold"/>
                <a:sym typeface="Helvetica Bold"/>
              </a:rPr>
              <a:t>
4. 6 MWA 
(</a:t>
            </a:r>
            <a:r>
              <a:rPr lang="en-US" b="1" dirty="0" err="1">
                <a:solidFill>
                  <a:srgbClr val="C00000"/>
                </a:solidFill>
                <a:latin typeface="Helvetica Bold"/>
                <a:ea typeface="Helvetica Bold"/>
                <a:cs typeface="Helvetica Bold"/>
                <a:sym typeface="Helvetica Bold"/>
              </a:rPr>
              <a:t>konpayi</a:t>
            </a:r>
            <a:r>
              <a:rPr lang="en-US" b="1" dirty="0">
                <a:solidFill>
                  <a:srgbClr val="C00000"/>
                </a:solidFill>
                <a:latin typeface="Helvetica Bold"/>
                <a:ea typeface="Helvetica Bold"/>
                <a:cs typeface="Helvetica Bold"/>
                <a:sym typeface="Helvetica Bold"/>
              </a:rPr>
              <a:t> ka </a:t>
            </a:r>
            <a:r>
              <a:rPr lang="en-US" b="1" dirty="0" err="1">
                <a:solidFill>
                  <a:srgbClr val="C00000"/>
                </a:solidFill>
                <a:latin typeface="Helvetica Bold"/>
                <a:ea typeface="Helvetica Bold"/>
                <a:cs typeface="Helvetica Bold"/>
                <a:sym typeface="Helvetica Bold"/>
              </a:rPr>
              <a:t>kenbe</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lajan</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ou</a:t>
            </a:r>
            <a:r>
              <a:rPr lang="en-US" b="1" dirty="0">
                <a:solidFill>
                  <a:srgbClr val="C00000"/>
                </a:solidFill>
                <a:latin typeface="Helvetica Bold"/>
                <a:ea typeface="Helvetica Bold"/>
                <a:cs typeface="Helvetica Bold"/>
                <a:sym typeface="Helvetica Bold"/>
              </a:rPr>
              <a:t>)</a:t>
            </a:r>
          </a:p>
          <a:p>
            <a:pPr defTabSz="609630">
              <a:lnSpc>
                <a:spcPts val="1770"/>
              </a:lnSpc>
            </a:pPr>
            <a:r>
              <a:rPr lang="en-US" b="1" dirty="0">
                <a:solidFill>
                  <a:srgbClr val="C00000"/>
                </a:solidFill>
                <a:latin typeface="Helvetica Bold"/>
                <a:ea typeface="Helvetica Bold"/>
                <a:cs typeface="Helvetica Bold"/>
                <a:sym typeface="Helvetica Bold"/>
              </a:rPr>
              <a:t>
5. KENBE LAJAN OU
(pa </a:t>
            </a:r>
            <a:r>
              <a:rPr lang="en-US" b="1" dirty="0" err="1">
                <a:solidFill>
                  <a:srgbClr val="C00000"/>
                </a:solidFill>
                <a:latin typeface="Helvetica Bold"/>
                <a:ea typeface="Helvetica Bold"/>
                <a:cs typeface="Helvetica Bold"/>
                <a:sym typeface="Helvetica Bold"/>
              </a:rPr>
              <a:t>pral</a:t>
            </a:r>
            <a:r>
              <a:rPr lang="en-US" b="1" dirty="0">
                <a:solidFill>
                  <a:srgbClr val="C00000"/>
                </a:solidFill>
                <a:latin typeface="Helvetica Bold"/>
                <a:ea typeface="Helvetica Bold"/>
                <a:cs typeface="Helvetica Bold"/>
                <a:sym typeface="Helvetica Bold"/>
              </a:rPr>
              <a:t> ale nan </a:t>
            </a:r>
            <a:r>
              <a:rPr lang="en-US" b="1" dirty="0" err="1">
                <a:solidFill>
                  <a:srgbClr val="C00000"/>
                </a:solidFill>
                <a:latin typeface="Helvetica Bold"/>
                <a:ea typeface="Helvetica Bold"/>
                <a:cs typeface="Helvetica Bold"/>
                <a:sym typeface="Helvetica Bold"/>
              </a:rPr>
              <a:t>fanmi</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oswa</a:t>
            </a:r>
            <a:r>
              <a:rPr lang="en-US" b="1" dirty="0">
                <a:solidFill>
                  <a:srgbClr val="C00000"/>
                </a:solidFill>
                <a:latin typeface="Helvetica Bold"/>
                <a:ea typeface="Helvetica Bold"/>
                <a:cs typeface="Helvetica Bold"/>
                <a:sym typeface="Helvetica Bold"/>
              </a:rPr>
              <a:t> </a:t>
            </a:r>
            <a:r>
              <a:rPr lang="en-US" b="1" dirty="0" err="1">
                <a:solidFill>
                  <a:srgbClr val="C00000"/>
                </a:solidFill>
                <a:latin typeface="Helvetica Bold"/>
                <a:ea typeface="Helvetica Bold"/>
                <a:cs typeface="Helvetica Bold"/>
                <a:sym typeface="Helvetica Bold"/>
              </a:rPr>
              <a:t>benefisyè</a:t>
            </a:r>
            <a:r>
              <a:rPr lang="en-US" b="1" dirty="0">
                <a:solidFill>
                  <a:srgbClr val="C00000"/>
                </a:solidFill>
                <a:latin typeface="Helvetica Bold"/>
                <a:ea typeface="Helvetica Bold"/>
                <a:cs typeface="Helvetica Bold"/>
                <a:sym typeface="Helvetica Bold"/>
              </a:rPr>
              <a:t>)</a:t>
            </a:r>
          </a:p>
        </p:txBody>
      </p:sp>
      <p:sp>
        <p:nvSpPr>
          <p:cNvPr id="4" name="TextBox 4"/>
          <p:cNvSpPr txBox="1"/>
          <p:nvPr/>
        </p:nvSpPr>
        <p:spPr>
          <a:xfrm>
            <a:off x="68695" y="4282767"/>
            <a:ext cx="5655777" cy="844783"/>
          </a:xfrm>
          <a:prstGeom prst="rect">
            <a:avLst/>
          </a:prstGeom>
        </p:spPr>
        <p:txBody>
          <a:bodyPr lIns="0" tIns="0" rIns="0" bIns="0" rtlCol="0" anchor="t">
            <a:spAutoFit/>
          </a:bodyPr>
          <a:lstStyle/>
          <a:p>
            <a:pPr defTabSz="609630">
              <a:lnSpc>
                <a:spcPts val="3360"/>
              </a:lnSpc>
            </a:pPr>
            <a:r>
              <a:rPr lang="en-US" sz="2800" spc="26" dirty="0">
                <a:solidFill>
                  <a:srgbClr val="FFFFFF"/>
                </a:solidFill>
                <a:latin typeface="TT Rounds Condensed"/>
                <a:ea typeface="TT Rounds Condensed"/>
                <a:cs typeface="TT Rounds Condensed"/>
                <a:sym typeface="TT Rounds Condensed"/>
              </a:rPr>
              <a:t>_</a:t>
            </a:r>
          </a:p>
          <a:p>
            <a:pPr defTabSz="609630">
              <a:lnSpc>
                <a:spcPts val="3360"/>
              </a:lnSpc>
            </a:pPr>
            <a:r>
              <a:rPr lang="en-US" sz="2800" spc="26" dirty="0">
                <a:solidFill>
                  <a:srgbClr val="FF0000"/>
                </a:solidFill>
                <a:latin typeface="TT Rounds Condensed"/>
                <a:ea typeface="TT Rounds Condensed"/>
                <a:cs typeface="TT Rounds Condensed"/>
                <a:sym typeface="TT Rounds Condensed"/>
              </a:rPr>
              <a:t>X</a:t>
            </a:r>
            <a:r>
              <a:rPr lang="en-US" sz="2800" spc="26" dirty="0">
                <a:solidFill>
                  <a:srgbClr val="FFFFFF"/>
                </a:solidFill>
                <a:latin typeface="TT Rounds Condensed"/>
                <a:ea typeface="TT Rounds Condensed"/>
                <a:cs typeface="TT Rounds Condensed"/>
                <a:sym typeface="TT Rounds Condensed"/>
              </a:rPr>
              <a:t>____________________</a:t>
            </a:r>
          </a:p>
        </p:txBody>
      </p:sp>
      <p:sp>
        <p:nvSpPr>
          <p:cNvPr id="5" name="TextBox 5"/>
          <p:cNvSpPr txBox="1"/>
          <p:nvPr/>
        </p:nvSpPr>
        <p:spPr>
          <a:xfrm>
            <a:off x="845456" y="4623284"/>
            <a:ext cx="2250440" cy="307777"/>
          </a:xfrm>
          <a:prstGeom prst="rect">
            <a:avLst/>
          </a:prstGeom>
        </p:spPr>
        <p:txBody>
          <a:bodyPr lIns="0" tIns="0" rIns="0" bIns="0" rtlCol="0" anchor="t">
            <a:spAutoFit/>
          </a:bodyPr>
          <a:lstStyle/>
          <a:p>
            <a:pPr defTabSz="609630">
              <a:lnSpc>
                <a:spcPts val="2400"/>
              </a:lnSpc>
            </a:pPr>
            <a:r>
              <a:rPr lang="en-US" sz="2000" b="1" dirty="0">
                <a:solidFill>
                  <a:srgbClr val="FF0000"/>
                </a:solidFill>
                <a:latin typeface="Helvetica"/>
                <a:ea typeface="Helvetica"/>
                <a:cs typeface="Helvetica"/>
                <a:sym typeface="Helvetica"/>
              </a:rPr>
              <a:t>SIYEN LA A</a:t>
            </a:r>
          </a:p>
        </p:txBody>
      </p:sp>
      <p:sp>
        <p:nvSpPr>
          <p:cNvPr id="6" name="AutoShape 6"/>
          <p:cNvSpPr/>
          <p:nvPr/>
        </p:nvSpPr>
        <p:spPr>
          <a:xfrm rot="7304">
            <a:off x="250812" y="5048737"/>
            <a:ext cx="2988726" cy="0"/>
          </a:xfrm>
          <a:prstGeom prst="line">
            <a:avLst/>
          </a:prstGeom>
          <a:ln w="9525" cap="rnd">
            <a:solidFill>
              <a:srgbClr val="4472C4"/>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TextBox 7"/>
          <p:cNvSpPr txBox="1"/>
          <p:nvPr/>
        </p:nvSpPr>
        <p:spPr>
          <a:xfrm>
            <a:off x="330166" y="31980"/>
            <a:ext cx="5362679" cy="282129"/>
          </a:xfrm>
          <a:prstGeom prst="rect">
            <a:avLst/>
          </a:prstGeom>
        </p:spPr>
        <p:txBody>
          <a:bodyPr lIns="0" tIns="0" rIns="0" bIns="0" rtlCol="0" anchor="t">
            <a:spAutoFit/>
          </a:bodyPr>
          <a:lstStyle/>
          <a:p>
            <a:pPr defTabSz="609630">
              <a:lnSpc>
                <a:spcPts val="2160"/>
              </a:lnSpc>
            </a:pPr>
            <a:r>
              <a:rPr lang="en-US" sz="2000" b="1" u="sng" spc="800" dirty="0">
                <a:solidFill>
                  <a:srgbClr val="002060"/>
                </a:solidFill>
                <a:latin typeface="Helvetica Bold"/>
                <a:ea typeface="Helvetica Bold"/>
                <a:cs typeface="Helvetica Bold"/>
                <a:sym typeface="Helvetica Bold"/>
              </a:rPr>
              <a:t>KONSÈP BANKÈ KOMIN</a:t>
            </a:r>
          </a:p>
        </p:txBody>
      </p:sp>
      <p:sp>
        <p:nvSpPr>
          <p:cNvPr id="8" name="AutoShape 8"/>
          <p:cNvSpPr/>
          <p:nvPr/>
        </p:nvSpPr>
        <p:spPr>
          <a:xfrm rot="5396786">
            <a:off x="2360213" y="3413589"/>
            <a:ext cx="6792433" cy="0"/>
          </a:xfrm>
          <a:prstGeom prst="line">
            <a:avLst/>
          </a:prstGeom>
          <a:ln w="9525" cap="rnd">
            <a:solidFill>
              <a:srgbClr val="C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9" name="TextBox 9"/>
          <p:cNvSpPr txBox="1"/>
          <p:nvPr/>
        </p:nvSpPr>
        <p:spPr>
          <a:xfrm>
            <a:off x="6845346" y="51880"/>
            <a:ext cx="5286752" cy="282129"/>
          </a:xfrm>
          <a:prstGeom prst="rect">
            <a:avLst/>
          </a:prstGeom>
        </p:spPr>
        <p:txBody>
          <a:bodyPr lIns="0" tIns="0" rIns="0" bIns="0" rtlCol="0" anchor="t">
            <a:spAutoFit/>
          </a:bodyPr>
          <a:lstStyle/>
          <a:p>
            <a:pPr defTabSz="609630">
              <a:lnSpc>
                <a:spcPts val="2160"/>
              </a:lnSpc>
            </a:pPr>
            <a:r>
              <a:rPr lang="fr-FR" sz="2200" b="1" u="sng" dirty="0">
                <a:solidFill>
                  <a:srgbClr val="002060"/>
                </a:solidFill>
                <a:latin typeface="Helvetica Bold"/>
                <a:ea typeface="Helvetica Bold"/>
                <a:cs typeface="Helvetica Bold"/>
                <a:sym typeface="Helvetica Bold"/>
              </a:rPr>
              <a:t>KI PLAN RICHÈS FÈ PLIS SANS?</a:t>
            </a:r>
            <a:endParaRPr lang="en-US" sz="2200" b="1" u="sng" dirty="0">
              <a:solidFill>
                <a:srgbClr val="002060"/>
              </a:solidFill>
              <a:latin typeface="Helvetica Bold"/>
              <a:ea typeface="Helvetica Bold"/>
              <a:cs typeface="Helvetica Bold"/>
              <a:sym typeface="Helvetica Bold"/>
            </a:endParaRPr>
          </a:p>
        </p:txBody>
      </p:sp>
      <p:sp>
        <p:nvSpPr>
          <p:cNvPr id="10" name="TextBox 10"/>
          <p:cNvSpPr txBox="1"/>
          <p:nvPr/>
        </p:nvSpPr>
        <p:spPr>
          <a:xfrm>
            <a:off x="6193766" y="566947"/>
            <a:ext cx="2461662" cy="436017"/>
          </a:xfrm>
          <a:prstGeom prst="rect">
            <a:avLst/>
          </a:prstGeom>
        </p:spPr>
        <p:txBody>
          <a:bodyPr lIns="0" tIns="0" rIns="0" bIns="0" rtlCol="0" anchor="t">
            <a:spAutoFit/>
          </a:bodyPr>
          <a:lstStyle/>
          <a:p>
            <a:pPr algn="ctr" defTabSz="609630">
              <a:lnSpc>
                <a:spcPts val="1733"/>
              </a:lnSpc>
            </a:pPr>
            <a:r>
              <a:rPr lang="en-US" sz="1467" b="1" spc="-13" dirty="0">
                <a:solidFill>
                  <a:srgbClr val="FF0000"/>
                </a:solidFill>
                <a:latin typeface="Helvetica Bold"/>
                <a:ea typeface="Helvetica Bold"/>
                <a:cs typeface="Helvetica Bold"/>
                <a:sym typeface="Helvetica Bold"/>
              </a:rPr>
              <a:t>ASIRANS LAVI INIVÈSÈL (IUL)</a:t>
            </a:r>
          </a:p>
        </p:txBody>
      </p:sp>
      <p:sp>
        <p:nvSpPr>
          <p:cNvPr id="11" name="TextBox 11"/>
          <p:cNvSpPr txBox="1"/>
          <p:nvPr/>
        </p:nvSpPr>
        <p:spPr>
          <a:xfrm>
            <a:off x="5816205" y="1435848"/>
            <a:ext cx="1188031" cy="538609"/>
          </a:xfrm>
          <a:prstGeom prst="rect">
            <a:avLst/>
          </a:prstGeom>
        </p:spPr>
        <p:txBody>
          <a:bodyPr lIns="0" tIns="0" rIns="0" bIns="0" rtlCol="0" anchor="t">
            <a:spAutoFit/>
          </a:bodyPr>
          <a:lstStyle/>
          <a:p>
            <a:pPr algn="ctr" defTabSz="609630">
              <a:lnSpc>
                <a:spcPts val="1387"/>
              </a:lnSpc>
            </a:pPr>
            <a:r>
              <a:rPr lang="es-ES" sz="1200" b="1" dirty="0">
                <a:solidFill>
                  <a:srgbClr val="000000"/>
                </a:solidFill>
                <a:latin typeface="Helvetica Bold"/>
                <a:ea typeface="Helvetica Bold"/>
                <a:cs typeface="Helvetica Bold"/>
                <a:sym typeface="Helvetica Bold"/>
              </a:rPr>
              <a:t>$250,000  
Montan fas a fas</a:t>
            </a:r>
            <a:endParaRPr lang="en-US" sz="1200" spc="-27" dirty="0">
              <a:solidFill>
                <a:srgbClr val="000000"/>
              </a:solidFill>
              <a:latin typeface="Helvetica"/>
              <a:ea typeface="Helvetica"/>
              <a:cs typeface="Helvetica"/>
              <a:sym typeface="Helvetica"/>
            </a:endParaRPr>
          </a:p>
        </p:txBody>
      </p:sp>
      <p:grpSp>
        <p:nvGrpSpPr>
          <p:cNvPr id="12" name="Group 12"/>
          <p:cNvGrpSpPr/>
          <p:nvPr/>
        </p:nvGrpSpPr>
        <p:grpSpPr>
          <a:xfrm>
            <a:off x="6101592" y="1813271"/>
            <a:ext cx="470937" cy="1989149"/>
            <a:chOff x="0" y="0"/>
            <a:chExt cx="941874" cy="3978298"/>
          </a:xfrm>
        </p:grpSpPr>
        <p:sp>
          <p:nvSpPr>
            <p:cNvPr id="13" name="Freeform 13"/>
            <p:cNvSpPr/>
            <p:nvPr/>
          </p:nvSpPr>
          <p:spPr>
            <a:xfrm>
              <a:off x="12700" y="129667"/>
              <a:ext cx="916432" cy="3835908"/>
            </a:xfrm>
            <a:custGeom>
              <a:avLst/>
              <a:gdLst/>
              <a:ahLst/>
              <a:cxnLst/>
              <a:rect l="l" t="t" r="r" b="b"/>
              <a:pathLst>
                <a:path w="916432" h="3835908">
                  <a:moveTo>
                    <a:pt x="0" y="0"/>
                  </a:moveTo>
                  <a:cubicBezTo>
                    <a:pt x="0" y="64643"/>
                    <a:pt x="205105" y="116967"/>
                    <a:pt x="458216" y="116967"/>
                  </a:cubicBezTo>
                  <a:cubicBezTo>
                    <a:pt x="711327" y="116967"/>
                    <a:pt x="916432" y="64643"/>
                    <a:pt x="916432" y="0"/>
                  </a:cubicBezTo>
                  <a:lnTo>
                    <a:pt x="916432" y="3718941"/>
                  </a:lnTo>
                  <a:cubicBezTo>
                    <a:pt x="916432" y="3783584"/>
                    <a:pt x="711327" y="3835908"/>
                    <a:pt x="458216" y="3835908"/>
                  </a:cubicBezTo>
                  <a:cubicBezTo>
                    <a:pt x="205105" y="3835908"/>
                    <a:pt x="0" y="3783584"/>
                    <a:pt x="0" y="3718941"/>
                  </a:cubicBezTo>
                  <a:close/>
                </a:path>
              </a:pathLst>
            </a:custGeom>
            <a:solidFill>
              <a:srgbClr val="FF0000"/>
            </a:solidFill>
          </p:spPr>
          <p:txBody>
            <a:bodyPr/>
            <a:lstStyle/>
            <a:p>
              <a:pPr defTabSz="609630"/>
              <a:endParaRPr lang="en-US" sz="1200">
                <a:solidFill>
                  <a:prstClr val="black"/>
                </a:solidFill>
                <a:latin typeface="Calibri"/>
              </a:endParaRPr>
            </a:p>
          </p:txBody>
        </p:sp>
        <p:sp>
          <p:nvSpPr>
            <p:cNvPr id="14" name="Freeform 14"/>
            <p:cNvSpPr/>
            <p:nvPr/>
          </p:nvSpPr>
          <p:spPr>
            <a:xfrm>
              <a:off x="12700" y="12700"/>
              <a:ext cx="916432" cy="233934"/>
            </a:xfrm>
            <a:custGeom>
              <a:avLst/>
              <a:gdLst/>
              <a:ahLst/>
              <a:cxnLst/>
              <a:rect l="l" t="t" r="r" b="b"/>
              <a:pathLst>
                <a:path w="916432" h="233934">
                  <a:moveTo>
                    <a:pt x="0" y="116967"/>
                  </a:moveTo>
                  <a:cubicBezTo>
                    <a:pt x="0" y="52324"/>
                    <a:pt x="205105" y="0"/>
                    <a:pt x="458216" y="0"/>
                  </a:cubicBezTo>
                  <a:cubicBezTo>
                    <a:pt x="711327" y="0"/>
                    <a:pt x="916432" y="52324"/>
                    <a:pt x="916432" y="116967"/>
                  </a:cubicBezTo>
                  <a:cubicBezTo>
                    <a:pt x="916432" y="181610"/>
                    <a:pt x="711327" y="233934"/>
                    <a:pt x="458216" y="233934"/>
                  </a:cubicBezTo>
                  <a:cubicBezTo>
                    <a:pt x="205105" y="233934"/>
                    <a:pt x="0" y="181610"/>
                    <a:pt x="0" y="116967"/>
                  </a:cubicBezTo>
                  <a:close/>
                </a:path>
              </a:pathLst>
            </a:custGeom>
            <a:solidFill>
              <a:srgbClr val="FF6666"/>
            </a:solidFill>
          </p:spPr>
          <p:txBody>
            <a:bodyPr/>
            <a:lstStyle/>
            <a:p>
              <a:pPr defTabSz="609630"/>
              <a:endParaRPr lang="en-US" sz="1200">
                <a:solidFill>
                  <a:prstClr val="black"/>
                </a:solidFill>
                <a:latin typeface="Calibri"/>
              </a:endParaRPr>
            </a:p>
          </p:txBody>
        </p:sp>
        <p:sp>
          <p:nvSpPr>
            <p:cNvPr id="15" name="Freeform 15"/>
            <p:cNvSpPr/>
            <p:nvPr/>
          </p:nvSpPr>
          <p:spPr>
            <a:xfrm>
              <a:off x="12700" y="12700"/>
              <a:ext cx="916432" cy="3952875"/>
            </a:xfrm>
            <a:custGeom>
              <a:avLst/>
              <a:gdLst/>
              <a:ahLst/>
              <a:cxnLst/>
              <a:rect l="l" t="t" r="r" b="b"/>
              <a:pathLst>
                <a:path w="916432" h="3952875">
                  <a:moveTo>
                    <a:pt x="916432" y="116967"/>
                  </a:moveTo>
                  <a:cubicBezTo>
                    <a:pt x="916432" y="181610"/>
                    <a:pt x="711327" y="233934"/>
                    <a:pt x="458216" y="233934"/>
                  </a:cubicBezTo>
                  <a:cubicBezTo>
                    <a:pt x="205105" y="233934"/>
                    <a:pt x="0" y="181610"/>
                    <a:pt x="0" y="116967"/>
                  </a:cubicBezTo>
                  <a:cubicBezTo>
                    <a:pt x="0" y="52324"/>
                    <a:pt x="205105" y="0"/>
                    <a:pt x="458216" y="0"/>
                  </a:cubicBezTo>
                  <a:cubicBezTo>
                    <a:pt x="711327" y="0"/>
                    <a:pt x="916432" y="52324"/>
                    <a:pt x="916432" y="116967"/>
                  </a:cubicBezTo>
                  <a:lnTo>
                    <a:pt x="916432" y="3835908"/>
                  </a:lnTo>
                  <a:cubicBezTo>
                    <a:pt x="916432" y="3900551"/>
                    <a:pt x="711327" y="3952875"/>
                    <a:pt x="458216" y="3952875"/>
                  </a:cubicBezTo>
                  <a:cubicBezTo>
                    <a:pt x="205105" y="3952875"/>
                    <a:pt x="0" y="3900551"/>
                    <a:pt x="0" y="3835908"/>
                  </a:cubicBezTo>
                  <a:lnTo>
                    <a:pt x="0" y="116967"/>
                  </a:lnTo>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6" name="Freeform 16"/>
            <p:cNvSpPr/>
            <p:nvPr/>
          </p:nvSpPr>
          <p:spPr>
            <a:xfrm>
              <a:off x="0" y="116967"/>
              <a:ext cx="941832" cy="3861308"/>
            </a:xfrm>
            <a:custGeom>
              <a:avLst/>
              <a:gdLst/>
              <a:ahLst/>
              <a:cxnLst/>
              <a:rect l="l" t="t" r="r" b="b"/>
              <a:pathLst>
                <a:path w="941832" h="3861308">
                  <a:moveTo>
                    <a:pt x="0" y="12700"/>
                  </a:moveTo>
                  <a:cubicBezTo>
                    <a:pt x="0" y="5715"/>
                    <a:pt x="5715" y="0"/>
                    <a:pt x="12700" y="0"/>
                  </a:cubicBezTo>
                  <a:cubicBezTo>
                    <a:pt x="19685" y="0"/>
                    <a:pt x="25400" y="5715"/>
                    <a:pt x="25400" y="12700"/>
                  </a:cubicBezTo>
                  <a:cubicBezTo>
                    <a:pt x="25400" y="61468"/>
                    <a:pt x="209296" y="116967"/>
                    <a:pt x="470916" y="116967"/>
                  </a:cubicBezTo>
                  <a:lnTo>
                    <a:pt x="470916" y="129667"/>
                  </a:lnTo>
                  <a:lnTo>
                    <a:pt x="470916" y="116967"/>
                  </a:lnTo>
                  <a:cubicBezTo>
                    <a:pt x="732536" y="116967"/>
                    <a:pt x="916432" y="61468"/>
                    <a:pt x="916432" y="12700"/>
                  </a:cubicBezTo>
                  <a:lnTo>
                    <a:pt x="929132" y="12700"/>
                  </a:lnTo>
                  <a:lnTo>
                    <a:pt x="941832" y="12700"/>
                  </a:lnTo>
                  <a:lnTo>
                    <a:pt x="941832" y="3731641"/>
                  </a:lnTo>
                  <a:lnTo>
                    <a:pt x="929132" y="3731641"/>
                  </a:lnTo>
                  <a:lnTo>
                    <a:pt x="941832" y="3731641"/>
                  </a:lnTo>
                  <a:cubicBezTo>
                    <a:pt x="941832" y="3812159"/>
                    <a:pt x="715391" y="3861308"/>
                    <a:pt x="470916" y="3861308"/>
                  </a:cubicBezTo>
                  <a:lnTo>
                    <a:pt x="470916" y="3848608"/>
                  </a:lnTo>
                  <a:lnTo>
                    <a:pt x="470916" y="3861308"/>
                  </a:lnTo>
                  <a:cubicBezTo>
                    <a:pt x="226441" y="3861308"/>
                    <a:pt x="0" y="3812159"/>
                    <a:pt x="0" y="3731641"/>
                  </a:cubicBezTo>
                  <a:lnTo>
                    <a:pt x="0" y="12700"/>
                  </a:lnTo>
                  <a:lnTo>
                    <a:pt x="12700" y="12700"/>
                  </a:lnTo>
                  <a:lnTo>
                    <a:pt x="0" y="12700"/>
                  </a:lnTo>
                  <a:moveTo>
                    <a:pt x="25400" y="12700"/>
                  </a:moveTo>
                  <a:lnTo>
                    <a:pt x="25400" y="3731641"/>
                  </a:lnTo>
                  <a:lnTo>
                    <a:pt x="12700" y="3731641"/>
                  </a:lnTo>
                  <a:lnTo>
                    <a:pt x="25400" y="3731641"/>
                  </a:lnTo>
                  <a:cubicBezTo>
                    <a:pt x="25400" y="3780409"/>
                    <a:pt x="209296" y="3835908"/>
                    <a:pt x="470916" y="3835908"/>
                  </a:cubicBezTo>
                  <a:cubicBezTo>
                    <a:pt x="732536" y="3835908"/>
                    <a:pt x="916432" y="3780409"/>
                    <a:pt x="916432" y="3731641"/>
                  </a:cubicBezTo>
                  <a:lnTo>
                    <a:pt x="916432" y="12700"/>
                  </a:lnTo>
                  <a:cubicBezTo>
                    <a:pt x="916432" y="5715"/>
                    <a:pt x="922147" y="0"/>
                    <a:pt x="929132" y="0"/>
                  </a:cubicBezTo>
                  <a:cubicBezTo>
                    <a:pt x="936117" y="0"/>
                    <a:pt x="941832" y="5715"/>
                    <a:pt x="941832" y="12700"/>
                  </a:cubicBezTo>
                  <a:cubicBezTo>
                    <a:pt x="941832" y="93218"/>
                    <a:pt x="715391" y="142367"/>
                    <a:pt x="470916" y="142367"/>
                  </a:cubicBezTo>
                  <a:cubicBezTo>
                    <a:pt x="226441" y="142367"/>
                    <a:pt x="0" y="93218"/>
                    <a:pt x="0" y="12700"/>
                  </a:cubicBezTo>
                  <a:lnTo>
                    <a:pt x="12700" y="12700"/>
                  </a:lnTo>
                  <a:lnTo>
                    <a:pt x="25400" y="12700"/>
                  </a:lnTo>
                  <a:close/>
                </a:path>
              </a:pathLst>
            </a:custGeom>
            <a:solidFill>
              <a:srgbClr val="172C51"/>
            </a:solidFill>
          </p:spPr>
          <p:txBody>
            <a:bodyPr/>
            <a:lstStyle/>
            <a:p>
              <a:pPr defTabSz="609630"/>
              <a:endParaRPr lang="en-US" sz="1200">
                <a:solidFill>
                  <a:prstClr val="black"/>
                </a:solidFill>
                <a:latin typeface="Calibri"/>
              </a:endParaRPr>
            </a:p>
          </p:txBody>
        </p:sp>
        <p:sp>
          <p:nvSpPr>
            <p:cNvPr id="17" name="Freeform 17"/>
            <p:cNvSpPr/>
            <p:nvPr/>
          </p:nvSpPr>
          <p:spPr>
            <a:xfrm>
              <a:off x="0" y="0"/>
              <a:ext cx="941832" cy="259334"/>
            </a:xfrm>
            <a:custGeom>
              <a:avLst/>
              <a:gdLst/>
              <a:ahLst/>
              <a:cxnLst/>
              <a:rect l="l" t="t" r="r" b="b"/>
              <a:pathLst>
                <a:path w="941832" h="259334">
                  <a:moveTo>
                    <a:pt x="0" y="129667"/>
                  </a:moveTo>
                  <a:lnTo>
                    <a:pt x="12700" y="129667"/>
                  </a:lnTo>
                  <a:lnTo>
                    <a:pt x="0" y="129667"/>
                  </a:lnTo>
                  <a:cubicBezTo>
                    <a:pt x="0" y="49149"/>
                    <a:pt x="226441" y="0"/>
                    <a:pt x="470916" y="0"/>
                  </a:cubicBezTo>
                  <a:cubicBezTo>
                    <a:pt x="715391" y="0"/>
                    <a:pt x="941832" y="49149"/>
                    <a:pt x="941832" y="129667"/>
                  </a:cubicBezTo>
                  <a:lnTo>
                    <a:pt x="929132" y="129667"/>
                  </a:lnTo>
                  <a:lnTo>
                    <a:pt x="941832" y="129667"/>
                  </a:lnTo>
                  <a:cubicBezTo>
                    <a:pt x="941832" y="210185"/>
                    <a:pt x="715391" y="259334"/>
                    <a:pt x="470916" y="259334"/>
                  </a:cubicBezTo>
                  <a:lnTo>
                    <a:pt x="470916" y="246634"/>
                  </a:lnTo>
                  <a:lnTo>
                    <a:pt x="470916" y="259334"/>
                  </a:lnTo>
                  <a:cubicBezTo>
                    <a:pt x="226441" y="259334"/>
                    <a:pt x="0" y="210185"/>
                    <a:pt x="0" y="129667"/>
                  </a:cubicBezTo>
                  <a:lnTo>
                    <a:pt x="12700" y="129667"/>
                  </a:lnTo>
                  <a:lnTo>
                    <a:pt x="25400" y="129667"/>
                  </a:lnTo>
                  <a:lnTo>
                    <a:pt x="12700" y="129667"/>
                  </a:lnTo>
                  <a:lnTo>
                    <a:pt x="0" y="129667"/>
                  </a:lnTo>
                  <a:moveTo>
                    <a:pt x="25400" y="129667"/>
                  </a:moveTo>
                  <a:cubicBezTo>
                    <a:pt x="25400" y="136652"/>
                    <a:pt x="19685" y="142367"/>
                    <a:pt x="12700" y="142367"/>
                  </a:cubicBezTo>
                  <a:cubicBezTo>
                    <a:pt x="5715" y="142367"/>
                    <a:pt x="0" y="136652"/>
                    <a:pt x="0" y="129667"/>
                  </a:cubicBezTo>
                  <a:cubicBezTo>
                    <a:pt x="0" y="122682"/>
                    <a:pt x="5715" y="116967"/>
                    <a:pt x="12700" y="116967"/>
                  </a:cubicBezTo>
                  <a:cubicBezTo>
                    <a:pt x="19685" y="116967"/>
                    <a:pt x="25400" y="122682"/>
                    <a:pt x="25400" y="129667"/>
                  </a:cubicBezTo>
                  <a:cubicBezTo>
                    <a:pt x="25400" y="178435"/>
                    <a:pt x="209296" y="233934"/>
                    <a:pt x="470916" y="233934"/>
                  </a:cubicBezTo>
                  <a:cubicBezTo>
                    <a:pt x="732536" y="233934"/>
                    <a:pt x="916432" y="178435"/>
                    <a:pt x="916432" y="129667"/>
                  </a:cubicBezTo>
                  <a:cubicBezTo>
                    <a:pt x="916432" y="80899"/>
                    <a:pt x="732536" y="25400"/>
                    <a:pt x="470916" y="25400"/>
                  </a:cubicBezTo>
                  <a:lnTo>
                    <a:pt x="470916" y="12700"/>
                  </a:lnTo>
                  <a:lnTo>
                    <a:pt x="470916" y="25400"/>
                  </a:lnTo>
                  <a:cubicBezTo>
                    <a:pt x="209296" y="25400"/>
                    <a:pt x="25400" y="80899"/>
                    <a:pt x="25400" y="129667"/>
                  </a:cubicBezTo>
                  <a:close/>
                </a:path>
              </a:pathLst>
            </a:custGeom>
            <a:solidFill>
              <a:srgbClr val="172C51"/>
            </a:solidFill>
          </p:spPr>
          <p:txBody>
            <a:bodyPr/>
            <a:lstStyle/>
            <a:p>
              <a:pPr defTabSz="609630"/>
              <a:endParaRPr lang="en-US" sz="1200">
                <a:solidFill>
                  <a:prstClr val="black"/>
                </a:solidFill>
                <a:latin typeface="Calibri"/>
              </a:endParaRPr>
            </a:p>
          </p:txBody>
        </p:sp>
        <p:sp>
          <p:nvSpPr>
            <p:cNvPr id="18" name="Freeform 18"/>
            <p:cNvSpPr/>
            <p:nvPr/>
          </p:nvSpPr>
          <p:spPr>
            <a:xfrm>
              <a:off x="0" y="0"/>
              <a:ext cx="941832" cy="3978275"/>
            </a:xfrm>
            <a:custGeom>
              <a:avLst/>
              <a:gdLst/>
              <a:ahLst/>
              <a:cxnLst/>
              <a:rect l="l" t="t" r="r" b="b"/>
              <a:pathLst>
                <a:path w="941832" h="3978275">
                  <a:moveTo>
                    <a:pt x="941832" y="129667"/>
                  </a:moveTo>
                  <a:cubicBezTo>
                    <a:pt x="941832" y="210185"/>
                    <a:pt x="715391" y="259334"/>
                    <a:pt x="470916" y="259334"/>
                  </a:cubicBezTo>
                  <a:lnTo>
                    <a:pt x="470916" y="246634"/>
                  </a:lnTo>
                  <a:lnTo>
                    <a:pt x="470916" y="259334"/>
                  </a:lnTo>
                  <a:cubicBezTo>
                    <a:pt x="226441" y="259334"/>
                    <a:pt x="0" y="210185"/>
                    <a:pt x="0" y="129667"/>
                  </a:cubicBezTo>
                  <a:lnTo>
                    <a:pt x="12700" y="129667"/>
                  </a:lnTo>
                  <a:lnTo>
                    <a:pt x="0" y="129667"/>
                  </a:lnTo>
                  <a:cubicBezTo>
                    <a:pt x="0" y="49149"/>
                    <a:pt x="226441" y="0"/>
                    <a:pt x="470916" y="0"/>
                  </a:cubicBezTo>
                  <a:cubicBezTo>
                    <a:pt x="715391" y="0"/>
                    <a:pt x="941832" y="49149"/>
                    <a:pt x="941832" y="129667"/>
                  </a:cubicBezTo>
                  <a:lnTo>
                    <a:pt x="929132" y="129667"/>
                  </a:lnTo>
                  <a:lnTo>
                    <a:pt x="941832" y="129667"/>
                  </a:lnTo>
                  <a:lnTo>
                    <a:pt x="941832" y="3848608"/>
                  </a:lnTo>
                  <a:lnTo>
                    <a:pt x="929132" y="3848608"/>
                  </a:lnTo>
                  <a:lnTo>
                    <a:pt x="941832" y="3848608"/>
                  </a:lnTo>
                  <a:cubicBezTo>
                    <a:pt x="941832" y="3929126"/>
                    <a:pt x="715391" y="3978275"/>
                    <a:pt x="470916" y="3978275"/>
                  </a:cubicBezTo>
                  <a:lnTo>
                    <a:pt x="470916" y="3965575"/>
                  </a:lnTo>
                  <a:lnTo>
                    <a:pt x="470916" y="3978275"/>
                  </a:lnTo>
                  <a:cubicBezTo>
                    <a:pt x="226441" y="3978275"/>
                    <a:pt x="0" y="3929126"/>
                    <a:pt x="0" y="3848608"/>
                  </a:cubicBezTo>
                  <a:lnTo>
                    <a:pt x="0" y="129667"/>
                  </a:lnTo>
                  <a:lnTo>
                    <a:pt x="25400" y="129667"/>
                  </a:lnTo>
                  <a:lnTo>
                    <a:pt x="25400" y="3848608"/>
                  </a:lnTo>
                  <a:lnTo>
                    <a:pt x="12700" y="3848608"/>
                  </a:lnTo>
                  <a:lnTo>
                    <a:pt x="25400" y="3848608"/>
                  </a:lnTo>
                  <a:cubicBezTo>
                    <a:pt x="25400" y="3897376"/>
                    <a:pt x="209296" y="3952875"/>
                    <a:pt x="470916" y="3952875"/>
                  </a:cubicBezTo>
                  <a:cubicBezTo>
                    <a:pt x="732536" y="3952875"/>
                    <a:pt x="916432" y="3897376"/>
                    <a:pt x="916432" y="3848608"/>
                  </a:cubicBezTo>
                  <a:lnTo>
                    <a:pt x="916432" y="129667"/>
                  </a:lnTo>
                  <a:cubicBezTo>
                    <a:pt x="916432" y="80899"/>
                    <a:pt x="732536" y="25400"/>
                    <a:pt x="470916" y="25400"/>
                  </a:cubicBezTo>
                  <a:lnTo>
                    <a:pt x="470916" y="12700"/>
                  </a:lnTo>
                  <a:lnTo>
                    <a:pt x="470916" y="25400"/>
                  </a:lnTo>
                  <a:cubicBezTo>
                    <a:pt x="209296" y="25400"/>
                    <a:pt x="25400" y="80899"/>
                    <a:pt x="25400" y="129667"/>
                  </a:cubicBezTo>
                  <a:lnTo>
                    <a:pt x="12700" y="129667"/>
                  </a:lnTo>
                  <a:lnTo>
                    <a:pt x="25400" y="129667"/>
                  </a:lnTo>
                  <a:cubicBezTo>
                    <a:pt x="25400" y="178435"/>
                    <a:pt x="209296" y="233934"/>
                    <a:pt x="470916" y="233934"/>
                  </a:cubicBezTo>
                  <a:cubicBezTo>
                    <a:pt x="732536" y="233934"/>
                    <a:pt x="916432" y="178435"/>
                    <a:pt x="916432" y="129667"/>
                  </a:cubicBezTo>
                  <a:close/>
                </a:path>
              </a:pathLst>
            </a:custGeom>
            <a:solidFill>
              <a:srgbClr val="172C51"/>
            </a:solidFill>
          </p:spPr>
          <p:txBody>
            <a:bodyPr/>
            <a:lstStyle/>
            <a:p>
              <a:pPr defTabSz="609630"/>
              <a:endParaRPr lang="en-US" sz="1200">
                <a:solidFill>
                  <a:prstClr val="black"/>
                </a:solidFill>
                <a:latin typeface="Calibri"/>
              </a:endParaRPr>
            </a:p>
          </p:txBody>
        </p:sp>
      </p:grpSp>
      <p:grpSp>
        <p:nvGrpSpPr>
          <p:cNvPr id="19" name="Group 19"/>
          <p:cNvGrpSpPr/>
          <p:nvPr/>
        </p:nvGrpSpPr>
        <p:grpSpPr>
          <a:xfrm>
            <a:off x="7924118" y="1879856"/>
            <a:ext cx="470938" cy="1938972"/>
            <a:chOff x="0" y="0"/>
            <a:chExt cx="941876" cy="3877944"/>
          </a:xfrm>
        </p:grpSpPr>
        <p:sp>
          <p:nvSpPr>
            <p:cNvPr id="20" name="Freeform 20"/>
            <p:cNvSpPr/>
            <p:nvPr/>
          </p:nvSpPr>
          <p:spPr>
            <a:xfrm>
              <a:off x="12700" y="129667"/>
              <a:ext cx="916432" cy="3735578"/>
            </a:xfrm>
            <a:custGeom>
              <a:avLst/>
              <a:gdLst/>
              <a:ahLst/>
              <a:cxnLst/>
              <a:rect l="l" t="t" r="r" b="b"/>
              <a:pathLst>
                <a:path w="916432" h="3735578">
                  <a:moveTo>
                    <a:pt x="0" y="0"/>
                  </a:moveTo>
                  <a:cubicBezTo>
                    <a:pt x="0" y="64643"/>
                    <a:pt x="205105" y="116967"/>
                    <a:pt x="458216" y="116967"/>
                  </a:cubicBezTo>
                  <a:cubicBezTo>
                    <a:pt x="711327" y="116967"/>
                    <a:pt x="916432" y="64643"/>
                    <a:pt x="916432" y="0"/>
                  </a:cubicBezTo>
                  <a:lnTo>
                    <a:pt x="916432" y="3618611"/>
                  </a:lnTo>
                  <a:cubicBezTo>
                    <a:pt x="916432" y="3683254"/>
                    <a:pt x="711327" y="3735578"/>
                    <a:pt x="458216" y="3735578"/>
                  </a:cubicBezTo>
                  <a:cubicBezTo>
                    <a:pt x="205105" y="3735578"/>
                    <a:pt x="0" y="3683254"/>
                    <a:pt x="0" y="3618611"/>
                  </a:cubicBezTo>
                  <a:close/>
                </a:path>
              </a:pathLst>
            </a:custGeom>
            <a:solidFill>
              <a:srgbClr val="FF0000"/>
            </a:solidFill>
          </p:spPr>
          <p:txBody>
            <a:bodyPr/>
            <a:lstStyle/>
            <a:p>
              <a:pPr defTabSz="609630"/>
              <a:endParaRPr lang="en-US" sz="1200">
                <a:solidFill>
                  <a:prstClr val="black"/>
                </a:solidFill>
                <a:latin typeface="Calibri"/>
              </a:endParaRPr>
            </a:p>
          </p:txBody>
        </p:sp>
        <p:sp>
          <p:nvSpPr>
            <p:cNvPr id="21" name="Freeform 21"/>
            <p:cNvSpPr/>
            <p:nvPr/>
          </p:nvSpPr>
          <p:spPr>
            <a:xfrm>
              <a:off x="12700" y="12700"/>
              <a:ext cx="916432" cy="233934"/>
            </a:xfrm>
            <a:custGeom>
              <a:avLst/>
              <a:gdLst/>
              <a:ahLst/>
              <a:cxnLst/>
              <a:rect l="l" t="t" r="r" b="b"/>
              <a:pathLst>
                <a:path w="916432" h="233934">
                  <a:moveTo>
                    <a:pt x="0" y="116967"/>
                  </a:moveTo>
                  <a:cubicBezTo>
                    <a:pt x="0" y="52324"/>
                    <a:pt x="205105" y="0"/>
                    <a:pt x="458216" y="0"/>
                  </a:cubicBezTo>
                  <a:cubicBezTo>
                    <a:pt x="711327" y="0"/>
                    <a:pt x="916432" y="52324"/>
                    <a:pt x="916432" y="116967"/>
                  </a:cubicBezTo>
                  <a:cubicBezTo>
                    <a:pt x="916432" y="181610"/>
                    <a:pt x="711327" y="233934"/>
                    <a:pt x="458216" y="233934"/>
                  </a:cubicBezTo>
                  <a:cubicBezTo>
                    <a:pt x="205105" y="233934"/>
                    <a:pt x="0" y="181610"/>
                    <a:pt x="0" y="116967"/>
                  </a:cubicBezTo>
                  <a:close/>
                </a:path>
              </a:pathLst>
            </a:custGeom>
            <a:solidFill>
              <a:srgbClr val="FF6666"/>
            </a:solidFill>
          </p:spPr>
          <p:txBody>
            <a:bodyPr/>
            <a:lstStyle/>
            <a:p>
              <a:pPr defTabSz="609630"/>
              <a:endParaRPr lang="en-US" sz="1200">
                <a:solidFill>
                  <a:prstClr val="black"/>
                </a:solidFill>
                <a:latin typeface="Calibri"/>
              </a:endParaRPr>
            </a:p>
          </p:txBody>
        </p:sp>
        <p:sp>
          <p:nvSpPr>
            <p:cNvPr id="22" name="Freeform 22"/>
            <p:cNvSpPr/>
            <p:nvPr/>
          </p:nvSpPr>
          <p:spPr>
            <a:xfrm>
              <a:off x="12700" y="12700"/>
              <a:ext cx="916432" cy="3852545"/>
            </a:xfrm>
            <a:custGeom>
              <a:avLst/>
              <a:gdLst/>
              <a:ahLst/>
              <a:cxnLst/>
              <a:rect l="l" t="t" r="r" b="b"/>
              <a:pathLst>
                <a:path w="916432" h="3852545">
                  <a:moveTo>
                    <a:pt x="916432" y="116967"/>
                  </a:moveTo>
                  <a:cubicBezTo>
                    <a:pt x="916432" y="181610"/>
                    <a:pt x="711327" y="233934"/>
                    <a:pt x="458216" y="233934"/>
                  </a:cubicBezTo>
                  <a:cubicBezTo>
                    <a:pt x="205105" y="233934"/>
                    <a:pt x="0" y="181610"/>
                    <a:pt x="0" y="116967"/>
                  </a:cubicBezTo>
                  <a:cubicBezTo>
                    <a:pt x="0" y="52324"/>
                    <a:pt x="205105" y="0"/>
                    <a:pt x="458216" y="0"/>
                  </a:cubicBezTo>
                  <a:cubicBezTo>
                    <a:pt x="711327" y="0"/>
                    <a:pt x="916432" y="52324"/>
                    <a:pt x="916432" y="116967"/>
                  </a:cubicBezTo>
                  <a:lnTo>
                    <a:pt x="916432" y="3735578"/>
                  </a:lnTo>
                  <a:cubicBezTo>
                    <a:pt x="916432" y="3800221"/>
                    <a:pt x="711327" y="3852545"/>
                    <a:pt x="458216" y="3852545"/>
                  </a:cubicBezTo>
                  <a:cubicBezTo>
                    <a:pt x="205105" y="3852545"/>
                    <a:pt x="0" y="3800221"/>
                    <a:pt x="0" y="3735578"/>
                  </a:cubicBezTo>
                  <a:lnTo>
                    <a:pt x="0" y="116967"/>
                  </a:lnTo>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23" name="Freeform 23"/>
            <p:cNvSpPr/>
            <p:nvPr/>
          </p:nvSpPr>
          <p:spPr>
            <a:xfrm>
              <a:off x="0" y="116967"/>
              <a:ext cx="941832" cy="3760978"/>
            </a:xfrm>
            <a:custGeom>
              <a:avLst/>
              <a:gdLst/>
              <a:ahLst/>
              <a:cxnLst/>
              <a:rect l="l" t="t" r="r" b="b"/>
              <a:pathLst>
                <a:path w="941832" h="3760978">
                  <a:moveTo>
                    <a:pt x="0" y="12700"/>
                  </a:moveTo>
                  <a:cubicBezTo>
                    <a:pt x="0" y="5715"/>
                    <a:pt x="5715" y="0"/>
                    <a:pt x="12700" y="0"/>
                  </a:cubicBezTo>
                  <a:cubicBezTo>
                    <a:pt x="19685" y="0"/>
                    <a:pt x="25400" y="5715"/>
                    <a:pt x="25400" y="12700"/>
                  </a:cubicBezTo>
                  <a:cubicBezTo>
                    <a:pt x="25400" y="61468"/>
                    <a:pt x="209296" y="116967"/>
                    <a:pt x="470916" y="116967"/>
                  </a:cubicBezTo>
                  <a:lnTo>
                    <a:pt x="470916" y="129667"/>
                  </a:lnTo>
                  <a:lnTo>
                    <a:pt x="470916" y="116967"/>
                  </a:lnTo>
                  <a:cubicBezTo>
                    <a:pt x="732536" y="116967"/>
                    <a:pt x="916432" y="61468"/>
                    <a:pt x="916432" y="12700"/>
                  </a:cubicBezTo>
                  <a:lnTo>
                    <a:pt x="929132" y="12700"/>
                  </a:lnTo>
                  <a:lnTo>
                    <a:pt x="941832" y="12700"/>
                  </a:lnTo>
                  <a:lnTo>
                    <a:pt x="941832" y="3631311"/>
                  </a:lnTo>
                  <a:lnTo>
                    <a:pt x="929132" y="3631311"/>
                  </a:lnTo>
                  <a:lnTo>
                    <a:pt x="941832" y="3631311"/>
                  </a:lnTo>
                  <a:cubicBezTo>
                    <a:pt x="941832" y="3711829"/>
                    <a:pt x="715391" y="3760978"/>
                    <a:pt x="470916" y="3760978"/>
                  </a:cubicBezTo>
                  <a:lnTo>
                    <a:pt x="470916" y="3748278"/>
                  </a:lnTo>
                  <a:lnTo>
                    <a:pt x="470916" y="3760978"/>
                  </a:lnTo>
                  <a:cubicBezTo>
                    <a:pt x="226441" y="3760978"/>
                    <a:pt x="0" y="3711829"/>
                    <a:pt x="0" y="3631311"/>
                  </a:cubicBezTo>
                  <a:lnTo>
                    <a:pt x="0" y="12700"/>
                  </a:lnTo>
                  <a:lnTo>
                    <a:pt x="12700" y="12700"/>
                  </a:lnTo>
                  <a:lnTo>
                    <a:pt x="0" y="12700"/>
                  </a:lnTo>
                  <a:moveTo>
                    <a:pt x="25400" y="12700"/>
                  </a:moveTo>
                  <a:lnTo>
                    <a:pt x="25400" y="3631311"/>
                  </a:lnTo>
                  <a:lnTo>
                    <a:pt x="12700" y="3631311"/>
                  </a:lnTo>
                  <a:lnTo>
                    <a:pt x="25400" y="3631311"/>
                  </a:lnTo>
                  <a:cubicBezTo>
                    <a:pt x="25400" y="3680079"/>
                    <a:pt x="209296" y="3735578"/>
                    <a:pt x="470916" y="3735578"/>
                  </a:cubicBezTo>
                  <a:cubicBezTo>
                    <a:pt x="732536" y="3735578"/>
                    <a:pt x="916432" y="3680079"/>
                    <a:pt x="916432" y="3631311"/>
                  </a:cubicBezTo>
                  <a:lnTo>
                    <a:pt x="916432" y="12700"/>
                  </a:lnTo>
                  <a:cubicBezTo>
                    <a:pt x="916432" y="5715"/>
                    <a:pt x="922147" y="0"/>
                    <a:pt x="929132" y="0"/>
                  </a:cubicBezTo>
                  <a:cubicBezTo>
                    <a:pt x="936117" y="0"/>
                    <a:pt x="941832" y="5715"/>
                    <a:pt x="941832" y="12700"/>
                  </a:cubicBezTo>
                  <a:cubicBezTo>
                    <a:pt x="941832" y="93218"/>
                    <a:pt x="715391" y="142367"/>
                    <a:pt x="470916" y="142367"/>
                  </a:cubicBezTo>
                  <a:cubicBezTo>
                    <a:pt x="226441" y="142367"/>
                    <a:pt x="0" y="93218"/>
                    <a:pt x="0" y="12700"/>
                  </a:cubicBezTo>
                  <a:lnTo>
                    <a:pt x="12700" y="12700"/>
                  </a:lnTo>
                  <a:lnTo>
                    <a:pt x="25400" y="12700"/>
                  </a:lnTo>
                  <a:close/>
                </a:path>
              </a:pathLst>
            </a:custGeom>
            <a:solidFill>
              <a:srgbClr val="172C51"/>
            </a:solidFill>
          </p:spPr>
          <p:txBody>
            <a:bodyPr/>
            <a:lstStyle/>
            <a:p>
              <a:pPr defTabSz="609630"/>
              <a:endParaRPr lang="en-US" sz="1200">
                <a:solidFill>
                  <a:prstClr val="black"/>
                </a:solidFill>
                <a:latin typeface="Calibri"/>
              </a:endParaRPr>
            </a:p>
          </p:txBody>
        </p:sp>
        <p:sp>
          <p:nvSpPr>
            <p:cNvPr id="24" name="Freeform 24"/>
            <p:cNvSpPr/>
            <p:nvPr/>
          </p:nvSpPr>
          <p:spPr>
            <a:xfrm>
              <a:off x="0" y="0"/>
              <a:ext cx="941832" cy="259334"/>
            </a:xfrm>
            <a:custGeom>
              <a:avLst/>
              <a:gdLst/>
              <a:ahLst/>
              <a:cxnLst/>
              <a:rect l="l" t="t" r="r" b="b"/>
              <a:pathLst>
                <a:path w="941832" h="259334">
                  <a:moveTo>
                    <a:pt x="0" y="129667"/>
                  </a:moveTo>
                  <a:lnTo>
                    <a:pt x="12700" y="129667"/>
                  </a:lnTo>
                  <a:lnTo>
                    <a:pt x="0" y="129667"/>
                  </a:lnTo>
                  <a:cubicBezTo>
                    <a:pt x="0" y="49149"/>
                    <a:pt x="226441" y="0"/>
                    <a:pt x="470916" y="0"/>
                  </a:cubicBezTo>
                  <a:cubicBezTo>
                    <a:pt x="715391" y="0"/>
                    <a:pt x="941832" y="49149"/>
                    <a:pt x="941832" y="129667"/>
                  </a:cubicBezTo>
                  <a:lnTo>
                    <a:pt x="929132" y="129667"/>
                  </a:lnTo>
                  <a:lnTo>
                    <a:pt x="941832" y="129667"/>
                  </a:lnTo>
                  <a:cubicBezTo>
                    <a:pt x="941832" y="210185"/>
                    <a:pt x="715391" y="259334"/>
                    <a:pt x="470916" y="259334"/>
                  </a:cubicBezTo>
                  <a:lnTo>
                    <a:pt x="470916" y="246634"/>
                  </a:lnTo>
                  <a:lnTo>
                    <a:pt x="470916" y="259334"/>
                  </a:lnTo>
                  <a:cubicBezTo>
                    <a:pt x="226441" y="259334"/>
                    <a:pt x="0" y="210185"/>
                    <a:pt x="0" y="129667"/>
                  </a:cubicBezTo>
                  <a:lnTo>
                    <a:pt x="12700" y="129667"/>
                  </a:lnTo>
                  <a:lnTo>
                    <a:pt x="25400" y="129667"/>
                  </a:lnTo>
                  <a:lnTo>
                    <a:pt x="12700" y="129667"/>
                  </a:lnTo>
                  <a:lnTo>
                    <a:pt x="0" y="129667"/>
                  </a:lnTo>
                  <a:moveTo>
                    <a:pt x="25400" y="129667"/>
                  </a:moveTo>
                  <a:cubicBezTo>
                    <a:pt x="25400" y="136652"/>
                    <a:pt x="19685" y="142367"/>
                    <a:pt x="12700" y="142367"/>
                  </a:cubicBezTo>
                  <a:cubicBezTo>
                    <a:pt x="5715" y="142367"/>
                    <a:pt x="0" y="136652"/>
                    <a:pt x="0" y="129667"/>
                  </a:cubicBezTo>
                  <a:cubicBezTo>
                    <a:pt x="0" y="122682"/>
                    <a:pt x="5715" y="116967"/>
                    <a:pt x="12700" y="116967"/>
                  </a:cubicBezTo>
                  <a:cubicBezTo>
                    <a:pt x="19685" y="116967"/>
                    <a:pt x="25400" y="122682"/>
                    <a:pt x="25400" y="129667"/>
                  </a:cubicBezTo>
                  <a:cubicBezTo>
                    <a:pt x="25400" y="178435"/>
                    <a:pt x="209296" y="233934"/>
                    <a:pt x="470916" y="233934"/>
                  </a:cubicBezTo>
                  <a:cubicBezTo>
                    <a:pt x="732536" y="233934"/>
                    <a:pt x="916432" y="178435"/>
                    <a:pt x="916432" y="129667"/>
                  </a:cubicBezTo>
                  <a:cubicBezTo>
                    <a:pt x="916432" y="80899"/>
                    <a:pt x="732536" y="25400"/>
                    <a:pt x="470916" y="25400"/>
                  </a:cubicBezTo>
                  <a:lnTo>
                    <a:pt x="470916" y="12700"/>
                  </a:lnTo>
                  <a:lnTo>
                    <a:pt x="470916" y="25400"/>
                  </a:lnTo>
                  <a:cubicBezTo>
                    <a:pt x="209296" y="25400"/>
                    <a:pt x="25400" y="80899"/>
                    <a:pt x="25400" y="129667"/>
                  </a:cubicBezTo>
                  <a:close/>
                </a:path>
              </a:pathLst>
            </a:custGeom>
            <a:solidFill>
              <a:srgbClr val="172C51"/>
            </a:solidFill>
          </p:spPr>
          <p:txBody>
            <a:bodyPr/>
            <a:lstStyle/>
            <a:p>
              <a:pPr defTabSz="609630"/>
              <a:endParaRPr lang="en-US" sz="1200">
                <a:solidFill>
                  <a:prstClr val="black"/>
                </a:solidFill>
                <a:latin typeface="Calibri"/>
              </a:endParaRPr>
            </a:p>
          </p:txBody>
        </p:sp>
        <p:sp>
          <p:nvSpPr>
            <p:cNvPr id="25" name="Freeform 25"/>
            <p:cNvSpPr/>
            <p:nvPr/>
          </p:nvSpPr>
          <p:spPr>
            <a:xfrm>
              <a:off x="0" y="0"/>
              <a:ext cx="941832" cy="3877945"/>
            </a:xfrm>
            <a:custGeom>
              <a:avLst/>
              <a:gdLst/>
              <a:ahLst/>
              <a:cxnLst/>
              <a:rect l="l" t="t" r="r" b="b"/>
              <a:pathLst>
                <a:path w="941832" h="3877945">
                  <a:moveTo>
                    <a:pt x="941832" y="129667"/>
                  </a:moveTo>
                  <a:cubicBezTo>
                    <a:pt x="941832" y="210185"/>
                    <a:pt x="715391" y="259334"/>
                    <a:pt x="470916" y="259334"/>
                  </a:cubicBezTo>
                  <a:lnTo>
                    <a:pt x="470916" y="246634"/>
                  </a:lnTo>
                  <a:lnTo>
                    <a:pt x="470916" y="259334"/>
                  </a:lnTo>
                  <a:cubicBezTo>
                    <a:pt x="226441" y="259334"/>
                    <a:pt x="0" y="210185"/>
                    <a:pt x="0" y="129667"/>
                  </a:cubicBezTo>
                  <a:lnTo>
                    <a:pt x="12700" y="129667"/>
                  </a:lnTo>
                  <a:lnTo>
                    <a:pt x="0" y="129667"/>
                  </a:lnTo>
                  <a:cubicBezTo>
                    <a:pt x="0" y="49149"/>
                    <a:pt x="226441" y="0"/>
                    <a:pt x="470916" y="0"/>
                  </a:cubicBezTo>
                  <a:cubicBezTo>
                    <a:pt x="715391" y="0"/>
                    <a:pt x="941832" y="49149"/>
                    <a:pt x="941832" y="129667"/>
                  </a:cubicBezTo>
                  <a:lnTo>
                    <a:pt x="929132" y="129667"/>
                  </a:lnTo>
                  <a:lnTo>
                    <a:pt x="941832" y="129667"/>
                  </a:lnTo>
                  <a:lnTo>
                    <a:pt x="941832" y="3748278"/>
                  </a:lnTo>
                  <a:lnTo>
                    <a:pt x="929132" y="3748278"/>
                  </a:lnTo>
                  <a:lnTo>
                    <a:pt x="941832" y="3748278"/>
                  </a:lnTo>
                  <a:cubicBezTo>
                    <a:pt x="941832" y="3828796"/>
                    <a:pt x="715391" y="3877945"/>
                    <a:pt x="470916" y="3877945"/>
                  </a:cubicBezTo>
                  <a:lnTo>
                    <a:pt x="470916" y="3865245"/>
                  </a:lnTo>
                  <a:lnTo>
                    <a:pt x="470916" y="3877945"/>
                  </a:lnTo>
                  <a:cubicBezTo>
                    <a:pt x="226441" y="3877945"/>
                    <a:pt x="0" y="3828796"/>
                    <a:pt x="0" y="3748278"/>
                  </a:cubicBezTo>
                  <a:lnTo>
                    <a:pt x="0" y="129667"/>
                  </a:lnTo>
                  <a:lnTo>
                    <a:pt x="25400" y="129667"/>
                  </a:lnTo>
                  <a:lnTo>
                    <a:pt x="25400" y="3748278"/>
                  </a:lnTo>
                  <a:lnTo>
                    <a:pt x="12700" y="3748278"/>
                  </a:lnTo>
                  <a:lnTo>
                    <a:pt x="25400" y="3748278"/>
                  </a:lnTo>
                  <a:cubicBezTo>
                    <a:pt x="25400" y="3797046"/>
                    <a:pt x="209296" y="3852545"/>
                    <a:pt x="470916" y="3852545"/>
                  </a:cubicBezTo>
                  <a:cubicBezTo>
                    <a:pt x="732536" y="3852545"/>
                    <a:pt x="916432" y="3797046"/>
                    <a:pt x="916432" y="3748278"/>
                  </a:cubicBezTo>
                  <a:lnTo>
                    <a:pt x="916432" y="129667"/>
                  </a:lnTo>
                  <a:cubicBezTo>
                    <a:pt x="916432" y="80899"/>
                    <a:pt x="732536" y="25400"/>
                    <a:pt x="470916" y="25400"/>
                  </a:cubicBezTo>
                  <a:lnTo>
                    <a:pt x="470916" y="12700"/>
                  </a:lnTo>
                  <a:lnTo>
                    <a:pt x="470916" y="25400"/>
                  </a:lnTo>
                  <a:cubicBezTo>
                    <a:pt x="209296" y="25400"/>
                    <a:pt x="25400" y="80899"/>
                    <a:pt x="25400" y="129667"/>
                  </a:cubicBezTo>
                  <a:lnTo>
                    <a:pt x="12700" y="129667"/>
                  </a:lnTo>
                  <a:lnTo>
                    <a:pt x="25400" y="129667"/>
                  </a:lnTo>
                  <a:cubicBezTo>
                    <a:pt x="25400" y="178435"/>
                    <a:pt x="209296" y="233934"/>
                    <a:pt x="470916" y="233934"/>
                  </a:cubicBezTo>
                  <a:cubicBezTo>
                    <a:pt x="732536" y="233934"/>
                    <a:pt x="916432" y="178435"/>
                    <a:pt x="916432" y="129667"/>
                  </a:cubicBezTo>
                  <a:close/>
                </a:path>
              </a:pathLst>
            </a:custGeom>
            <a:solidFill>
              <a:srgbClr val="172C51"/>
            </a:solidFill>
          </p:spPr>
          <p:txBody>
            <a:bodyPr/>
            <a:lstStyle/>
            <a:p>
              <a:pPr defTabSz="609630"/>
              <a:endParaRPr lang="en-US" sz="1200">
                <a:solidFill>
                  <a:prstClr val="black"/>
                </a:solidFill>
                <a:latin typeface="Calibri"/>
              </a:endParaRPr>
            </a:p>
          </p:txBody>
        </p:sp>
      </p:grpSp>
      <p:sp>
        <p:nvSpPr>
          <p:cNvPr id="26" name="TextBox 26"/>
          <p:cNvSpPr txBox="1"/>
          <p:nvPr/>
        </p:nvSpPr>
        <p:spPr>
          <a:xfrm>
            <a:off x="7570196" y="1463359"/>
            <a:ext cx="1253533" cy="359073"/>
          </a:xfrm>
          <a:prstGeom prst="rect">
            <a:avLst/>
          </a:prstGeom>
        </p:spPr>
        <p:txBody>
          <a:bodyPr lIns="0" tIns="0" rIns="0" bIns="0" rtlCol="0" anchor="t">
            <a:spAutoFit/>
          </a:bodyPr>
          <a:lstStyle/>
          <a:p>
            <a:pPr algn="ctr" defTabSz="609630">
              <a:lnSpc>
                <a:spcPts val="1387"/>
              </a:lnSpc>
            </a:pPr>
            <a:r>
              <a:rPr lang="es-ES" sz="1200" b="1" dirty="0">
                <a:solidFill>
                  <a:srgbClr val="000000"/>
                </a:solidFill>
                <a:latin typeface="Helvetica Bold"/>
                <a:ea typeface="Helvetica Bold"/>
                <a:cs typeface="Helvetica Bold"/>
                <a:sym typeface="Helvetica Bold"/>
              </a:rPr>
              <a:t>$250,000  
Montan fas a fas</a:t>
            </a:r>
            <a:endParaRPr lang="en-US" sz="1200" b="1" spc="-27" dirty="0">
              <a:solidFill>
                <a:srgbClr val="000000"/>
              </a:solidFill>
              <a:latin typeface="Helvetica Bold"/>
              <a:ea typeface="Helvetica Bold"/>
              <a:cs typeface="Helvetica Bold"/>
              <a:sym typeface="Helvetica Bold"/>
            </a:endParaRPr>
          </a:p>
        </p:txBody>
      </p:sp>
      <p:sp>
        <p:nvSpPr>
          <p:cNvPr id="27" name="TextBox 27"/>
          <p:cNvSpPr txBox="1"/>
          <p:nvPr/>
        </p:nvSpPr>
        <p:spPr>
          <a:xfrm>
            <a:off x="5926264" y="3822043"/>
            <a:ext cx="837429" cy="179536"/>
          </a:xfrm>
          <a:prstGeom prst="rect">
            <a:avLst/>
          </a:prstGeom>
        </p:spPr>
        <p:txBody>
          <a:bodyPr lIns="0" tIns="0" rIns="0" bIns="0" rtlCol="0" anchor="t">
            <a:spAutoFit/>
          </a:bodyPr>
          <a:lstStyle/>
          <a:p>
            <a:pPr algn="ctr" defTabSz="609630">
              <a:lnSpc>
                <a:spcPts val="1387"/>
              </a:lnSpc>
            </a:pPr>
            <a:r>
              <a:rPr lang="en-US" sz="1200">
                <a:solidFill>
                  <a:srgbClr val="000000"/>
                </a:solidFill>
                <a:latin typeface="Helvetica"/>
                <a:ea typeface="Helvetica"/>
                <a:cs typeface="Helvetica"/>
                <a:sym typeface="Helvetica"/>
              </a:rPr>
              <a:t>Chris       </a:t>
            </a:r>
          </a:p>
        </p:txBody>
      </p:sp>
      <p:sp>
        <p:nvSpPr>
          <p:cNvPr id="28" name="TextBox 28"/>
          <p:cNvSpPr txBox="1"/>
          <p:nvPr/>
        </p:nvSpPr>
        <p:spPr>
          <a:xfrm>
            <a:off x="7931916" y="3813129"/>
            <a:ext cx="1243521" cy="179536"/>
          </a:xfrm>
          <a:prstGeom prst="rect">
            <a:avLst/>
          </a:prstGeom>
        </p:spPr>
        <p:txBody>
          <a:bodyPr lIns="0" tIns="0" rIns="0" bIns="0" rtlCol="0" anchor="t">
            <a:spAutoFit/>
          </a:bodyPr>
          <a:lstStyle/>
          <a:p>
            <a:pPr defTabSz="609630">
              <a:lnSpc>
                <a:spcPts val="1440"/>
              </a:lnSpc>
            </a:pPr>
            <a:r>
              <a:rPr lang="en-US" sz="1200">
                <a:solidFill>
                  <a:srgbClr val="000000"/>
                </a:solidFill>
                <a:latin typeface="Helvetica"/>
                <a:ea typeface="Helvetica"/>
                <a:cs typeface="Helvetica"/>
                <a:sym typeface="Helvetica"/>
              </a:rPr>
              <a:t>Sarah </a:t>
            </a:r>
          </a:p>
        </p:txBody>
      </p:sp>
      <p:sp>
        <p:nvSpPr>
          <p:cNvPr id="29" name="Freeform 29"/>
          <p:cNvSpPr/>
          <p:nvPr/>
        </p:nvSpPr>
        <p:spPr>
          <a:xfrm>
            <a:off x="8984553" y="757460"/>
            <a:ext cx="46575" cy="5070920"/>
          </a:xfrm>
          <a:custGeom>
            <a:avLst/>
            <a:gdLst/>
            <a:ahLst/>
            <a:cxnLst/>
            <a:rect l="l" t="t" r="r" b="b"/>
            <a:pathLst>
              <a:path w="69863" h="7606380">
                <a:moveTo>
                  <a:pt x="0" y="0"/>
                </a:moveTo>
                <a:lnTo>
                  <a:pt x="69863" y="0"/>
                </a:lnTo>
                <a:lnTo>
                  <a:pt x="69863" y="7606380"/>
                </a:lnTo>
                <a:lnTo>
                  <a:pt x="0" y="7606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0" name="Freeform 30"/>
          <p:cNvSpPr/>
          <p:nvPr/>
        </p:nvSpPr>
        <p:spPr>
          <a:xfrm>
            <a:off x="8527642" y="3236258"/>
            <a:ext cx="1036911" cy="980938"/>
          </a:xfrm>
          <a:custGeom>
            <a:avLst/>
            <a:gdLst/>
            <a:ahLst/>
            <a:cxnLst/>
            <a:rect l="l" t="t" r="r" b="b"/>
            <a:pathLst>
              <a:path w="1555366" h="1471407">
                <a:moveTo>
                  <a:pt x="0" y="0"/>
                </a:moveTo>
                <a:lnTo>
                  <a:pt x="1555367" y="0"/>
                </a:lnTo>
                <a:lnTo>
                  <a:pt x="1555367" y="1471407"/>
                </a:lnTo>
                <a:lnTo>
                  <a:pt x="0" y="14714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6981784" y="2205070"/>
            <a:ext cx="914755" cy="834126"/>
          </a:xfrm>
          <a:custGeom>
            <a:avLst/>
            <a:gdLst/>
            <a:ahLst/>
            <a:cxnLst/>
            <a:rect l="l" t="t" r="r" b="b"/>
            <a:pathLst>
              <a:path w="1372132" h="1251189">
                <a:moveTo>
                  <a:pt x="0" y="0"/>
                </a:moveTo>
                <a:lnTo>
                  <a:pt x="1372132" y="0"/>
                </a:lnTo>
                <a:lnTo>
                  <a:pt x="1372132" y="1251190"/>
                </a:lnTo>
                <a:lnTo>
                  <a:pt x="0" y="1251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32" name="TextBox 32"/>
          <p:cNvSpPr txBox="1"/>
          <p:nvPr/>
        </p:nvSpPr>
        <p:spPr>
          <a:xfrm>
            <a:off x="6967337" y="2336232"/>
            <a:ext cx="883989" cy="422360"/>
          </a:xfrm>
          <a:prstGeom prst="rect">
            <a:avLst/>
          </a:prstGeom>
        </p:spPr>
        <p:txBody>
          <a:bodyPr wrap="square" lIns="0" tIns="0" rIns="0" bIns="0" rtlCol="0" anchor="t">
            <a:spAutoFit/>
          </a:bodyPr>
          <a:lstStyle/>
          <a:p>
            <a:pPr algn="ctr" defTabSz="609630">
              <a:lnSpc>
                <a:spcPts val="1680"/>
              </a:lnSpc>
            </a:pPr>
            <a:r>
              <a:rPr lang="en-US" sz="1400" b="1" dirty="0">
                <a:solidFill>
                  <a:srgbClr val="000000"/>
                </a:solidFill>
                <a:latin typeface="Helvetica Bold"/>
                <a:ea typeface="Helvetica Bold"/>
                <a:cs typeface="Helvetica Bold"/>
                <a:sym typeface="Helvetica Bold"/>
              </a:rPr>
              <a:t>$251
yon </a:t>
            </a:r>
            <a:r>
              <a:rPr lang="en-US" sz="1400" b="1" dirty="0" err="1">
                <a:solidFill>
                  <a:srgbClr val="000000"/>
                </a:solidFill>
                <a:latin typeface="Helvetica Bold"/>
                <a:ea typeface="Helvetica Bold"/>
                <a:cs typeface="Helvetica Bold"/>
                <a:sym typeface="Helvetica Bold"/>
              </a:rPr>
              <a:t>mwa</a:t>
            </a:r>
            <a:endParaRPr lang="en-US" sz="1400" b="1" dirty="0">
              <a:solidFill>
                <a:srgbClr val="000000"/>
              </a:solidFill>
              <a:latin typeface="Helvetica Bold"/>
              <a:ea typeface="Helvetica Bold"/>
              <a:cs typeface="Helvetica Bold"/>
              <a:sym typeface="Helvetica Bold"/>
            </a:endParaRPr>
          </a:p>
        </p:txBody>
      </p:sp>
      <p:sp>
        <p:nvSpPr>
          <p:cNvPr id="33" name="TextBox 33"/>
          <p:cNvSpPr txBox="1"/>
          <p:nvPr/>
        </p:nvSpPr>
        <p:spPr>
          <a:xfrm>
            <a:off x="5928391" y="4763135"/>
            <a:ext cx="880135" cy="360868"/>
          </a:xfrm>
          <a:prstGeom prst="rect">
            <a:avLst/>
          </a:prstGeom>
        </p:spPr>
        <p:txBody>
          <a:bodyPr lIns="0" tIns="0" rIns="0" bIns="0" rtlCol="0" anchor="t">
            <a:spAutoFit/>
          </a:bodyPr>
          <a:lstStyle/>
          <a:p>
            <a:pPr algn="ctr" defTabSz="609630">
              <a:lnSpc>
                <a:spcPts val="1387"/>
              </a:lnSpc>
            </a:pPr>
            <a:r>
              <a:rPr lang="en-US" sz="1600" dirty="0">
                <a:solidFill>
                  <a:srgbClr val="000000"/>
                </a:solidFill>
                <a:latin typeface="Helvetica"/>
                <a:ea typeface="Helvetica"/>
                <a:cs typeface="Helvetica"/>
                <a:sym typeface="Helvetica"/>
              </a:rPr>
              <a:t>Figi
 Montan     </a:t>
            </a:r>
          </a:p>
        </p:txBody>
      </p:sp>
      <p:grpSp>
        <p:nvGrpSpPr>
          <p:cNvPr id="34" name="Group 34"/>
          <p:cNvGrpSpPr/>
          <p:nvPr/>
        </p:nvGrpSpPr>
        <p:grpSpPr>
          <a:xfrm>
            <a:off x="10053709" y="4765898"/>
            <a:ext cx="867913" cy="423666"/>
            <a:chOff x="0" y="0"/>
            <a:chExt cx="1735826" cy="847332"/>
          </a:xfrm>
        </p:grpSpPr>
        <p:sp>
          <p:nvSpPr>
            <p:cNvPr id="35" name="Freeform 35"/>
            <p:cNvSpPr/>
            <p:nvPr/>
          </p:nvSpPr>
          <p:spPr>
            <a:xfrm>
              <a:off x="12700" y="12700"/>
              <a:ext cx="1710563" cy="821944"/>
            </a:xfrm>
            <a:custGeom>
              <a:avLst/>
              <a:gdLst/>
              <a:ahLst/>
              <a:cxnLst/>
              <a:rect l="l" t="t" r="r" b="b"/>
              <a:pathLst>
                <a:path w="1710563" h="821944">
                  <a:moveTo>
                    <a:pt x="0" y="616458"/>
                  </a:moveTo>
                  <a:lnTo>
                    <a:pt x="208788" y="410972"/>
                  </a:lnTo>
                  <a:lnTo>
                    <a:pt x="208788" y="524002"/>
                  </a:lnTo>
                  <a:lnTo>
                    <a:pt x="761238" y="524002"/>
                  </a:lnTo>
                  <a:lnTo>
                    <a:pt x="761238" y="205486"/>
                  </a:lnTo>
                  <a:lnTo>
                    <a:pt x="646430" y="205486"/>
                  </a:lnTo>
                  <a:lnTo>
                    <a:pt x="855218" y="0"/>
                  </a:lnTo>
                  <a:lnTo>
                    <a:pt x="1064006" y="205486"/>
                  </a:lnTo>
                  <a:lnTo>
                    <a:pt x="949198" y="205486"/>
                  </a:lnTo>
                  <a:lnTo>
                    <a:pt x="949198" y="524002"/>
                  </a:lnTo>
                  <a:lnTo>
                    <a:pt x="1501775" y="524002"/>
                  </a:lnTo>
                  <a:lnTo>
                    <a:pt x="1501775" y="410972"/>
                  </a:lnTo>
                  <a:lnTo>
                    <a:pt x="1710563" y="616458"/>
                  </a:lnTo>
                  <a:lnTo>
                    <a:pt x="1501775" y="821944"/>
                  </a:lnTo>
                  <a:lnTo>
                    <a:pt x="1501775" y="708914"/>
                  </a:lnTo>
                  <a:lnTo>
                    <a:pt x="208788" y="708914"/>
                  </a:lnTo>
                  <a:lnTo>
                    <a:pt x="208788" y="821944"/>
                  </a:lnTo>
                  <a:close/>
                </a:path>
              </a:pathLst>
            </a:custGeom>
            <a:solidFill>
              <a:srgbClr val="4472C4"/>
            </a:solidFill>
          </p:spPr>
          <p:txBody>
            <a:bodyPr/>
            <a:lstStyle/>
            <a:p>
              <a:pPr defTabSz="609630"/>
              <a:endParaRPr lang="en-US" sz="1200">
                <a:solidFill>
                  <a:prstClr val="black"/>
                </a:solidFill>
                <a:latin typeface="Calibri"/>
              </a:endParaRPr>
            </a:p>
          </p:txBody>
        </p:sp>
        <p:sp>
          <p:nvSpPr>
            <p:cNvPr id="36" name="Freeform 36"/>
            <p:cNvSpPr/>
            <p:nvPr/>
          </p:nvSpPr>
          <p:spPr>
            <a:xfrm>
              <a:off x="0" y="-1143"/>
              <a:ext cx="1735963" cy="849503"/>
            </a:xfrm>
            <a:custGeom>
              <a:avLst/>
              <a:gdLst/>
              <a:ahLst/>
              <a:cxnLst/>
              <a:rect l="l" t="t" r="r" b="b"/>
              <a:pathLst>
                <a:path w="1735963" h="849503">
                  <a:moveTo>
                    <a:pt x="3810" y="621284"/>
                  </a:moveTo>
                  <a:lnTo>
                    <a:pt x="212471" y="415798"/>
                  </a:lnTo>
                  <a:cubicBezTo>
                    <a:pt x="216154" y="412242"/>
                    <a:pt x="221615" y="411099"/>
                    <a:pt x="226314" y="413131"/>
                  </a:cubicBezTo>
                  <a:cubicBezTo>
                    <a:pt x="231013" y="415163"/>
                    <a:pt x="234061" y="419735"/>
                    <a:pt x="234061" y="424815"/>
                  </a:cubicBezTo>
                  <a:lnTo>
                    <a:pt x="234061" y="537845"/>
                  </a:lnTo>
                  <a:lnTo>
                    <a:pt x="221361" y="537845"/>
                  </a:lnTo>
                  <a:lnTo>
                    <a:pt x="221361" y="525145"/>
                  </a:lnTo>
                  <a:lnTo>
                    <a:pt x="773938" y="525145"/>
                  </a:lnTo>
                  <a:lnTo>
                    <a:pt x="773938" y="537845"/>
                  </a:lnTo>
                  <a:lnTo>
                    <a:pt x="761238" y="537845"/>
                  </a:lnTo>
                  <a:lnTo>
                    <a:pt x="761238" y="219329"/>
                  </a:lnTo>
                  <a:lnTo>
                    <a:pt x="773938" y="219329"/>
                  </a:lnTo>
                  <a:lnTo>
                    <a:pt x="773938" y="232029"/>
                  </a:lnTo>
                  <a:lnTo>
                    <a:pt x="659130" y="232029"/>
                  </a:lnTo>
                  <a:cubicBezTo>
                    <a:pt x="653923" y="232029"/>
                    <a:pt x="649351" y="228854"/>
                    <a:pt x="647319" y="224155"/>
                  </a:cubicBezTo>
                  <a:cubicBezTo>
                    <a:pt x="645287" y="219456"/>
                    <a:pt x="646430" y="213868"/>
                    <a:pt x="650113" y="210312"/>
                  </a:cubicBezTo>
                  <a:lnTo>
                    <a:pt x="859028" y="4826"/>
                  </a:lnTo>
                  <a:cubicBezTo>
                    <a:pt x="863981" y="0"/>
                    <a:pt x="871855" y="0"/>
                    <a:pt x="876808" y="4826"/>
                  </a:cubicBezTo>
                  <a:lnTo>
                    <a:pt x="1085596" y="210312"/>
                  </a:lnTo>
                  <a:cubicBezTo>
                    <a:pt x="1089279" y="213868"/>
                    <a:pt x="1090422" y="219456"/>
                    <a:pt x="1088390" y="224155"/>
                  </a:cubicBezTo>
                  <a:cubicBezTo>
                    <a:pt x="1086358" y="228854"/>
                    <a:pt x="1081786" y="232029"/>
                    <a:pt x="1076579" y="232029"/>
                  </a:cubicBezTo>
                  <a:lnTo>
                    <a:pt x="961898" y="232029"/>
                  </a:lnTo>
                  <a:lnTo>
                    <a:pt x="961898" y="219329"/>
                  </a:lnTo>
                  <a:lnTo>
                    <a:pt x="974598" y="219329"/>
                  </a:lnTo>
                  <a:lnTo>
                    <a:pt x="974598" y="537845"/>
                  </a:lnTo>
                  <a:lnTo>
                    <a:pt x="961898" y="537845"/>
                  </a:lnTo>
                  <a:lnTo>
                    <a:pt x="961898" y="525145"/>
                  </a:lnTo>
                  <a:lnTo>
                    <a:pt x="1514475" y="525145"/>
                  </a:lnTo>
                  <a:lnTo>
                    <a:pt x="1514475" y="537845"/>
                  </a:lnTo>
                  <a:lnTo>
                    <a:pt x="1501775" y="537845"/>
                  </a:lnTo>
                  <a:lnTo>
                    <a:pt x="1501775" y="424815"/>
                  </a:lnTo>
                  <a:cubicBezTo>
                    <a:pt x="1501775" y="419735"/>
                    <a:pt x="1504823" y="415036"/>
                    <a:pt x="1509522" y="413131"/>
                  </a:cubicBezTo>
                  <a:cubicBezTo>
                    <a:pt x="1514221" y="411226"/>
                    <a:pt x="1519682" y="412242"/>
                    <a:pt x="1523365" y="415798"/>
                  </a:cubicBezTo>
                  <a:lnTo>
                    <a:pt x="1732153" y="621284"/>
                  </a:lnTo>
                  <a:cubicBezTo>
                    <a:pt x="1734566" y="623697"/>
                    <a:pt x="1735963" y="626872"/>
                    <a:pt x="1735963" y="630301"/>
                  </a:cubicBezTo>
                  <a:cubicBezTo>
                    <a:pt x="1735963" y="633730"/>
                    <a:pt x="1734566" y="636905"/>
                    <a:pt x="1732153" y="639318"/>
                  </a:cubicBezTo>
                  <a:lnTo>
                    <a:pt x="1523365" y="844804"/>
                  </a:lnTo>
                  <a:cubicBezTo>
                    <a:pt x="1519682" y="848360"/>
                    <a:pt x="1514221" y="849503"/>
                    <a:pt x="1509522" y="847471"/>
                  </a:cubicBezTo>
                  <a:cubicBezTo>
                    <a:pt x="1504823" y="845439"/>
                    <a:pt x="1501775" y="840867"/>
                    <a:pt x="1501775" y="835787"/>
                  </a:cubicBezTo>
                  <a:lnTo>
                    <a:pt x="1501775" y="722757"/>
                  </a:lnTo>
                  <a:lnTo>
                    <a:pt x="1514475" y="722757"/>
                  </a:lnTo>
                  <a:lnTo>
                    <a:pt x="1514475" y="735457"/>
                  </a:lnTo>
                  <a:lnTo>
                    <a:pt x="221488" y="735457"/>
                  </a:lnTo>
                  <a:lnTo>
                    <a:pt x="221488" y="722757"/>
                  </a:lnTo>
                  <a:lnTo>
                    <a:pt x="234188" y="722757"/>
                  </a:lnTo>
                  <a:lnTo>
                    <a:pt x="234188" y="835787"/>
                  </a:lnTo>
                  <a:cubicBezTo>
                    <a:pt x="234188" y="840867"/>
                    <a:pt x="231140" y="845566"/>
                    <a:pt x="226441" y="847471"/>
                  </a:cubicBezTo>
                  <a:cubicBezTo>
                    <a:pt x="221742" y="849376"/>
                    <a:pt x="216281" y="848360"/>
                    <a:pt x="212598" y="844804"/>
                  </a:cubicBezTo>
                  <a:lnTo>
                    <a:pt x="3810" y="639318"/>
                  </a:lnTo>
                  <a:cubicBezTo>
                    <a:pt x="1397" y="636905"/>
                    <a:pt x="0" y="633730"/>
                    <a:pt x="0" y="630301"/>
                  </a:cubicBezTo>
                  <a:cubicBezTo>
                    <a:pt x="0" y="626872"/>
                    <a:pt x="1397" y="623697"/>
                    <a:pt x="3810" y="621284"/>
                  </a:cubicBezTo>
                  <a:moveTo>
                    <a:pt x="21590" y="639445"/>
                  </a:moveTo>
                  <a:lnTo>
                    <a:pt x="12700" y="630301"/>
                  </a:lnTo>
                  <a:lnTo>
                    <a:pt x="21590" y="621284"/>
                  </a:lnTo>
                  <a:lnTo>
                    <a:pt x="230378" y="826770"/>
                  </a:lnTo>
                  <a:lnTo>
                    <a:pt x="221488" y="835787"/>
                  </a:lnTo>
                  <a:lnTo>
                    <a:pt x="208788" y="835787"/>
                  </a:lnTo>
                  <a:lnTo>
                    <a:pt x="208788" y="722757"/>
                  </a:lnTo>
                  <a:cubicBezTo>
                    <a:pt x="208788" y="715772"/>
                    <a:pt x="214503" y="710057"/>
                    <a:pt x="221488" y="710057"/>
                  </a:cubicBezTo>
                  <a:lnTo>
                    <a:pt x="1514348" y="710057"/>
                  </a:lnTo>
                  <a:cubicBezTo>
                    <a:pt x="1521333" y="710057"/>
                    <a:pt x="1527048" y="715772"/>
                    <a:pt x="1527048" y="722757"/>
                  </a:cubicBezTo>
                  <a:lnTo>
                    <a:pt x="1527048" y="835787"/>
                  </a:lnTo>
                  <a:lnTo>
                    <a:pt x="1514348" y="835787"/>
                  </a:lnTo>
                  <a:lnTo>
                    <a:pt x="1505458" y="826770"/>
                  </a:lnTo>
                  <a:lnTo>
                    <a:pt x="1714246" y="621284"/>
                  </a:lnTo>
                  <a:lnTo>
                    <a:pt x="1723136" y="630301"/>
                  </a:lnTo>
                  <a:lnTo>
                    <a:pt x="1714246" y="639318"/>
                  </a:lnTo>
                  <a:lnTo>
                    <a:pt x="1505458" y="433832"/>
                  </a:lnTo>
                  <a:lnTo>
                    <a:pt x="1514348" y="424815"/>
                  </a:lnTo>
                  <a:lnTo>
                    <a:pt x="1527048" y="424815"/>
                  </a:lnTo>
                  <a:lnTo>
                    <a:pt x="1527048" y="537845"/>
                  </a:lnTo>
                  <a:cubicBezTo>
                    <a:pt x="1527048" y="544830"/>
                    <a:pt x="1521333" y="550545"/>
                    <a:pt x="1514348" y="550545"/>
                  </a:cubicBezTo>
                  <a:lnTo>
                    <a:pt x="961898" y="550545"/>
                  </a:lnTo>
                  <a:cubicBezTo>
                    <a:pt x="954913" y="550545"/>
                    <a:pt x="949198" y="544830"/>
                    <a:pt x="949198" y="537845"/>
                  </a:cubicBezTo>
                  <a:lnTo>
                    <a:pt x="949198" y="219329"/>
                  </a:lnTo>
                  <a:cubicBezTo>
                    <a:pt x="949198" y="212344"/>
                    <a:pt x="954913" y="206629"/>
                    <a:pt x="961898" y="206629"/>
                  </a:cubicBezTo>
                  <a:lnTo>
                    <a:pt x="1076706" y="206629"/>
                  </a:lnTo>
                  <a:lnTo>
                    <a:pt x="1076706" y="219329"/>
                  </a:lnTo>
                  <a:lnTo>
                    <a:pt x="1067816" y="228346"/>
                  </a:lnTo>
                  <a:lnTo>
                    <a:pt x="859028" y="22860"/>
                  </a:lnTo>
                  <a:lnTo>
                    <a:pt x="867918" y="13843"/>
                  </a:lnTo>
                  <a:lnTo>
                    <a:pt x="876808" y="22860"/>
                  </a:lnTo>
                  <a:lnTo>
                    <a:pt x="668147" y="228346"/>
                  </a:lnTo>
                  <a:lnTo>
                    <a:pt x="659257" y="219329"/>
                  </a:lnTo>
                  <a:lnTo>
                    <a:pt x="659257" y="206629"/>
                  </a:lnTo>
                  <a:lnTo>
                    <a:pt x="774065" y="206629"/>
                  </a:lnTo>
                  <a:cubicBezTo>
                    <a:pt x="781050" y="206629"/>
                    <a:pt x="786765" y="212344"/>
                    <a:pt x="786765" y="219329"/>
                  </a:cubicBezTo>
                  <a:lnTo>
                    <a:pt x="786765" y="537845"/>
                  </a:lnTo>
                  <a:cubicBezTo>
                    <a:pt x="786765" y="544830"/>
                    <a:pt x="781050" y="550545"/>
                    <a:pt x="774065" y="550545"/>
                  </a:cubicBezTo>
                  <a:lnTo>
                    <a:pt x="221488" y="550545"/>
                  </a:lnTo>
                  <a:cubicBezTo>
                    <a:pt x="214503" y="550545"/>
                    <a:pt x="208788" y="544830"/>
                    <a:pt x="208788" y="537845"/>
                  </a:cubicBezTo>
                  <a:lnTo>
                    <a:pt x="208788" y="424815"/>
                  </a:lnTo>
                  <a:lnTo>
                    <a:pt x="221488" y="424815"/>
                  </a:lnTo>
                  <a:lnTo>
                    <a:pt x="230378" y="433832"/>
                  </a:lnTo>
                  <a:lnTo>
                    <a:pt x="21590" y="639318"/>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37" name="TextBox 37"/>
          <p:cNvSpPr txBox="1"/>
          <p:nvPr/>
        </p:nvSpPr>
        <p:spPr>
          <a:xfrm>
            <a:off x="7603344" y="4763135"/>
            <a:ext cx="1296622" cy="540404"/>
          </a:xfrm>
          <a:prstGeom prst="rect">
            <a:avLst/>
          </a:prstGeom>
        </p:spPr>
        <p:txBody>
          <a:bodyPr lIns="0" tIns="0" rIns="0" bIns="0" rtlCol="0" anchor="t">
            <a:spAutoFit/>
          </a:bodyPr>
          <a:lstStyle/>
          <a:p>
            <a:pPr algn="ctr" defTabSz="609630">
              <a:lnSpc>
                <a:spcPts val="1387"/>
              </a:lnSpc>
            </a:pPr>
            <a:r>
              <a:rPr lang="en-US" sz="1600" dirty="0" err="1">
                <a:solidFill>
                  <a:srgbClr val="000000"/>
                </a:solidFill>
                <a:latin typeface="Helvetica"/>
                <a:ea typeface="Helvetica"/>
                <a:cs typeface="Helvetica"/>
                <a:sym typeface="Helvetica"/>
              </a:rPr>
              <a:t>Valè</a:t>
            </a:r>
            <a:r>
              <a:rPr lang="en-US" sz="1600" dirty="0">
                <a:solidFill>
                  <a:srgbClr val="000000"/>
                </a:solidFill>
                <a:latin typeface="Helvetica"/>
                <a:ea typeface="Helvetica"/>
                <a:cs typeface="Helvetica"/>
                <a:sym typeface="Helvetica"/>
              </a:rPr>
              <a:t> </a:t>
            </a:r>
            <a:r>
              <a:rPr lang="en-US" sz="1600" dirty="0" err="1">
                <a:solidFill>
                  <a:srgbClr val="000000"/>
                </a:solidFill>
                <a:latin typeface="Helvetica"/>
                <a:ea typeface="Helvetica"/>
                <a:cs typeface="Helvetica"/>
                <a:sym typeface="Helvetica"/>
              </a:rPr>
              <a:t>lajan</a:t>
            </a:r>
            <a:r>
              <a:rPr lang="en-US" sz="1600" dirty="0">
                <a:solidFill>
                  <a:srgbClr val="000000"/>
                </a:solidFill>
                <a:latin typeface="Helvetica"/>
                <a:ea typeface="Helvetica"/>
                <a:cs typeface="Helvetica"/>
                <a:sym typeface="Helvetica"/>
              </a:rPr>
              <a:t> </a:t>
            </a:r>
            <a:r>
              <a:rPr lang="en-US" sz="1600" dirty="0" err="1">
                <a:solidFill>
                  <a:srgbClr val="000000"/>
                </a:solidFill>
                <a:latin typeface="Helvetica"/>
                <a:ea typeface="Helvetica"/>
                <a:cs typeface="Helvetica"/>
                <a:sym typeface="Helvetica"/>
              </a:rPr>
              <a:t>kach</a:t>
            </a:r>
            <a:r>
              <a:rPr lang="en-US" sz="1600" dirty="0">
                <a:solidFill>
                  <a:srgbClr val="000000"/>
                </a:solidFill>
                <a:latin typeface="Helvetica"/>
                <a:ea typeface="Helvetica"/>
                <a:cs typeface="Helvetica"/>
                <a:sym typeface="Helvetica"/>
              </a:rPr>
              <a:t>
/</a:t>
            </a:r>
            <a:r>
              <a:rPr lang="en-US" sz="1600" dirty="0" err="1">
                <a:solidFill>
                  <a:srgbClr val="000000"/>
                </a:solidFill>
                <a:latin typeface="Helvetica"/>
                <a:ea typeface="Helvetica"/>
                <a:cs typeface="Helvetica"/>
                <a:sym typeface="Helvetica"/>
              </a:rPr>
              <a:t>Ekonoloji</a:t>
            </a:r>
            <a:endParaRPr lang="en-US" sz="1600" dirty="0">
              <a:solidFill>
                <a:srgbClr val="000000"/>
              </a:solidFill>
              <a:latin typeface="Helvetica"/>
              <a:ea typeface="Helvetica"/>
              <a:cs typeface="Helvetica"/>
              <a:sym typeface="Helvetica"/>
            </a:endParaRPr>
          </a:p>
        </p:txBody>
      </p:sp>
      <p:sp>
        <p:nvSpPr>
          <p:cNvPr id="38" name="TextBox 38"/>
          <p:cNvSpPr txBox="1"/>
          <p:nvPr/>
        </p:nvSpPr>
        <p:spPr>
          <a:xfrm>
            <a:off x="6348640" y="5777179"/>
            <a:ext cx="2820445" cy="187231"/>
          </a:xfrm>
          <a:prstGeom prst="rect">
            <a:avLst/>
          </a:prstGeom>
        </p:spPr>
        <p:txBody>
          <a:bodyPr wrap="square" lIns="0" tIns="0" rIns="0" bIns="0" rtlCol="0" anchor="t">
            <a:spAutoFit/>
          </a:bodyPr>
          <a:lstStyle/>
          <a:p>
            <a:pPr defTabSz="609630">
              <a:lnSpc>
                <a:spcPts val="1387"/>
              </a:lnSpc>
            </a:pPr>
            <a:r>
              <a:rPr lang="en-US" dirty="0">
                <a:solidFill>
                  <a:srgbClr val="000000"/>
                </a:solidFill>
                <a:latin typeface="Helvetica"/>
                <a:ea typeface="Helvetica"/>
                <a:cs typeface="Helvetica"/>
                <a:sym typeface="Helvetica"/>
              </a:rPr>
              <a:t>Prete $ (6 </a:t>
            </a:r>
            <a:r>
              <a:rPr lang="en-US" dirty="0" err="1">
                <a:solidFill>
                  <a:srgbClr val="000000"/>
                </a:solidFill>
                <a:latin typeface="Helvetica"/>
                <a:ea typeface="Helvetica"/>
                <a:cs typeface="Helvetica"/>
                <a:sym typeface="Helvetica"/>
              </a:rPr>
              <a:t>mwa</a:t>
            </a:r>
            <a:r>
              <a:rPr lang="en-US" dirty="0">
                <a:solidFill>
                  <a:srgbClr val="000000"/>
                </a:solidFill>
                <a:latin typeface="Helvetica"/>
                <a:ea typeface="Helvetica"/>
                <a:cs typeface="Helvetica"/>
                <a:sym typeface="Helvetica"/>
              </a:rPr>
              <a:t> </a:t>
            </a:r>
            <a:r>
              <a:rPr lang="en-US" dirty="0" err="1">
                <a:solidFill>
                  <a:srgbClr val="000000"/>
                </a:solidFill>
                <a:latin typeface="Helvetica"/>
                <a:ea typeface="Helvetica"/>
                <a:cs typeface="Helvetica"/>
                <a:sym typeface="Helvetica"/>
              </a:rPr>
              <a:t>kenbe</a:t>
            </a:r>
            <a:r>
              <a:rPr lang="en-US" dirty="0">
                <a:solidFill>
                  <a:srgbClr val="000000"/>
                </a:solidFill>
                <a:latin typeface="Helvetica"/>
                <a:ea typeface="Helvetica"/>
                <a:cs typeface="Helvetica"/>
                <a:sym typeface="Helvetica"/>
              </a:rPr>
              <a:t>)  </a:t>
            </a:r>
          </a:p>
        </p:txBody>
      </p:sp>
      <p:grpSp>
        <p:nvGrpSpPr>
          <p:cNvPr id="39" name="Group 39"/>
          <p:cNvGrpSpPr/>
          <p:nvPr/>
        </p:nvGrpSpPr>
        <p:grpSpPr>
          <a:xfrm>
            <a:off x="9805413" y="5707356"/>
            <a:ext cx="313310" cy="242047"/>
            <a:chOff x="0" y="0"/>
            <a:chExt cx="626620" cy="484094"/>
          </a:xfrm>
        </p:grpSpPr>
        <p:sp>
          <p:nvSpPr>
            <p:cNvPr id="40" name="Freeform 40"/>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002060"/>
            </a:solidFill>
          </p:spPr>
          <p:txBody>
            <a:bodyPr/>
            <a:lstStyle/>
            <a:p>
              <a:pPr defTabSz="609630"/>
              <a:endParaRPr lang="en-US" sz="1200">
                <a:solidFill>
                  <a:prstClr val="black"/>
                </a:solidFill>
                <a:latin typeface="Calibri"/>
              </a:endParaRPr>
            </a:p>
          </p:txBody>
        </p:sp>
        <p:sp>
          <p:nvSpPr>
            <p:cNvPr id="41" name="Freeform 41"/>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42" name="TextBox 42"/>
          <p:cNvSpPr txBox="1"/>
          <p:nvPr/>
        </p:nvSpPr>
        <p:spPr>
          <a:xfrm>
            <a:off x="8048375" y="975766"/>
            <a:ext cx="1965505" cy="204351"/>
          </a:xfrm>
          <a:prstGeom prst="rect">
            <a:avLst/>
          </a:prstGeom>
        </p:spPr>
        <p:txBody>
          <a:bodyPr wrap="square" lIns="0" tIns="0" rIns="0" bIns="0" rtlCol="0" anchor="t">
            <a:spAutoFit/>
          </a:bodyPr>
          <a:lstStyle/>
          <a:p>
            <a:pPr defTabSz="609630">
              <a:lnSpc>
                <a:spcPts val="1680"/>
              </a:lnSpc>
            </a:pPr>
            <a:r>
              <a:rPr lang="en-US" sz="1400" b="1" dirty="0" err="1">
                <a:solidFill>
                  <a:srgbClr val="000000"/>
                </a:solidFill>
                <a:latin typeface="Helvetica Bold"/>
                <a:ea typeface="Helvetica Bold"/>
                <a:cs typeface="Helvetica Bold"/>
                <a:sym typeface="Helvetica Bold"/>
              </a:rPr>
              <a:t>Kòmanse</a:t>
            </a:r>
            <a:r>
              <a:rPr lang="en-US" sz="1400" b="1" dirty="0">
                <a:solidFill>
                  <a:srgbClr val="000000"/>
                </a:solidFill>
                <a:latin typeface="Helvetica Bold"/>
                <a:ea typeface="Helvetica Bold"/>
                <a:cs typeface="Helvetica Bold"/>
                <a:sym typeface="Helvetica Bold"/>
              </a:rPr>
              <a:t> nan Laj 35</a:t>
            </a:r>
            <a:endParaRPr lang="en-US" sz="1400" dirty="0">
              <a:solidFill>
                <a:srgbClr val="000000"/>
              </a:solidFill>
              <a:latin typeface="Helvetica"/>
              <a:ea typeface="Helvetica"/>
              <a:cs typeface="Helvetica"/>
              <a:sym typeface="Helvetica"/>
            </a:endParaRPr>
          </a:p>
        </p:txBody>
      </p:sp>
      <p:sp>
        <p:nvSpPr>
          <p:cNvPr id="43" name="TextBox 43"/>
          <p:cNvSpPr txBox="1"/>
          <p:nvPr/>
        </p:nvSpPr>
        <p:spPr>
          <a:xfrm>
            <a:off x="5879026" y="4329599"/>
            <a:ext cx="3078823" cy="204351"/>
          </a:xfrm>
          <a:prstGeom prst="rect">
            <a:avLst/>
          </a:prstGeom>
        </p:spPr>
        <p:txBody>
          <a:bodyPr wrap="square" lIns="0" tIns="0" rIns="0" bIns="0" rtlCol="0" anchor="t">
            <a:spAutoFit/>
          </a:bodyPr>
          <a:lstStyle/>
          <a:p>
            <a:pPr defTabSz="609630">
              <a:lnSpc>
                <a:spcPts val="1680"/>
              </a:lnSpc>
            </a:pPr>
            <a:r>
              <a:rPr lang="fi-FI" sz="1400" b="1" dirty="0">
                <a:solidFill>
                  <a:srgbClr val="000000"/>
                </a:solidFill>
                <a:latin typeface="Helvetica Bold"/>
                <a:ea typeface="Helvetica Bold"/>
                <a:cs typeface="Helvetica Bold"/>
                <a:sym typeface="Helvetica Bold"/>
              </a:rPr>
              <a:t>Valè lajan kach nan 65 = $ 127,051</a:t>
            </a:r>
            <a:endParaRPr lang="en-US" sz="1400" dirty="0">
              <a:solidFill>
                <a:srgbClr val="000000"/>
              </a:solidFill>
              <a:latin typeface="Helvetica"/>
              <a:ea typeface="Helvetica"/>
              <a:cs typeface="Helvetica"/>
              <a:sym typeface="Helvetica"/>
            </a:endParaRPr>
          </a:p>
        </p:txBody>
      </p:sp>
      <p:grpSp>
        <p:nvGrpSpPr>
          <p:cNvPr id="44" name="Group 44"/>
          <p:cNvGrpSpPr/>
          <p:nvPr/>
        </p:nvGrpSpPr>
        <p:grpSpPr>
          <a:xfrm>
            <a:off x="2748230" y="4134483"/>
            <a:ext cx="2798791" cy="2721360"/>
            <a:chOff x="0" y="0"/>
            <a:chExt cx="7011398" cy="6733906"/>
          </a:xfrm>
        </p:grpSpPr>
        <p:sp>
          <p:nvSpPr>
            <p:cNvPr id="45" name="Freeform 45"/>
            <p:cNvSpPr/>
            <p:nvPr/>
          </p:nvSpPr>
          <p:spPr>
            <a:xfrm>
              <a:off x="0" y="0"/>
              <a:ext cx="7011416" cy="6733935"/>
            </a:xfrm>
            <a:custGeom>
              <a:avLst/>
              <a:gdLst/>
              <a:ahLst/>
              <a:cxnLst/>
              <a:rect l="l" t="t" r="r" b="b"/>
              <a:pathLst>
                <a:path w="7011416" h="6733935">
                  <a:moveTo>
                    <a:pt x="0" y="0"/>
                  </a:moveTo>
                  <a:lnTo>
                    <a:pt x="7011416" y="0"/>
                  </a:lnTo>
                  <a:lnTo>
                    <a:pt x="7011416" y="6733935"/>
                  </a:lnTo>
                  <a:lnTo>
                    <a:pt x="0" y="6733935"/>
                  </a:lnTo>
                  <a:lnTo>
                    <a:pt x="0" y="0"/>
                  </a:lnTo>
                  <a:close/>
                </a:path>
              </a:pathLst>
            </a:custGeom>
            <a:blipFill>
              <a:blip r:embed="rId9"/>
              <a:stretch>
                <a:fillRect t="-19413" b="-19413"/>
              </a:stretch>
            </a:blipFill>
          </p:spPr>
          <p:txBody>
            <a:bodyPr/>
            <a:lstStyle/>
            <a:p>
              <a:pPr defTabSz="609630"/>
              <a:endParaRPr lang="en-US" sz="1200">
                <a:solidFill>
                  <a:prstClr val="black"/>
                </a:solidFill>
                <a:latin typeface="Calibri"/>
              </a:endParaRPr>
            </a:p>
          </p:txBody>
        </p:sp>
      </p:grpSp>
      <p:grpSp>
        <p:nvGrpSpPr>
          <p:cNvPr id="46" name="Group 46"/>
          <p:cNvGrpSpPr/>
          <p:nvPr/>
        </p:nvGrpSpPr>
        <p:grpSpPr>
          <a:xfrm>
            <a:off x="5992559" y="5996843"/>
            <a:ext cx="313310" cy="242047"/>
            <a:chOff x="0" y="0"/>
            <a:chExt cx="626620" cy="484094"/>
          </a:xfrm>
        </p:grpSpPr>
        <p:sp>
          <p:nvSpPr>
            <p:cNvPr id="47" name="Freeform 47"/>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FF0000"/>
            </a:solidFill>
          </p:spPr>
          <p:txBody>
            <a:bodyPr/>
            <a:lstStyle/>
            <a:p>
              <a:pPr defTabSz="609630"/>
              <a:endParaRPr lang="en-US" sz="1200">
                <a:solidFill>
                  <a:prstClr val="black"/>
                </a:solidFill>
                <a:latin typeface="Calibri"/>
              </a:endParaRPr>
            </a:p>
          </p:txBody>
        </p:sp>
        <p:sp>
          <p:nvSpPr>
            <p:cNvPr id="48" name="Freeform 48"/>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49" name="TextBox 49"/>
          <p:cNvSpPr txBox="1"/>
          <p:nvPr/>
        </p:nvSpPr>
        <p:spPr>
          <a:xfrm>
            <a:off x="6330621" y="6002808"/>
            <a:ext cx="3284771" cy="546303"/>
          </a:xfrm>
          <a:prstGeom prst="rect">
            <a:avLst/>
          </a:prstGeom>
        </p:spPr>
        <p:txBody>
          <a:bodyPr wrap="square" lIns="0" tIns="0" rIns="0" bIns="0" rtlCol="0" anchor="t">
            <a:spAutoFit/>
          </a:bodyPr>
          <a:lstStyle/>
          <a:p>
            <a:pPr defTabSz="609630">
              <a:lnSpc>
                <a:spcPts val="2160"/>
              </a:lnSpc>
            </a:pPr>
            <a:r>
              <a:rPr lang="fi-FI" dirty="0">
                <a:solidFill>
                  <a:srgbClr val="000000"/>
                </a:solidFill>
                <a:latin typeface="Helvetica"/>
                <a:ea typeface="Helvetica"/>
                <a:cs typeface="Helvetica"/>
                <a:sym typeface="Helvetica"/>
              </a:rPr>
              <a:t>Lajan kach nan Règleman lajan kach</a:t>
            </a:r>
            <a:endParaRPr lang="en-US" dirty="0">
              <a:solidFill>
                <a:srgbClr val="000000"/>
              </a:solidFill>
              <a:latin typeface="Helvetica"/>
              <a:ea typeface="Helvetica"/>
              <a:cs typeface="Helvetica"/>
              <a:sym typeface="Helvetica"/>
            </a:endParaRPr>
          </a:p>
        </p:txBody>
      </p:sp>
      <p:sp>
        <p:nvSpPr>
          <p:cNvPr id="50" name="TextBox 50"/>
          <p:cNvSpPr txBox="1"/>
          <p:nvPr/>
        </p:nvSpPr>
        <p:spPr>
          <a:xfrm>
            <a:off x="8741664" y="3357490"/>
            <a:ext cx="747058" cy="615553"/>
          </a:xfrm>
          <a:prstGeom prst="rect">
            <a:avLst/>
          </a:prstGeom>
        </p:spPr>
        <p:txBody>
          <a:bodyPr lIns="0" tIns="0" rIns="0" bIns="0" rtlCol="0" anchor="t">
            <a:spAutoFit/>
          </a:bodyPr>
          <a:lstStyle/>
          <a:p>
            <a:pPr defTabSz="609630">
              <a:lnSpc>
                <a:spcPts val="2400"/>
              </a:lnSpc>
            </a:pPr>
            <a:r>
              <a:rPr lang="en-US" sz="2000" b="1" spc="19">
                <a:solidFill>
                  <a:srgbClr val="FFFFFF"/>
                </a:solidFill>
                <a:latin typeface="TT Rounds Condensed Bold"/>
                <a:ea typeface="TT Rounds Condensed Bold"/>
                <a:cs typeface="TT Rounds Condensed Bold"/>
                <a:sym typeface="TT Rounds Condensed Bold"/>
              </a:rPr>
              <a:t>Same $251</a:t>
            </a:r>
          </a:p>
        </p:txBody>
      </p:sp>
      <p:grpSp>
        <p:nvGrpSpPr>
          <p:cNvPr id="51" name="Group 51"/>
          <p:cNvGrpSpPr/>
          <p:nvPr/>
        </p:nvGrpSpPr>
        <p:grpSpPr>
          <a:xfrm>
            <a:off x="9725189" y="1905938"/>
            <a:ext cx="451819" cy="2035613"/>
            <a:chOff x="0" y="0"/>
            <a:chExt cx="903638" cy="4071226"/>
          </a:xfrm>
        </p:grpSpPr>
        <p:sp>
          <p:nvSpPr>
            <p:cNvPr id="52" name="Freeform 52"/>
            <p:cNvSpPr/>
            <p:nvPr/>
          </p:nvSpPr>
          <p:spPr>
            <a:xfrm>
              <a:off x="12700" y="124968"/>
              <a:ext cx="878332" cy="3933571"/>
            </a:xfrm>
            <a:custGeom>
              <a:avLst/>
              <a:gdLst/>
              <a:ahLst/>
              <a:cxnLst/>
              <a:rect l="l" t="t" r="r" b="b"/>
              <a:pathLst>
                <a:path w="878332" h="3933571">
                  <a:moveTo>
                    <a:pt x="0" y="0"/>
                  </a:moveTo>
                  <a:cubicBezTo>
                    <a:pt x="0" y="61976"/>
                    <a:pt x="196596" y="112268"/>
                    <a:pt x="439166" y="112268"/>
                  </a:cubicBezTo>
                  <a:cubicBezTo>
                    <a:pt x="681736" y="112268"/>
                    <a:pt x="878332" y="61976"/>
                    <a:pt x="878332" y="0"/>
                  </a:cubicBezTo>
                  <a:lnTo>
                    <a:pt x="878332" y="3821303"/>
                  </a:lnTo>
                  <a:cubicBezTo>
                    <a:pt x="878332" y="3883279"/>
                    <a:pt x="681736" y="3933571"/>
                    <a:pt x="439166" y="3933571"/>
                  </a:cubicBezTo>
                  <a:cubicBezTo>
                    <a:pt x="196596" y="3933571"/>
                    <a:pt x="0" y="3883279"/>
                    <a:pt x="0" y="3821303"/>
                  </a:cubicBezTo>
                  <a:close/>
                </a:path>
              </a:pathLst>
            </a:custGeom>
            <a:solidFill>
              <a:srgbClr val="4472C4"/>
            </a:solidFill>
          </p:spPr>
          <p:txBody>
            <a:bodyPr/>
            <a:lstStyle/>
            <a:p>
              <a:pPr defTabSz="609630"/>
              <a:endParaRPr lang="en-US" sz="1200">
                <a:solidFill>
                  <a:prstClr val="black"/>
                </a:solidFill>
                <a:latin typeface="Calibri"/>
              </a:endParaRPr>
            </a:p>
          </p:txBody>
        </p:sp>
        <p:sp>
          <p:nvSpPr>
            <p:cNvPr id="53" name="Freeform 53"/>
            <p:cNvSpPr/>
            <p:nvPr/>
          </p:nvSpPr>
          <p:spPr>
            <a:xfrm>
              <a:off x="12700" y="12700"/>
              <a:ext cx="878205" cy="224536"/>
            </a:xfrm>
            <a:custGeom>
              <a:avLst/>
              <a:gdLst/>
              <a:ahLst/>
              <a:cxnLst/>
              <a:rect l="l" t="t" r="r" b="b"/>
              <a:pathLst>
                <a:path w="878205" h="224536">
                  <a:moveTo>
                    <a:pt x="0" y="112268"/>
                  </a:moveTo>
                  <a:cubicBezTo>
                    <a:pt x="0" y="50292"/>
                    <a:pt x="196596" y="0"/>
                    <a:pt x="439166" y="0"/>
                  </a:cubicBezTo>
                  <a:cubicBezTo>
                    <a:pt x="681736" y="0"/>
                    <a:pt x="878205" y="50292"/>
                    <a:pt x="878205" y="112268"/>
                  </a:cubicBezTo>
                  <a:cubicBezTo>
                    <a:pt x="878205" y="174244"/>
                    <a:pt x="681609" y="224536"/>
                    <a:pt x="439039" y="224536"/>
                  </a:cubicBezTo>
                  <a:cubicBezTo>
                    <a:pt x="196469" y="224536"/>
                    <a:pt x="0" y="174244"/>
                    <a:pt x="0" y="112268"/>
                  </a:cubicBezTo>
                  <a:close/>
                </a:path>
              </a:pathLst>
            </a:custGeom>
            <a:solidFill>
              <a:srgbClr val="8EAADB"/>
            </a:solidFill>
          </p:spPr>
          <p:txBody>
            <a:bodyPr/>
            <a:lstStyle/>
            <a:p>
              <a:pPr defTabSz="609630"/>
              <a:endParaRPr lang="en-US" sz="1200">
                <a:solidFill>
                  <a:prstClr val="black"/>
                </a:solidFill>
                <a:latin typeface="Calibri"/>
              </a:endParaRPr>
            </a:p>
          </p:txBody>
        </p:sp>
        <p:sp>
          <p:nvSpPr>
            <p:cNvPr id="54" name="Freeform 54"/>
            <p:cNvSpPr/>
            <p:nvPr/>
          </p:nvSpPr>
          <p:spPr>
            <a:xfrm>
              <a:off x="12700" y="12700"/>
              <a:ext cx="878205" cy="4045839"/>
            </a:xfrm>
            <a:custGeom>
              <a:avLst/>
              <a:gdLst/>
              <a:ahLst/>
              <a:cxnLst/>
              <a:rect l="l" t="t" r="r" b="b"/>
              <a:pathLst>
                <a:path w="878205" h="4045839">
                  <a:moveTo>
                    <a:pt x="878205" y="112268"/>
                  </a:moveTo>
                  <a:cubicBezTo>
                    <a:pt x="878205" y="174244"/>
                    <a:pt x="681609" y="224536"/>
                    <a:pt x="439039" y="224536"/>
                  </a:cubicBezTo>
                  <a:cubicBezTo>
                    <a:pt x="196469" y="224536"/>
                    <a:pt x="0" y="174244"/>
                    <a:pt x="0" y="112268"/>
                  </a:cubicBezTo>
                  <a:cubicBezTo>
                    <a:pt x="0" y="50292"/>
                    <a:pt x="196596" y="0"/>
                    <a:pt x="439166" y="0"/>
                  </a:cubicBezTo>
                  <a:cubicBezTo>
                    <a:pt x="681736" y="0"/>
                    <a:pt x="878205" y="50292"/>
                    <a:pt x="878205" y="112268"/>
                  </a:cubicBezTo>
                  <a:lnTo>
                    <a:pt x="878205" y="3933571"/>
                  </a:lnTo>
                  <a:cubicBezTo>
                    <a:pt x="878205" y="3995547"/>
                    <a:pt x="681609" y="4045839"/>
                    <a:pt x="439039" y="4045839"/>
                  </a:cubicBezTo>
                  <a:cubicBezTo>
                    <a:pt x="196469" y="4045839"/>
                    <a:pt x="0" y="3995547"/>
                    <a:pt x="0" y="3933571"/>
                  </a:cubicBezTo>
                  <a:lnTo>
                    <a:pt x="0" y="112268"/>
                  </a:lnTo>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55" name="Freeform 55"/>
            <p:cNvSpPr/>
            <p:nvPr/>
          </p:nvSpPr>
          <p:spPr>
            <a:xfrm>
              <a:off x="0" y="112268"/>
              <a:ext cx="903732" cy="3958971"/>
            </a:xfrm>
            <a:custGeom>
              <a:avLst/>
              <a:gdLst/>
              <a:ahLst/>
              <a:cxnLst/>
              <a:rect l="l" t="t" r="r" b="b"/>
              <a:pathLst>
                <a:path w="903732" h="3958971">
                  <a:moveTo>
                    <a:pt x="0" y="12700"/>
                  </a:moveTo>
                  <a:cubicBezTo>
                    <a:pt x="0" y="5715"/>
                    <a:pt x="5715" y="0"/>
                    <a:pt x="12700" y="0"/>
                  </a:cubicBezTo>
                  <a:cubicBezTo>
                    <a:pt x="19685" y="0"/>
                    <a:pt x="25400" y="5715"/>
                    <a:pt x="25400" y="12700"/>
                  </a:cubicBezTo>
                  <a:cubicBezTo>
                    <a:pt x="25400" y="58801"/>
                    <a:pt x="200787" y="112268"/>
                    <a:pt x="451866" y="112268"/>
                  </a:cubicBezTo>
                  <a:lnTo>
                    <a:pt x="451866" y="124968"/>
                  </a:lnTo>
                  <a:lnTo>
                    <a:pt x="451866" y="112268"/>
                  </a:lnTo>
                  <a:cubicBezTo>
                    <a:pt x="702945" y="112268"/>
                    <a:pt x="878332" y="58801"/>
                    <a:pt x="878332" y="12700"/>
                  </a:cubicBezTo>
                  <a:lnTo>
                    <a:pt x="891032" y="12700"/>
                  </a:lnTo>
                  <a:lnTo>
                    <a:pt x="903732" y="12700"/>
                  </a:lnTo>
                  <a:lnTo>
                    <a:pt x="903732" y="3834003"/>
                  </a:lnTo>
                  <a:lnTo>
                    <a:pt x="891032" y="3834003"/>
                  </a:lnTo>
                  <a:lnTo>
                    <a:pt x="903732" y="3834003"/>
                  </a:lnTo>
                  <a:cubicBezTo>
                    <a:pt x="903732" y="3911854"/>
                    <a:pt x="685927" y="3958971"/>
                    <a:pt x="451866" y="3958971"/>
                  </a:cubicBezTo>
                  <a:lnTo>
                    <a:pt x="451866" y="3946271"/>
                  </a:lnTo>
                  <a:lnTo>
                    <a:pt x="451866" y="3958971"/>
                  </a:lnTo>
                  <a:cubicBezTo>
                    <a:pt x="217805" y="3958971"/>
                    <a:pt x="0" y="3911854"/>
                    <a:pt x="0" y="3834003"/>
                  </a:cubicBezTo>
                  <a:lnTo>
                    <a:pt x="0" y="12700"/>
                  </a:lnTo>
                  <a:lnTo>
                    <a:pt x="12700" y="12700"/>
                  </a:lnTo>
                  <a:lnTo>
                    <a:pt x="0" y="12700"/>
                  </a:lnTo>
                  <a:moveTo>
                    <a:pt x="25400" y="12700"/>
                  </a:moveTo>
                  <a:lnTo>
                    <a:pt x="25400" y="3834003"/>
                  </a:lnTo>
                  <a:lnTo>
                    <a:pt x="12700" y="3834003"/>
                  </a:lnTo>
                  <a:lnTo>
                    <a:pt x="25400" y="3834003"/>
                  </a:lnTo>
                  <a:cubicBezTo>
                    <a:pt x="25400" y="3880104"/>
                    <a:pt x="200787" y="3933571"/>
                    <a:pt x="451866" y="3933571"/>
                  </a:cubicBezTo>
                  <a:cubicBezTo>
                    <a:pt x="702945" y="3933571"/>
                    <a:pt x="878332" y="3880104"/>
                    <a:pt x="878332" y="3834003"/>
                  </a:cubicBezTo>
                  <a:lnTo>
                    <a:pt x="878332" y="12700"/>
                  </a:lnTo>
                  <a:cubicBezTo>
                    <a:pt x="878332" y="5715"/>
                    <a:pt x="884047" y="0"/>
                    <a:pt x="891032" y="0"/>
                  </a:cubicBezTo>
                  <a:cubicBezTo>
                    <a:pt x="898017" y="0"/>
                    <a:pt x="903732" y="5715"/>
                    <a:pt x="903732" y="12700"/>
                  </a:cubicBezTo>
                  <a:cubicBezTo>
                    <a:pt x="903732" y="90551"/>
                    <a:pt x="685927" y="137668"/>
                    <a:pt x="451866" y="137668"/>
                  </a:cubicBezTo>
                  <a:cubicBezTo>
                    <a:pt x="217805" y="137668"/>
                    <a:pt x="0" y="90551"/>
                    <a:pt x="0" y="12700"/>
                  </a:cubicBezTo>
                  <a:lnTo>
                    <a:pt x="12700" y="12700"/>
                  </a:lnTo>
                  <a:lnTo>
                    <a:pt x="25400" y="12700"/>
                  </a:lnTo>
                  <a:close/>
                </a:path>
              </a:pathLst>
            </a:custGeom>
            <a:solidFill>
              <a:srgbClr val="172C51"/>
            </a:solidFill>
          </p:spPr>
          <p:txBody>
            <a:bodyPr/>
            <a:lstStyle/>
            <a:p>
              <a:pPr defTabSz="609630"/>
              <a:endParaRPr lang="en-US" sz="1200">
                <a:solidFill>
                  <a:prstClr val="black"/>
                </a:solidFill>
                <a:latin typeface="Calibri"/>
              </a:endParaRPr>
            </a:p>
          </p:txBody>
        </p:sp>
        <p:sp>
          <p:nvSpPr>
            <p:cNvPr id="56" name="Freeform 56"/>
            <p:cNvSpPr/>
            <p:nvPr/>
          </p:nvSpPr>
          <p:spPr>
            <a:xfrm>
              <a:off x="0" y="0"/>
              <a:ext cx="903605" cy="249936"/>
            </a:xfrm>
            <a:custGeom>
              <a:avLst/>
              <a:gdLst/>
              <a:ahLst/>
              <a:cxnLst/>
              <a:rect l="l" t="t" r="r" b="b"/>
              <a:pathLst>
                <a:path w="903605" h="249936">
                  <a:moveTo>
                    <a:pt x="0" y="124968"/>
                  </a:moveTo>
                  <a:lnTo>
                    <a:pt x="12700" y="124968"/>
                  </a:lnTo>
                  <a:lnTo>
                    <a:pt x="0" y="124968"/>
                  </a:lnTo>
                  <a:cubicBezTo>
                    <a:pt x="0" y="47117"/>
                    <a:pt x="217805" y="0"/>
                    <a:pt x="451866" y="0"/>
                  </a:cubicBezTo>
                  <a:cubicBezTo>
                    <a:pt x="685927" y="0"/>
                    <a:pt x="903605" y="47117"/>
                    <a:pt x="903605" y="124968"/>
                  </a:cubicBezTo>
                  <a:lnTo>
                    <a:pt x="890905" y="124968"/>
                  </a:lnTo>
                  <a:lnTo>
                    <a:pt x="903605" y="124968"/>
                  </a:lnTo>
                  <a:cubicBezTo>
                    <a:pt x="903605" y="202819"/>
                    <a:pt x="685800" y="249936"/>
                    <a:pt x="451739" y="249936"/>
                  </a:cubicBezTo>
                  <a:lnTo>
                    <a:pt x="451739" y="237236"/>
                  </a:lnTo>
                  <a:lnTo>
                    <a:pt x="451739" y="249936"/>
                  </a:lnTo>
                  <a:cubicBezTo>
                    <a:pt x="217805" y="249936"/>
                    <a:pt x="0" y="202819"/>
                    <a:pt x="0" y="124968"/>
                  </a:cubicBezTo>
                  <a:lnTo>
                    <a:pt x="12700" y="124968"/>
                  </a:lnTo>
                  <a:lnTo>
                    <a:pt x="25400" y="124968"/>
                  </a:lnTo>
                  <a:lnTo>
                    <a:pt x="12700" y="124968"/>
                  </a:lnTo>
                  <a:lnTo>
                    <a:pt x="0" y="124968"/>
                  </a:lnTo>
                  <a:moveTo>
                    <a:pt x="25400" y="124968"/>
                  </a:moveTo>
                  <a:cubicBezTo>
                    <a:pt x="25400" y="131953"/>
                    <a:pt x="19685" y="137668"/>
                    <a:pt x="12700" y="137668"/>
                  </a:cubicBezTo>
                  <a:cubicBezTo>
                    <a:pt x="5715" y="137668"/>
                    <a:pt x="0" y="131953"/>
                    <a:pt x="0" y="124968"/>
                  </a:cubicBezTo>
                  <a:cubicBezTo>
                    <a:pt x="0" y="117983"/>
                    <a:pt x="5715" y="112268"/>
                    <a:pt x="12700" y="112268"/>
                  </a:cubicBezTo>
                  <a:cubicBezTo>
                    <a:pt x="19685" y="112268"/>
                    <a:pt x="25400" y="117983"/>
                    <a:pt x="25400" y="124968"/>
                  </a:cubicBezTo>
                  <a:cubicBezTo>
                    <a:pt x="25400" y="171069"/>
                    <a:pt x="200787" y="224536"/>
                    <a:pt x="451866" y="224536"/>
                  </a:cubicBezTo>
                  <a:cubicBezTo>
                    <a:pt x="702945" y="224536"/>
                    <a:pt x="878332" y="171069"/>
                    <a:pt x="878332" y="124968"/>
                  </a:cubicBezTo>
                  <a:cubicBezTo>
                    <a:pt x="878332" y="78867"/>
                    <a:pt x="702945" y="25400"/>
                    <a:pt x="451866" y="25400"/>
                  </a:cubicBezTo>
                  <a:lnTo>
                    <a:pt x="451866" y="12700"/>
                  </a:lnTo>
                  <a:lnTo>
                    <a:pt x="451866" y="25400"/>
                  </a:lnTo>
                  <a:cubicBezTo>
                    <a:pt x="200787" y="25400"/>
                    <a:pt x="25400" y="78867"/>
                    <a:pt x="25400" y="124968"/>
                  </a:cubicBezTo>
                  <a:close/>
                </a:path>
              </a:pathLst>
            </a:custGeom>
            <a:solidFill>
              <a:srgbClr val="172C51"/>
            </a:solidFill>
          </p:spPr>
          <p:txBody>
            <a:bodyPr/>
            <a:lstStyle/>
            <a:p>
              <a:pPr defTabSz="609630"/>
              <a:endParaRPr lang="en-US" sz="1200">
                <a:solidFill>
                  <a:prstClr val="black"/>
                </a:solidFill>
                <a:latin typeface="Calibri"/>
              </a:endParaRPr>
            </a:p>
          </p:txBody>
        </p:sp>
        <p:sp>
          <p:nvSpPr>
            <p:cNvPr id="57" name="Freeform 57"/>
            <p:cNvSpPr/>
            <p:nvPr/>
          </p:nvSpPr>
          <p:spPr>
            <a:xfrm>
              <a:off x="0" y="0"/>
              <a:ext cx="903605" cy="4071239"/>
            </a:xfrm>
            <a:custGeom>
              <a:avLst/>
              <a:gdLst/>
              <a:ahLst/>
              <a:cxnLst/>
              <a:rect l="l" t="t" r="r" b="b"/>
              <a:pathLst>
                <a:path w="903605" h="4071239">
                  <a:moveTo>
                    <a:pt x="903605" y="124968"/>
                  </a:moveTo>
                  <a:cubicBezTo>
                    <a:pt x="903605" y="202819"/>
                    <a:pt x="685800" y="249936"/>
                    <a:pt x="451739" y="249936"/>
                  </a:cubicBezTo>
                  <a:lnTo>
                    <a:pt x="451739" y="237236"/>
                  </a:lnTo>
                  <a:lnTo>
                    <a:pt x="451739" y="249936"/>
                  </a:lnTo>
                  <a:cubicBezTo>
                    <a:pt x="217805" y="249936"/>
                    <a:pt x="0" y="202819"/>
                    <a:pt x="0" y="124968"/>
                  </a:cubicBezTo>
                  <a:lnTo>
                    <a:pt x="12700" y="124968"/>
                  </a:lnTo>
                  <a:lnTo>
                    <a:pt x="0" y="124968"/>
                  </a:lnTo>
                  <a:cubicBezTo>
                    <a:pt x="0" y="47117"/>
                    <a:pt x="217805" y="0"/>
                    <a:pt x="451866" y="0"/>
                  </a:cubicBezTo>
                  <a:cubicBezTo>
                    <a:pt x="685927" y="0"/>
                    <a:pt x="903605" y="47117"/>
                    <a:pt x="903605" y="124968"/>
                  </a:cubicBezTo>
                  <a:lnTo>
                    <a:pt x="890905" y="124968"/>
                  </a:lnTo>
                  <a:lnTo>
                    <a:pt x="903605" y="124968"/>
                  </a:lnTo>
                  <a:lnTo>
                    <a:pt x="903605" y="3946271"/>
                  </a:lnTo>
                  <a:lnTo>
                    <a:pt x="890905" y="3946271"/>
                  </a:lnTo>
                  <a:lnTo>
                    <a:pt x="903605" y="3946271"/>
                  </a:lnTo>
                  <a:cubicBezTo>
                    <a:pt x="903605" y="4024122"/>
                    <a:pt x="685800" y="4071239"/>
                    <a:pt x="451739" y="4071239"/>
                  </a:cubicBezTo>
                  <a:lnTo>
                    <a:pt x="451739" y="4058539"/>
                  </a:lnTo>
                  <a:lnTo>
                    <a:pt x="451739" y="4071239"/>
                  </a:lnTo>
                  <a:cubicBezTo>
                    <a:pt x="217805" y="4071239"/>
                    <a:pt x="0" y="4024122"/>
                    <a:pt x="0" y="3946271"/>
                  </a:cubicBezTo>
                  <a:lnTo>
                    <a:pt x="0" y="124968"/>
                  </a:lnTo>
                  <a:lnTo>
                    <a:pt x="25400" y="124968"/>
                  </a:lnTo>
                  <a:lnTo>
                    <a:pt x="25400" y="3946271"/>
                  </a:lnTo>
                  <a:lnTo>
                    <a:pt x="12700" y="3946271"/>
                  </a:lnTo>
                  <a:lnTo>
                    <a:pt x="25400" y="3946271"/>
                  </a:lnTo>
                  <a:cubicBezTo>
                    <a:pt x="25400" y="3992372"/>
                    <a:pt x="200787" y="4045839"/>
                    <a:pt x="451866" y="4045839"/>
                  </a:cubicBezTo>
                  <a:cubicBezTo>
                    <a:pt x="702945" y="4045839"/>
                    <a:pt x="878332" y="3992372"/>
                    <a:pt x="878332" y="3946271"/>
                  </a:cubicBezTo>
                  <a:lnTo>
                    <a:pt x="878332" y="124968"/>
                  </a:lnTo>
                  <a:cubicBezTo>
                    <a:pt x="878205" y="78867"/>
                    <a:pt x="702945" y="25400"/>
                    <a:pt x="451866" y="25400"/>
                  </a:cubicBezTo>
                  <a:lnTo>
                    <a:pt x="451866" y="12700"/>
                  </a:lnTo>
                  <a:lnTo>
                    <a:pt x="451866" y="25400"/>
                  </a:lnTo>
                  <a:cubicBezTo>
                    <a:pt x="200787" y="25400"/>
                    <a:pt x="25400" y="78867"/>
                    <a:pt x="25400" y="124968"/>
                  </a:cubicBezTo>
                  <a:lnTo>
                    <a:pt x="12700" y="124968"/>
                  </a:lnTo>
                  <a:lnTo>
                    <a:pt x="25400" y="124968"/>
                  </a:lnTo>
                  <a:cubicBezTo>
                    <a:pt x="25400" y="171069"/>
                    <a:pt x="200787" y="224536"/>
                    <a:pt x="451866" y="224536"/>
                  </a:cubicBezTo>
                  <a:cubicBezTo>
                    <a:pt x="702945" y="224536"/>
                    <a:pt x="878332" y="171069"/>
                    <a:pt x="878332" y="124968"/>
                  </a:cubicBezTo>
                  <a:close/>
                </a:path>
              </a:pathLst>
            </a:custGeom>
            <a:solidFill>
              <a:srgbClr val="172C51"/>
            </a:solidFill>
          </p:spPr>
          <p:txBody>
            <a:bodyPr/>
            <a:lstStyle/>
            <a:p>
              <a:pPr defTabSz="609630"/>
              <a:endParaRPr lang="en-US" sz="1200">
                <a:solidFill>
                  <a:prstClr val="black"/>
                </a:solidFill>
                <a:latin typeface="Calibri"/>
              </a:endParaRPr>
            </a:p>
          </p:txBody>
        </p:sp>
      </p:grpSp>
      <p:grpSp>
        <p:nvGrpSpPr>
          <p:cNvPr id="58" name="Group 58"/>
          <p:cNvGrpSpPr/>
          <p:nvPr/>
        </p:nvGrpSpPr>
        <p:grpSpPr>
          <a:xfrm>
            <a:off x="11472251" y="1897501"/>
            <a:ext cx="451819" cy="2076652"/>
            <a:chOff x="0" y="0"/>
            <a:chExt cx="903638" cy="4153304"/>
          </a:xfrm>
        </p:grpSpPr>
        <p:sp>
          <p:nvSpPr>
            <p:cNvPr id="59" name="Freeform 59"/>
            <p:cNvSpPr/>
            <p:nvPr/>
          </p:nvSpPr>
          <p:spPr>
            <a:xfrm>
              <a:off x="12700" y="124968"/>
              <a:ext cx="878332" cy="4015613"/>
            </a:xfrm>
            <a:custGeom>
              <a:avLst/>
              <a:gdLst/>
              <a:ahLst/>
              <a:cxnLst/>
              <a:rect l="l" t="t" r="r" b="b"/>
              <a:pathLst>
                <a:path w="878332" h="4015613">
                  <a:moveTo>
                    <a:pt x="0" y="0"/>
                  </a:moveTo>
                  <a:cubicBezTo>
                    <a:pt x="0" y="61976"/>
                    <a:pt x="196596" y="112268"/>
                    <a:pt x="439166" y="112268"/>
                  </a:cubicBezTo>
                  <a:cubicBezTo>
                    <a:pt x="681736" y="112268"/>
                    <a:pt x="878332" y="61976"/>
                    <a:pt x="878332" y="0"/>
                  </a:cubicBezTo>
                  <a:lnTo>
                    <a:pt x="878332" y="3903345"/>
                  </a:lnTo>
                  <a:cubicBezTo>
                    <a:pt x="878332" y="3965321"/>
                    <a:pt x="681736" y="4015613"/>
                    <a:pt x="439166" y="4015613"/>
                  </a:cubicBezTo>
                  <a:cubicBezTo>
                    <a:pt x="196596" y="4015613"/>
                    <a:pt x="0" y="3965321"/>
                    <a:pt x="0" y="3903345"/>
                  </a:cubicBezTo>
                  <a:close/>
                </a:path>
              </a:pathLst>
            </a:custGeom>
            <a:solidFill>
              <a:srgbClr val="4472C4"/>
            </a:solidFill>
          </p:spPr>
          <p:txBody>
            <a:bodyPr/>
            <a:lstStyle/>
            <a:p>
              <a:pPr defTabSz="609630"/>
              <a:endParaRPr lang="en-US" sz="1200">
                <a:solidFill>
                  <a:prstClr val="black"/>
                </a:solidFill>
                <a:latin typeface="Calibri"/>
              </a:endParaRPr>
            </a:p>
          </p:txBody>
        </p:sp>
        <p:sp>
          <p:nvSpPr>
            <p:cNvPr id="60" name="Freeform 60"/>
            <p:cNvSpPr/>
            <p:nvPr/>
          </p:nvSpPr>
          <p:spPr>
            <a:xfrm>
              <a:off x="12700" y="12700"/>
              <a:ext cx="878205" cy="224536"/>
            </a:xfrm>
            <a:custGeom>
              <a:avLst/>
              <a:gdLst/>
              <a:ahLst/>
              <a:cxnLst/>
              <a:rect l="l" t="t" r="r" b="b"/>
              <a:pathLst>
                <a:path w="878205" h="224536">
                  <a:moveTo>
                    <a:pt x="0" y="112268"/>
                  </a:moveTo>
                  <a:cubicBezTo>
                    <a:pt x="0" y="50292"/>
                    <a:pt x="196596" y="0"/>
                    <a:pt x="439166" y="0"/>
                  </a:cubicBezTo>
                  <a:cubicBezTo>
                    <a:pt x="681736" y="0"/>
                    <a:pt x="878205" y="50292"/>
                    <a:pt x="878205" y="112268"/>
                  </a:cubicBezTo>
                  <a:cubicBezTo>
                    <a:pt x="878205" y="174244"/>
                    <a:pt x="681609" y="224536"/>
                    <a:pt x="439039" y="224536"/>
                  </a:cubicBezTo>
                  <a:cubicBezTo>
                    <a:pt x="196469" y="224536"/>
                    <a:pt x="0" y="174244"/>
                    <a:pt x="0" y="112268"/>
                  </a:cubicBezTo>
                  <a:close/>
                </a:path>
              </a:pathLst>
            </a:custGeom>
            <a:solidFill>
              <a:srgbClr val="8EAADB"/>
            </a:solidFill>
          </p:spPr>
          <p:txBody>
            <a:bodyPr/>
            <a:lstStyle/>
            <a:p>
              <a:pPr defTabSz="609630"/>
              <a:endParaRPr lang="en-US" sz="1200">
                <a:solidFill>
                  <a:prstClr val="black"/>
                </a:solidFill>
                <a:latin typeface="Calibri"/>
              </a:endParaRPr>
            </a:p>
          </p:txBody>
        </p:sp>
        <p:sp>
          <p:nvSpPr>
            <p:cNvPr id="61" name="Freeform 61"/>
            <p:cNvSpPr/>
            <p:nvPr/>
          </p:nvSpPr>
          <p:spPr>
            <a:xfrm>
              <a:off x="12700" y="12700"/>
              <a:ext cx="878205" cy="4127881"/>
            </a:xfrm>
            <a:custGeom>
              <a:avLst/>
              <a:gdLst/>
              <a:ahLst/>
              <a:cxnLst/>
              <a:rect l="l" t="t" r="r" b="b"/>
              <a:pathLst>
                <a:path w="878205" h="4127881">
                  <a:moveTo>
                    <a:pt x="878205" y="112268"/>
                  </a:moveTo>
                  <a:cubicBezTo>
                    <a:pt x="878205" y="174244"/>
                    <a:pt x="681609" y="224536"/>
                    <a:pt x="439039" y="224536"/>
                  </a:cubicBezTo>
                  <a:cubicBezTo>
                    <a:pt x="196469" y="224536"/>
                    <a:pt x="0" y="174244"/>
                    <a:pt x="0" y="112268"/>
                  </a:cubicBezTo>
                  <a:cubicBezTo>
                    <a:pt x="0" y="50292"/>
                    <a:pt x="196596" y="0"/>
                    <a:pt x="439166" y="0"/>
                  </a:cubicBezTo>
                  <a:cubicBezTo>
                    <a:pt x="681736" y="0"/>
                    <a:pt x="878205" y="50292"/>
                    <a:pt x="878205" y="112268"/>
                  </a:cubicBezTo>
                  <a:lnTo>
                    <a:pt x="878205" y="4015613"/>
                  </a:lnTo>
                  <a:cubicBezTo>
                    <a:pt x="878205" y="4077589"/>
                    <a:pt x="681609" y="4127881"/>
                    <a:pt x="439039" y="4127881"/>
                  </a:cubicBezTo>
                  <a:cubicBezTo>
                    <a:pt x="196469" y="4127881"/>
                    <a:pt x="0" y="4077589"/>
                    <a:pt x="0" y="4015613"/>
                  </a:cubicBezTo>
                  <a:lnTo>
                    <a:pt x="0" y="112268"/>
                  </a:lnTo>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62" name="Freeform 62"/>
            <p:cNvSpPr/>
            <p:nvPr/>
          </p:nvSpPr>
          <p:spPr>
            <a:xfrm>
              <a:off x="0" y="112268"/>
              <a:ext cx="903732" cy="4041013"/>
            </a:xfrm>
            <a:custGeom>
              <a:avLst/>
              <a:gdLst/>
              <a:ahLst/>
              <a:cxnLst/>
              <a:rect l="l" t="t" r="r" b="b"/>
              <a:pathLst>
                <a:path w="903732" h="4041013">
                  <a:moveTo>
                    <a:pt x="0" y="12700"/>
                  </a:moveTo>
                  <a:cubicBezTo>
                    <a:pt x="0" y="5715"/>
                    <a:pt x="5715" y="0"/>
                    <a:pt x="12700" y="0"/>
                  </a:cubicBezTo>
                  <a:cubicBezTo>
                    <a:pt x="19685" y="0"/>
                    <a:pt x="25400" y="5715"/>
                    <a:pt x="25400" y="12700"/>
                  </a:cubicBezTo>
                  <a:cubicBezTo>
                    <a:pt x="25400" y="58801"/>
                    <a:pt x="200787" y="112268"/>
                    <a:pt x="451866" y="112268"/>
                  </a:cubicBezTo>
                  <a:lnTo>
                    <a:pt x="451866" y="124968"/>
                  </a:lnTo>
                  <a:lnTo>
                    <a:pt x="451866" y="112268"/>
                  </a:lnTo>
                  <a:cubicBezTo>
                    <a:pt x="702945" y="112268"/>
                    <a:pt x="878332" y="58801"/>
                    <a:pt x="878332" y="12700"/>
                  </a:cubicBezTo>
                  <a:lnTo>
                    <a:pt x="891032" y="12700"/>
                  </a:lnTo>
                  <a:lnTo>
                    <a:pt x="903732" y="12700"/>
                  </a:lnTo>
                  <a:lnTo>
                    <a:pt x="903732" y="3916045"/>
                  </a:lnTo>
                  <a:lnTo>
                    <a:pt x="891032" y="3916045"/>
                  </a:lnTo>
                  <a:lnTo>
                    <a:pt x="903732" y="3916045"/>
                  </a:lnTo>
                  <a:cubicBezTo>
                    <a:pt x="903732" y="3993896"/>
                    <a:pt x="685927" y="4041013"/>
                    <a:pt x="451866" y="4041013"/>
                  </a:cubicBezTo>
                  <a:lnTo>
                    <a:pt x="451866" y="4028313"/>
                  </a:lnTo>
                  <a:lnTo>
                    <a:pt x="451866" y="4041013"/>
                  </a:lnTo>
                  <a:cubicBezTo>
                    <a:pt x="217805" y="4041013"/>
                    <a:pt x="0" y="3993896"/>
                    <a:pt x="0" y="3916045"/>
                  </a:cubicBezTo>
                  <a:lnTo>
                    <a:pt x="0" y="12700"/>
                  </a:lnTo>
                  <a:lnTo>
                    <a:pt x="12700" y="12700"/>
                  </a:lnTo>
                  <a:lnTo>
                    <a:pt x="0" y="12700"/>
                  </a:lnTo>
                  <a:moveTo>
                    <a:pt x="25400" y="12700"/>
                  </a:moveTo>
                  <a:lnTo>
                    <a:pt x="25400" y="3916045"/>
                  </a:lnTo>
                  <a:lnTo>
                    <a:pt x="12700" y="3916045"/>
                  </a:lnTo>
                  <a:lnTo>
                    <a:pt x="25400" y="3916045"/>
                  </a:lnTo>
                  <a:cubicBezTo>
                    <a:pt x="25400" y="3962146"/>
                    <a:pt x="200787" y="4015613"/>
                    <a:pt x="451866" y="4015613"/>
                  </a:cubicBezTo>
                  <a:cubicBezTo>
                    <a:pt x="702945" y="4015613"/>
                    <a:pt x="878332" y="3962146"/>
                    <a:pt x="878332" y="3916045"/>
                  </a:cubicBezTo>
                  <a:lnTo>
                    <a:pt x="878332" y="12700"/>
                  </a:lnTo>
                  <a:cubicBezTo>
                    <a:pt x="878332" y="5715"/>
                    <a:pt x="884047" y="0"/>
                    <a:pt x="891032" y="0"/>
                  </a:cubicBezTo>
                  <a:cubicBezTo>
                    <a:pt x="898017" y="0"/>
                    <a:pt x="903732" y="5715"/>
                    <a:pt x="903732" y="12700"/>
                  </a:cubicBezTo>
                  <a:cubicBezTo>
                    <a:pt x="903732" y="90551"/>
                    <a:pt x="685927" y="137668"/>
                    <a:pt x="451866" y="137668"/>
                  </a:cubicBezTo>
                  <a:cubicBezTo>
                    <a:pt x="217805" y="137668"/>
                    <a:pt x="0" y="90551"/>
                    <a:pt x="0" y="12700"/>
                  </a:cubicBezTo>
                  <a:lnTo>
                    <a:pt x="12700" y="12700"/>
                  </a:lnTo>
                  <a:lnTo>
                    <a:pt x="25400" y="12700"/>
                  </a:lnTo>
                  <a:close/>
                </a:path>
              </a:pathLst>
            </a:custGeom>
            <a:solidFill>
              <a:srgbClr val="172C51"/>
            </a:solidFill>
          </p:spPr>
          <p:txBody>
            <a:bodyPr/>
            <a:lstStyle/>
            <a:p>
              <a:pPr defTabSz="609630"/>
              <a:endParaRPr lang="en-US" sz="1200">
                <a:solidFill>
                  <a:prstClr val="black"/>
                </a:solidFill>
                <a:latin typeface="Calibri"/>
              </a:endParaRPr>
            </a:p>
          </p:txBody>
        </p:sp>
        <p:sp>
          <p:nvSpPr>
            <p:cNvPr id="63" name="Freeform 63"/>
            <p:cNvSpPr/>
            <p:nvPr/>
          </p:nvSpPr>
          <p:spPr>
            <a:xfrm>
              <a:off x="0" y="0"/>
              <a:ext cx="903605" cy="249936"/>
            </a:xfrm>
            <a:custGeom>
              <a:avLst/>
              <a:gdLst/>
              <a:ahLst/>
              <a:cxnLst/>
              <a:rect l="l" t="t" r="r" b="b"/>
              <a:pathLst>
                <a:path w="903605" h="249936">
                  <a:moveTo>
                    <a:pt x="0" y="124968"/>
                  </a:moveTo>
                  <a:lnTo>
                    <a:pt x="12700" y="124968"/>
                  </a:lnTo>
                  <a:lnTo>
                    <a:pt x="0" y="124968"/>
                  </a:lnTo>
                  <a:cubicBezTo>
                    <a:pt x="0" y="47117"/>
                    <a:pt x="217805" y="0"/>
                    <a:pt x="451866" y="0"/>
                  </a:cubicBezTo>
                  <a:cubicBezTo>
                    <a:pt x="685927" y="0"/>
                    <a:pt x="903605" y="47117"/>
                    <a:pt x="903605" y="124968"/>
                  </a:cubicBezTo>
                  <a:lnTo>
                    <a:pt x="890905" y="124968"/>
                  </a:lnTo>
                  <a:lnTo>
                    <a:pt x="903605" y="124968"/>
                  </a:lnTo>
                  <a:cubicBezTo>
                    <a:pt x="903605" y="202819"/>
                    <a:pt x="685800" y="249936"/>
                    <a:pt x="451739" y="249936"/>
                  </a:cubicBezTo>
                  <a:lnTo>
                    <a:pt x="451739" y="237236"/>
                  </a:lnTo>
                  <a:lnTo>
                    <a:pt x="451739" y="249936"/>
                  </a:lnTo>
                  <a:cubicBezTo>
                    <a:pt x="217805" y="249936"/>
                    <a:pt x="0" y="202819"/>
                    <a:pt x="0" y="124968"/>
                  </a:cubicBezTo>
                  <a:lnTo>
                    <a:pt x="12700" y="124968"/>
                  </a:lnTo>
                  <a:lnTo>
                    <a:pt x="25400" y="124968"/>
                  </a:lnTo>
                  <a:lnTo>
                    <a:pt x="12700" y="124968"/>
                  </a:lnTo>
                  <a:lnTo>
                    <a:pt x="0" y="124968"/>
                  </a:lnTo>
                  <a:moveTo>
                    <a:pt x="25400" y="124968"/>
                  </a:moveTo>
                  <a:cubicBezTo>
                    <a:pt x="25400" y="131953"/>
                    <a:pt x="19685" y="137668"/>
                    <a:pt x="12700" y="137668"/>
                  </a:cubicBezTo>
                  <a:cubicBezTo>
                    <a:pt x="5715" y="137668"/>
                    <a:pt x="0" y="131953"/>
                    <a:pt x="0" y="124968"/>
                  </a:cubicBezTo>
                  <a:cubicBezTo>
                    <a:pt x="0" y="117983"/>
                    <a:pt x="5715" y="112268"/>
                    <a:pt x="12700" y="112268"/>
                  </a:cubicBezTo>
                  <a:cubicBezTo>
                    <a:pt x="19685" y="112268"/>
                    <a:pt x="25400" y="117983"/>
                    <a:pt x="25400" y="124968"/>
                  </a:cubicBezTo>
                  <a:cubicBezTo>
                    <a:pt x="25400" y="171069"/>
                    <a:pt x="200787" y="224536"/>
                    <a:pt x="451866" y="224536"/>
                  </a:cubicBezTo>
                  <a:cubicBezTo>
                    <a:pt x="702945" y="224536"/>
                    <a:pt x="878332" y="171069"/>
                    <a:pt x="878332" y="124968"/>
                  </a:cubicBezTo>
                  <a:cubicBezTo>
                    <a:pt x="878332" y="78867"/>
                    <a:pt x="702945" y="25400"/>
                    <a:pt x="451866" y="25400"/>
                  </a:cubicBezTo>
                  <a:lnTo>
                    <a:pt x="451866" y="12700"/>
                  </a:lnTo>
                  <a:lnTo>
                    <a:pt x="451866" y="25400"/>
                  </a:lnTo>
                  <a:cubicBezTo>
                    <a:pt x="200787" y="25400"/>
                    <a:pt x="25400" y="78867"/>
                    <a:pt x="25400" y="124968"/>
                  </a:cubicBezTo>
                  <a:close/>
                </a:path>
              </a:pathLst>
            </a:custGeom>
            <a:solidFill>
              <a:srgbClr val="172C51"/>
            </a:solidFill>
          </p:spPr>
          <p:txBody>
            <a:bodyPr/>
            <a:lstStyle/>
            <a:p>
              <a:pPr defTabSz="609630"/>
              <a:endParaRPr lang="en-US" sz="1200">
                <a:solidFill>
                  <a:prstClr val="black"/>
                </a:solidFill>
                <a:latin typeface="Calibri"/>
              </a:endParaRPr>
            </a:p>
          </p:txBody>
        </p:sp>
        <p:sp>
          <p:nvSpPr>
            <p:cNvPr id="64" name="Freeform 64"/>
            <p:cNvSpPr/>
            <p:nvPr/>
          </p:nvSpPr>
          <p:spPr>
            <a:xfrm>
              <a:off x="0" y="0"/>
              <a:ext cx="903605" cy="4153281"/>
            </a:xfrm>
            <a:custGeom>
              <a:avLst/>
              <a:gdLst/>
              <a:ahLst/>
              <a:cxnLst/>
              <a:rect l="l" t="t" r="r" b="b"/>
              <a:pathLst>
                <a:path w="903605" h="4153281">
                  <a:moveTo>
                    <a:pt x="903605" y="124968"/>
                  </a:moveTo>
                  <a:cubicBezTo>
                    <a:pt x="903605" y="202819"/>
                    <a:pt x="685800" y="249936"/>
                    <a:pt x="451739" y="249936"/>
                  </a:cubicBezTo>
                  <a:lnTo>
                    <a:pt x="451739" y="237236"/>
                  </a:lnTo>
                  <a:lnTo>
                    <a:pt x="451739" y="249936"/>
                  </a:lnTo>
                  <a:cubicBezTo>
                    <a:pt x="217805" y="249936"/>
                    <a:pt x="0" y="202819"/>
                    <a:pt x="0" y="124968"/>
                  </a:cubicBezTo>
                  <a:lnTo>
                    <a:pt x="12700" y="124968"/>
                  </a:lnTo>
                  <a:lnTo>
                    <a:pt x="0" y="124968"/>
                  </a:lnTo>
                  <a:cubicBezTo>
                    <a:pt x="0" y="47117"/>
                    <a:pt x="217805" y="0"/>
                    <a:pt x="451866" y="0"/>
                  </a:cubicBezTo>
                  <a:cubicBezTo>
                    <a:pt x="685927" y="0"/>
                    <a:pt x="903605" y="47117"/>
                    <a:pt x="903605" y="124968"/>
                  </a:cubicBezTo>
                  <a:lnTo>
                    <a:pt x="890905" y="124968"/>
                  </a:lnTo>
                  <a:lnTo>
                    <a:pt x="903605" y="124968"/>
                  </a:lnTo>
                  <a:lnTo>
                    <a:pt x="903605" y="4028313"/>
                  </a:lnTo>
                  <a:lnTo>
                    <a:pt x="890905" y="4028313"/>
                  </a:lnTo>
                  <a:lnTo>
                    <a:pt x="903605" y="4028313"/>
                  </a:lnTo>
                  <a:cubicBezTo>
                    <a:pt x="903605" y="4106164"/>
                    <a:pt x="685800" y="4153281"/>
                    <a:pt x="451739" y="4153281"/>
                  </a:cubicBezTo>
                  <a:lnTo>
                    <a:pt x="451739" y="4140581"/>
                  </a:lnTo>
                  <a:lnTo>
                    <a:pt x="451739" y="4153281"/>
                  </a:lnTo>
                  <a:cubicBezTo>
                    <a:pt x="217805" y="4153281"/>
                    <a:pt x="0" y="4106164"/>
                    <a:pt x="0" y="4028313"/>
                  </a:cubicBezTo>
                  <a:lnTo>
                    <a:pt x="0" y="124968"/>
                  </a:lnTo>
                  <a:lnTo>
                    <a:pt x="25400" y="124968"/>
                  </a:lnTo>
                  <a:lnTo>
                    <a:pt x="25400" y="4028313"/>
                  </a:lnTo>
                  <a:lnTo>
                    <a:pt x="12700" y="4028313"/>
                  </a:lnTo>
                  <a:lnTo>
                    <a:pt x="25400" y="4028313"/>
                  </a:lnTo>
                  <a:cubicBezTo>
                    <a:pt x="25400" y="4074414"/>
                    <a:pt x="200787" y="4127881"/>
                    <a:pt x="451866" y="4127881"/>
                  </a:cubicBezTo>
                  <a:cubicBezTo>
                    <a:pt x="702945" y="4127881"/>
                    <a:pt x="878332" y="4074414"/>
                    <a:pt x="878332" y="4028313"/>
                  </a:cubicBezTo>
                  <a:lnTo>
                    <a:pt x="878332" y="124968"/>
                  </a:lnTo>
                  <a:cubicBezTo>
                    <a:pt x="878205" y="78867"/>
                    <a:pt x="702945" y="25400"/>
                    <a:pt x="451866" y="25400"/>
                  </a:cubicBezTo>
                  <a:lnTo>
                    <a:pt x="451866" y="12700"/>
                  </a:lnTo>
                  <a:lnTo>
                    <a:pt x="451866" y="25400"/>
                  </a:lnTo>
                  <a:cubicBezTo>
                    <a:pt x="200787" y="25400"/>
                    <a:pt x="25400" y="78867"/>
                    <a:pt x="25400" y="124968"/>
                  </a:cubicBezTo>
                  <a:lnTo>
                    <a:pt x="12700" y="124968"/>
                  </a:lnTo>
                  <a:lnTo>
                    <a:pt x="25400" y="124968"/>
                  </a:lnTo>
                  <a:cubicBezTo>
                    <a:pt x="25400" y="171069"/>
                    <a:pt x="200787" y="224536"/>
                    <a:pt x="451866" y="224536"/>
                  </a:cubicBezTo>
                  <a:cubicBezTo>
                    <a:pt x="702945" y="224536"/>
                    <a:pt x="878332" y="171069"/>
                    <a:pt x="878332" y="124968"/>
                  </a:cubicBezTo>
                  <a:close/>
                </a:path>
              </a:pathLst>
            </a:custGeom>
            <a:solidFill>
              <a:srgbClr val="172C51"/>
            </a:solidFill>
          </p:spPr>
          <p:txBody>
            <a:bodyPr/>
            <a:lstStyle/>
            <a:p>
              <a:pPr defTabSz="609630"/>
              <a:endParaRPr lang="en-US" sz="1200">
                <a:solidFill>
                  <a:prstClr val="black"/>
                </a:solidFill>
                <a:latin typeface="Calibri"/>
              </a:endParaRPr>
            </a:p>
          </p:txBody>
        </p:sp>
      </p:grpSp>
      <p:sp>
        <p:nvSpPr>
          <p:cNvPr id="65" name="TextBox 65"/>
          <p:cNvSpPr txBox="1"/>
          <p:nvPr/>
        </p:nvSpPr>
        <p:spPr>
          <a:xfrm>
            <a:off x="9229490" y="1466218"/>
            <a:ext cx="1510043" cy="359073"/>
          </a:xfrm>
          <a:prstGeom prst="rect">
            <a:avLst/>
          </a:prstGeom>
        </p:spPr>
        <p:txBody>
          <a:bodyPr lIns="0" tIns="0" rIns="0" bIns="0" rtlCol="0" anchor="t">
            <a:spAutoFit/>
          </a:bodyPr>
          <a:lstStyle/>
          <a:p>
            <a:pPr algn="ctr" defTabSz="609630">
              <a:lnSpc>
                <a:spcPts val="1387"/>
              </a:lnSpc>
            </a:pPr>
            <a:r>
              <a:rPr lang="es-ES" sz="1200" b="1" dirty="0">
                <a:solidFill>
                  <a:srgbClr val="000000"/>
                </a:solidFill>
                <a:latin typeface="Helvetica Bold"/>
                <a:ea typeface="Helvetica Bold"/>
                <a:cs typeface="Helvetica Bold"/>
                <a:sym typeface="Helvetica Bold"/>
              </a:rPr>
              <a:t>$250,000  
Montan fas a fas</a:t>
            </a:r>
            <a:r>
              <a:rPr lang="en-US" sz="1200" b="1" spc="-27" dirty="0">
                <a:solidFill>
                  <a:srgbClr val="000000"/>
                </a:solidFill>
                <a:latin typeface="Helvetica Bold"/>
                <a:ea typeface="Helvetica Bold"/>
                <a:cs typeface="Helvetica Bold"/>
                <a:sym typeface="Helvetica Bold"/>
              </a:rPr>
              <a:t> </a:t>
            </a:r>
          </a:p>
        </p:txBody>
      </p:sp>
      <p:sp>
        <p:nvSpPr>
          <p:cNvPr id="66" name="TextBox 66"/>
          <p:cNvSpPr txBox="1"/>
          <p:nvPr/>
        </p:nvSpPr>
        <p:spPr>
          <a:xfrm>
            <a:off x="10848834" y="1463359"/>
            <a:ext cx="1370773" cy="359073"/>
          </a:xfrm>
          <a:prstGeom prst="rect">
            <a:avLst/>
          </a:prstGeom>
        </p:spPr>
        <p:txBody>
          <a:bodyPr lIns="0" tIns="0" rIns="0" bIns="0" rtlCol="0" anchor="t">
            <a:spAutoFit/>
          </a:bodyPr>
          <a:lstStyle/>
          <a:p>
            <a:pPr algn="ctr" defTabSz="609630">
              <a:lnSpc>
                <a:spcPts val="1387"/>
              </a:lnSpc>
            </a:pPr>
            <a:r>
              <a:rPr lang="es-ES" sz="1200" b="1" dirty="0">
                <a:solidFill>
                  <a:srgbClr val="000000"/>
                </a:solidFill>
                <a:latin typeface="Helvetica Bold"/>
                <a:ea typeface="Helvetica Bold"/>
                <a:cs typeface="Helvetica Bold"/>
                <a:sym typeface="Helvetica Bold"/>
              </a:rPr>
              <a:t>$250,000  
Montan fas a fas</a:t>
            </a:r>
            <a:endParaRPr lang="en-US" sz="1200" b="1" spc="-27" dirty="0">
              <a:solidFill>
                <a:srgbClr val="000000"/>
              </a:solidFill>
              <a:latin typeface="Helvetica Bold"/>
              <a:ea typeface="Helvetica Bold"/>
              <a:cs typeface="Helvetica Bold"/>
              <a:sym typeface="Helvetica Bold"/>
            </a:endParaRPr>
          </a:p>
        </p:txBody>
      </p:sp>
      <p:sp>
        <p:nvSpPr>
          <p:cNvPr id="67" name="TextBox 67"/>
          <p:cNvSpPr txBox="1"/>
          <p:nvPr/>
        </p:nvSpPr>
        <p:spPr>
          <a:xfrm>
            <a:off x="9531070" y="600054"/>
            <a:ext cx="2456655" cy="218008"/>
          </a:xfrm>
          <a:prstGeom prst="rect">
            <a:avLst/>
          </a:prstGeom>
        </p:spPr>
        <p:txBody>
          <a:bodyPr lIns="0" tIns="0" rIns="0" bIns="0" rtlCol="0" anchor="t">
            <a:spAutoFit/>
          </a:bodyPr>
          <a:lstStyle/>
          <a:p>
            <a:pPr algn="ctr" defTabSz="609630">
              <a:lnSpc>
                <a:spcPts val="1733"/>
              </a:lnSpc>
            </a:pPr>
            <a:r>
              <a:rPr lang="en-US" sz="1467" b="1" dirty="0">
                <a:solidFill>
                  <a:srgbClr val="FF0000"/>
                </a:solidFill>
                <a:latin typeface="Helvetica Bold"/>
                <a:ea typeface="Helvetica Bold"/>
                <a:cs typeface="Helvetica Bold"/>
                <a:sym typeface="Helvetica Bold"/>
              </a:rPr>
              <a:t>ASIRANS LAVI TÈM</a:t>
            </a:r>
          </a:p>
        </p:txBody>
      </p:sp>
      <p:sp>
        <p:nvSpPr>
          <p:cNvPr id="68" name="TextBox 68"/>
          <p:cNvSpPr txBox="1"/>
          <p:nvPr/>
        </p:nvSpPr>
        <p:spPr>
          <a:xfrm>
            <a:off x="11467814" y="3930587"/>
            <a:ext cx="558741" cy="179536"/>
          </a:xfrm>
          <a:prstGeom prst="rect">
            <a:avLst/>
          </a:prstGeom>
        </p:spPr>
        <p:txBody>
          <a:bodyPr lIns="0" tIns="0" rIns="0" bIns="0" rtlCol="0" anchor="t">
            <a:spAutoFit/>
          </a:bodyPr>
          <a:lstStyle/>
          <a:p>
            <a:pPr defTabSz="609630">
              <a:lnSpc>
                <a:spcPts val="1440"/>
              </a:lnSpc>
            </a:pPr>
            <a:r>
              <a:rPr lang="en-US" sz="1200">
                <a:solidFill>
                  <a:srgbClr val="000000"/>
                </a:solidFill>
                <a:latin typeface="Helvetica"/>
                <a:ea typeface="Helvetica"/>
                <a:cs typeface="Helvetica"/>
                <a:sym typeface="Helvetica"/>
              </a:rPr>
              <a:t>Sarah </a:t>
            </a:r>
          </a:p>
        </p:txBody>
      </p:sp>
      <p:sp>
        <p:nvSpPr>
          <p:cNvPr id="69" name="TextBox 69"/>
          <p:cNvSpPr txBox="1"/>
          <p:nvPr/>
        </p:nvSpPr>
        <p:spPr>
          <a:xfrm>
            <a:off x="9726427" y="3923586"/>
            <a:ext cx="481684" cy="179536"/>
          </a:xfrm>
          <a:prstGeom prst="rect">
            <a:avLst/>
          </a:prstGeom>
        </p:spPr>
        <p:txBody>
          <a:bodyPr lIns="0" tIns="0" rIns="0" bIns="0" rtlCol="0" anchor="t">
            <a:spAutoFit/>
          </a:bodyPr>
          <a:lstStyle/>
          <a:p>
            <a:pPr defTabSz="609630">
              <a:lnSpc>
                <a:spcPts val="1440"/>
              </a:lnSpc>
            </a:pPr>
            <a:r>
              <a:rPr lang="en-US" sz="1200">
                <a:solidFill>
                  <a:srgbClr val="000000"/>
                </a:solidFill>
                <a:latin typeface="Helvetica"/>
                <a:ea typeface="Helvetica"/>
                <a:cs typeface="Helvetica"/>
                <a:sym typeface="Helvetica"/>
              </a:rPr>
              <a:t>Chris</a:t>
            </a:r>
          </a:p>
        </p:txBody>
      </p:sp>
      <p:sp>
        <p:nvSpPr>
          <p:cNvPr id="70" name="Freeform 70"/>
          <p:cNvSpPr/>
          <p:nvPr/>
        </p:nvSpPr>
        <p:spPr>
          <a:xfrm>
            <a:off x="10420892" y="2339050"/>
            <a:ext cx="857200" cy="762537"/>
          </a:xfrm>
          <a:custGeom>
            <a:avLst/>
            <a:gdLst/>
            <a:ahLst/>
            <a:cxnLst/>
            <a:rect l="l" t="t" r="r" b="b"/>
            <a:pathLst>
              <a:path w="1285800" h="1143806">
                <a:moveTo>
                  <a:pt x="0" y="0"/>
                </a:moveTo>
                <a:lnTo>
                  <a:pt x="1285800" y="0"/>
                </a:lnTo>
                <a:lnTo>
                  <a:pt x="1285800" y="1143805"/>
                </a:lnTo>
                <a:lnTo>
                  <a:pt x="0" y="1143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1" name="TextBox 71"/>
          <p:cNvSpPr txBox="1"/>
          <p:nvPr/>
        </p:nvSpPr>
        <p:spPr>
          <a:xfrm>
            <a:off x="10556415" y="2473447"/>
            <a:ext cx="694231" cy="428900"/>
          </a:xfrm>
          <a:prstGeom prst="rect">
            <a:avLst/>
          </a:prstGeom>
        </p:spPr>
        <p:txBody>
          <a:bodyPr wrap="square" lIns="0" tIns="0" rIns="0" bIns="0" rtlCol="0" anchor="t">
            <a:spAutoFit/>
          </a:bodyPr>
          <a:lstStyle/>
          <a:p>
            <a:pPr defTabSz="609630">
              <a:lnSpc>
                <a:spcPts val="1680"/>
              </a:lnSpc>
            </a:pPr>
            <a:r>
              <a:rPr lang="en-US" sz="1400" b="1" spc="13" dirty="0">
                <a:solidFill>
                  <a:srgbClr val="000000"/>
                </a:solidFill>
                <a:latin typeface="TT Rounds Condensed Bold"/>
                <a:ea typeface="TT Rounds Condensed Bold"/>
                <a:cs typeface="TT Rounds Condensed Bold"/>
                <a:sym typeface="TT Rounds Condensed Bold"/>
              </a:rPr>
              <a:t>$88 yon </a:t>
            </a:r>
            <a:r>
              <a:rPr lang="en-US" sz="1400" b="1" spc="13" dirty="0" err="1">
                <a:solidFill>
                  <a:srgbClr val="000000"/>
                </a:solidFill>
                <a:latin typeface="TT Rounds Condensed Bold"/>
                <a:ea typeface="TT Rounds Condensed Bold"/>
                <a:cs typeface="TT Rounds Condensed Bold"/>
                <a:sym typeface="TT Rounds Condensed Bold"/>
              </a:rPr>
              <a:t>mwa</a:t>
            </a:r>
            <a:endParaRPr lang="en-US" sz="1400" b="1" spc="13" dirty="0">
              <a:solidFill>
                <a:srgbClr val="000000"/>
              </a:solidFill>
              <a:latin typeface="TT Rounds Condensed Bold"/>
              <a:ea typeface="TT Rounds Condensed Bold"/>
              <a:cs typeface="TT Rounds Condensed Bold"/>
              <a:sym typeface="TT Rounds Condensed Bold"/>
            </a:endParaRPr>
          </a:p>
        </p:txBody>
      </p:sp>
      <p:grpSp>
        <p:nvGrpSpPr>
          <p:cNvPr id="72" name="Group 72"/>
          <p:cNvGrpSpPr/>
          <p:nvPr/>
        </p:nvGrpSpPr>
        <p:grpSpPr>
          <a:xfrm>
            <a:off x="6838981" y="4671082"/>
            <a:ext cx="867913" cy="423666"/>
            <a:chOff x="0" y="0"/>
            <a:chExt cx="1735826" cy="847332"/>
          </a:xfrm>
        </p:grpSpPr>
        <p:sp>
          <p:nvSpPr>
            <p:cNvPr id="73" name="Freeform 73"/>
            <p:cNvSpPr/>
            <p:nvPr/>
          </p:nvSpPr>
          <p:spPr>
            <a:xfrm>
              <a:off x="12700" y="12700"/>
              <a:ext cx="1710563" cy="821944"/>
            </a:xfrm>
            <a:custGeom>
              <a:avLst/>
              <a:gdLst/>
              <a:ahLst/>
              <a:cxnLst/>
              <a:rect l="l" t="t" r="r" b="b"/>
              <a:pathLst>
                <a:path w="1710563" h="821944">
                  <a:moveTo>
                    <a:pt x="0" y="616458"/>
                  </a:moveTo>
                  <a:lnTo>
                    <a:pt x="208788" y="410972"/>
                  </a:lnTo>
                  <a:lnTo>
                    <a:pt x="208788" y="524002"/>
                  </a:lnTo>
                  <a:lnTo>
                    <a:pt x="761238" y="524002"/>
                  </a:lnTo>
                  <a:lnTo>
                    <a:pt x="761238" y="205486"/>
                  </a:lnTo>
                  <a:lnTo>
                    <a:pt x="646430" y="205486"/>
                  </a:lnTo>
                  <a:lnTo>
                    <a:pt x="855218" y="0"/>
                  </a:lnTo>
                  <a:lnTo>
                    <a:pt x="1064006" y="205486"/>
                  </a:lnTo>
                  <a:lnTo>
                    <a:pt x="949198" y="205486"/>
                  </a:lnTo>
                  <a:lnTo>
                    <a:pt x="949198" y="524002"/>
                  </a:lnTo>
                  <a:lnTo>
                    <a:pt x="1501775" y="524002"/>
                  </a:lnTo>
                  <a:lnTo>
                    <a:pt x="1501775" y="410972"/>
                  </a:lnTo>
                  <a:lnTo>
                    <a:pt x="1710563" y="616458"/>
                  </a:lnTo>
                  <a:lnTo>
                    <a:pt x="1501775" y="821944"/>
                  </a:lnTo>
                  <a:lnTo>
                    <a:pt x="1501775" y="708914"/>
                  </a:lnTo>
                  <a:lnTo>
                    <a:pt x="208788" y="708914"/>
                  </a:lnTo>
                  <a:lnTo>
                    <a:pt x="208788" y="821944"/>
                  </a:lnTo>
                  <a:close/>
                </a:path>
              </a:pathLst>
            </a:custGeom>
            <a:solidFill>
              <a:srgbClr val="4472C4"/>
            </a:solidFill>
          </p:spPr>
          <p:txBody>
            <a:bodyPr/>
            <a:lstStyle/>
            <a:p>
              <a:pPr defTabSz="609630"/>
              <a:endParaRPr lang="en-US" sz="1200">
                <a:solidFill>
                  <a:prstClr val="black"/>
                </a:solidFill>
                <a:latin typeface="Calibri"/>
              </a:endParaRPr>
            </a:p>
          </p:txBody>
        </p:sp>
        <p:sp>
          <p:nvSpPr>
            <p:cNvPr id="74" name="Freeform 74"/>
            <p:cNvSpPr/>
            <p:nvPr/>
          </p:nvSpPr>
          <p:spPr>
            <a:xfrm>
              <a:off x="0" y="-1143"/>
              <a:ext cx="1735963" cy="849503"/>
            </a:xfrm>
            <a:custGeom>
              <a:avLst/>
              <a:gdLst/>
              <a:ahLst/>
              <a:cxnLst/>
              <a:rect l="l" t="t" r="r" b="b"/>
              <a:pathLst>
                <a:path w="1735963" h="849503">
                  <a:moveTo>
                    <a:pt x="3810" y="621284"/>
                  </a:moveTo>
                  <a:lnTo>
                    <a:pt x="212471" y="415798"/>
                  </a:lnTo>
                  <a:cubicBezTo>
                    <a:pt x="216154" y="412242"/>
                    <a:pt x="221615" y="411099"/>
                    <a:pt x="226314" y="413131"/>
                  </a:cubicBezTo>
                  <a:cubicBezTo>
                    <a:pt x="231013" y="415163"/>
                    <a:pt x="234061" y="419735"/>
                    <a:pt x="234061" y="424815"/>
                  </a:cubicBezTo>
                  <a:lnTo>
                    <a:pt x="234061" y="537845"/>
                  </a:lnTo>
                  <a:lnTo>
                    <a:pt x="221361" y="537845"/>
                  </a:lnTo>
                  <a:lnTo>
                    <a:pt x="221361" y="525145"/>
                  </a:lnTo>
                  <a:lnTo>
                    <a:pt x="773938" y="525145"/>
                  </a:lnTo>
                  <a:lnTo>
                    <a:pt x="773938" y="537845"/>
                  </a:lnTo>
                  <a:lnTo>
                    <a:pt x="761238" y="537845"/>
                  </a:lnTo>
                  <a:lnTo>
                    <a:pt x="761238" y="219329"/>
                  </a:lnTo>
                  <a:lnTo>
                    <a:pt x="773938" y="219329"/>
                  </a:lnTo>
                  <a:lnTo>
                    <a:pt x="773938" y="232029"/>
                  </a:lnTo>
                  <a:lnTo>
                    <a:pt x="659130" y="232029"/>
                  </a:lnTo>
                  <a:cubicBezTo>
                    <a:pt x="653923" y="232029"/>
                    <a:pt x="649351" y="228854"/>
                    <a:pt x="647319" y="224155"/>
                  </a:cubicBezTo>
                  <a:cubicBezTo>
                    <a:pt x="645287" y="219456"/>
                    <a:pt x="646430" y="213868"/>
                    <a:pt x="650113" y="210312"/>
                  </a:cubicBezTo>
                  <a:lnTo>
                    <a:pt x="859028" y="4826"/>
                  </a:lnTo>
                  <a:cubicBezTo>
                    <a:pt x="863981" y="0"/>
                    <a:pt x="871855" y="0"/>
                    <a:pt x="876808" y="4826"/>
                  </a:cubicBezTo>
                  <a:lnTo>
                    <a:pt x="1085596" y="210312"/>
                  </a:lnTo>
                  <a:cubicBezTo>
                    <a:pt x="1089279" y="213868"/>
                    <a:pt x="1090422" y="219456"/>
                    <a:pt x="1088390" y="224155"/>
                  </a:cubicBezTo>
                  <a:cubicBezTo>
                    <a:pt x="1086358" y="228854"/>
                    <a:pt x="1081786" y="232029"/>
                    <a:pt x="1076579" y="232029"/>
                  </a:cubicBezTo>
                  <a:lnTo>
                    <a:pt x="961898" y="232029"/>
                  </a:lnTo>
                  <a:lnTo>
                    <a:pt x="961898" y="219329"/>
                  </a:lnTo>
                  <a:lnTo>
                    <a:pt x="974598" y="219329"/>
                  </a:lnTo>
                  <a:lnTo>
                    <a:pt x="974598" y="537845"/>
                  </a:lnTo>
                  <a:lnTo>
                    <a:pt x="961898" y="537845"/>
                  </a:lnTo>
                  <a:lnTo>
                    <a:pt x="961898" y="525145"/>
                  </a:lnTo>
                  <a:lnTo>
                    <a:pt x="1514475" y="525145"/>
                  </a:lnTo>
                  <a:lnTo>
                    <a:pt x="1514475" y="537845"/>
                  </a:lnTo>
                  <a:lnTo>
                    <a:pt x="1501775" y="537845"/>
                  </a:lnTo>
                  <a:lnTo>
                    <a:pt x="1501775" y="424815"/>
                  </a:lnTo>
                  <a:cubicBezTo>
                    <a:pt x="1501775" y="419735"/>
                    <a:pt x="1504823" y="415036"/>
                    <a:pt x="1509522" y="413131"/>
                  </a:cubicBezTo>
                  <a:cubicBezTo>
                    <a:pt x="1514221" y="411226"/>
                    <a:pt x="1519682" y="412242"/>
                    <a:pt x="1523365" y="415798"/>
                  </a:cubicBezTo>
                  <a:lnTo>
                    <a:pt x="1732153" y="621284"/>
                  </a:lnTo>
                  <a:cubicBezTo>
                    <a:pt x="1734566" y="623697"/>
                    <a:pt x="1735963" y="626872"/>
                    <a:pt x="1735963" y="630301"/>
                  </a:cubicBezTo>
                  <a:cubicBezTo>
                    <a:pt x="1735963" y="633730"/>
                    <a:pt x="1734566" y="636905"/>
                    <a:pt x="1732153" y="639318"/>
                  </a:cubicBezTo>
                  <a:lnTo>
                    <a:pt x="1523365" y="844804"/>
                  </a:lnTo>
                  <a:cubicBezTo>
                    <a:pt x="1519682" y="848360"/>
                    <a:pt x="1514221" y="849503"/>
                    <a:pt x="1509522" y="847471"/>
                  </a:cubicBezTo>
                  <a:cubicBezTo>
                    <a:pt x="1504823" y="845439"/>
                    <a:pt x="1501775" y="840867"/>
                    <a:pt x="1501775" y="835787"/>
                  </a:cubicBezTo>
                  <a:lnTo>
                    <a:pt x="1501775" y="722757"/>
                  </a:lnTo>
                  <a:lnTo>
                    <a:pt x="1514475" y="722757"/>
                  </a:lnTo>
                  <a:lnTo>
                    <a:pt x="1514475" y="735457"/>
                  </a:lnTo>
                  <a:lnTo>
                    <a:pt x="221488" y="735457"/>
                  </a:lnTo>
                  <a:lnTo>
                    <a:pt x="221488" y="722757"/>
                  </a:lnTo>
                  <a:lnTo>
                    <a:pt x="234188" y="722757"/>
                  </a:lnTo>
                  <a:lnTo>
                    <a:pt x="234188" y="835787"/>
                  </a:lnTo>
                  <a:cubicBezTo>
                    <a:pt x="234188" y="840867"/>
                    <a:pt x="231140" y="845566"/>
                    <a:pt x="226441" y="847471"/>
                  </a:cubicBezTo>
                  <a:cubicBezTo>
                    <a:pt x="221742" y="849376"/>
                    <a:pt x="216281" y="848360"/>
                    <a:pt x="212598" y="844804"/>
                  </a:cubicBezTo>
                  <a:lnTo>
                    <a:pt x="3810" y="639318"/>
                  </a:lnTo>
                  <a:cubicBezTo>
                    <a:pt x="1397" y="636905"/>
                    <a:pt x="0" y="633730"/>
                    <a:pt x="0" y="630301"/>
                  </a:cubicBezTo>
                  <a:cubicBezTo>
                    <a:pt x="0" y="626872"/>
                    <a:pt x="1397" y="623697"/>
                    <a:pt x="3810" y="621284"/>
                  </a:cubicBezTo>
                  <a:moveTo>
                    <a:pt x="21590" y="639445"/>
                  </a:moveTo>
                  <a:lnTo>
                    <a:pt x="12700" y="630301"/>
                  </a:lnTo>
                  <a:lnTo>
                    <a:pt x="21590" y="621284"/>
                  </a:lnTo>
                  <a:lnTo>
                    <a:pt x="230378" y="826770"/>
                  </a:lnTo>
                  <a:lnTo>
                    <a:pt x="221488" y="835787"/>
                  </a:lnTo>
                  <a:lnTo>
                    <a:pt x="208788" y="835787"/>
                  </a:lnTo>
                  <a:lnTo>
                    <a:pt x="208788" y="722757"/>
                  </a:lnTo>
                  <a:cubicBezTo>
                    <a:pt x="208788" y="715772"/>
                    <a:pt x="214503" y="710057"/>
                    <a:pt x="221488" y="710057"/>
                  </a:cubicBezTo>
                  <a:lnTo>
                    <a:pt x="1514348" y="710057"/>
                  </a:lnTo>
                  <a:cubicBezTo>
                    <a:pt x="1521333" y="710057"/>
                    <a:pt x="1527048" y="715772"/>
                    <a:pt x="1527048" y="722757"/>
                  </a:cubicBezTo>
                  <a:lnTo>
                    <a:pt x="1527048" y="835787"/>
                  </a:lnTo>
                  <a:lnTo>
                    <a:pt x="1514348" y="835787"/>
                  </a:lnTo>
                  <a:lnTo>
                    <a:pt x="1505458" y="826770"/>
                  </a:lnTo>
                  <a:lnTo>
                    <a:pt x="1714246" y="621284"/>
                  </a:lnTo>
                  <a:lnTo>
                    <a:pt x="1723136" y="630301"/>
                  </a:lnTo>
                  <a:lnTo>
                    <a:pt x="1714246" y="639318"/>
                  </a:lnTo>
                  <a:lnTo>
                    <a:pt x="1505458" y="433832"/>
                  </a:lnTo>
                  <a:lnTo>
                    <a:pt x="1514348" y="424815"/>
                  </a:lnTo>
                  <a:lnTo>
                    <a:pt x="1527048" y="424815"/>
                  </a:lnTo>
                  <a:lnTo>
                    <a:pt x="1527048" y="537845"/>
                  </a:lnTo>
                  <a:cubicBezTo>
                    <a:pt x="1527048" y="544830"/>
                    <a:pt x="1521333" y="550545"/>
                    <a:pt x="1514348" y="550545"/>
                  </a:cubicBezTo>
                  <a:lnTo>
                    <a:pt x="961898" y="550545"/>
                  </a:lnTo>
                  <a:cubicBezTo>
                    <a:pt x="954913" y="550545"/>
                    <a:pt x="949198" y="544830"/>
                    <a:pt x="949198" y="537845"/>
                  </a:cubicBezTo>
                  <a:lnTo>
                    <a:pt x="949198" y="219329"/>
                  </a:lnTo>
                  <a:cubicBezTo>
                    <a:pt x="949198" y="212344"/>
                    <a:pt x="954913" y="206629"/>
                    <a:pt x="961898" y="206629"/>
                  </a:cubicBezTo>
                  <a:lnTo>
                    <a:pt x="1076706" y="206629"/>
                  </a:lnTo>
                  <a:lnTo>
                    <a:pt x="1076706" y="219329"/>
                  </a:lnTo>
                  <a:lnTo>
                    <a:pt x="1067816" y="228346"/>
                  </a:lnTo>
                  <a:lnTo>
                    <a:pt x="859028" y="22860"/>
                  </a:lnTo>
                  <a:lnTo>
                    <a:pt x="867918" y="13843"/>
                  </a:lnTo>
                  <a:lnTo>
                    <a:pt x="876808" y="22860"/>
                  </a:lnTo>
                  <a:lnTo>
                    <a:pt x="668147" y="228346"/>
                  </a:lnTo>
                  <a:lnTo>
                    <a:pt x="659257" y="219329"/>
                  </a:lnTo>
                  <a:lnTo>
                    <a:pt x="659257" y="206629"/>
                  </a:lnTo>
                  <a:lnTo>
                    <a:pt x="774065" y="206629"/>
                  </a:lnTo>
                  <a:cubicBezTo>
                    <a:pt x="781050" y="206629"/>
                    <a:pt x="786765" y="212344"/>
                    <a:pt x="786765" y="219329"/>
                  </a:cubicBezTo>
                  <a:lnTo>
                    <a:pt x="786765" y="537845"/>
                  </a:lnTo>
                  <a:cubicBezTo>
                    <a:pt x="786765" y="544830"/>
                    <a:pt x="781050" y="550545"/>
                    <a:pt x="774065" y="550545"/>
                  </a:cubicBezTo>
                  <a:lnTo>
                    <a:pt x="221488" y="550545"/>
                  </a:lnTo>
                  <a:cubicBezTo>
                    <a:pt x="214503" y="550545"/>
                    <a:pt x="208788" y="544830"/>
                    <a:pt x="208788" y="537845"/>
                  </a:cubicBezTo>
                  <a:lnTo>
                    <a:pt x="208788" y="424815"/>
                  </a:lnTo>
                  <a:lnTo>
                    <a:pt x="221488" y="424815"/>
                  </a:lnTo>
                  <a:lnTo>
                    <a:pt x="230378" y="433832"/>
                  </a:lnTo>
                  <a:lnTo>
                    <a:pt x="21590" y="639318"/>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75" name="TextBox 75"/>
          <p:cNvSpPr txBox="1"/>
          <p:nvPr/>
        </p:nvSpPr>
        <p:spPr>
          <a:xfrm>
            <a:off x="10278060" y="1932203"/>
            <a:ext cx="1101198" cy="359073"/>
          </a:xfrm>
          <a:prstGeom prst="rect">
            <a:avLst/>
          </a:prstGeom>
        </p:spPr>
        <p:txBody>
          <a:bodyPr lIns="0" tIns="0" rIns="0" bIns="0" rtlCol="0" anchor="t">
            <a:spAutoFit/>
          </a:bodyPr>
          <a:lstStyle/>
          <a:p>
            <a:pPr algn="ctr" defTabSz="609630">
              <a:lnSpc>
                <a:spcPts val="1387"/>
              </a:lnSpc>
            </a:pPr>
            <a:r>
              <a:rPr lang="en-US" sz="1400" dirty="0" err="1">
                <a:solidFill>
                  <a:srgbClr val="000000"/>
                </a:solidFill>
                <a:latin typeface="Helvetica"/>
                <a:ea typeface="Helvetica"/>
                <a:cs typeface="Helvetica"/>
                <a:sym typeface="Helvetica"/>
              </a:rPr>
              <a:t>Achte</a:t>
            </a:r>
            <a:r>
              <a:rPr lang="en-US" sz="1400" dirty="0">
                <a:solidFill>
                  <a:srgbClr val="000000"/>
                </a:solidFill>
                <a:latin typeface="Helvetica"/>
                <a:ea typeface="Helvetica"/>
                <a:cs typeface="Helvetica"/>
                <a:sym typeface="Helvetica"/>
              </a:rPr>
              <a:t> </a:t>
            </a:r>
            <a:r>
              <a:rPr lang="en-US" sz="1400" dirty="0" err="1">
                <a:solidFill>
                  <a:srgbClr val="000000"/>
                </a:solidFill>
                <a:latin typeface="Helvetica"/>
                <a:ea typeface="Helvetica"/>
                <a:cs typeface="Helvetica"/>
                <a:sym typeface="Helvetica"/>
              </a:rPr>
              <a:t>Tèm</a:t>
            </a:r>
            <a:r>
              <a:rPr lang="en-US" sz="1400" dirty="0">
                <a:solidFill>
                  <a:srgbClr val="000000"/>
                </a:solidFill>
                <a:latin typeface="Helvetica"/>
                <a:ea typeface="Helvetica"/>
                <a:cs typeface="Helvetica"/>
                <a:sym typeface="Helvetica"/>
              </a:rPr>
              <a:t> </a:t>
            </a:r>
            <a:r>
              <a:rPr lang="en-US" sz="1400" dirty="0" err="1">
                <a:solidFill>
                  <a:srgbClr val="000000"/>
                </a:solidFill>
                <a:latin typeface="Helvetica"/>
                <a:ea typeface="Helvetica"/>
                <a:cs typeface="Helvetica"/>
                <a:sym typeface="Helvetica"/>
              </a:rPr>
              <a:t>Asirans</a:t>
            </a:r>
            <a:endParaRPr lang="en-US" sz="1400" dirty="0">
              <a:solidFill>
                <a:srgbClr val="000000"/>
              </a:solidFill>
              <a:latin typeface="Helvetica"/>
              <a:ea typeface="Helvetica"/>
              <a:cs typeface="Helvetica"/>
              <a:sym typeface="Helvetica"/>
            </a:endParaRPr>
          </a:p>
        </p:txBody>
      </p:sp>
      <p:sp>
        <p:nvSpPr>
          <p:cNvPr id="76" name="TextBox 76"/>
          <p:cNvSpPr txBox="1"/>
          <p:nvPr/>
        </p:nvSpPr>
        <p:spPr>
          <a:xfrm>
            <a:off x="8995553" y="4849293"/>
            <a:ext cx="1188079" cy="360868"/>
          </a:xfrm>
          <a:prstGeom prst="rect">
            <a:avLst/>
          </a:prstGeom>
        </p:spPr>
        <p:txBody>
          <a:bodyPr lIns="0" tIns="0" rIns="0" bIns="0" rtlCol="0" anchor="t">
            <a:spAutoFit/>
          </a:bodyPr>
          <a:lstStyle/>
          <a:p>
            <a:pPr algn="ctr" defTabSz="609630">
              <a:lnSpc>
                <a:spcPts val="1387"/>
              </a:lnSpc>
            </a:pPr>
            <a:r>
              <a:rPr lang="en-US" sz="1600" dirty="0">
                <a:solidFill>
                  <a:srgbClr val="000000"/>
                </a:solidFill>
                <a:latin typeface="Helvetica"/>
                <a:ea typeface="Helvetica"/>
                <a:cs typeface="Helvetica"/>
                <a:sym typeface="Helvetica"/>
              </a:rPr>
              <a:t>Figi
 Montan</a:t>
            </a:r>
          </a:p>
        </p:txBody>
      </p:sp>
      <p:sp>
        <p:nvSpPr>
          <p:cNvPr id="77" name="TextBox 77"/>
          <p:cNvSpPr txBox="1"/>
          <p:nvPr/>
        </p:nvSpPr>
        <p:spPr>
          <a:xfrm>
            <a:off x="10581891" y="4839312"/>
            <a:ext cx="1904657" cy="360868"/>
          </a:xfrm>
          <a:prstGeom prst="rect">
            <a:avLst/>
          </a:prstGeom>
        </p:spPr>
        <p:txBody>
          <a:bodyPr lIns="0" tIns="0" rIns="0" bIns="0" rtlCol="0" anchor="t">
            <a:spAutoFit/>
          </a:bodyPr>
          <a:lstStyle/>
          <a:p>
            <a:pPr algn="ctr" defTabSz="609630">
              <a:lnSpc>
                <a:spcPts val="1387"/>
              </a:lnSpc>
            </a:pPr>
            <a:r>
              <a:rPr lang="en-US" sz="1600" dirty="0" err="1">
                <a:solidFill>
                  <a:srgbClr val="000000"/>
                </a:solidFill>
                <a:latin typeface="Helvetica"/>
                <a:ea typeface="Helvetica"/>
                <a:cs typeface="Helvetica"/>
                <a:sym typeface="Helvetica"/>
              </a:rPr>
              <a:t>Envesti</a:t>
            </a:r>
            <a:r>
              <a:rPr lang="en-US" sz="1600" dirty="0">
                <a:solidFill>
                  <a:srgbClr val="000000"/>
                </a:solidFill>
                <a:latin typeface="Helvetica"/>
                <a:ea typeface="Helvetica"/>
                <a:cs typeface="Helvetica"/>
                <a:sym typeface="Helvetica"/>
              </a:rPr>
              <a:t> nan 
Wout IRA</a:t>
            </a:r>
          </a:p>
        </p:txBody>
      </p:sp>
      <p:sp>
        <p:nvSpPr>
          <p:cNvPr id="78" name="TextBox 78"/>
          <p:cNvSpPr txBox="1"/>
          <p:nvPr/>
        </p:nvSpPr>
        <p:spPr>
          <a:xfrm>
            <a:off x="9169085" y="4305155"/>
            <a:ext cx="3233475" cy="422360"/>
          </a:xfrm>
          <a:prstGeom prst="rect">
            <a:avLst/>
          </a:prstGeom>
        </p:spPr>
        <p:txBody>
          <a:bodyPr lIns="0" tIns="0" rIns="0" bIns="0" rtlCol="0" anchor="t">
            <a:spAutoFit/>
          </a:bodyPr>
          <a:lstStyle/>
          <a:p>
            <a:pPr defTabSz="609630">
              <a:lnSpc>
                <a:spcPts val="1680"/>
              </a:lnSpc>
            </a:pPr>
            <a:r>
              <a:rPr lang="nn-NO" sz="1400" b="1" dirty="0">
                <a:solidFill>
                  <a:srgbClr val="000000"/>
                </a:solidFill>
                <a:latin typeface="Helvetica Bold"/>
                <a:ea typeface="Helvetica Bold"/>
                <a:cs typeface="Helvetica Bold"/>
                <a:sym typeface="Helvetica Bold"/>
              </a:rPr>
              <a:t>Roth IRA %9 retounen nan 65 = $ 300,649</a:t>
            </a:r>
            <a:endParaRPr lang="en-US" sz="1400" dirty="0">
              <a:solidFill>
                <a:srgbClr val="000000"/>
              </a:solidFill>
              <a:latin typeface="Helvetica"/>
              <a:ea typeface="Helvetica"/>
              <a:cs typeface="Helvetica"/>
              <a:sym typeface="Helvetica"/>
            </a:endParaRPr>
          </a:p>
        </p:txBody>
      </p:sp>
      <p:sp>
        <p:nvSpPr>
          <p:cNvPr id="79" name="TextBox 79"/>
          <p:cNvSpPr txBox="1"/>
          <p:nvPr/>
        </p:nvSpPr>
        <p:spPr>
          <a:xfrm>
            <a:off x="9856700" y="5788618"/>
            <a:ext cx="2093660" cy="187231"/>
          </a:xfrm>
          <a:prstGeom prst="rect">
            <a:avLst/>
          </a:prstGeom>
        </p:spPr>
        <p:txBody>
          <a:bodyPr lIns="0" tIns="0" rIns="0" bIns="0" rtlCol="0" anchor="t">
            <a:spAutoFit/>
          </a:bodyPr>
          <a:lstStyle/>
          <a:p>
            <a:pPr algn="ctr" defTabSz="609630">
              <a:lnSpc>
                <a:spcPts val="1387"/>
              </a:lnSpc>
            </a:pPr>
            <a:r>
              <a:rPr lang="en-US" dirty="0">
                <a:solidFill>
                  <a:srgbClr val="000000"/>
                </a:solidFill>
                <a:latin typeface="Helvetica"/>
                <a:ea typeface="Helvetica"/>
                <a:cs typeface="Helvetica"/>
                <a:sym typeface="Helvetica"/>
              </a:rPr>
              <a:t>Retire $ (7 </a:t>
            </a:r>
            <a:r>
              <a:rPr lang="en-US" dirty="0" err="1">
                <a:solidFill>
                  <a:srgbClr val="000000"/>
                </a:solidFill>
                <a:latin typeface="Helvetica"/>
                <a:ea typeface="Helvetica"/>
                <a:cs typeface="Helvetica"/>
                <a:sym typeface="Helvetica"/>
              </a:rPr>
              <a:t>jou</a:t>
            </a:r>
            <a:r>
              <a:rPr lang="en-US" dirty="0">
                <a:solidFill>
                  <a:srgbClr val="000000"/>
                </a:solidFill>
                <a:latin typeface="Helvetica"/>
                <a:ea typeface="Helvetica"/>
                <a:cs typeface="Helvetica"/>
                <a:sym typeface="Helvetica"/>
              </a:rPr>
              <a:t>)  </a:t>
            </a:r>
          </a:p>
        </p:txBody>
      </p:sp>
      <p:sp>
        <p:nvSpPr>
          <p:cNvPr id="80" name="TextBox 80"/>
          <p:cNvSpPr txBox="1"/>
          <p:nvPr/>
        </p:nvSpPr>
        <p:spPr>
          <a:xfrm>
            <a:off x="10120262" y="6011784"/>
            <a:ext cx="1941857" cy="264175"/>
          </a:xfrm>
          <a:prstGeom prst="rect">
            <a:avLst/>
          </a:prstGeom>
        </p:spPr>
        <p:txBody>
          <a:bodyPr lIns="0" tIns="0" rIns="0" bIns="0" rtlCol="0" anchor="t">
            <a:spAutoFit/>
          </a:bodyPr>
          <a:lstStyle/>
          <a:p>
            <a:pPr defTabSz="609630">
              <a:lnSpc>
                <a:spcPts val="2160"/>
              </a:lnSpc>
            </a:pPr>
            <a:r>
              <a:rPr lang="en-US" dirty="0">
                <a:solidFill>
                  <a:srgbClr val="000000"/>
                </a:solidFill>
                <a:latin typeface="Helvetica"/>
                <a:ea typeface="Helvetica"/>
                <a:cs typeface="Helvetica"/>
                <a:sym typeface="Helvetica"/>
              </a:rPr>
              <a:t>Montan </a:t>
            </a:r>
            <a:r>
              <a:rPr lang="en-US" dirty="0" err="1">
                <a:solidFill>
                  <a:srgbClr val="000000"/>
                </a:solidFill>
                <a:latin typeface="Helvetica"/>
                <a:ea typeface="Helvetica"/>
                <a:cs typeface="Helvetica"/>
                <a:sym typeface="Helvetica"/>
              </a:rPr>
              <a:t>lajan</a:t>
            </a:r>
            <a:r>
              <a:rPr lang="en-US" dirty="0">
                <a:solidFill>
                  <a:srgbClr val="000000"/>
                </a:solidFill>
                <a:latin typeface="Helvetica"/>
                <a:ea typeface="Helvetica"/>
                <a:cs typeface="Helvetica"/>
                <a:sym typeface="Helvetica"/>
              </a:rPr>
              <a:t> </a:t>
            </a:r>
            <a:r>
              <a:rPr lang="en-US" dirty="0" err="1">
                <a:solidFill>
                  <a:srgbClr val="000000"/>
                </a:solidFill>
                <a:latin typeface="Helvetica"/>
                <a:ea typeface="Helvetica"/>
                <a:cs typeface="Helvetica"/>
                <a:sym typeface="Helvetica"/>
              </a:rPr>
              <a:t>peye</a:t>
            </a:r>
            <a:endParaRPr lang="en-US" dirty="0">
              <a:solidFill>
                <a:srgbClr val="000000"/>
              </a:solidFill>
              <a:latin typeface="Helvetica"/>
              <a:ea typeface="Helvetica"/>
              <a:cs typeface="Helvetica"/>
              <a:sym typeface="Helvetica"/>
            </a:endParaRPr>
          </a:p>
        </p:txBody>
      </p:sp>
      <p:grpSp>
        <p:nvGrpSpPr>
          <p:cNvPr id="81" name="Group 81"/>
          <p:cNvGrpSpPr/>
          <p:nvPr/>
        </p:nvGrpSpPr>
        <p:grpSpPr>
          <a:xfrm>
            <a:off x="6009191" y="5695759"/>
            <a:ext cx="313310" cy="242047"/>
            <a:chOff x="0" y="0"/>
            <a:chExt cx="626620" cy="484094"/>
          </a:xfrm>
        </p:grpSpPr>
        <p:sp>
          <p:nvSpPr>
            <p:cNvPr id="82" name="Freeform 82"/>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FF0000"/>
            </a:solidFill>
          </p:spPr>
          <p:txBody>
            <a:bodyPr/>
            <a:lstStyle/>
            <a:p>
              <a:pPr defTabSz="609630"/>
              <a:endParaRPr lang="en-US" sz="1200">
                <a:solidFill>
                  <a:prstClr val="black"/>
                </a:solidFill>
                <a:latin typeface="Calibri"/>
              </a:endParaRPr>
            </a:p>
          </p:txBody>
        </p:sp>
        <p:sp>
          <p:nvSpPr>
            <p:cNvPr id="83" name="Freeform 83"/>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defTabSz="609630"/>
              <a:endParaRPr lang="en-US" sz="1200">
                <a:solidFill>
                  <a:prstClr val="black"/>
                </a:solidFill>
                <a:latin typeface="Calibri"/>
              </a:endParaRPr>
            </a:p>
          </p:txBody>
        </p:sp>
      </p:grpSp>
      <p:grpSp>
        <p:nvGrpSpPr>
          <p:cNvPr id="84" name="Group 84"/>
          <p:cNvGrpSpPr/>
          <p:nvPr/>
        </p:nvGrpSpPr>
        <p:grpSpPr>
          <a:xfrm>
            <a:off x="9785881" y="6046223"/>
            <a:ext cx="313310" cy="242047"/>
            <a:chOff x="0" y="0"/>
            <a:chExt cx="626620" cy="484094"/>
          </a:xfrm>
        </p:grpSpPr>
        <p:sp>
          <p:nvSpPr>
            <p:cNvPr id="85" name="Freeform 85"/>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002060"/>
            </a:solidFill>
          </p:spPr>
          <p:txBody>
            <a:bodyPr/>
            <a:lstStyle/>
            <a:p>
              <a:pPr defTabSz="609630"/>
              <a:endParaRPr lang="en-US" sz="1200">
                <a:solidFill>
                  <a:prstClr val="black"/>
                </a:solidFill>
                <a:latin typeface="Calibri"/>
              </a:endParaRPr>
            </a:p>
          </p:txBody>
        </p:sp>
        <p:sp>
          <p:nvSpPr>
            <p:cNvPr id="86" name="Freeform 86"/>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defTabSz="609630"/>
              <a:endParaRPr lang="en-US" sz="1200">
                <a:solidFill>
                  <a:prstClr val="black"/>
                </a:solidFill>
                <a:latin typeface="Calibri"/>
              </a:endParaRPr>
            </a:p>
          </p:txBody>
        </p:sp>
      </p:grpSp>
      <p:sp>
        <p:nvSpPr>
          <p:cNvPr id="87" name="TextBox 87"/>
          <p:cNvSpPr txBox="1"/>
          <p:nvPr/>
        </p:nvSpPr>
        <p:spPr>
          <a:xfrm>
            <a:off x="6918106" y="6307287"/>
            <a:ext cx="377661" cy="487313"/>
          </a:xfrm>
          <a:prstGeom prst="rect">
            <a:avLst/>
          </a:prstGeom>
        </p:spPr>
        <p:txBody>
          <a:bodyPr lIns="0" tIns="0" rIns="0" bIns="0" rtlCol="0" anchor="t">
            <a:spAutoFit/>
          </a:bodyPr>
          <a:lstStyle/>
          <a:p>
            <a:pPr defTabSz="609630">
              <a:lnSpc>
                <a:spcPts val="3840"/>
              </a:lnSpc>
            </a:pPr>
            <a:r>
              <a:rPr lang="en-US" sz="3200" b="1">
                <a:solidFill>
                  <a:srgbClr val="000000"/>
                </a:solidFill>
                <a:latin typeface="Helvetica Bold"/>
                <a:ea typeface="Helvetica Bold"/>
                <a:cs typeface="Helvetica Bold"/>
                <a:sym typeface="Helvetica Bold"/>
              </a:rPr>
              <a:t>A</a:t>
            </a:r>
          </a:p>
        </p:txBody>
      </p:sp>
      <p:sp>
        <p:nvSpPr>
          <p:cNvPr id="88" name="TextBox 88"/>
          <p:cNvSpPr txBox="1"/>
          <p:nvPr/>
        </p:nvSpPr>
        <p:spPr>
          <a:xfrm>
            <a:off x="10225040" y="6307287"/>
            <a:ext cx="367386" cy="487313"/>
          </a:xfrm>
          <a:prstGeom prst="rect">
            <a:avLst/>
          </a:prstGeom>
        </p:spPr>
        <p:txBody>
          <a:bodyPr lIns="0" tIns="0" rIns="0" bIns="0" rtlCol="0" anchor="t">
            <a:spAutoFit/>
          </a:bodyPr>
          <a:lstStyle/>
          <a:p>
            <a:pPr defTabSz="609630">
              <a:lnSpc>
                <a:spcPts val="3840"/>
              </a:lnSpc>
            </a:pPr>
            <a:r>
              <a:rPr lang="en-US" sz="3200" b="1">
                <a:solidFill>
                  <a:srgbClr val="000000"/>
                </a:solidFill>
                <a:latin typeface="Helvetica Bold"/>
                <a:ea typeface="Helvetica Bold"/>
                <a:cs typeface="Helvetica Bold"/>
                <a:sym typeface="Helvetica Bold"/>
              </a:rPr>
              <a:t>B</a:t>
            </a:r>
          </a:p>
        </p:txBody>
      </p:sp>
      <p:sp>
        <p:nvSpPr>
          <p:cNvPr id="89" name="TextBox 89"/>
          <p:cNvSpPr txBox="1"/>
          <p:nvPr/>
        </p:nvSpPr>
        <p:spPr>
          <a:xfrm>
            <a:off x="8777348" y="6266983"/>
            <a:ext cx="572869" cy="487313"/>
          </a:xfrm>
          <a:prstGeom prst="rect">
            <a:avLst/>
          </a:prstGeom>
        </p:spPr>
        <p:txBody>
          <a:bodyPr lIns="0" tIns="0" rIns="0" bIns="0" rtlCol="0" anchor="t">
            <a:spAutoFit/>
          </a:bodyPr>
          <a:lstStyle/>
          <a:p>
            <a:pPr defTabSz="609630">
              <a:lnSpc>
                <a:spcPts val="3840"/>
              </a:lnSpc>
            </a:pPr>
            <a:r>
              <a:rPr lang="en-US" sz="3200" b="1">
                <a:solidFill>
                  <a:srgbClr val="000000"/>
                </a:solidFill>
                <a:latin typeface="Helvetica Bold"/>
                <a:ea typeface="Helvetica Bold"/>
                <a:cs typeface="Helvetica Bold"/>
                <a:sym typeface="Helvetica Bold"/>
              </a:rPr>
              <a:t>or</a:t>
            </a:r>
          </a:p>
        </p:txBody>
      </p:sp>
      <p:sp>
        <p:nvSpPr>
          <p:cNvPr id="90" name="TextBox 90"/>
          <p:cNvSpPr txBox="1"/>
          <p:nvPr/>
        </p:nvSpPr>
        <p:spPr>
          <a:xfrm>
            <a:off x="10164355" y="3161928"/>
            <a:ext cx="1291455" cy="718145"/>
          </a:xfrm>
          <a:prstGeom prst="rect">
            <a:avLst/>
          </a:prstGeom>
        </p:spPr>
        <p:txBody>
          <a:bodyPr lIns="0" tIns="0" rIns="0" bIns="0" rtlCol="0" anchor="t">
            <a:spAutoFit/>
          </a:bodyPr>
          <a:lstStyle/>
          <a:p>
            <a:pPr algn="ctr" defTabSz="609630">
              <a:lnSpc>
                <a:spcPts val="1387"/>
              </a:lnSpc>
            </a:pPr>
            <a:r>
              <a:rPr lang="en-US" sz="1400" b="1" dirty="0" err="1">
                <a:solidFill>
                  <a:srgbClr val="000000"/>
                </a:solidFill>
                <a:latin typeface="Helvetica"/>
                <a:ea typeface="Helvetica"/>
                <a:cs typeface="Helvetica"/>
                <a:sym typeface="Helvetica"/>
              </a:rPr>
              <a:t>Envesti</a:t>
            </a:r>
            <a:r>
              <a:rPr lang="en-US" sz="1400" b="1" dirty="0">
                <a:solidFill>
                  <a:srgbClr val="000000"/>
                </a:solidFill>
                <a:latin typeface="Helvetica"/>
                <a:ea typeface="Helvetica"/>
                <a:cs typeface="Helvetica"/>
                <a:sym typeface="Helvetica"/>
              </a:rPr>
              <a:t> 
$163 </a:t>
            </a:r>
            <a:r>
              <a:rPr lang="en-US" sz="1400" b="1" dirty="0" err="1">
                <a:solidFill>
                  <a:srgbClr val="000000"/>
                </a:solidFill>
                <a:latin typeface="Helvetica"/>
                <a:ea typeface="Helvetica"/>
                <a:cs typeface="Helvetica"/>
                <a:sym typeface="Helvetica"/>
              </a:rPr>
              <a:t>ekonoloji</a:t>
            </a:r>
            <a:r>
              <a:rPr lang="en-US" sz="1400" b="1" dirty="0">
                <a:solidFill>
                  <a:srgbClr val="000000"/>
                </a:solidFill>
                <a:latin typeface="Helvetica"/>
                <a:ea typeface="Helvetica"/>
                <a:cs typeface="Helvetica"/>
                <a:sym typeface="Helvetica"/>
              </a:rPr>
              <a:t> 
nan yon 
Wout IRA</a:t>
            </a:r>
          </a:p>
        </p:txBody>
      </p:sp>
      <p:pic>
        <p:nvPicPr>
          <p:cNvPr id="91" name="Picture 90">
            <a:extLst>
              <a:ext uri="{FF2B5EF4-FFF2-40B4-BE49-F238E27FC236}">
                <a16:creationId xmlns:a16="http://schemas.microsoft.com/office/drawing/2014/main" id="{2551010B-08C9-88D1-CBE8-761B164A3DF8}"/>
              </a:ext>
            </a:extLst>
          </p:cNvPr>
          <p:cNvPicPr>
            <a:picLocks noChangeAspect="1"/>
          </p:cNvPicPr>
          <p:nvPr/>
        </p:nvPicPr>
        <p:blipFill>
          <a:blip r:embed="rId12"/>
          <a:stretch>
            <a:fillRect/>
          </a:stretch>
        </p:blipFill>
        <p:spPr>
          <a:xfrm>
            <a:off x="6023779" y="5384215"/>
            <a:ext cx="310923" cy="243861"/>
          </a:xfrm>
          <a:prstGeom prst="rect">
            <a:avLst/>
          </a:prstGeom>
        </p:spPr>
      </p:pic>
      <p:sp>
        <p:nvSpPr>
          <p:cNvPr id="93" name="TextBox 92">
            <a:extLst>
              <a:ext uri="{FF2B5EF4-FFF2-40B4-BE49-F238E27FC236}">
                <a16:creationId xmlns:a16="http://schemas.microsoft.com/office/drawing/2014/main" id="{70AEC4BA-ADD0-4B70-C8A6-7A5574370303}"/>
              </a:ext>
            </a:extLst>
          </p:cNvPr>
          <p:cNvSpPr txBox="1"/>
          <p:nvPr/>
        </p:nvSpPr>
        <p:spPr>
          <a:xfrm>
            <a:off x="6261350" y="5319035"/>
            <a:ext cx="6364840" cy="369332"/>
          </a:xfrm>
          <a:prstGeom prst="rect">
            <a:avLst/>
          </a:prstGeom>
          <a:noFill/>
        </p:spPr>
        <p:txBody>
          <a:bodyPr wrap="square">
            <a:spAutoFit/>
          </a:bodyPr>
          <a:lstStyle/>
          <a:p>
            <a:r>
              <a:rPr lang="pt-BR" dirty="0">
                <a:latin typeface="Helvetica" panose="020B0604020202020204" pitchFamily="34" charset="0"/>
                <a:cs typeface="Helvetica" panose="020B0604020202020204" pitchFamily="34" charset="0"/>
              </a:rPr>
              <a:t>swa oswa ou pa tou de</a:t>
            </a:r>
            <a:endParaRPr lang="en-US" dirty="0">
              <a:latin typeface="Helvetica" panose="020B0604020202020204" pitchFamily="34" charset="0"/>
              <a:cs typeface="Helvetica" panose="020B0604020202020204" pitchFamily="34" charset="0"/>
            </a:endParaRPr>
          </a:p>
        </p:txBody>
      </p:sp>
      <p:sp>
        <p:nvSpPr>
          <p:cNvPr id="95" name="TextBox 94">
            <a:extLst>
              <a:ext uri="{FF2B5EF4-FFF2-40B4-BE49-F238E27FC236}">
                <a16:creationId xmlns:a16="http://schemas.microsoft.com/office/drawing/2014/main" id="{A1CCECB6-0FD5-E05E-825B-A15C3EF9B14A}"/>
              </a:ext>
            </a:extLst>
          </p:cNvPr>
          <p:cNvSpPr txBox="1"/>
          <p:nvPr/>
        </p:nvSpPr>
        <p:spPr>
          <a:xfrm>
            <a:off x="10099191" y="5348912"/>
            <a:ext cx="1824507" cy="369332"/>
          </a:xfrm>
          <a:prstGeom prst="rect">
            <a:avLst/>
          </a:prstGeom>
          <a:noFill/>
        </p:spPr>
        <p:txBody>
          <a:bodyPr wrap="square">
            <a:spAutoFit/>
          </a:bodyPr>
          <a:lstStyle/>
          <a:p>
            <a:r>
              <a:rPr lang="en-US" dirty="0">
                <a:latin typeface="Helvetica" panose="020B0604020202020204" pitchFamily="34" charset="0"/>
                <a:cs typeface="Helvetica" panose="020B0604020202020204" pitchFamily="34" charset="0"/>
              </a:rPr>
              <a:t>Zak </a:t>
            </a:r>
            <a:r>
              <a:rPr lang="en-US" dirty="0" err="1">
                <a:latin typeface="Helvetica" panose="020B0604020202020204" pitchFamily="34" charset="0"/>
                <a:cs typeface="Helvetica" panose="020B0604020202020204" pitchFamily="34" charset="0"/>
              </a:rPr>
              <a:t>separe</a:t>
            </a:r>
            <a:endParaRPr lang="en-US" dirty="0">
              <a:latin typeface="Helvetica" panose="020B0604020202020204" pitchFamily="34" charset="0"/>
              <a:cs typeface="Helvetica" panose="020B0604020202020204" pitchFamily="34" charset="0"/>
            </a:endParaRPr>
          </a:p>
        </p:txBody>
      </p:sp>
      <p:pic>
        <p:nvPicPr>
          <p:cNvPr id="96" name="Picture 95">
            <a:extLst>
              <a:ext uri="{FF2B5EF4-FFF2-40B4-BE49-F238E27FC236}">
                <a16:creationId xmlns:a16="http://schemas.microsoft.com/office/drawing/2014/main" id="{A38A66CC-6C39-87BB-7BA4-32FA921E27D5}"/>
              </a:ext>
            </a:extLst>
          </p:cNvPr>
          <p:cNvPicPr>
            <a:picLocks noChangeAspect="1"/>
          </p:cNvPicPr>
          <p:nvPr/>
        </p:nvPicPr>
        <p:blipFill>
          <a:blip r:embed="rId13"/>
          <a:stretch>
            <a:fillRect/>
          </a:stretch>
        </p:blipFill>
        <p:spPr>
          <a:xfrm>
            <a:off x="9824944" y="5411647"/>
            <a:ext cx="310923" cy="2438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44074" y="3552029"/>
            <a:ext cx="2796326" cy="3305971"/>
            <a:chOff x="-1559143" y="344186"/>
            <a:chExt cx="7823044" cy="9248835"/>
          </a:xfrm>
        </p:grpSpPr>
        <p:sp>
          <p:nvSpPr>
            <p:cNvPr id="3" name="Freeform 3"/>
            <p:cNvSpPr/>
            <p:nvPr/>
          </p:nvSpPr>
          <p:spPr>
            <a:xfrm>
              <a:off x="-1559143" y="344186"/>
              <a:ext cx="7823044" cy="9248835"/>
            </a:xfrm>
            <a:custGeom>
              <a:avLst/>
              <a:gdLst/>
              <a:ahLst/>
              <a:cxnLst/>
              <a:rect l="l" t="t" r="r" b="b"/>
              <a:pathLst>
                <a:path w="8678411" h="10361764">
                  <a:moveTo>
                    <a:pt x="0" y="0"/>
                  </a:moveTo>
                  <a:lnTo>
                    <a:pt x="8678411" y="0"/>
                  </a:lnTo>
                  <a:lnTo>
                    <a:pt x="8678411" y="10361764"/>
                  </a:lnTo>
                  <a:lnTo>
                    <a:pt x="0" y="10361764"/>
                  </a:lnTo>
                  <a:lnTo>
                    <a:pt x="0" y="0"/>
                  </a:lnTo>
                  <a:close/>
                </a:path>
              </a:pathLst>
            </a:custGeom>
            <a:blipFill>
              <a:blip r:embed="rId3"/>
              <a:stretch>
                <a:fillRect t="-12758" b="-12758"/>
              </a:stretch>
            </a:blipFill>
          </p:spPr>
          <p:txBody>
            <a:bodyPr/>
            <a:lstStyle/>
            <a:p>
              <a:endParaRPr lang="en-US" sz="1200" dirty="0"/>
            </a:p>
          </p:txBody>
        </p:sp>
      </p:grpSp>
      <p:grpSp>
        <p:nvGrpSpPr>
          <p:cNvPr id="4" name="Group 4"/>
          <p:cNvGrpSpPr/>
          <p:nvPr/>
        </p:nvGrpSpPr>
        <p:grpSpPr>
          <a:xfrm>
            <a:off x="-348733" y="-481135"/>
            <a:ext cx="3418389" cy="5028200"/>
            <a:chOff x="0" y="0"/>
            <a:chExt cx="6836778" cy="10056400"/>
          </a:xfrm>
        </p:grpSpPr>
        <p:sp>
          <p:nvSpPr>
            <p:cNvPr id="5" name="Freeform 5"/>
            <p:cNvSpPr/>
            <p:nvPr/>
          </p:nvSpPr>
          <p:spPr>
            <a:xfrm>
              <a:off x="0" y="0"/>
              <a:ext cx="6836791" cy="10056368"/>
            </a:xfrm>
            <a:custGeom>
              <a:avLst/>
              <a:gdLst/>
              <a:ahLst/>
              <a:cxnLst/>
              <a:rect l="l" t="t" r="r" b="b"/>
              <a:pathLst>
                <a:path w="6836791" h="10056368">
                  <a:moveTo>
                    <a:pt x="0" y="0"/>
                  </a:moveTo>
                  <a:lnTo>
                    <a:pt x="6836791" y="0"/>
                  </a:lnTo>
                  <a:lnTo>
                    <a:pt x="6836791" y="10056368"/>
                  </a:lnTo>
                  <a:lnTo>
                    <a:pt x="0" y="10056368"/>
                  </a:lnTo>
                  <a:lnTo>
                    <a:pt x="0" y="0"/>
                  </a:lnTo>
                  <a:close/>
                </a:path>
              </a:pathLst>
            </a:custGeom>
            <a:blipFill>
              <a:blip r:embed="rId4"/>
              <a:stretch>
                <a:fillRect t="-941" b="-941"/>
              </a:stretch>
            </a:blipFill>
          </p:spPr>
          <p:txBody>
            <a:bodyPr/>
            <a:lstStyle/>
            <a:p>
              <a:endParaRPr lang="en-US" sz="1200"/>
            </a:p>
          </p:txBody>
        </p:sp>
      </p:grpSp>
      <p:grpSp>
        <p:nvGrpSpPr>
          <p:cNvPr id="6" name="Group 6"/>
          <p:cNvGrpSpPr/>
          <p:nvPr/>
        </p:nvGrpSpPr>
        <p:grpSpPr>
          <a:xfrm>
            <a:off x="-67753" y="3729256"/>
            <a:ext cx="3987343" cy="3128744"/>
            <a:chOff x="0" y="0"/>
            <a:chExt cx="8983722" cy="7049247"/>
          </a:xfrm>
        </p:grpSpPr>
        <p:sp>
          <p:nvSpPr>
            <p:cNvPr id="7" name="Freeform 7"/>
            <p:cNvSpPr/>
            <p:nvPr/>
          </p:nvSpPr>
          <p:spPr>
            <a:xfrm>
              <a:off x="0" y="0"/>
              <a:ext cx="8983726" cy="7049262"/>
            </a:xfrm>
            <a:custGeom>
              <a:avLst/>
              <a:gdLst/>
              <a:ahLst/>
              <a:cxnLst/>
              <a:rect l="l" t="t" r="r" b="b"/>
              <a:pathLst>
                <a:path w="8983726" h="7049262">
                  <a:moveTo>
                    <a:pt x="0" y="0"/>
                  </a:moveTo>
                  <a:lnTo>
                    <a:pt x="8983726" y="0"/>
                  </a:lnTo>
                  <a:lnTo>
                    <a:pt x="8983726" y="7049262"/>
                  </a:lnTo>
                  <a:lnTo>
                    <a:pt x="0" y="7049262"/>
                  </a:lnTo>
                  <a:lnTo>
                    <a:pt x="0" y="0"/>
                  </a:lnTo>
                  <a:close/>
                </a:path>
              </a:pathLst>
            </a:custGeom>
            <a:blipFill>
              <a:blip r:embed="rId5"/>
              <a:stretch>
                <a:fillRect l="-8745" r="-8745"/>
              </a:stretch>
            </a:blipFill>
          </p:spPr>
          <p:txBody>
            <a:bodyPr/>
            <a:lstStyle/>
            <a:p>
              <a:endParaRPr lang="en-US" sz="1200"/>
            </a:p>
          </p:txBody>
        </p:sp>
      </p:grpSp>
      <p:grpSp>
        <p:nvGrpSpPr>
          <p:cNvPr id="8" name="Group 8"/>
          <p:cNvGrpSpPr/>
          <p:nvPr/>
        </p:nvGrpSpPr>
        <p:grpSpPr>
          <a:xfrm>
            <a:off x="4976722" y="3154173"/>
            <a:ext cx="2963345" cy="3703827"/>
            <a:chOff x="0" y="0"/>
            <a:chExt cx="5926689" cy="7407655"/>
          </a:xfrm>
        </p:grpSpPr>
        <p:sp>
          <p:nvSpPr>
            <p:cNvPr id="9" name="Freeform 9"/>
            <p:cNvSpPr/>
            <p:nvPr/>
          </p:nvSpPr>
          <p:spPr>
            <a:xfrm>
              <a:off x="0" y="0"/>
              <a:ext cx="5926709" cy="7407656"/>
            </a:xfrm>
            <a:custGeom>
              <a:avLst/>
              <a:gdLst/>
              <a:ahLst/>
              <a:cxnLst/>
              <a:rect l="l" t="t" r="r" b="b"/>
              <a:pathLst>
                <a:path w="5926709" h="7407656">
                  <a:moveTo>
                    <a:pt x="0" y="0"/>
                  </a:moveTo>
                  <a:lnTo>
                    <a:pt x="5926709" y="0"/>
                  </a:lnTo>
                  <a:lnTo>
                    <a:pt x="5926709" y="7407656"/>
                  </a:lnTo>
                  <a:lnTo>
                    <a:pt x="0" y="7407656"/>
                  </a:lnTo>
                  <a:lnTo>
                    <a:pt x="0" y="0"/>
                  </a:lnTo>
                  <a:close/>
                </a:path>
              </a:pathLst>
            </a:custGeom>
            <a:blipFill>
              <a:blip r:embed="rId6"/>
              <a:stretch>
                <a:fillRect t="-59035" b="-59035"/>
              </a:stretch>
            </a:blipFill>
          </p:spPr>
          <p:txBody>
            <a:bodyPr/>
            <a:lstStyle/>
            <a:p>
              <a:endParaRPr lang="en-US" sz="1200"/>
            </a:p>
          </p:txBody>
        </p:sp>
      </p:grpSp>
      <p:grpSp>
        <p:nvGrpSpPr>
          <p:cNvPr id="12" name="Group 12"/>
          <p:cNvGrpSpPr>
            <a:grpSpLocks noChangeAspect="1"/>
          </p:cNvGrpSpPr>
          <p:nvPr/>
        </p:nvGrpSpPr>
        <p:grpSpPr>
          <a:xfrm>
            <a:off x="8169062" y="0"/>
            <a:ext cx="4022923" cy="3015853"/>
            <a:chOff x="0" y="0"/>
            <a:chExt cx="8045846" cy="6031706"/>
          </a:xfrm>
        </p:grpSpPr>
        <p:sp>
          <p:nvSpPr>
            <p:cNvPr id="13" name="Freeform 13"/>
            <p:cNvSpPr/>
            <p:nvPr/>
          </p:nvSpPr>
          <p:spPr>
            <a:xfrm>
              <a:off x="0" y="0"/>
              <a:ext cx="8045831" cy="6031738"/>
            </a:xfrm>
            <a:custGeom>
              <a:avLst/>
              <a:gdLst/>
              <a:ahLst/>
              <a:cxnLst/>
              <a:rect l="l" t="t" r="r" b="b"/>
              <a:pathLst>
                <a:path w="8045831" h="6031738">
                  <a:moveTo>
                    <a:pt x="0" y="0"/>
                  </a:moveTo>
                  <a:lnTo>
                    <a:pt x="8045831" y="0"/>
                  </a:lnTo>
                  <a:lnTo>
                    <a:pt x="8045831" y="6031738"/>
                  </a:lnTo>
                  <a:lnTo>
                    <a:pt x="0" y="6031738"/>
                  </a:lnTo>
                  <a:lnTo>
                    <a:pt x="0" y="0"/>
                  </a:lnTo>
                  <a:close/>
                </a:path>
              </a:pathLst>
            </a:custGeom>
            <a:blipFill>
              <a:blip r:embed="rId7"/>
              <a:stretch>
                <a:fillRect/>
              </a:stretch>
            </a:blipFill>
          </p:spPr>
          <p:txBody>
            <a:bodyPr/>
            <a:lstStyle/>
            <a:p>
              <a:endParaRPr lang="en-US" sz="1200"/>
            </a:p>
          </p:txBody>
        </p:sp>
      </p:grpSp>
      <p:sp>
        <p:nvSpPr>
          <p:cNvPr id="14" name="AutoShape 14"/>
          <p:cNvSpPr/>
          <p:nvPr/>
        </p:nvSpPr>
        <p:spPr>
          <a:xfrm>
            <a:off x="3931920" y="3429000"/>
            <a:ext cx="4328160" cy="0"/>
          </a:xfrm>
          <a:prstGeom prst="line">
            <a:avLst/>
          </a:prstGeom>
          <a:ln w="38100" cap="flat">
            <a:solidFill>
              <a:srgbClr val="000000"/>
            </a:solidFill>
            <a:prstDash val="solid"/>
            <a:headEnd type="none" w="sm" len="sm"/>
            <a:tailEnd type="none" w="sm" len="sm"/>
          </a:ln>
        </p:spPr>
        <p:txBody>
          <a:bodyPr/>
          <a:lstStyle/>
          <a:p>
            <a:endParaRPr lang="en-US" sz="1200"/>
          </a:p>
        </p:txBody>
      </p:sp>
      <p:sp>
        <p:nvSpPr>
          <p:cNvPr id="15" name="Freeform 15"/>
          <p:cNvSpPr/>
          <p:nvPr/>
        </p:nvSpPr>
        <p:spPr>
          <a:xfrm>
            <a:off x="7082292" y="3275298"/>
            <a:ext cx="4331269" cy="3582702"/>
          </a:xfrm>
          <a:custGeom>
            <a:avLst/>
            <a:gdLst/>
            <a:ahLst/>
            <a:cxnLst/>
            <a:rect l="l" t="t" r="r" b="b"/>
            <a:pathLst>
              <a:path w="6048803" h="6170774">
                <a:moveTo>
                  <a:pt x="0" y="0"/>
                </a:moveTo>
                <a:lnTo>
                  <a:pt x="6048803" y="0"/>
                </a:lnTo>
                <a:lnTo>
                  <a:pt x="6048803" y="6170774"/>
                </a:lnTo>
                <a:lnTo>
                  <a:pt x="0" y="6170774"/>
                </a:lnTo>
                <a:lnTo>
                  <a:pt x="0" y="0"/>
                </a:lnTo>
                <a:close/>
              </a:path>
            </a:pathLst>
          </a:custGeom>
          <a:blipFill>
            <a:blip r:embed="rId8"/>
            <a:stretch>
              <a:fillRect l="-83010" t="-78831" r="-53105" b="-52616"/>
            </a:stretch>
          </a:blipFill>
        </p:spPr>
        <p:txBody>
          <a:bodyPr/>
          <a:lstStyle/>
          <a:p>
            <a:endParaRPr lang="en-US" sz="1200" dirty="0"/>
          </a:p>
        </p:txBody>
      </p:sp>
      <p:sp>
        <p:nvSpPr>
          <p:cNvPr id="16" name="TextBox 16"/>
          <p:cNvSpPr txBox="1"/>
          <p:nvPr/>
        </p:nvSpPr>
        <p:spPr>
          <a:xfrm>
            <a:off x="2955418" y="648098"/>
            <a:ext cx="4396048" cy="974626"/>
          </a:xfrm>
          <a:prstGeom prst="rect">
            <a:avLst/>
          </a:prstGeom>
        </p:spPr>
        <p:txBody>
          <a:bodyPr lIns="0" tIns="0" rIns="0" bIns="0" rtlCol="0" anchor="t">
            <a:spAutoFit/>
          </a:bodyPr>
          <a:lstStyle/>
          <a:p>
            <a:pPr>
              <a:lnSpc>
                <a:spcPts val="1919"/>
              </a:lnSpc>
            </a:pPr>
            <a:r>
              <a:rPr lang="en-US" sz="1600" b="1" dirty="0">
                <a:solidFill>
                  <a:srgbClr val="000000"/>
                </a:solidFill>
                <a:latin typeface="Helvetica Bold"/>
                <a:ea typeface="Helvetica Bold"/>
                <a:cs typeface="Helvetica Bold"/>
                <a:sym typeface="Helvetica Bold"/>
              </a:rPr>
              <a:t>“</a:t>
            </a:r>
            <a:r>
              <a:rPr lang="fr-FR" sz="1600" b="1" dirty="0">
                <a:solidFill>
                  <a:srgbClr val="000000"/>
                </a:solidFill>
                <a:latin typeface="Helvetica Bold"/>
                <a:ea typeface="Helvetica Bold"/>
                <a:cs typeface="Helvetica Bold"/>
                <a:sym typeface="Helvetica Bold"/>
              </a:rPr>
              <a:t>Ne te limite jamais ! » 
« Ça semble toujours impossible tant que ce n’est pas fait. »
                                 -Nelson Mandela</a:t>
            </a:r>
            <a:endParaRPr lang="en-US" sz="1600" b="1" dirty="0">
              <a:solidFill>
                <a:srgbClr val="000000"/>
              </a:solidFill>
              <a:latin typeface="Helvetica Bold"/>
              <a:ea typeface="Helvetica Bold"/>
              <a:cs typeface="Helvetica Bold"/>
              <a:sym typeface="Helvetica Bold"/>
            </a:endParaRPr>
          </a:p>
        </p:txBody>
      </p:sp>
      <p:sp>
        <p:nvSpPr>
          <p:cNvPr id="17" name="TextBox 17"/>
          <p:cNvSpPr txBox="1"/>
          <p:nvPr/>
        </p:nvSpPr>
        <p:spPr>
          <a:xfrm>
            <a:off x="2354033" y="2100063"/>
            <a:ext cx="5825309" cy="730969"/>
          </a:xfrm>
          <a:prstGeom prst="rect">
            <a:avLst/>
          </a:prstGeom>
        </p:spPr>
        <p:txBody>
          <a:bodyPr lIns="0" tIns="0" rIns="0" bIns="0" rtlCol="0" anchor="t">
            <a:spAutoFit/>
          </a:bodyPr>
          <a:lstStyle/>
          <a:p>
            <a:pPr>
              <a:lnSpc>
                <a:spcPts val="1919"/>
              </a:lnSpc>
            </a:pPr>
            <a:r>
              <a:rPr lang="fr-FR" sz="1600" b="1" dirty="0">
                <a:solidFill>
                  <a:srgbClr val="000000"/>
                </a:solidFill>
                <a:latin typeface="Helvetica Bold"/>
                <a:ea typeface="Helvetica Bold"/>
                <a:cs typeface="Helvetica Bold"/>
                <a:sym typeface="Helvetica Bold"/>
              </a:rPr>
              <a:t>« Le pouvoir de s’aider soi-même et d’aider les autres est une grande récompense ! » C’est la différence entre succès et importance ! »</a:t>
            </a:r>
            <a:r>
              <a:rPr lang="en-US" sz="1600" b="1" dirty="0">
                <a:solidFill>
                  <a:srgbClr val="000000"/>
                </a:solidFill>
                <a:latin typeface="Helvetica Bold"/>
                <a:ea typeface="Helvetica Bold"/>
                <a:cs typeface="Helvetica Bold"/>
                <a:sym typeface="Helvetica Bold"/>
              </a:rPr>
              <a:t>                                        – Coach Chelly</a:t>
            </a:r>
          </a:p>
        </p:txBody>
      </p:sp>
      <p:pic>
        <p:nvPicPr>
          <p:cNvPr id="18" name="Picture 17">
            <a:extLst>
              <a:ext uri="{FF2B5EF4-FFF2-40B4-BE49-F238E27FC236}">
                <a16:creationId xmlns:a16="http://schemas.microsoft.com/office/drawing/2014/main" id="{1F4B1C31-D54C-1D24-5206-349F59C6A991}"/>
              </a:ext>
            </a:extLst>
          </p:cNvPr>
          <p:cNvPicPr>
            <a:picLocks noChangeAspect="1"/>
          </p:cNvPicPr>
          <p:nvPr/>
        </p:nvPicPr>
        <p:blipFill>
          <a:blip r:embed="rId9"/>
          <a:stretch>
            <a:fillRect/>
          </a:stretch>
        </p:blipFill>
        <p:spPr>
          <a:xfrm>
            <a:off x="9401531" y="3162146"/>
            <a:ext cx="2790469" cy="36920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0240943" y="36634"/>
            <a:ext cx="1735393" cy="6831967"/>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pPr defTabSz="609630"/>
              <a:endParaRPr lang="en-US" sz="1200">
                <a:solidFill>
                  <a:prstClr val="black"/>
                </a:solidFill>
                <a:latin typeface="Calibri"/>
              </a:endParaRPr>
            </a:p>
          </p:txBody>
        </p:sp>
        <p:sp>
          <p:nvSpPr>
            <p:cNvPr id="4" name="TextBox 4"/>
            <p:cNvSpPr txBox="1"/>
            <p:nvPr/>
          </p:nvSpPr>
          <p:spPr>
            <a:xfrm>
              <a:off x="0" y="-19050"/>
              <a:ext cx="812800"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5" name="Freeform 5"/>
          <p:cNvSpPr/>
          <p:nvPr/>
        </p:nvSpPr>
        <p:spPr>
          <a:xfrm>
            <a:off x="9617487" y="904408"/>
            <a:ext cx="2537714" cy="1388821"/>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05170" y="-30715"/>
            <a:ext cx="770820" cy="6888715"/>
            <a:chOff x="0" y="-29451"/>
            <a:chExt cx="812800" cy="2976105"/>
          </a:xfrm>
        </p:grpSpPr>
        <p:sp>
          <p:nvSpPr>
            <p:cNvPr id="7" name="Freeform 7"/>
            <p:cNvSpPr/>
            <p:nvPr/>
          </p:nvSpPr>
          <p:spPr>
            <a:xfrm>
              <a:off x="38986" y="-29451"/>
              <a:ext cx="612750" cy="2976105"/>
            </a:xfrm>
            <a:custGeom>
              <a:avLst/>
              <a:gdLst/>
              <a:ahLst/>
              <a:cxnLst/>
              <a:rect l="l" t="t" r="r" b="b"/>
              <a:pathLst>
                <a:path w="612750" h="2976105">
                  <a:moveTo>
                    <a:pt x="0" y="0"/>
                  </a:moveTo>
                  <a:lnTo>
                    <a:pt x="612750" y="0"/>
                  </a:lnTo>
                  <a:lnTo>
                    <a:pt x="612750" y="2976105"/>
                  </a:lnTo>
                  <a:lnTo>
                    <a:pt x="0" y="2976105"/>
                  </a:lnTo>
                  <a:close/>
                </a:path>
              </a:pathLst>
            </a:custGeom>
            <a:solidFill>
              <a:srgbClr val="1C5739"/>
            </a:solidFill>
          </p:spPr>
          <p:txBody>
            <a:bodyPr/>
            <a:lstStyle/>
            <a:p>
              <a:pPr defTabSz="609630"/>
              <a:endParaRPr lang="en-US" sz="1200">
                <a:solidFill>
                  <a:prstClr val="black"/>
                </a:solidFill>
                <a:latin typeface="Calibri"/>
              </a:endParaRPr>
            </a:p>
          </p:txBody>
        </p:sp>
        <p:sp>
          <p:nvSpPr>
            <p:cNvPr id="8" name="TextBox 8"/>
            <p:cNvSpPr txBox="1"/>
            <p:nvPr/>
          </p:nvSpPr>
          <p:spPr>
            <a:xfrm>
              <a:off x="0" y="-19050"/>
              <a:ext cx="812800"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grpSp>
        <p:nvGrpSpPr>
          <p:cNvPr id="9" name="Group 9"/>
          <p:cNvGrpSpPr/>
          <p:nvPr/>
        </p:nvGrpSpPr>
        <p:grpSpPr>
          <a:xfrm>
            <a:off x="818515" y="2775748"/>
            <a:ext cx="73491" cy="1879331"/>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pPr defTabSz="609630"/>
              <a:endParaRPr lang="en-US" sz="1200">
                <a:solidFill>
                  <a:prstClr val="black"/>
                </a:solidFill>
                <a:latin typeface="Calibri"/>
              </a:endParaRPr>
            </a:p>
          </p:txBody>
        </p:sp>
        <p:sp>
          <p:nvSpPr>
            <p:cNvPr id="11" name="TextBox 11"/>
            <p:cNvSpPr txBox="1"/>
            <p:nvPr/>
          </p:nvSpPr>
          <p:spPr>
            <a:xfrm>
              <a:off x="0" y="-19050"/>
              <a:ext cx="812800"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12" name="Freeform 12"/>
          <p:cNvSpPr/>
          <p:nvPr/>
        </p:nvSpPr>
        <p:spPr>
          <a:xfrm>
            <a:off x="9700" y="607039"/>
            <a:ext cx="1455706" cy="1289843"/>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dirty="0">
              <a:solidFill>
                <a:prstClr val="black"/>
              </a:solidFill>
              <a:latin typeface="Calibri"/>
            </a:endParaRPr>
          </a:p>
        </p:txBody>
      </p:sp>
      <p:sp>
        <p:nvSpPr>
          <p:cNvPr id="13" name="Freeform 13"/>
          <p:cNvSpPr/>
          <p:nvPr/>
        </p:nvSpPr>
        <p:spPr>
          <a:xfrm>
            <a:off x="9356333" y="3204242"/>
            <a:ext cx="2855944" cy="3686290"/>
          </a:xfrm>
          <a:custGeom>
            <a:avLst/>
            <a:gdLst/>
            <a:ahLst/>
            <a:cxnLst/>
            <a:rect l="l" t="t" r="r" b="b"/>
            <a:pathLst>
              <a:path w="3892185" h="5001843">
                <a:moveTo>
                  <a:pt x="0" y="0"/>
                </a:moveTo>
                <a:lnTo>
                  <a:pt x="3892185" y="0"/>
                </a:lnTo>
                <a:lnTo>
                  <a:pt x="3892185" y="5001843"/>
                </a:lnTo>
                <a:lnTo>
                  <a:pt x="0" y="5001843"/>
                </a:lnTo>
                <a:lnTo>
                  <a:pt x="0" y="0"/>
                </a:lnTo>
                <a:close/>
              </a:path>
            </a:pathLst>
          </a:custGeom>
          <a:blipFill>
            <a:blip r:embed="rId6"/>
            <a:stretch>
              <a:fillRect l="-44020" r="-48744"/>
            </a:stretch>
          </a:blipFill>
        </p:spPr>
        <p:txBody>
          <a:bodyPr/>
          <a:lstStyle/>
          <a:p>
            <a:pPr defTabSz="609630"/>
            <a:endParaRPr lang="en-US" sz="1200" dirty="0">
              <a:solidFill>
                <a:prstClr val="black"/>
              </a:solidFill>
              <a:latin typeface="Calibri"/>
            </a:endParaRPr>
          </a:p>
        </p:txBody>
      </p:sp>
      <p:graphicFrame>
        <p:nvGraphicFramePr>
          <p:cNvPr id="14" name="Table 14"/>
          <p:cNvGraphicFramePr>
            <a:graphicFrameLocks noGrp="1"/>
          </p:cNvGraphicFramePr>
          <p:nvPr>
            <p:extLst>
              <p:ext uri="{D42A27DB-BD31-4B8C-83A1-F6EECF244321}">
                <p14:modId xmlns:p14="http://schemas.microsoft.com/office/powerpoint/2010/main" val="357809575"/>
              </p:ext>
            </p:extLst>
          </p:nvPr>
        </p:nvGraphicFramePr>
        <p:xfrm>
          <a:off x="653031" y="822422"/>
          <a:ext cx="2594790" cy="6046179"/>
        </p:xfrm>
        <a:graphic>
          <a:graphicData uri="http://schemas.openxmlformats.org/drawingml/2006/table">
            <a:tbl>
              <a:tblPr/>
              <a:tblGrid>
                <a:gridCol w="2594790">
                  <a:extLst>
                    <a:ext uri="{9D8B030D-6E8A-4147-A177-3AD203B41FA5}">
                      <a16:colId xmlns:a16="http://schemas.microsoft.com/office/drawing/2014/main" val="20000"/>
                    </a:ext>
                  </a:extLst>
                </a:gridCol>
              </a:tblGrid>
              <a:tr h="643022">
                <a:tc>
                  <a:txBody>
                    <a:bodyPr/>
                    <a:lstStyle/>
                    <a:p>
                      <a:pPr algn="ctr">
                        <a:lnSpc>
                          <a:spcPts val="4320"/>
                        </a:lnSpc>
                        <a:defRPr/>
                      </a:pPr>
                      <a:r>
                        <a:rPr lang="en-US" sz="1600" dirty="0" err="1">
                          <a:solidFill>
                            <a:schemeClr val="accent3">
                              <a:lumMod val="50000"/>
                            </a:schemeClr>
                          </a:solidFill>
                          <a:latin typeface="Helvetica Bold"/>
                        </a:rPr>
                        <a:t>Solisyon</a:t>
                      </a:r>
                      <a:endParaRPr lang="en-US" sz="1600" dirty="0">
                        <a:solidFill>
                          <a:schemeClr val="accent3">
                            <a:lumMod val="50000"/>
                          </a:schemeClr>
                        </a:solidFill>
                      </a:endParaRP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4937">
                <a:tc>
                  <a:txBody>
                    <a:bodyPr/>
                    <a:lstStyle/>
                    <a:p>
                      <a:pPr algn="ctr">
                        <a:lnSpc>
                          <a:spcPts val="4500"/>
                        </a:lnSpc>
                        <a:defRPr/>
                      </a:pPr>
                      <a:r>
                        <a:rPr lang="en-US" sz="2000" dirty="0" err="1">
                          <a:solidFill>
                            <a:srgbClr val="073763"/>
                          </a:solidFill>
                          <a:latin typeface="Helvetica Bold"/>
                        </a:rPr>
                        <a:t>Pwoteksyon</a:t>
                      </a:r>
                      <a:r>
                        <a:rPr lang="en-US" sz="2000" dirty="0">
                          <a:solidFill>
                            <a:srgbClr val="073763"/>
                          </a:solidFill>
                          <a:latin typeface="Helvetica Bold"/>
                        </a:rPr>
                        <a:t> </a:t>
                      </a:r>
                      <a:r>
                        <a:rPr lang="en-US" sz="2000" dirty="0" err="1">
                          <a:solidFill>
                            <a:srgbClr val="073763"/>
                          </a:solidFill>
                          <a:latin typeface="Helvetica Bold"/>
                        </a:rPr>
                        <a:t>lavi</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8094">
                <a:tc>
                  <a:txBody>
                    <a:bodyPr/>
                    <a:lstStyle/>
                    <a:p>
                      <a:pPr algn="ctr">
                        <a:lnSpc>
                          <a:spcPts val="4500"/>
                        </a:lnSpc>
                        <a:defRPr/>
                      </a:pPr>
                      <a:r>
                        <a:rPr lang="en-US" sz="2000" dirty="0" err="1">
                          <a:solidFill>
                            <a:srgbClr val="073763"/>
                          </a:solidFill>
                          <a:latin typeface="Helvetica Bold"/>
                        </a:rPr>
                        <a:t>Asirans</a:t>
                      </a:r>
                      <a:r>
                        <a:rPr lang="en-US" sz="2000" dirty="0">
                          <a:solidFill>
                            <a:srgbClr val="073763"/>
                          </a:solidFill>
                          <a:latin typeface="Helvetica Bold"/>
                        </a:rPr>
                        <a:t> </a:t>
                      </a:r>
                      <a:r>
                        <a:rPr lang="en-US" sz="2000" dirty="0" err="1">
                          <a:solidFill>
                            <a:srgbClr val="073763"/>
                          </a:solidFill>
                          <a:latin typeface="Helvetica Bold"/>
                        </a:rPr>
                        <a:t>oto</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2958">
                <a:tc>
                  <a:txBody>
                    <a:bodyPr/>
                    <a:lstStyle/>
                    <a:p>
                      <a:pPr algn="ctr">
                        <a:lnSpc>
                          <a:spcPts val="4500"/>
                        </a:lnSpc>
                        <a:defRPr/>
                      </a:pPr>
                      <a:r>
                        <a:rPr lang="en-US" sz="2000" dirty="0">
                          <a:solidFill>
                            <a:srgbClr val="073763"/>
                          </a:solidFill>
                          <a:latin typeface="Helvetica Bold"/>
                        </a:rPr>
                        <a:t>Lakay</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2957">
                <a:tc>
                  <a:txBody>
                    <a:bodyPr/>
                    <a:lstStyle/>
                    <a:p>
                      <a:pPr algn="ctr">
                        <a:lnSpc>
                          <a:spcPts val="4500"/>
                        </a:lnSpc>
                        <a:defRPr/>
                      </a:pPr>
                      <a:r>
                        <a:rPr lang="en-US" sz="2000" dirty="0">
                          <a:solidFill>
                            <a:srgbClr val="073763"/>
                          </a:solidFill>
                          <a:latin typeface="Helvetica Bold"/>
                        </a:rPr>
                        <a:t>PLPP</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2957">
                <a:tc>
                  <a:txBody>
                    <a:bodyPr/>
                    <a:lstStyle/>
                    <a:p>
                      <a:pPr algn="ctr">
                        <a:lnSpc>
                          <a:spcPts val="4500"/>
                        </a:lnSpc>
                        <a:defRPr/>
                      </a:pPr>
                      <a:r>
                        <a:rPr lang="en-US" sz="2000" dirty="0">
                          <a:solidFill>
                            <a:srgbClr val="073763"/>
                          </a:solidFill>
                          <a:latin typeface="Helvetica Bold"/>
                        </a:rPr>
                        <a:t>ID </a:t>
                      </a:r>
                      <a:r>
                        <a:rPr lang="en-US" sz="2000" dirty="0" err="1">
                          <a:solidFill>
                            <a:srgbClr val="073763"/>
                          </a:solidFill>
                          <a:latin typeface="Helvetica Bold"/>
                        </a:rPr>
                        <a:t>vòt</a:t>
                      </a:r>
                      <a:r>
                        <a:rPr lang="en-US" sz="2000" dirty="0">
                          <a:solidFill>
                            <a:srgbClr val="073763"/>
                          </a:solidFill>
                          <a:latin typeface="Helvetica Bold"/>
                        </a:rPr>
                        <a:t> </a:t>
                      </a:r>
                      <a:r>
                        <a:rPr lang="en-US" sz="2000" dirty="0" err="1">
                          <a:solidFill>
                            <a:srgbClr val="073763"/>
                          </a:solidFill>
                          <a:latin typeface="Helvetica Bold"/>
                        </a:rPr>
                        <a:t>defans</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72958">
                <a:tc>
                  <a:txBody>
                    <a:bodyPr/>
                    <a:lstStyle/>
                    <a:p>
                      <a:pPr algn="ctr">
                        <a:lnSpc>
                          <a:spcPts val="4500"/>
                        </a:lnSpc>
                        <a:defRPr/>
                      </a:pPr>
                      <a:r>
                        <a:rPr lang="en-US" sz="2000" dirty="0">
                          <a:solidFill>
                            <a:srgbClr val="073763"/>
                          </a:solidFill>
                          <a:latin typeface="Helvetica Bold"/>
                        </a:rPr>
                        <a:t>Vivint</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83231">
                <a:tc>
                  <a:txBody>
                    <a:bodyPr/>
                    <a:lstStyle/>
                    <a:p>
                      <a:pPr algn="ctr">
                        <a:lnSpc>
                          <a:spcPts val="4500"/>
                        </a:lnSpc>
                        <a:defRPr/>
                      </a:pPr>
                      <a:r>
                        <a:rPr lang="en-US" sz="2000" dirty="0">
                          <a:solidFill>
                            <a:srgbClr val="002060"/>
                          </a:solidFill>
                          <a:latin typeface="Helvetica" panose="020B0604020202020204" pitchFamily="34" charset="0"/>
                          <a:cs typeface="Helvetica" panose="020B0604020202020204" pitchFamily="34" charset="0"/>
                        </a:rPr>
                        <a:t>Investments (100k)</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65065">
                <a:tc>
                  <a:txBody>
                    <a:bodyPr/>
                    <a:lstStyle/>
                    <a:p>
                      <a:pPr algn="ctr">
                        <a:lnSpc>
                          <a:spcPts val="4500"/>
                        </a:lnSpc>
                        <a:defRPr/>
                      </a:pPr>
                      <a:r>
                        <a:rPr lang="en-US" sz="2000" dirty="0">
                          <a:solidFill>
                            <a:srgbClr val="073763"/>
                          </a:solidFill>
                          <a:latin typeface="Helvetica Bold"/>
                        </a:rPr>
                        <a:t>Total</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15" name="Table 15"/>
          <p:cNvGraphicFramePr>
            <a:graphicFrameLocks noGrp="1"/>
          </p:cNvGraphicFramePr>
          <p:nvPr>
            <p:extLst>
              <p:ext uri="{D42A27DB-BD31-4B8C-83A1-F6EECF244321}">
                <p14:modId xmlns:p14="http://schemas.microsoft.com/office/powerpoint/2010/main" val="3499745318"/>
              </p:ext>
            </p:extLst>
          </p:nvPr>
        </p:nvGraphicFramePr>
        <p:xfrm>
          <a:off x="3242441" y="816201"/>
          <a:ext cx="2038380" cy="5389390"/>
        </p:xfrm>
        <a:graphic>
          <a:graphicData uri="http://schemas.openxmlformats.org/drawingml/2006/table">
            <a:tbl>
              <a:tblPr/>
              <a:tblGrid>
                <a:gridCol w="2038380">
                  <a:extLst>
                    <a:ext uri="{9D8B030D-6E8A-4147-A177-3AD203B41FA5}">
                      <a16:colId xmlns:a16="http://schemas.microsoft.com/office/drawing/2014/main" val="20000"/>
                    </a:ext>
                  </a:extLst>
                </a:gridCol>
              </a:tblGrid>
              <a:tr h="657791">
                <a:tc>
                  <a:txBody>
                    <a:bodyPr/>
                    <a:lstStyle/>
                    <a:p>
                      <a:pPr algn="ctr">
                        <a:lnSpc>
                          <a:spcPts val="4320"/>
                        </a:lnSpc>
                        <a:defRPr/>
                      </a:pPr>
                      <a:r>
                        <a:rPr lang="en-US" sz="1600" dirty="0" err="1">
                          <a:solidFill>
                            <a:schemeClr val="accent3">
                              <a:lumMod val="50000"/>
                            </a:schemeClr>
                          </a:solidFill>
                          <a:latin typeface="Helvetica Bold"/>
                        </a:rPr>
                        <a:t>Repwezantan</a:t>
                      </a:r>
                      <a:r>
                        <a:rPr lang="en-US" sz="1600" dirty="0">
                          <a:solidFill>
                            <a:schemeClr val="accent3">
                              <a:lumMod val="50000"/>
                            </a:schemeClr>
                          </a:solidFill>
                          <a:latin typeface="Helvetica Bold"/>
                        </a:rPr>
                        <a:t> </a:t>
                      </a:r>
                      <a:r>
                        <a:rPr lang="en-US" sz="1600" dirty="0" err="1">
                          <a:solidFill>
                            <a:schemeClr val="accent3">
                              <a:lumMod val="50000"/>
                            </a:schemeClr>
                          </a:solidFill>
                          <a:latin typeface="Helvetica Bold"/>
                        </a:rPr>
                        <a:t>ajan</a:t>
                      </a:r>
                      <a:endParaRPr lang="en-US" sz="1600" dirty="0">
                        <a:solidFill>
                          <a:schemeClr val="accent3">
                            <a:lumMod val="50000"/>
                          </a:schemeClr>
                        </a:solidFill>
                      </a:endParaRP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0340">
                <a:tc>
                  <a:txBody>
                    <a:bodyPr/>
                    <a:lstStyle/>
                    <a:p>
                      <a:pPr algn="ctr">
                        <a:lnSpc>
                          <a:spcPts val="4500"/>
                        </a:lnSpc>
                        <a:defRPr/>
                      </a:pPr>
                      <a:r>
                        <a:rPr lang="en-US" sz="2500">
                          <a:solidFill>
                            <a:srgbClr val="073763"/>
                          </a:solidFill>
                          <a:latin typeface="Helvetica Bold"/>
                        </a:rPr>
                        <a:t>$180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0340">
                <a:tc>
                  <a:txBody>
                    <a:bodyPr/>
                    <a:lstStyle/>
                    <a:p>
                      <a:pPr algn="ctr">
                        <a:lnSpc>
                          <a:spcPts val="4500"/>
                        </a:lnSpc>
                        <a:defRPr/>
                      </a:pPr>
                      <a:r>
                        <a:rPr lang="en-US" sz="2500" dirty="0">
                          <a:solidFill>
                            <a:srgbClr val="073763"/>
                          </a:solidFill>
                          <a:latin typeface="Helvetica Bold"/>
                        </a:rPr>
                        <a:t>$100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0368">
                <a:tc>
                  <a:txBody>
                    <a:bodyPr/>
                    <a:lstStyle/>
                    <a:p>
                      <a:pPr algn="ctr">
                        <a:lnSpc>
                          <a:spcPts val="4500"/>
                        </a:lnSpc>
                        <a:defRPr/>
                      </a:pPr>
                      <a:r>
                        <a:rPr lang="en-US" sz="2500" dirty="0">
                          <a:solidFill>
                            <a:srgbClr val="073763"/>
                          </a:solidFill>
                          <a:latin typeface="Helvetica Bold"/>
                        </a:rPr>
                        <a:t>$95</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0428">
                <a:tc>
                  <a:txBody>
                    <a:bodyPr/>
                    <a:lstStyle/>
                    <a:p>
                      <a:pPr algn="ctr">
                        <a:lnSpc>
                          <a:spcPts val="4500"/>
                        </a:lnSpc>
                        <a:defRPr/>
                      </a:pPr>
                      <a:r>
                        <a:rPr lang="en-US" sz="2500" dirty="0">
                          <a:solidFill>
                            <a:srgbClr val="073763"/>
                          </a:solidFill>
                          <a:latin typeface="Helvetica Bold"/>
                        </a:rPr>
                        <a:t>$50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01567">
                <a:tc>
                  <a:txBody>
                    <a:bodyPr/>
                    <a:lstStyle/>
                    <a:p>
                      <a:pPr algn="ctr">
                        <a:lnSpc>
                          <a:spcPts val="4500"/>
                        </a:lnSpc>
                        <a:defRPr/>
                      </a:pPr>
                      <a:r>
                        <a:rPr lang="en-US" sz="2500" dirty="0">
                          <a:solidFill>
                            <a:srgbClr val="073763"/>
                          </a:solidFill>
                          <a:latin typeface="Helvetica Bold"/>
                        </a:rPr>
                        <a:t>$39</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1188">
                <a:tc>
                  <a:txBody>
                    <a:bodyPr/>
                    <a:lstStyle/>
                    <a:p>
                      <a:pPr algn="ctr">
                        <a:lnSpc>
                          <a:spcPts val="4500"/>
                        </a:lnSpc>
                        <a:defRPr/>
                      </a:pPr>
                      <a:r>
                        <a:rPr lang="en-US" sz="2500" dirty="0">
                          <a:solidFill>
                            <a:srgbClr val="073763"/>
                          </a:solidFill>
                          <a:latin typeface="Helvetica Bold"/>
                        </a:rPr>
                        <a:t>$200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80907">
                <a:tc>
                  <a:txBody>
                    <a:bodyPr/>
                    <a:lstStyle/>
                    <a:p>
                      <a:pPr marL="0" marR="0" lvl="0" indent="0" algn="ctr" defTabSz="609630" rtl="0" eaLnBrk="1" fontAlgn="auto" latinLnBrk="0" hangingPunct="1">
                        <a:lnSpc>
                          <a:spcPts val="45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73763"/>
                          </a:solidFill>
                          <a:effectLst/>
                          <a:uLnTx/>
                          <a:uFillTx/>
                          <a:latin typeface="Helvetica Bold"/>
                          <a:ea typeface="+mn-ea"/>
                          <a:cs typeface="+mn-cs"/>
                        </a:rPr>
                        <a:t>$1,725</a:t>
                      </a:r>
                      <a:endParaRPr kumimoji="0" lang="en-US" sz="700" b="0" i="0" u="none" strike="noStrike" kern="1200" cap="none" spc="0" normalizeH="0" baseline="0" noProof="0" dirty="0">
                        <a:ln>
                          <a:noFill/>
                        </a:ln>
                        <a:solidFill>
                          <a:prstClr val="black"/>
                        </a:solidFill>
                        <a:effectLst/>
                        <a:uLnTx/>
                        <a:uFillTx/>
                        <a:latin typeface="+mn-lt"/>
                        <a:ea typeface="+mn-ea"/>
                        <a:cs typeface="+mn-cs"/>
                      </a:endParaRP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6" name="Table 16"/>
          <p:cNvGraphicFramePr>
            <a:graphicFrameLocks noGrp="1"/>
          </p:cNvGraphicFramePr>
          <p:nvPr>
            <p:extLst>
              <p:ext uri="{D42A27DB-BD31-4B8C-83A1-F6EECF244321}">
                <p14:modId xmlns:p14="http://schemas.microsoft.com/office/powerpoint/2010/main" val="1206380635"/>
              </p:ext>
            </p:extLst>
          </p:nvPr>
        </p:nvGraphicFramePr>
        <p:xfrm>
          <a:off x="5295083" y="822422"/>
          <a:ext cx="2106374" cy="5383169"/>
        </p:xfrm>
        <a:graphic>
          <a:graphicData uri="http://schemas.openxmlformats.org/drawingml/2006/table">
            <a:tbl>
              <a:tblPr/>
              <a:tblGrid>
                <a:gridCol w="2106374">
                  <a:extLst>
                    <a:ext uri="{9D8B030D-6E8A-4147-A177-3AD203B41FA5}">
                      <a16:colId xmlns:a16="http://schemas.microsoft.com/office/drawing/2014/main" val="20000"/>
                    </a:ext>
                  </a:extLst>
                </a:gridCol>
              </a:tblGrid>
              <a:tr h="653596">
                <a:tc>
                  <a:txBody>
                    <a:bodyPr/>
                    <a:lstStyle/>
                    <a:p>
                      <a:pPr algn="ctr">
                        <a:lnSpc>
                          <a:spcPts val="4320"/>
                        </a:lnSpc>
                        <a:defRPr/>
                      </a:pPr>
                      <a:r>
                        <a:rPr lang="en-US" sz="1600" dirty="0" err="1">
                          <a:solidFill>
                            <a:schemeClr val="accent3">
                              <a:lumMod val="50000"/>
                            </a:schemeClr>
                          </a:solidFill>
                          <a:latin typeface="Helvetica Bold"/>
                        </a:rPr>
                        <a:t>Distri</a:t>
                      </a:r>
                      <a:endParaRPr lang="en-US" sz="1600" dirty="0">
                        <a:solidFill>
                          <a:schemeClr val="accent3">
                            <a:lumMod val="50000"/>
                          </a:schemeClr>
                        </a:solidFill>
                      </a:endParaRP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6001">
                <a:tc>
                  <a:txBody>
                    <a:bodyPr/>
                    <a:lstStyle/>
                    <a:p>
                      <a:pPr algn="ctr">
                        <a:lnSpc>
                          <a:spcPts val="4500"/>
                        </a:lnSpc>
                        <a:defRPr/>
                      </a:pPr>
                      <a:r>
                        <a:rPr lang="en-US" sz="2500" dirty="0">
                          <a:solidFill>
                            <a:srgbClr val="073763"/>
                          </a:solidFill>
                          <a:latin typeface="Helvetica Bold"/>
                        </a:rPr>
                        <a:t>$360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6001">
                <a:tc>
                  <a:txBody>
                    <a:bodyPr/>
                    <a:lstStyle/>
                    <a:p>
                      <a:pPr algn="ctr">
                        <a:lnSpc>
                          <a:spcPts val="4500"/>
                        </a:lnSpc>
                        <a:defRPr/>
                      </a:pPr>
                      <a:r>
                        <a:rPr lang="en-US" sz="2500" dirty="0">
                          <a:solidFill>
                            <a:srgbClr val="073763"/>
                          </a:solidFill>
                          <a:latin typeface="Helvetica Bold"/>
                        </a:rPr>
                        <a:t>$105</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5193">
                <a:tc>
                  <a:txBody>
                    <a:bodyPr/>
                    <a:lstStyle/>
                    <a:p>
                      <a:pPr algn="ctr">
                        <a:lnSpc>
                          <a:spcPts val="4500"/>
                        </a:lnSpc>
                        <a:defRPr/>
                      </a:pPr>
                      <a:r>
                        <a:rPr lang="en-US" sz="2500" dirty="0">
                          <a:solidFill>
                            <a:srgbClr val="073763"/>
                          </a:solidFill>
                          <a:latin typeface="Helvetica Bold"/>
                        </a:rPr>
                        <a:t>$99</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6001">
                <a:tc>
                  <a:txBody>
                    <a:bodyPr/>
                    <a:lstStyle/>
                    <a:p>
                      <a:pPr algn="ctr">
                        <a:lnSpc>
                          <a:spcPts val="4500"/>
                        </a:lnSpc>
                        <a:defRPr/>
                      </a:pPr>
                      <a:r>
                        <a:rPr lang="en-US" sz="2500" dirty="0">
                          <a:solidFill>
                            <a:srgbClr val="073763"/>
                          </a:solidFill>
                          <a:latin typeface="Helvetica Bold"/>
                        </a:rPr>
                        <a:t>$80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8015">
                <a:tc>
                  <a:txBody>
                    <a:bodyPr/>
                    <a:lstStyle/>
                    <a:p>
                      <a:pPr algn="ctr">
                        <a:lnSpc>
                          <a:spcPts val="4500"/>
                        </a:lnSpc>
                        <a:defRPr/>
                      </a:pPr>
                      <a:r>
                        <a:rPr lang="en-US" sz="2500" dirty="0">
                          <a:solidFill>
                            <a:srgbClr val="073763"/>
                          </a:solidFill>
                          <a:latin typeface="Helvetica Bold"/>
                        </a:rPr>
                        <a:t>$62</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5744">
                <a:tc>
                  <a:txBody>
                    <a:bodyPr/>
                    <a:lstStyle/>
                    <a:p>
                      <a:pPr algn="ctr">
                        <a:lnSpc>
                          <a:spcPts val="4500"/>
                        </a:lnSpc>
                        <a:defRPr/>
                      </a:pPr>
                      <a:r>
                        <a:rPr lang="en-US" sz="2500">
                          <a:solidFill>
                            <a:srgbClr val="073763"/>
                          </a:solidFill>
                          <a:latin typeface="Helvetica Bold"/>
                        </a:rPr>
                        <a:t>$200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78549">
                <a:tc>
                  <a:txBody>
                    <a:bodyPr/>
                    <a:lstStyle/>
                    <a:p>
                      <a:pPr marL="0" marR="0" lvl="0" indent="0" algn="ctr" defTabSz="609630" rtl="0" eaLnBrk="1" fontAlgn="auto" latinLnBrk="0" hangingPunct="1">
                        <a:lnSpc>
                          <a:spcPts val="45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73763"/>
                          </a:solidFill>
                          <a:effectLst/>
                          <a:uLnTx/>
                          <a:uFillTx/>
                          <a:latin typeface="Helvetica Bold"/>
                          <a:ea typeface="+mn-ea"/>
                          <a:cs typeface="+mn-cs"/>
                        </a:rPr>
                        <a:t>$2,012</a:t>
                      </a:r>
                      <a:endParaRPr kumimoji="0" lang="en-US" sz="700" b="0" i="0" u="none" strike="noStrike" kern="1200" cap="none" spc="0" normalizeH="0" baseline="0" noProof="0" dirty="0">
                        <a:ln>
                          <a:noFill/>
                        </a:ln>
                        <a:solidFill>
                          <a:prstClr val="black"/>
                        </a:solidFill>
                        <a:effectLst/>
                        <a:uLnTx/>
                        <a:uFillTx/>
                        <a:latin typeface="+mn-lt"/>
                        <a:ea typeface="+mn-ea"/>
                        <a:cs typeface="+mn-cs"/>
                      </a:endParaRP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7" name="Table 17"/>
          <p:cNvGraphicFramePr>
            <a:graphicFrameLocks noGrp="1"/>
          </p:cNvGraphicFramePr>
          <p:nvPr>
            <p:extLst>
              <p:ext uri="{D42A27DB-BD31-4B8C-83A1-F6EECF244321}">
                <p14:modId xmlns:p14="http://schemas.microsoft.com/office/powerpoint/2010/main" val="1349604520"/>
              </p:ext>
            </p:extLst>
          </p:nvPr>
        </p:nvGraphicFramePr>
        <p:xfrm>
          <a:off x="7405501" y="822422"/>
          <a:ext cx="1868935" cy="5377948"/>
        </p:xfrm>
        <a:graphic>
          <a:graphicData uri="http://schemas.openxmlformats.org/drawingml/2006/table">
            <a:tbl>
              <a:tblPr/>
              <a:tblGrid>
                <a:gridCol w="1868935">
                  <a:extLst>
                    <a:ext uri="{9D8B030D-6E8A-4147-A177-3AD203B41FA5}">
                      <a16:colId xmlns:a16="http://schemas.microsoft.com/office/drawing/2014/main" val="20000"/>
                    </a:ext>
                  </a:extLst>
                </a:gridCol>
              </a:tblGrid>
              <a:tr h="650379">
                <a:tc>
                  <a:txBody>
                    <a:bodyPr/>
                    <a:lstStyle/>
                    <a:p>
                      <a:pPr algn="ctr">
                        <a:lnSpc>
                          <a:spcPts val="4320"/>
                        </a:lnSpc>
                        <a:defRPr/>
                      </a:pPr>
                      <a:r>
                        <a:rPr lang="en-US" sz="1200" b="1" dirty="0">
                          <a:solidFill>
                            <a:schemeClr val="accent3">
                              <a:lumMod val="50000"/>
                            </a:schemeClr>
                          </a:solidFill>
                          <a:latin typeface="Helvetica" panose="020B0604020202020204" pitchFamily="34" charset="0"/>
                          <a:cs typeface="Helvetica" panose="020B0604020202020204" pitchFamily="34" charset="0"/>
                        </a:rPr>
                        <a:t>Vis </a:t>
                      </a:r>
                      <a:r>
                        <a:rPr lang="en-US" sz="1200" b="1" dirty="0" err="1">
                          <a:solidFill>
                            <a:schemeClr val="accent3">
                              <a:lumMod val="50000"/>
                            </a:schemeClr>
                          </a:solidFill>
                          <a:latin typeface="Helvetica" panose="020B0604020202020204" pitchFamily="34" charset="0"/>
                          <a:cs typeface="Helvetica" panose="020B0604020202020204" pitchFamily="34" charset="0"/>
                        </a:rPr>
                        <a:t>pwezidan</a:t>
                      </a:r>
                      <a:r>
                        <a:rPr lang="en-US" sz="1200" b="1" dirty="0">
                          <a:solidFill>
                            <a:schemeClr val="accent3">
                              <a:lumMod val="50000"/>
                            </a:schemeClr>
                          </a:solidFill>
                          <a:latin typeface="Helvetica" panose="020B0604020202020204" pitchFamily="34" charset="0"/>
                          <a:cs typeface="Helvetica" panose="020B0604020202020204" pitchFamily="34" charset="0"/>
                        </a:rPr>
                        <a:t> </a:t>
                      </a:r>
                      <a:r>
                        <a:rPr lang="en-US" sz="1200" b="1" dirty="0" err="1">
                          <a:solidFill>
                            <a:schemeClr val="accent3">
                              <a:lumMod val="50000"/>
                            </a:schemeClr>
                          </a:solidFill>
                          <a:latin typeface="Helvetica" panose="020B0604020202020204" pitchFamily="34" charset="0"/>
                          <a:cs typeface="Helvetica" panose="020B0604020202020204" pitchFamily="34" charset="0"/>
                        </a:rPr>
                        <a:t>rejyonal</a:t>
                      </a:r>
                      <a:endParaRPr lang="en-US" sz="1200" b="1" dirty="0">
                        <a:solidFill>
                          <a:schemeClr val="accent3">
                            <a:lumMod val="50000"/>
                          </a:schemeClr>
                        </a:solidFill>
                        <a:latin typeface="Helvetica" panose="020B0604020202020204" pitchFamily="34" charset="0"/>
                        <a:cs typeface="Helvetica" panose="020B0604020202020204" pitchFamily="34" charset="0"/>
                      </a:endParaRP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2673">
                <a:tc>
                  <a:txBody>
                    <a:bodyPr/>
                    <a:lstStyle/>
                    <a:p>
                      <a:pPr algn="ctr">
                        <a:lnSpc>
                          <a:spcPts val="4500"/>
                        </a:lnSpc>
                        <a:defRPr/>
                      </a:pPr>
                      <a:r>
                        <a:rPr lang="en-US" sz="2500" dirty="0">
                          <a:solidFill>
                            <a:srgbClr val="073763"/>
                          </a:solidFill>
                          <a:latin typeface="Helvetica Bold"/>
                        </a:rPr>
                        <a:t>$798</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2673">
                <a:tc>
                  <a:txBody>
                    <a:bodyPr/>
                    <a:lstStyle/>
                    <a:p>
                      <a:pPr algn="ctr">
                        <a:lnSpc>
                          <a:spcPts val="4500"/>
                        </a:lnSpc>
                        <a:defRPr/>
                      </a:pPr>
                      <a:r>
                        <a:rPr lang="en-US" sz="2500" dirty="0">
                          <a:solidFill>
                            <a:srgbClr val="073763"/>
                          </a:solidFill>
                          <a:latin typeface="Helvetica Bold"/>
                        </a:rPr>
                        <a:t>$135</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2673">
                <a:tc>
                  <a:txBody>
                    <a:bodyPr/>
                    <a:lstStyle/>
                    <a:p>
                      <a:pPr algn="ctr">
                        <a:lnSpc>
                          <a:spcPts val="4500"/>
                        </a:lnSpc>
                        <a:defRPr/>
                      </a:pPr>
                      <a:r>
                        <a:rPr lang="en-US" sz="2500" dirty="0">
                          <a:solidFill>
                            <a:srgbClr val="073763"/>
                          </a:solidFill>
                          <a:latin typeface="Helvetica Bold"/>
                        </a:rPr>
                        <a:t>$112.50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2673">
                <a:tc>
                  <a:txBody>
                    <a:bodyPr/>
                    <a:lstStyle/>
                    <a:p>
                      <a:pPr algn="ctr">
                        <a:lnSpc>
                          <a:spcPts val="4500"/>
                        </a:lnSpc>
                        <a:defRPr/>
                      </a:pPr>
                      <a:r>
                        <a:rPr lang="en-US" sz="2500" dirty="0">
                          <a:solidFill>
                            <a:srgbClr val="073763"/>
                          </a:solidFill>
                          <a:latin typeface="Helvetica Bold"/>
                        </a:rPr>
                        <a:t>$125</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91871">
                <a:tc>
                  <a:txBody>
                    <a:bodyPr/>
                    <a:lstStyle/>
                    <a:p>
                      <a:pPr algn="ctr">
                        <a:lnSpc>
                          <a:spcPts val="4500"/>
                        </a:lnSpc>
                        <a:defRPr/>
                      </a:pPr>
                      <a:r>
                        <a:rPr lang="en-US" sz="2500" dirty="0">
                          <a:solidFill>
                            <a:srgbClr val="073763"/>
                          </a:solidFill>
                          <a:latin typeface="Helvetica Bold"/>
                        </a:rPr>
                        <a:t>$98</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6996">
                <a:tc>
                  <a:txBody>
                    <a:bodyPr/>
                    <a:lstStyle/>
                    <a:p>
                      <a:pPr algn="ctr">
                        <a:lnSpc>
                          <a:spcPts val="4500"/>
                        </a:lnSpc>
                        <a:defRPr/>
                      </a:pPr>
                      <a:r>
                        <a:rPr lang="en-US" sz="2500" dirty="0">
                          <a:solidFill>
                            <a:srgbClr val="073763"/>
                          </a:solidFill>
                          <a:latin typeface="Helvetica Bold"/>
                        </a:rPr>
                        <a:t>$300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67450">
                <a:tc>
                  <a:txBody>
                    <a:bodyPr/>
                    <a:lstStyle/>
                    <a:p>
                      <a:pPr marL="0" marR="0" lvl="0" indent="0" algn="ctr" defTabSz="609630" rtl="0" eaLnBrk="1" fontAlgn="auto" latinLnBrk="0" hangingPunct="1">
                        <a:lnSpc>
                          <a:spcPts val="45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73763"/>
                          </a:solidFill>
                          <a:effectLst/>
                          <a:uLnTx/>
                          <a:uFillTx/>
                          <a:latin typeface="Helvetica Bold"/>
                          <a:ea typeface="+mn-ea"/>
                          <a:cs typeface="+mn-cs"/>
                        </a:rPr>
                        <a:t>$3,565</a:t>
                      </a:r>
                      <a:endParaRPr kumimoji="0" lang="en-US" sz="700" b="0" i="0" u="none" strike="noStrike" kern="1200" cap="none" spc="0" normalizeH="0" baseline="0" noProof="0" dirty="0">
                        <a:ln>
                          <a:noFill/>
                        </a:ln>
                        <a:solidFill>
                          <a:prstClr val="black"/>
                        </a:solidFill>
                        <a:effectLst/>
                        <a:uLnTx/>
                        <a:uFillTx/>
                        <a:latin typeface="+mn-lt"/>
                        <a:ea typeface="+mn-ea"/>
                        <a:cs typeface="+mn-cs"/>
                      </a:endParaRP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9" name="TextBox 19"/>
          <p:cNvSpPr txBox="1"/>
          <p:nvPr/>
        </p:nvSpPr>
        <p:spPr>
          <a:xfrm>
            <a:off x="826437" y="-35190"/>
            <a:ext cx="4422714" cy="761170"/>
          </a:xfrm>
          <a:prstGeom prst="rect">
            <a:avLst/>
          </a:prstGeom>
        </p:spPr>
        <p:txBody>
          <a:bodyPr wrap="square" lIns="0" tIns="0" rIns="0" bIns="0" rtlCol="0" anchor="t">
            <a:spAutoFit/>
          </a:bodyPr>
          <a:lstStyle/>
          <a:p>
            <a:pPr defTabSz="609630">
              <a:lnSpc>
                <a:spcPts val="6724"/>
              </a:lnSpc>
            </a:pPr>
            <a:r>
              <a:rPr lang="en-US" sz="4000" b="1" dirty="0">
                <a:solidFill>
                  <a:srgbClr val="1C5739"/>
                </a:solidFill>
                <a:latin typeface="Helvetica" panose="020B0604020202020204" pitchFamily="34" charset="0"/>
                <a:cs typeface="Helvetica" panose="020B0604020202020204" pitchFamily="34" charset="0"/>
              </a:rPr>
              <a:t>Ede 1 Fanmi</a:t>
            </a:r>
          </a:p>
        </p:txBody>
      </p:sp>
      <p:sp>
        <p:nvSpPr>
          <p:cNvPr id="20" name="TextBox 20"/>
          <p:cNvSpPr txBox="1"/>
          <p:nvPr/>
        </p:nvSpPr>
        <p:spPr>
          <a:xfrm>
            <a:off x="3587941" y="280063"/>
            <a:ext cx="5975793" cy="372346"/>
          </a:xfrm>
          <a:prstGeom prst="rect">
            <a:avLst/>
          </a:prstGeom>
        </p:spPr>
        <p:txBody>
          <a:bodyPr lIns="0" tIns="0" rIns="0" bIns="0" rtlCol="0" anchor="t">
            <a:spAutoFit/>
          </a:bodyPr>
          <a:lstStyle/>
          <a:p>
            <a:pPr defTabSz="609630">
              <a:lnSpc>
                <a:spcPts val="2880"/>
              </a:lnSpc>
            </a:pPr>
            <a:r>
              <a:rPr lang="en-US" sz="2400" dirty="0">
                <a:solidFill>
                  <a:srgbClr val="DBBC49"/>
                </a:solidFill>
                <a:latin typeface="Arial"/>
              </a:rPr>
              <a:t>       </a:t>
            </a:r>
            <a:r>
              <a:rPr lang="sv-SE" sz="3200" dirty="0">
                <a:solidFill>
                  <a:srgbClr val="DBBC49"/>
                </a:solidFill>
                <a:latin typeface="Arial"/>
              </a:rPr>
              <a:t>Sesyon Avg se 30 èdtan min</a:t>
            </a:r>
            <a:endParaRPr lang="en-US" sz="3200" dirty="0">
              <a:solidFill>
                <a:srgbClr val="DBBC49"/>
              </a:solidFill>
              <a:latin typeface="Arial"/>
            </a:endParaRPr>
          </a:p>
        </p:txBody>
      </p:sp>
      <p:sp>
        <p:nvSpPr>
          <p:cNvPr id="21" name="TextBox 21"/>
          <p:cNvSpPr txBox="1"/>
          <p:nvPr/>
        </p:nvSpPr>
        <p:spPr>
          <a:xfrm>
            <a:off x="10201639" y="2242153"/>
            <a:ext cx="1868936" cy="540404"/>
          </a:xfrm>
          <a:prstGeom prst="rect">
            <a:avLst/>
          </a:prstGeom>
        </p:spPr>
        <p:txBody>
          <a:bodyPr wrap="square" lIns="0" tIns="0" rIns="0" bIns="0" rtlCol="0" anchor="t">
            <a:spAutoFit/>
          </a:bodyPr>
          <a:lstStyle/>
          <a:p>
            <a:pPr algn="ctr" defTabSz="609630">
              <a:lnSpc>
                <a:spcPts val="2156"/>
              </a:lnSpc>
            </a:pPr>
            <a:r>
              <a:rPr lang="fr-FR" sz="16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Ou </a:t>
            </a:r>
            <a:r>
              <a:rPr lang="fr-FR" sz="1600" b="1" dirty="0" err="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prale</a:t>
            </a:r>
            <a:r>
              <a:rPr lang="fr-FR" sz="16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r>
              <a:rPr lang="fr-FR" sz="1600" b="1" dirty="0" err="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reponn</a:t>
            </a:r>
            <a:r>
              <a:rPr lang="fr-FR" sz="16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r>
              <a:rPr lang="fr-FR" sz="1600" b="1" dirty="0" err="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apèl</a:t>
            </a:r>
            <a:r>
              <a:rPr lang="fr-FR" sz="16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la ?</a:t>
            </a:r>
            <a:endParaRPr lang="en-US" sz="16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22" name="TextBox 22"/>
          <p:cNvSpPr txBox="1"/>
          <p:nvPr/>
        </p:nvSpPr>
        <p:spPr>
          <a:xfrm>
            <a:off x="3641199" y="6341321"/>
            <a:ext cx="1334839" cy="479298"/>
          </a:xfrm>
          <a:prstGeom prst="rect">
            <a:avLst/>
          </a:prstGeom>
        </p:spPr>
        <p:txBody>
          <a:bodyPr lIns="0" tIns="0" rIns="0" bIns="0" rtlCol="0" anchor="t">
            <a:spAutoFit/>
          </a:bodyPr>
          <a:lstStyle/>
          <a:p>
            <a:pPr algn="ctr" defTabSz="609630">
              <a:lnSpc>
                <a:spcPts val="4072"/>
              </a:lnSpc>
              <a:spcBef>
                <a:spcPct val="0"/>
              </a:spcBef>
            </a:pPr>
            <a:r>
              <a:rPr lang="en-US" sz="2908" dirty="0">
                <a:solidFill>
                  <a:srgbClr val="E4021D"/>
                </a:solidFill>
                <a:latin typeface="Helvetica Bold"/>
              </a:rPr>
              <a:t>$2,389</a:t>
            </a:r>
          </a:p>
        </p:txBody>
      </p:sp>
      <p:sp>
        <p:nvSpPr>
          <p:cNvPr id="23" name="TextBox 23"/>
          <p:cNvSpPr txBox="1"/>
          <p:nvPr/>
        </p:nvSpPr>
        <p:spPr>
          <a:xfrm>
            <a:off x="5541975" y="6339293"/>
            <a:ext cx="1642864" cy="479298"/>
          </a:xfrm>
          <a:prstGeom prst="rect">
            <a:avLst/>
          </a:prstGeom>
        </p:spPr>
        <p:txBody>
          <a:bodyPr lIns="0" tIns="0" rIns="0" bIns="0" rtlCol="0" anchor="t">
            <a:spAutoFit/>
          </a:bodyPr>
          <a:lstStyle/>
          <a:p>
            <a:pPr algn="ctr" defTabSz="609630">
              <a:lnSpc>
                <a:spcPts val="4072"/>
              </a:lnSpc>
              <a:spcBef>
                <a:spcPct val="0"/>
              </a:spcBef>
            </a:pPr>
            <a:r>
              <a:rPr lang="en-US" sz="2908" dirty="0">
                <a:solidFill>
                  <a:srgbClr val="E4021D"/>
                </a:solidFill>
                <a:latin typeface="Helvetica Bold"/>
              </a:rPr>
              <a:t>$2,918</a:t>
            </a:r>
          </a:p>
        </p:txBody>
      </p:sp>
      <p:sp>
        <p:nvSpPr>
          <p:cNvPr id="24" name="TextBox 24"/>
          <p:cNvSpPr txBox="1"/>
          <p:nvPr/>
        </p:nvSpPr>
        <p:spPr>
          <a:xfrm>
            <a:off x="7607751" y="6339293"/>
            <a:ext cx="1642864" cy="479298"/>
          </a:xfrm>
          <a:prstGeom prst="rect">
            <a:avLst/>
          </a:prstGeom>
        </p:spPr>
        <p:txBody>
          <a:bodyPr lIns="0" tIns="0" rIns="0" bIns="0" rtlCol="0" anchor="t">
            <a:spAutoFit/>
          </a:bodyPr>
          <a:lstStyle/>
          <a:p>
            <a:pPr algn="ctr" defTabSz="609630">
              <a:lnSpc>
                <a:spcPts val="4072"/>
              </a:lnSpc>
              <a:spcBef>
                <a:spcPct val="0"/>
              </a:spcBef>
            </a:pPr>
            <a:r>
              <a:rPr lang="en-US" sz="2908" dirty="0">
                <a:solidFill>
                  <a:srgbClr val="E4021D"/>
                </a:solidFill>
                <a:latin typeface="Helvetica Bold"/>
              </a:rPr>
              <a:t>$5,133.50</a:t>
            </a:r>
          </a:p>
        </p:txBody>
      </p:sp>
      <p:pic>
        <p:nvPicPr>
          <p:cNvPr id="26" name="Picture 25">
            <a:extLst>
              <a:ext uri="{FF2B5EF4-FFF2-40B4-BE49-F238E27FC236}">
                <a16:creationId xmlns:a16="http://schemas.microsoft.com/office/drawing/2014/main" id="{937DA06E-2A51-8F9F-CE2C-C3AA0C0D46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79624" y="470942"/>
            <a:ext cx="1258030" cy="12580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350" y="-6350"/>
            <a:ext cx="12221633" cy="6870700"/>
            <a:chOff x="0" y="0"/>
            <a:chExt cx="24443266" cy="13741400"/>
          </a:xfrm>
        </p:grpSpPr>
        <p:sp>
          <p:nvSpPr>
            <p:cNvPr id="3" name="Freeform 3" descr="Google Shape;10;p65"/>
            <p:cNvSpPr/>
            <p:nvPr/>
          </p:nvSpPr>
          <p:spPr>
            <a:xfrm>
              <a:off x="0" y="0"/>
              <a:ext cx="24443310" cy="13741400"/>
            </a:xfrm>
            <a:custGeom>
              <a:avLst/>
              <a:gdLst/>
              <a:ahLst/>
              <a:cxnLst/>
              <a:rect l="l" t="t" r="r" b="b"/>
              <a:pathLst>
                <a:path w="24443310" h="13741400">
                  <a:moveTo>
                    <a:pt x="0" y="0"/>
                  </a:moveTo>
                  <a:lnTo>
                    <a:pt x="24443310" y="0"/>
                  </a:lnTo>
                  <a:lnTo>
                    <a:pt x="24443310" y="13741400"/>
                  </a:lnTo>
                  <a:lnTo>
                    <a:pt x="0" y="13741400"/>
                  </a:lnTo>
                  <a:lnTo>
                    <a:pt x="0" y="0"/>
                  </a:lnTo>
                  <a:close/>
                </a:path>
              </a:pathLst>
            </a:custGeom>
            <a:blipFill>
              <a:blip r:embed="rId2"/>
              <a:stretch>
                <a:fillRect t="-16705" b="-16705"/>
              </a:stretch>
            </a:blipFill>
          </p:spPr>
          <p:txBody>
            <a:bodyPr/>
            <a:lstStyle/>
            <a:p>
              <a:endParaRPr lang="en-US" sz="1200"/>
            </a:p>
          </p:txBody>
        </p:sp>
      </p:grpSp>
      <p:grpSp>
        <p:nvGrpSpPr>
          <p:cNvPr id="4" name="Group 4"/>
          <p:cNvGrpSpPr/>
          <p:nvPr/>
        </p:nvGrpSpPr>
        <p:grpSpPr>
          <a:xfrm>
            <a:off x="18649" y="0"/>
            <a:ext cx="12221655" cy="6933673"/>
            <a:chOff x="0" y="0"/>
            <a:chExt cx="24409400" cy="13867346"/>
          </a:xfrm>
        </p:grpSpPr>
        <p:sp>
          <p:nvSpPr>
            <p:cNvPr id="5" name="Freeform 5"/>
            <p:cNvSpPr/>
            <p:nvPr/>
          </p:nvSpPr>
          <p:spPr>
            <a:xfrm>
              <a:off x="12700" y="12700"/>
              <a:ext cx="24384000" cy="13841985"/>
            </a:xfrm>
            <a:custGeom>
              <a:avLst/>
              <a:gdLst/>
              <a:ahLst/>
              <a:cxnLst/>
              <a:rect l="l" t="t" r="r" b="b"/>
              <a:pathLst>
                <a:path w="24384000" h="13841985">
                  <a:moveTo>
                    <a:pt x="0" y="0"/>
                  </a:moveTo>
                  <a:lnTo>
                    <a:pt x="24384000" y="0"/>
                  </a:lnTo>
                  <a:lnTo>
                    <a:pt x="24384000" y="13841985"/>
                  </a:lnTo>
                  <a:lnTo>
                    <a:pt x="0" y="13841985"/>
                  </a:lnTo>
                  <a:close/>
                </a:path>
              </a:pathLst>
            </a:custGeom>
            <a:solidFill>
              <a:srgbClr val="F4F2F2"/>
            </a:solidFill>
            <a:ln w="12700">
              <a:solidFill>
                <a:srgbClr val="000000"/>
              </a:solidFill>
            </a:ln>
          </p:spPr>
          <p:txBody>
            <a:bodyPr/>
            <a:lstStyle/>
            <a:p>
              <a:endParaRPr lang="en-US" sz="1200"/>
            </a:p>
          </p:txBody>
        </p:sp>
      </p:grpSp>
      <p:grpSp>
        <p:nvGrpSpPr>
          <p:cNvPr id="6" name="Group 6"/>
          <p:cNvGrpSpPr/>
          <p:nvPr/>
        </p:nvGrpSpPr>
        <p:grpSpPr>
          <a:xfrm>
            <a:off x="609600" y="1093326"/>
            <a:ext cx="10972800" cy="1"/>
            <a:chOff x="0" y="0"/>
            <a:chExt cx="21945600" cy="2"/>
          </a:xfrm>
        </p:grpSpPr>
        <p:sp>
          <p:nvSpPr>
            <p:cNvPr id="7" name="Freeform 7"/>
            <p:cNvSpPr/>
            <p:nvPr/>
          </p:nvSpPr>
          <p:spPr>
            <a:xfrm>
              <a:off x="0" y="-1524"/>
              <a:ext cx="21945600" cy="3175"/>
            </a:xfrm>
            <a:custGeom>
              <a:avLst/>
              <a:gdLst/>
              <a:ahLst/>
              <a:cxnLst/>
              <a:rect l="l" t="t" r="r" b="b"/>
              <a:pathLst>
                <a:path w="21945600" h="3175">
                  <a:moveTo>
                    <a:pt x="0" y="0"/>
                  </a:moveTo>
                  <a:lnTo>
                    <a:pt x="21945600" y="0"/>
                  </a:lnTo>
                  <a:lnTo>
                    <a:pt x="21945600" y="3175"/>
                  </a:lnTo>
                  <a:lnTo>
                    <a:pt x="0" y="3048"/>
                  </a:lnTo>
                  <a:close/>
                </a:path>
              </a:pathLst>
            </a:custGeom>
            <a:solidFill>
              <a:srgbClr val="000000"/>
            </a:solidFill>
            <a:ln w="12700">
              <a:solidFill>
                <a:srgbClr val="000000"/>
              </a:solidFill>
            </a:ln>
          </p:spPr>
          <p:txBody>
            <a:bodyPr/>
            <a:lstStyle/>
            <a:p>
              <a:endParaRPr lang="en-US" sz="1200"/>
            </a:p>
          </p:txBody>
        </p:sp>
      </p:grpSp>
      <p:grpSp>
        <p:nvGrpSpPr>
          <p:cNvPr id="8" name="Group 8"/>
          <p:cNvGrpSpPr/>
          <p:nvPr/>
        </p:nvGrpSpPr>
        <p:grpSpPr>
          <a:xfrm>
            <a:off x="247755" y="4896744"/>
            <a:ext cx="2824359" cy="371545"/>
            <a:chOff x="0" y="0"/>
            <a:chExt cx="5648717" cy="743089"/>
          </a:xfrm>
        </p:grpSpPr>
        <p:sp>
          <p:nvSpPr>
            <p:cNvPr id="9" name="Freeform 9"/>
            <p:cNvSpPr/>
            <p:nvPr/>
          </p:nvSpPr>
          <p:spPr>
            <a:xfrm>
              <a:off x="9525" y="9525"/>
              <a:ext cx="5623306" cy="717677"/>
            </a:xfrm>
            <a:custGeom>
              <a:avLst/>
              <a:gdLst/>
              <a:ahLst/>
              <a:cxnLst/>
              <a:rect l="l" t="t" r="r" b="b"/>
              <a:pathLst>
                <a:path w="5623306" h="717677">
                  <a:moveTo>
                    <a:pt x="0" y="0"/>
                  </a:moveTo>
                  <a:lnTo>
                    <a:pt x="5623306" y="0"/>
                  </a:lnTo>
                  <a:lnTo>
                    <a:pt x="5623306" y="717677"/>
                  </a:lnTo>
                  <a:lnTo>
                    <a:pt x="0" y="717677"/>
                  </a:lnTo>
                  <a:close/>
                </a:path>
              </a:pathLst>
            </a:custGeom>
            <a:solidFill>
              <a:srgbClr val="34526F"/>
            </a:solidFill>
            <a:ln w="12700">
              <a:solidFill>
                <a:srgbClr val="000000"/>
              </a:solidFill>
            </a:ln>
          </p:spPr>
          <p:txBody>
            <a:bodyPr/>
            <a:lstStyle/>
            <a:p>
              <a:endParaRPr lang="en-US" sz="1200"/>
            </a:p>
          </p:txBody>
        </p:sp>
        <p:sp>
          <p:nvSpPr>
            <p:cNvPr id="10" name="Freeform 10"/>
            <p:cNvSpPr/>
            <p:nvPr/>
          </p:nvSpPr>
          <p:spPr>
            <a:xfrm>
              <a:off x="0" y="0"/>
              <a:ext cx="5642356" cy="736727"/>
            </a:xfrm>
            <a:custGeom>
              <a:avLst/>
              <a:gdLst/>
              <a:ahLst/>
              <a:cxnLst/>
              <a:rect l="l" t="t" r="r" b="b"/>
              <a:pathLst>
                <a:path w="5642356" h="736727">
                  <a:moveTo>
                    <a:pt x="9525" y="0"/>
                  </a:moveTo>
                  <a:lnTo>
                    <a:pt x="5632831" y="0"/>
                  </a:lnTo>
                  <a:cubicBezTo>
                    <a:pt x="5638038" y="0"/>
                    <a:pt x="5642356" y="4318"/>
                    <a:pt x="5642356" y="9525"/>
                  </a:cubicBezTo>
                  <a:lnTo>
                    <a:pt x="5642356" y="727202"/>
                  </a:lnTo>
                  <a:cubicBezTo>
                    <a:pt x="5642356" y="732409"/>
                    <a:pt x="5638038" y="736727"/>
                    <a:pt x="5632831" y="736727"/>
                  </a:cubicBezTo>
                  <a:lnTo>
                    <a:pt x="9525" y="736727"/>
                  </a:lnTo>
                  <a:cubicBezTo>
                    <a:pt x="4318" y="736727"/>
                    <a:pt x="0" y="732409"/>
                    <a:pt x="0" y="727202"/>
                  </a:cubicBezTo>
                  <a:lnTo>
                    <a:pt x="0" y="9525"/>
                  </a:lnTo>
                  <a:cubicBezTo>
                    <a:pt x="0" y="4318"/>
                    <a:pt x="4318" y="0"/>
                    <a:pt x="9525" y="0"/>
                  </a:cubicBezTo>
                  <a:moveTo>
                    <a:pt x="9525" y="19050"/>
                  </a:moveTo>
                  <a:lnTo>
                    <a:pt x="9525" y="9525"/>
                  </a:lnTo>
                  <a:lnTo>
                    <a:pt x="19050" y="9525"/>
                  </a:lnTo>
                  <a:lnTo>
                    <a:pt x="19050" y="727202"/>
                  </a:lnTo>
                  <a:lnTo>
                    <a:pt x="9525" y="727202"/>
                  </a:lnTo>
                  <a:lnTo>
                    <a:pt x="9525" y="717677"/>
                  </a:lnTo>
                  <a:lnTo>
                    <a:pt x="5632831" y="717677"/>
                  </a:lnTo>
                  <a:lnTo>
                    <a:pt x="5632831" y="727202"/>
                  </a:lnTo>
                  <a:lnTo>
                    <a:pt x="5623306" y="727202"/>
                  </a:lnTo>
                  <a:lnTo>
                    <a:pt x="5623306" y="9525"/>
                  </a:lnTo>
                  <a:lnTo>
                    <a:pt x="5632831" y="9525"/>
                  </a:lnTo>
                  <a:lnTo>
                    <a:pt x="5632831" y="19050"/>
                  </a:lnTo>
                  <a:lnTo>
                    <a:pt x="9525" y="19050"/>
                  </a:lnTo>
                  <a:close/>
                </a:path>
              </a:pathLst>
            </a:custGeom>
            <a:solidFill>
              <a:srgbClr val="FFFFFF"/>
            </a:solidFill>
            <a:ln w="12700">
              <a:solidFill>
                <a:srgbClr val="000000"/>
              </a:solidFill>
            </a:ln>
          </p:spPr>
          <p:txBody>
            <a:bodyPr/>
            <a:lstStyle/>
            <a:p>
              <a:endParaRPr lang="en-US" sz="1200"/>
            </a:p>
          </p:txBody>
        </p:sp>
      </p:grpSp>
      <p:grpSp>
        <p:nvGrpSpPr>
          <p:cNvPr id="11" name="Group 11"/>
          <p:cNvGrpSpPr/>
          <p:nvPr/>
        </p:nvGrpSpPr>
        <p:grpSpPr>
          <a:xfrm>
            <a:off x="321422" y="4909444"/>
            <a:ext cx="2677027" cy="346147"/>
            <a:chOff x="0" y="0"/>
            <a:chExt cx="5354053" cy="692294"/>
          </a:xfrm>
        </p:grpSpPr>
        <p:sp>
          <p:nvSpPr>
            <p:cNvPr id="12" name="Freeform 12"/>
            <p:cNvSpPr/>
            <p:nvPr/>
          </p:nvSpPr>
          <p:spPr>
            <a:xfrm>
              <a:off x="0" y="0"/>
              <a:ext cx="5354053" cy="692294"/>
            </a:xfrm>
            <a:custGeom>
              <a:avLst/>
              <a:gdLst/>
              <a:ahLst/>
              <a:cxnLst/>
              <a:rect l="l" t="t" r="r" b="b"/>
              <a:pathLst>
                <a:path w="5354053" h="692294">
                  <a:moveTo>
                    <a:pt x="0" y="0"/>
                  </a:moveTo>
                  <a:lnTo>
                    <a:pt x="5354053" y="0"/>
                  </a:lnTo>
                  <a:lnTo>
                    <a:pt x="5354053" y="692294"/>
                  </a:lnTo>
                  <a:lnTo>
                    <a:pt x="0" y="692294"/>
                  </a:lnTo>
                  <a:close/>
                </a:path>
              </a:pathLst>
            </a:custGeom>
            <a:solidFill>
              <a:srgbClr val="000000">
                <a:alpha val="0"/>
              </a:srgbClr>
            </a:solidFill>
          </p:spPr>
          <p:txBody>
            <a:bodyPr/>
            <a:lstStyle/>
            <a:p>
              <a:endParaRPr lang="en-US" sz="1200"/>
            </a:p>
          </p:txBody>
        </p:sp>
        <p:sp>
          <p:nvSpPr>
            <p:cNvPr id="13" name="TextBox 13"/>
            <p:cNvSpPr txBox="1"/>
            <p:nvPr/>
          </p:nvSpPr>
          <p:spPr>
            <a:xfrm>
              <a:off x="0" y="-9525"/>
              <a:ext cx="5354053" cy="701819"/>
            </a:xfrm>
            <a:prstGeom prst="rect">
              <a:avLst/>
            </a:prstGeom>
          </p:spPr>
          <p:txBody>
            <a:bodyPr lIns="0" tIns="0" rIns="0" bIns="0" rtlCol="0" anchor="ctr"/>
            <a:lstStyle/>
            <a:p>
              <a:pPr algn="ctr">
                <a:lnSpc>
                  <a:spcPts val="1599"/>
                </a:lnSpc>
              </a:pPr>
              <a:r>
                <a:rPr lang="en-US" sz="1333" b="1">
                  <a:solidFill>
                    <a:srgbClr val="FFFFFF"/>
                  </a:solidFill>
                  <a:latin typeface="Helvetica Bold"/>
                  <a:ea typeface="Helvetica Bold"/>
                  <a:cs typeface="Helvetica Bold"/>
                  <a:sym typeface="Helvetica Bold"/>
                </a:rPr>
                <a:t> One Month Cash Flow</a:t>
              </a:r>
            </a:p>
          </p:txBody>
        </p:sp>
      </p:grpSp>
      <p:grpSp>
        <p:nvGrpSpPr>
          <p:cNvPr id="14" name="Group 14"/>
          <p:cNvGrpSpPr/>
          <p:nvPr/>
        </p:nvGrpSpPr>
        <p:grpSpPr>
          <a:xfrm>
            <a:off x="247601" y="5219315"/>
            <a:ext cx="2824357" cy="311200"/>
            <a:chOff x="0" y="0"/>
            <a:chExt cx="5648715" cy="622400"/>
          </a:xfrm>
        </p:grpSpPr>
        <p:sp>
          <p:nvSpPr>
            <p:cNvPr id="15" name="Freeform 15"/>
            <p:cNvSpPr/>
            <p:nvPr/>
          </p:nvSpPr>
          <p:spPr>
            <a:xfrm>
              <a:off x="9525" y="9525"/>
              <a:ext cx="5623306" cy="597027"/>
            </a:xfrm>
            <a:custGeom>
              <a:avLst/>
              <a:gdLst/>
              <a:ahLst/>
              <a:cxnLst/>
              <a:rect l="l" t="t" r="r" b="b"/>
              <a:pathLst>
                <a:path w="5623306" h="597027">
                  <a:moveTo>
                    <a:pt x="0" y="0"/>
                  </a:moveTo>
                  <a:lnTo>
                    <a:pt x="5623306" y="0"/>
                  </a:lnTo>
                  <a:lnTo>
                    <a:pt x="5623306" y="597027"/>
                  </a:lnTo>
                  <a:lnTo>
                    <a:pt x="0" y="597027"/>
                  </a:lnTo>
                  <a:close/>
                </a:path>
              </a:pathLst>
            </a:custGeom>
            <a:solidFill>
              <a:srgbClr val="BE0004"/>
            </a:solidFill>
            <a:ln w="12700">
              <a:solidFill>
                <a:srgbClr val="000000"/>
              </a:solidFill>
            </a:ln>
          </p:spPr>
          <p:txBody>
            <a:bodyPr/>
            <a:lstStyle/>
            <a:p>
              <a:endParaRPr lang="en-US" sz="1200"/>
            </a:p>
          </p:txBody>
        </p:sp>
        <p:sp>
          <p:nvSpPr>
            <p:cNvPr id="16" name="Freeform 16"/>
            <p:cNvSpPr/>
            <p:nvPr/>
          </p:nvSpPr>
          <p:spPr>
            <a:xfrm>
              <a:off x="0" y="0"/>
              <a:ext cx="5642356" cy="616077"/>
            </a:xfrm>
            <a:custGeom>
              <a:avLst/>
              <a:gdLst/>
              <a:ahLst/>
              <a:cxnLst/>
              <a:rect l="l" t="t" r="r" b="b"/>
              <a:pathLst>
                <a:path w="5642356" h="616077">
                  <a:moveTo>
                    <a:pt x="9525" y="0"/>
                  </a:moveTo>
                  <a:lnTo>
                    <a:pt x="5632831" y="0"/>
                  </a:lnTo>
                  <a:cubicBezTo>
                    <a:pt x="5638038" y="0"/>
                    <a:pt x="5642356" y="4318"/>
                    <a:pt x="5642356" y="9525"/>
                  </a:cubicBezTo>
                  <a:lnTo>
                    <a:pt x="5642356" y="606552"/>
                  </a:lnTo>
                  <a:cubicBezTo>
                    <a:pt x="5642356" y="611759"/>
                    <a:pt x="5638038" y="616077"/>
                    <a:pt x="5632831" y="616077"/>
                  </a:cubicBezTo>
                  <a:lnTo>
                    <a:pt x="9525" y="616077"/>
                  </a:lnTo>
                  <a:cubicBezTo>
                    <a:pt x="4318" y="616077"/>
                    <a:pt x="0" y="611759"/>
                    <a:pt x="0" y="606552"/>
                  </a:cubicBezTo>
                  <a:lnTo>
                    <a:pt x="0" y="9525"/>
                  </a:lnTo>
                  <a:cubicBezTo>
                    <a:pt x="0" y="4318"/>
                    <a:pt x="4318" y="0"/>
                    <a:pt x="9525" y="0"/>
                  </a:cubicBezTo>
                  <a:moveTo>
                    <a:pt x="9525" y="19050"/>
                  </a:moveTo>
                  <a:lnTo>
                    <a:pt x="9525" y="9525"/>
                  </a:lnTo>
                  <a:lnTo>
                    <a:pt x="19050" y="9525"/>
                  </a:lnTo>
                  <a:lnTo>
                    <a:pt x="19050" y="606552"/>
                  </a:lnTo>
                  <a:lnTo>
                    <a:pt x="9525" y="606552"/>
                  </a:lnTo>
                  <a:lnTo>
                    <a:pt x="9525" y="597027"/>
                  </a:lnTo>
                  <a:lnTo>
                    <a:pt x="5632831" y="597027"/>
                  </a:lnTo>
                  <a:lnTo>
                    <a:pt x="5632831" y="606552"/>
                  </a:lnTo>
                  <a:lnTo>
                    <a:pt x="5623306" y="606552"/>
                  </a:lnTo>
                  <a:lnTo>
                    <a:pt x="5623306" y="9525"/>
                  </a:lnTo>
                  <a:lnTo>
                    <a:pt x="5632831" y="9525"/>
                  </a:lnTo>
                  <a:lnTo>
                    <a:pt x="5632831" y="19050"/>
                  </a:lnTo>
                  <a:lnTo>
                    <a:pt x="9525" y="19050"/>
                  </a:lnTo>
                  <a:close/>
                </a:path>
              </a:pathLst>
            </a:custGeom>
            <a:solidFill>
              <a:srgbClr val="FFFFFF"/>
            </a:solidFill>
            <a:ln w="12700">
              <a:solidFill>
                <a:srgbClr val="000000"/>
              </a:solidFill>
            </a:ln>
          </p:spPr>
          <p:txBody>
            <a:bodyPr/>
            <a:lstStyle/>
            <a:p>
              <a:endParaRPr lang="en-US" sz="1200"/>
            </a:p>
          </p:txBody>
        </p:sp>
      </p:grpSp>
      <p:grpSp>
        <p:nvGrpSpPr>
          <p:cNvPr id="17" name="Group 17"/>
          <p:cNvGrpSpPr/>
          <p:nvPr/>
        </p:nvGrpSpPr>
        <p:grpSpPr>
          <a:xfrm>
            <a:off x="298399" y="5131225"/>
            <a:ext cx="2722760" cy="487378"/>
            <a:chOff x="0" y="0"/>
            <a:chExt cx="5445520" cy="974756"/>
          </a:xfrm>
        </p:grpSpPr>
        <p:sp>
          <p:nvSpPr>
            <p:cNvPr id="18" name="Freeform 18"/>
            <p:cNvSpPr/>
            <p:nvPr/>
          </p:nvSpPr>
          <p:spPr>
            <a:xfrm>
              <a:off x="0" y="0"/>
              <a:ext cx="5445520" cy="974756"/>
            </a:xfrm>
            <a:custGeom>
              <a:avLst/>
              <a:gdLst/>
              <a:ahLst/>
              <a:cxnLst/>
              <a:rect l="l" t="t" r="r" b="b"/>
              <a:pathLst>
                <a:path w="5445520" h="974756">
                  <a:moveTo>
                    <a:pt x="0" y="0"/>
                  </a:moveTo>
                  <a:lnTo>
                    <a:pt x="5445520" y="0"/>
                  </a:lnTo>
                  <a:lnTo>
                    <a:pt x="5445520" y="974756"/>
                  </a:lnTo>
                  <a:lnTo>
                    <a:pt x="0" y="974756"/>
                  </a:lnTo>
                  <a:close/>
                </a:path>
              </a:pathLst>
            </a:custGeom>
            <a:solidFill>
              <a:srgbClr val="000000">
                <a:alpha val="0"/>
              </a:srgbClr>
            </a:solidFill>
          </p:spPr>
          <p:txBody>
            <a:bodyPr/>
            <a:lstStyle/>
            <a:p>
              <a:endParaRPr lang="en-US" sz="1200"/>
            </a:p>
          </p:txBody>
        </p:sp>
        <p:sp>
          <p:nvSpPr>
            <p:cNvPr id="19" name="TextBox 19"/>
            <p:cNvSpPr txBox="1"/>
            <p:nvPr/>
          </p:nvSpPr>
          <p:spPr>
            <a:xfrm>
              <a:off x="0" y="-38100"/>
              <a:ext cx="5445520" cy="1012856"/>
            </a:xfrm>
            <a:prstGeom prst="rect">
              <a:avLst/>
            </a:prstGeom>
          </p:spPr>
          <p:txBody>
            <a:bodyPr lIns="0" tIns="0" rIns="0" bIns="0" rtlCol="0" anchor="ctr"/>
            <a:lstStyle/>
            <a:p>
              <a:pPr algn="ctr">
                <a:lnSpc>
                  <a:spcPts val="3200"/>
                </a:lnSpc>
              </a:pPr>
              <a:r>
                <a:rPr lang="en-US" sz="2667" b="1">
                  <a:solidFill>
                    <a:srgbClr val="FFFFFF"/>
                  </a:solidFill>
                  <a:latin typeface="Helvetica Bold"/>
                  <a:ea typeface="Helvetica Bold"/>
                  <a:cs typeface="Helvetica Bold"/>
                  <a:sym typeface="Helvetica Bold"/>
                </a:rPr>
                <a:t>$8,000</a:t>
              </a:r>
            </a:p>
          </p:txBody>
        </p:sp>
      </p:grpSp>
      <p:grpSp>
        <p:nvGrpSpPr>
          <p:cNvPr id="20" name="Group 20"/>
          <p:cNvGrpSpPr/>
          <p:nvPr/>
        </p:nvGrpSpPr>
        <p:grpSpPr>
          <a:xfrm>
            <a:off x="3217387" y="4913672"/>
            <a:ext cx="2751033" cy="371550"/>
            <a:chOff x="0" y="0"/>
            <a:chExt cx="5502067" cy="743100"/>
          </a:xfrm>
        </p:grpSpPr>
        <p:sp>
          <p:nvSpPr>
            <p:cNvPr id="21" name="Freeform 21"/>
            <p:cNvSpPr/>
            <p:nvPr/>
          </p:nvSpPr>
          <p:spPr>
            <a:xfrm>
              <a:off x="9525" y="9525"/>
              <a:ext cx="5476621" cy="717677"/>
            </a:xfrm>
            <a:custGeom>
              <a:avLst/>
              <a:gdLst/>
              <a:ahLst/>
              <a:cxnLst/>
              <a:rect l="l" t="t" r="r" b="b"/>
              <a:pathLst>
                <a:path w="5476621" h="717677">
                  <a:moveTo>
                    <a:pt x="0" y="0"/>
                  </a:moveTo>
                  <a:lnTo>
                    <a:pt x="5476621" y="0"/>
                  </a:lnTo>
                  <a:lnTo>
                    <a:pt x="5476621" y="717677"/>
                  </a:lnTo>
                  <a:lnTo>
                    <a:pt x="0" y="717677"/>
                  </a:lnTo>
                  <a:close/>
                </a:path>
              </a:pathLst>
            </a:custGeom>
            <a:solidFill>
              <a:srgbClr val="34526F"/>
            </a:solidFill>
            <a:ln w="12700">
              <a:solidFill>
                <a:srgbClr val="000000"/>
              </a:solidFill>
            </a:ln>
          </p:spPr>
          <p:txBody>
            <a:bodyPr/>
            <a:lstStyle/>
            <a:p>
              <a:endParaRPr lang="en-US" sz="1200"/>
            </a:p>
          </p:txBody>
        </p:sp>
        <p:sp>
          <p:nvSpPr>
            <p:cNvPr id="22" name="Freeform 22"/>
            <p:cNvSpPr/>
            <p:nvPr/>
          </p:nvSpPr>
          <p:spPr>
            <a:xfrm>
              <a:off x="0" y="0"/>
              <a:ext cx="5495671" cy="736727"/>
            </a:xfrm>
            <a:custGeom>
              <a:avLst/>
              <a:gdLst/>
              <a:ahLst/>
              <a:cxnLst/>
              <a:rect l="l" t="t" r="r" b="b"/>
              <a:pathLst>
                <a:path w="5495671" h="736727">
                  <a:moveTo>
                    <a:pt x="9525" y="0"/>
                  </a:moveTo>
                  <a:lnTo>
                    <a:pt x="5486146" y="0"/>
                  </a:lnTo>
                  <a:cubicBezTo>
                    <a:pt x="5491353" y="0"/>
                    <a:pt x="5495671" y="4318"/>
                    <a:pt x="5495671" y="9525"/>
                  </a:cubicBezTo>
                  <a:lnTo>
                    <a:pt x="5495671" y="727202"/>
                  </a:lnTo>
                  <a:cubicBezTo>
                    <a:pt x="5495671" y="732409"/>
                    <a:pt x="5491353" y="736727"/>
                    <a:pt x="5486146" y="736727"/>
                  </a:cubicBezTo>
                  <a:lnTo>
                    <a:pt x="9525" y="736727"/>
                  </a:lnTo>
                  <a:cubicBezTo>
                    <a:pt x="4318" y="736727"/>
                    <a:pt x="0" y="732409"/>
                    <a:pt x="0" y="727202"/>
                  </a:cubicBezTo>
                  <a:lnTo>
                    <a:pt x="0" y="9525"/>
                  </a:lnTo>
                  <a:cubicBezTo>
                    <a:pt x="0" y="4318"/>
                    <a:pt x="4318" y="0"/>
                    <a:pt x="9525" y="0"/>
                  </a:cubicBezTo>
                  <a:moveTo>
                    <a:pt x="9525" y="19050"/>
                  </a:moveTo>
                  <a:lnTo>
                    <a:pt x="9525" y="9525"/>
                  </a:lnTo>
                  <a:lnTo>
                    <a:pt x="19050" y="9525"/>
                  </a:lnTo>
                  <a:lnTo>
                    <a:pt x="19050" y="727202"/>
                  </a:lnTo>
                  <a:lnTo>
                    <a:pt x="9525" y="727202"/>
                  </a:lnTo>
                  <a:lnTo>
                    <a:pt x="9525" y="717677"/>
                  </a:lnTo>
                  <a:lnTo>
                    <a:pt x="5486146" y="717677"/>
                  </a:lnTo>
                  <a:lnTo>
                    <a:pt x="5486146" y="727202"/>
                  </a:lnTo>
                  <a:lnTo>
                    <a:pt x="5476621" y="727202"/>
                  </a:lnTo>
                  <a:lnTo>
                    <a:pt x="5476621" y="9525"/>
                  </a:lnTo>
                  <a:lnTo>
                    <a:pt x="5486146" y="9525"/>
                  </a:lnTo>
                  <a:lnTo>
                    <a:pt x="5486146" y="19050"/>
                  </a:lnTo>
                  <a:lnTo>
                    <a:pt x="9525" y="19050"/>
                  </a:lnTo>
                  <a:close/>
                </a:path>
              </a:pathLst>
            </a:custGeom>
            <a:solidFill>
              <a:srgbClr val="FFFFFF"/>
            </a:solidFill>
            <a:ln w="12700">
              <a:solidFill>
                <a:srgbClr val="000000"/>
              </a:solidFill>
            </a:ln>
          </p:spPr>
          <p:txBody>
            <a:bodyPr/>
            <a:lstStyle/>
            <a:p>
              <a:endParaRPr lang="en-US" sz="1200"/>
            </a:p>
          </p:txBody>
        </p:sp>
      </p:grpSp>
      <p:grpSp>
        <p:nvGrpSpPr>
          <p:cNvPr id="23" name="Group 23"/>
          <p:cNvGrpSpPr/>
          <p:nvPr/>
        </p:nvGrpSpPr>
        <p:grpSpPr>
          <a:xfrm>
            <a:off x="3307987" y="4926375"/>
            <a:ext cx="2603697" cy="346147"/>
            <a:chOff x="0" y="0"/>
            <a:chExt cx="5207394" cy="692294"/>
          </a:xfrm>
        </p:grpSpPr>
        <p:sp>
          <p:nvSpPr>
            <p:cNvPr id="24" name="Freeform 24"/>
            <p:cNvSpPr/>
            <p:nvPr/>
          </p:nvSpPr>
          <p:spPr>
            <a:xfrm>
              <a:off x="0" y="0"/>
              <a:ext cx="5207394" cy="692294"/>
            </a:xfrm>
            <a:custGeom>
              <a:avLst/>
              <a:gdLst/>
              <a:ahLst/>
              <a:cxnLst/>
              <a:rect l="l" t="t" r="r" b="b"/>
              <a:pathLst>
                <a:path w="5207394" h="692294">
                  <a:moveTo>
                    <a:pt x="0" y="0"/>
                  </a:moveTo>
                  <a:lnTo>
                    <a:pt x="5207394" y="0"/>
                  </a:lnTo>
                  <a:lnTo>
                    <a:pt x="5207394" y="692294"/>
                  </a:lnTo>
                  <a:lnTo>
                    <a:pt x="0" y="692294"/>
                  </a:lnTo>
                  <a:close/>
                </a:path>
              </a:pathLst>
            </a:custGeom>
            <a:solidFill>
              <a:srgbClr val="000000">
                <a:alpha val="0"/>
              </a:srgbClr>
            </a:solidFill>
          </p:spPr>
          <p:txBody>
            <a:bodyPr/>
            <a:lstStyle/>
            <a:p>
              <a:endParaRPr lang="en-US" sz="1200"/>
            </a:p>
          </p:txBody>
        </p:sp>
        <p:sp>
          <p:nvSpPr>
            <p:cNvPr id="25" name="TextBox 25"/>
            <p:cNvSpPr txBox="1"/>
            <p:nvPr/>
          </p:nvSpPr>
          <p:spPr>
            <a:xfrm>
              <a:off x="0" y="-9525"/>
              <a:ext cx="5207394" cy="701819"/>
            </a:xfrm>
            <a:prstGeom prst="rect">
              <a:avLst/>
            </a:prstGeom>
          </p:spPr>
          <p:txBody>
            <a:bodyPr lIns="0" tIns="0" rIns="0" bIns="0" rtlCol="0" anchor="ctr"/>
            <a:lstStyle/>
            <a:p>
              <a:pPr algn="ctr">
                <a:lnSpc>
                  <a:spcPts val="1599"/>
                </a:lnSpc>
              </a:pPr>
              <a:r>
                <a:rPr lang="en-US" sz="1333" b="1">
                  <a:solidFill>
                    <a:srgbClr val="FFFFFF"/>
                  </a:solidFill>
                  <a:latin typeface="Helvetica Bold"/>
                  <a:ea typeface="Helvetica Bold"/>
                  <a:cs typeface="Helvetica Bold"/>
                  <a:sym typeface="Helvetica Bold"/>
                </a:rPr>
                <a:t> One Month Cash Flow</a:t>
              </a:r>
            </a:p>
          </p:txBody>
        </p:sp>
      </p:grpSp>
      <p:grpSp>
        <p:nvGrpSpPr>
          <p:cNvPr id="26" name="Group 26"/>
          <p:cNvGrpSpPr/>
          <p:nvPr/>
        </p:nvGrpSpPr>
        <p:grpSpPr>
          <a:xfrm>
            <a:off x="3234171" y="5219315"/>
            <a:ext cx="2751032" cy="311200"/>
            <a:chOff x="0" y="0"/>
            <a:chExt cx="5502064" cy="622400"/>
          </a:xfrm>
        </p:grpSpPr>
        <p:sp>
          <p:nvSpPr>
            <p:cNvPr id="27" name="Freeform 27"/>
            <p:cNvSpPr/>
            <p:nvPr/>
          </p:nvSpPr>
          <p:spPr>
            <a:xfrm>
              <a:off x="9525" y="9525"/>
              <a:ext cx="5476621" cy="597027"/>
            </a:xfrm>
            <a:custGeom>
              <a:avLst/>
              <a:gdLst/>
              <a:ahLst/>
              <a:cxnLst/>
              <a:rect l="l" t="t" r="r" b="b"/>
              <a:pathLst>
                <a:path w="5476621" h="597027">
                  <a:moveTo>
                    <a:pt x="0" y="0"/>
                  </a:moveTo>
                  <a:lnTo>
                    <a:pt x="5476621" y="0"/>
                  </a:lnTo>
                  <a:lnTo>
                    <a:pt x="5476621" y="597027"/>
                  </a:lnTo>
                  <a:lnTo>
                    <a:pt x="0" y="597027"/>
                  </a:lnTo>
                  <a:close/>
                </a:path>
              </a:pathLst>
            </a:custGeom>
            <a:solidFill>
              <a:srgbClr val="BE0004"/>
            </a:solidFill>
            <a:ln w="12700">
              <a:solidFill>
                <a:srgbClr val="000000"/>
              </a:solidFill>
            </a:ln>
          </p:spPr>
          <p:txBody>
            <a:bodyPr/>
            <a:lstStyle/>
            <a:p>
              <a:endParaRPr lang="en-US" sz="1200"/>
            </a:p>
          </p:txBody>
        </p:sp>
        <p:sp>
          <p:nvSpPr>
            <p:cNvPr id="28" name="Freeform 28"/>
            <p:cNvSpPr/>
            <p:nvPr/>
          </p:nvSpPr>
          <p:spPr>
            <a:xfrm>
              <a:off x="0" y="0"/>
              <a:ext cx="5495671" cy="616077"/>
            </a:xfrm>
            <a:custGeom>
              <a:avLst/>
              <a:gdLst/>
              <a:ahLst/>
              <a:cxnLst/>
              <a:rect l="l" t="t" r="r" b="b"/>
              <a:pathLst>
                <a:path w="5495671" h="616077">
                  <a:moveTo>
                    <a:pt x="9525" y="0"/>
                  </a:moveTo>
                  <a:lnTo>
                    <a:pt x="5486146" y="0"/>
                  </a:lnTo>
                  <a:cubicBezTo>
                    <a:pt x="5491353" y="0"/>
                    <a:pt x="5495671" y="4318"/>
                    <a:pt x="5495671" y="9525"/>
                  </a:cubicBezTo>
                  <a:lnTo>
                    <a:pt x="5495671" y="606552"/>
                  </a:lnTo>
                  <a:cubicBezTo>
                    <a:pt x="5495671" y="611759"/>
                    <a:pt x="5491353" y="616077"/>
                    <a:pt x="5486146" y="616077"/>
                  </a:cubicBezTo>
                  <a:lnTo>
                    <a:pt x="9525" y="616077"/>
                  </a:lnTo>
                  <a:cubicBezTo>
                    <a:pt x="4318" y="616077"/>
                    <a:pt x="0" y="611759"/>
                    <a:pt x="0" y="606552"/>
                  </a:cubicBezTo>
                  <a:lnTo>
                    <a:pt x="0" y="9525"/>
                  </a:lnTo>
                  <a:cubicBezTo>
                    <a:pt x="0" y="4318"/>
                    <a:pt x="4318" y="0"/>
                    <a:pt x="9525" y="0"/>
                  </a:cubicBezTo>
                  <a:moveTo>
                    <a:pt x="9525" y="19050"/>
                  </a:moveTo>
                  <a:lnTo>
                    <a:pt x="9525" y="9525"/>
                  </a:lnTo>
                  <a:lnTo>
                    <a:pt x="19050" y="9525"/>
                  </a:lnTo>
                  <a:lnTo>
                    <a:pt x="19050" y="606552"/>
                  </a:lnTo>
                  <a:lnTo>
                    <a:pt x="9525" y="606552"/>
                  </a:lnTo>
                  <a:lnTo>
                    <a:pt x="9525" y="597027"/>
                  </a:lnTo>
                  <a:lnTo>
                    <a:pt x="5486146" y="597027"/>
                  </a:lnTo>
                  <a:lnTo>
                    <a:pt x="5486146" y="606552"/>
                  </a:lnTo>
                  <a:lnTo>
                    <a:pt x="5476621" y="606552"/>
                  </a:lnTo>
                  <a:lnTo>
                    <a:pt x="5476621" y="9525"/>
                  </a:lnTo>
                  <a:lnTo>
                    <a:pt x="5486146" y="9525"/>
                  </a:lnTo>
                  <a:lnTo>
                    <a:pt x="5486146" y="19050"/>
                  </a:lnTo>
                  <a:lnTo>
                    <a:pt x="9525" y="19050"/>
                  </a:lnTo>
                  <a:close/>
                </a:path>
              </a:pathLst>
            </a:custGeom>
            <a:solidFill>
              <a:srgbClr val="FFFFFF"/>
            </a:solidFill>
            <a:ln w="12700">
              <a:solidFill>
                <a:srgbClr val="000000"/>
              </a:solidFill>
            </a:ln>
          </p:spPr>
          <p:txBody>
            <a:bodyPr/>
            <a:lstStyle/>
            <a:p>
              <a:endParaRPr lang="en-US" sz="1200"/>
            </a:p>
          </p:txBody>
        </p:sp>
      </p:grpSp>
      <p:grpSp>
        <p:nvGrpSpPr>
          <p:cNvPr id="29" name="Group 29"/>
          <p:cNvGrpSpPr/>
          <p:nvPr/>
        </p:nvGrpSpPr>
        <p:grpSpPr>
          <a:xfrm>
            <a:off x="3300954" y="5150566"/>
            <a:ext cx="2649431" cy="487378"/>
            <a:chOff x="0" y="0"/>
            <a:chExt cx="5298861" cy="974756"/>
          </a:xfrm>
        </p:grpSpPr>
        <p:sp>
          <p:nvSpPr>
            <p:cNvPr id="30" name="Freeform 30"/>
            <p:cNvSpPr/>
            <p:nvPr/>
          </p:nvSpPr>
          <p:spPr>
            <a:xfrm>
              <a:off x="0" y="0"/>
              <a:ext cx="5298861" cy="974756"/>
            </a:xfrm>
            <a:custGeom>
              <a:avLst/>
              <a:gdLst/>
              <a:ahLst/>
              <a:cxnLst/>
              <a:rect l="l" t="t" r="r" b="b"/>
              <a:pathLst>
                <a:path w="5298861" h="974756">
                  <a:moveTo>
                    <a:pt x="0" y="0"/>
                  </a:moveTo>
                  <a:lnTo>
                    <a:pt x="5298861" y="0"/>
                  </a:lnTo>
                  <a:lnTo>
                    <a:pt x="5298861" y="974756"/>
                  </a:lnTo>
                  <a:lnTo>
                    <a:pt x="0" y="974756"/>
                  </a:lnTo>
                  <a:close/>
                </a:path>
              </a:pathLst>
            </a:custGeom>
            <a:solidFill>
              <a:srgbClr val="000000">
                <a:alpha val="0"/>
              </a:srgbClr>
            </a:solidFill>
          </p:spPr>
          <p:txBody>
            <a:bodyPr/>
            <a:lstStyle/>
            <a:p>
              <a:endParaRPr lang="en-US" sz="1200"/>
            </a:p>
          </p:txBody>
        </p:sp>
        <p:sp>
          <p:nvSpPr>
            <p:cNvPr id="31" name="TextBox 31"/>
            <p:cNvSpPr txBox="1"/>
            <p:nvPr/>
          </p:nvSpPr>
          <p:spPr>
            <a:xfrm>
              <a:off x="0" y="-38100"/>
              <a:ext cx="5298861" cy="1012856"/>
            </a:xfrm>
            <a:prstGeom prst="rect">
              <a:avLst/>
            </a:prstGeom>
          </p:spPr>
          <p:txBody>
            <a:bodyPr lIns="0" tIns="0" rIns="0" bIns="0" rtlCol="0" anchor="ctr"/>
            <a:lstStyle/>
            <a:p>
              <a:pPr algn="ctr">
                <a:lnSpc>
                  <a:spcPts val="3200"/>
                </a:lnSpc>
              </a:pPr>
              <a:r>
                <a:rPr lang="en-US" sz="2667" b="1">
                  <a:solidFill>
                    <a:srgbClr val="FFFFFF"/>
                  </a:solidFill>
                  <a:latin typeface="Helvetica Bold"/>
                  <a:ea typeface="Helvetica Bold"/>
                  <a:cs typeface="Helvetica Bold"/>
                  <a:sym typeface="Helvetica Bold"/>
                </a:rPr>
                <a:t>$10,600</a:t>
              </a:r>
            </a:p>
          </p:txBody>
        </p:sp>
      </p:grpSp>
      <p:grpSp>
        <p:nvGrpSpPr>
          <p:cNvPr id="32" name="Group 32"/>
          <p:cNvGrpSpPr/>
          <p:nvPr/>
        </p:nvGrpSpPr>
        <p:grpSpPr>
          <a:xfrm>
            <a:off x="6396557" y="4913672"/>
            <a:ext cx="2590344" cy="371550"/>
            <a:chOff x="0" y="0"/>
            <a:chExt cx="5180688" cy="743100"/>
          </a:xfrm>
        </p:grpSpPr>
        <p:sp>
          <p:nvSpPr>
            <p:cNvPr id="33" name="Freeform 33"/>
            <p:cNvSpPr/>
            <p:nvPr/>
          </p:nvSpPr>
          <p:spPr>
            <a:xfrm>
              <a:off x="9525" y="9525"/>
              <a:ext cx="5155311" cy="717677"/>
            </a:xfrm>
            <a:custGeom>
              <a:avLst/>
              <a:gdLst/>
              <a:ahLst/>
              <a:cxnLst/>
              <a:rect l="l" t="t" r="r" b="b"/>
              <a:pathLst>
                <a:path w="5155311" h="717677">
                  <a:moveTo>
                    <a:pt x="0" y="0"/>
                  </a:moveTo>
                  <a:lnTo>
                    <a:pt x="5155311" y="0"/>
                  </a:lnTo>
                  <a:lnTo>
                    <a:pt x="5155311" y="717677"/>
                  </a:lnTo>
                  <a:lnTo>
                    <a:pt x="0" y="717677"/>
                  </a:lnTo>
                  <a:close/>
                </a:path>
              </a:pathLst>
            </a:custGeom>
            <a:solidFill>
              <a:srgbClr val="34526F"/>
            </a:solidFill>
            <a:ln w="12700">
              <a:solidFill>
                <a:srgbClr val="000000"/>
              </a:solidFill>
            </a:ln>
          </p:spPr>
          <p:txBody>
            <a:bodyPr/>
            <a:lstStyle/>
            <a:p>
              <a:endParaRPr lang="en-US" sz="1200"/>
            </a:p>
          </p:txBody>
        </p:sp>
        <p:sp>
          <p:nvSpPr>
            <p:cNvPr id="34" name="Freeform 34"/>
            <p:cNvSpPr/>
            <p:nvPr/>
          </p:nvSpPr>
          <p:spPr>
            <a:xfrm>
              <a:off x="0" y="0"/>
              <a:ext cx="5174361" cy="736727"/>
            </a:xfrm>
            <a:custGeom>
              <a:avLst/>
              <a:gdLst/>
              <a:ahLst/>
              <a:cxnLst/>
              <a:rect l="l" t="t" r="r" b="b"/>
              <a:pathLst>
                <a:path w="5174361" h="736727">
                  <a:moveTo>
                    <a:pt x="9525" y="0"/>
                  </a:moveTo>
                  <a:lnTo>
                    <a:pt x="5164836" y="0"/>
                  </a:lnTo>
                  <a:cubicBezTo>
                    <a:pt x="5170043" y="0"/>
                    <a:pt x="5174361" y="4318"/>
                    <a:pt x="5174361" y="9525"/>
                  </a:cubicBezTo>
                  <a:lnTo>
                    <a:pt x="5174361" y="727202"/>
                  </a:lnTo>
                  <a:cubicBezTo>
                    <a:pt x="5174361" y="732409"/>
                    <a:pt x="5170043" y="736727"/>
                    <a:pt x="5164836" y="736727"/>
                  </a:cubicBezTo>
                  <a:lnTo>
                    <a:pt x="9525" y="736727"/>
                  </a:lnTo>
                  <a:cubicBezTo>
                    <a:pt x="4318" y="736727"/>
                    <a:pt x="0" y="732409"/>
                    <a:pt x="0" y="727202"/>
                  </a:cubicBezTo>
                  <a:lnTo>
                    <a:pt x="0" y="9525"/>
                  </a:lnTo>
                  <a:cubicBezTo>
                    <a:pt x="0" y="4318"/>
                    <a:pt x="4318" y="0"/>
                    <a:pt x="9525" y="0"/>
                  </a:cubicBezTo>
                  <a:moveTo>
                    <a:pt x="9525" y="19050"/>
                  </a:moveTo>
                  <a:lnTo>
                    <a:pt x="9525" y="9525"/>
                  </a:lnTo>
                  <a:lnTo>
                    <a:pt x="19050" y="9525"/>
                  </a:lnTo>
                  <a:lnTo>
                    <a:pt x="19050" y="727202"/>
                  </a:lnTo>
                  <a:lnTo>
                    <a:pt x="9525" y="727202"/>
                  </a:lnTo>
                  <a:lnTo>
                    <a:pt x="9525" y="717677"/>
                  </a:lnTo>
                  <a:lnTo>
                    <a:pt x="5164836" y="717677"/>
                  </a:lnTo>
                  <a:lnTo>
                    <a:pt x="5164836" y="727202"/>
                  </a:lnTo>
                  <a:lnTo>
                    <a:pt x="5155311" y="727202"/>
                  </a:lnTo>
                  <a:lnTo>
                    <a:pt x="5155311" y="9525"/>
                  </a:lnTo>
                  <a:lnTo>
                    <a:pt x="5164836" y="9525"/>
                  </a:lnTo>
                  <a:lnTo>
                    <a:pt x="5164836" y="19050"/>
                  </a:lnTo>
                  <a:lnTo>
                    <a:pt x="9525" y="19050"/>
                  </a:lnTo>
                  <a:close/>
                </a:path>
              </a:pathLst>
            </a:custGeom>
            <a:solidFill>
              <a:srgbClr val="FFFFFF"/>
            </a:solidFill>
            <a:ln w="12700">
              <a:solidFill>
                <a:srgbClr val="000000"/>
              </a:solidFill>
            </a:ln>
          </p:spPr>
          <p:txBody>
            <a:bodyPr/>
            <a:lstStyle/>
            <a:p>
              <a:endParaRPr lang="en-US" sz="1200"/>
            </a:p>
          </p:txBody>
        </p:sp>
      </p:grpSp>
      <p:grpSp>
        <p:nvGrpSpPr>
          <p:cNvPr id="35" name="Group 35"/>
          <p:cNvGrpSpPr/>
          <p:nvPr/>
        </p:nvGrpSpPr>
        <p:grpSpPr>
          <a:xfrm>
            <a:off x="6470225" y="4926375"/>
            <a:ext cx="2443008" cy="346147"/>
            <a:chOff x="0" y="0"/>
            <a:chExt cx="4886016" cy="692294"/>
          </a:xfrm>
        </p:grpSpPr>
        <p:sp>
          <p:nvSpPr>
            <p:cNvPr id="36" name="Freeform 36"/>
            <p:cNvSpPr/>
            <p:nvPr/>
          </p:nvSpPr>
          <p:spPr>
            <a:xfrm>
              <a:off x="0" y="0"/>
              <a:ext cx="4886016" cy="692294"/>
            </a:xfrm>
            <a:custGeom>
              <a:avLst/>
              <a:gdLst/>
              <a:ahLst/>
              <a:cxnLst/>
              <a:rect l="l" t="t" r="r" b="b"/>
              <a:pathLst>
                <a:path w="4886016" h="692294">
                  <a:moveTo>
                    <a:pt x="0" y="0"/>
                  </a:moveTo>
                  <a:lnTo>
                    <a:pt x="4886016" y="0"/>
                  </a:lnTo>
                  <a:lnTo>
                    <a:pt x="4886016" y="692294"/>
                  </a:lnTo>
                  <a:lnTo>
                    <a:pt x="0" y="692294"/>
                  </a:lnTo>
                  <a:close/>
                </a:path>
              </a:pathLst>
            </a:custGeom>
            <a:solidFill>
              <a:srgbClr val="000000">
                <a:alpha val="0"/>
              </a:srgbClr>
            </a:solidFill>
          </p:spPr>
          <p:txBody>
            <a:bodyPr/>
            <a:lstStyle/>
            <a:p>
              <a:endParaRPr lang="en-US" sz="1200"/>
            </a:p>
          </p:txBody>
        </p:sp>
        <p:sp>
          <p:nvSpPr>
            <p:cNvPr id="37" name="TextBox 37"/>
            <p:cNvSpPr txBox="1"/>
            <p:nvPr/>
          </p:nvSpPr>
          <p:spPr>
            <a:xfrm>
              <a:off x="0" y="-9525"/>
              <a:ext cx="4886016" cy="701819"/>
            </a:xfrm>
            <a:prstGeom prst="rect">
              <a:avLst/>
            </a:prstGeom>
          </p:spPr>
          <p:txBody>
            <a:bodyPr lIns="0" tIns="0" rIns="0" bIns="0" rtlCol="0" anchor="ctr"/>
            <a:lstStyle/>
            <a:p>
              <a:pPr algn="ctr">
                <a:lnSpc>
                  <a:spcPts val="1599"/>
                </a:lnSpc>
              </a:pPr>
              <a:r>
                <a:rPr lang="en-US" sz="1333" b="1">
                  <a:solidFill>
                    <a:srgbClr val="FFFFFF"/>
                  </a:solidFill>
                  <a:latin typeface="Helvetica Bold"/>
                  <a:ea typeface="Helvetica Bold"/>
                  <a:cs typeface="Helvetica Bold"/>
                  <a:sym typeface="Helvetica Bold"/>
                </a:rPr>
                <a:t> One Month Cash Flow</a:t>
              </a:r>
            </a:p>
          </p:txBody>
        </p:sp>
      </p:grpSp>
      <p:grpSp>
        <p:nvGrpSpPr>
          <p:cNvPr id="38" name="Group 38"/>
          <p:cNvGrpSpPr/>
          <p:nvPr/>
        </p:nvGrpSpPr>
        <p:grpSpPr>
          <a:xfrm>
            <a:off x="6379487" y="5219315"/>
            <a:ext cx="2590340" cy="311200"/>
            <a:chOff x="0" y="0"/>
            <a:chExt cx="5180680" cy="622400"/>
          </a:xfrm>
        </p:grpSpPr>
        <p:sp>
          <p:nvSpPr>
            <p:cNvPr id="39" name="Freeform 39"/>
            <p:cNvSpPr/>
            <p:nvPr/>
          </p:nvSpPr>
          <p:spPr>
            <a:xfrm>
              <a:off x="9525" y="9525"/>
              <a:ext cx="5155311" cy="597027"/>
            </a:xfrm>
            <a:custGeom>
              <a:avLst/>
              <a:gdLst/>
              <a:ahLst/>
              <a:cxnLst/>
              <a:rect l="l" t="t" r="r" b="b"/>
              <a:pathLst>
                <a:path w="5155311" h="597027">
                  <a:moveTo>
                    <a:pt x="0" y="0"/>
                  </a:moveTo>
                  <a:lnTo>
                    <a:pt x="5155311" y="0"/>
                  </a:lnTo>
                  <a:lnTo>
                    <a:pt x="5155311" y="597027"/>
                  </a:lnTo>
                  <a:lnTo>
                    <a:pt x="0" y="597027"/>
                  </a:lnTo>
                  <a:close/>
                </a:path>
              </a:pathLst>
            </a:custGeom>
            <a:solidFill>
              <a:srgbClr val="BE0004"/>
            </a:solidFill>
            <a:ln w="12700">
              <a:solidFill>
                <a:srgbClr val="000000"/>
              </a:solidFill>
            </a:ln>
          </p:spPr>
          <p:txBody>
            <a:bodyPr/>
            <a:lstStyle/>
            <a:p>
              <a:endParaRPr lang="en-US" sz="1200"/>
            </a:p>
          </p:txBody>
        </p:sp>
        <p:sp>
          <p:nvSpPr>
            <p:cNvPr id="40" name="Freeform 40"/>
            <p:cNvSpPr/>
            <p:nvPr/>
          </p:nvSpPr>
          <p:spPr>
            <a:xfrm>
              <a:off x="0" y="0"/>
              <a:ext cx="5174361" cy="616077"/>
            </a:xfrm>
            <a:custGeom>
              <a:avLst/>
              <a:gdLst/>
              <a:ahLst/>
              <a:cxnLst/>
              <a:rect l="l" t="t" r="r" b="b"/>
              <a:pathLst>
                <a:path w="5174361" h="616077">
                  <a:moveTo>
                    <a:pt x="9525" y="0"/>
                  </a:moveTo>
                  <a:lnTo>
                    <a:pt x="5164836" y="0"/>
                  </a:lnTo>
                  <a:cubicBezTo>
                    <a:pt x="5170043" y="0"/>
                    <a:pt x="5174361" y="4318"/>
                    <a:pt x="5174361" y="9525"/>
                  </a:cubicBezTo>
                  <a:lnTo>
                    <a:pt x="5174361" y="606552"/>
                  </a:lnTo>
                  <a:cubicBezTo>
                    <a:pt x="5174361" y="611759"/>
                    <a:pt x="5170043" y="616077"/>
                    <a:pt x="5164836" y="616077"/>
                  </a:cubicBezTo>
                  <a:lnTo>
                    <a:pt x="9525" y="616077"/>
                  </a:lnTo>
                  <a:cubicBezTo>
                    <a:pt x="4318" y="616077"/>
                    <a:pt x="0" y="611759"/>
                    <a:pt x="0" y="606552"/>
                  </a:cubicBezTo>
                  <a:lnTo>
                    <a:pt x="0" y="9525"/>
                  </a:lnTo>
                  <a:cubicBezTo>
                    <a:pt x="0" y="4318"/>
                    <a:pt x="4318" y="0"/>
                    <a:pt x="9525" y="0"/>
                  </a:cubicBezTo>
                  <a:moveTo>
                    <a:pt x="9525" y="19050"/>
                  </a:moveTo>
                  <a:lnTo>
                    <a:pt x="9525" y="9525"/>
                  </a:lnTo>
                  <a:lnTo>
                    <a:pt x="19050" y="9525"/>
                  </a:lnTo>
                  <a:lnTo>
                    <a:pt x="19050" y="606552"/>
                  </a:lnTo>
                  <a:lnTo>
                    <a:pt x="9525" y="606552"/>
                  </a:lnTo>
                  <a:lnTo>
                    <a:pt x="9525" y="597027"/>
                  </a:lnTo>
                  <a:lnTo>
                    <a:pt x="5164836" y="597027"/>
                  </a:lnTo>
                  <a:lnTo>
                    <a:pt x="5164836" y="606552"/>
                  </a:lnTo>
                  <a:lnTo>
                    <a:pt x="5155311" y="606552"/>
                  </a:lnTo>
                  <a:lnTo>
                    <a:pt x="5155311" y="9525"/>
                  </a:lnTo>
                  <a:lnTo>
                    <a:pt x="5164836" y="9525"/>
                  </a:lnTo>
                  <a:lnTo>
                    <a:pt x="5164836" y="19050"/>
                  </a:lnTo>
                  <a:lnTo>
                    <a:pt x="9525" y="19050"/>
                  </a:lnTo>
                  <a:close/>
                </a:path>
              </a:pathLst>
            </a:custGeom>
            <a:solidFill>
              <a:srgbClr val="FFFFFF"/>
            </a:solidFill>
            <a:ln w="12700">
              <a:solidFill>
                <a:srgbClr val="000000"/>
              </a:solidFill>
            </a:ln>
          </p:spPr>
          <p:txBody>
            <a:bodyPr/>
            <a:lstStyle/>
            <a:p>
              <a:endParaRPr lang="en-US" sz="1200"/>
            </a:p>
          </p:txBody>
        </p:sp>
      </p:grpSp>
      <p:grpSp>
        <p:nvGrpSpPr>
          <p:cNvPr id="41" name="Group 41"/>
          <p:cNvGrpSpPr/>
          <p:nvPr/>
        </p:nvGrpSpPr>
        <p:grpSpPr>
          <a:xfrm>
            <a:off x="6491502" y="5132650"/>
            <a:ext cx="2488741" cy="487378"/>
            <a:chOff x="0" y="0"/>
            <a:chExt cx="4977482" cy="974756"/>
          </a:xfrm>
        </p:grpSpPr>
        <p:sp>
          <p:nvSpPr>
            <p:cNvPr id="42" name="Freeform 42"/>
            <p:cNvSpPr/>
            <p:nvPr/>
          </p:nvSpPr>
          <p:spPr>
            <a:xfrm>
              <a:off x="0" y="0"/>
              <a:ext cx="4977482" cy="974756"/>
            </a:xfrm>
            <a:custGeom>
              <a:avLst/>
              <a:gdLst/>
              <a:ahLst/>
              <a:cxnLst/>
              <a:rect l="l" t="t" r="r" b="b"/>
              <a:pathLst>
                <a:path w="4977482" h="974756">
                  <a:moveTo>
                    <a:pt x="0" y="0"/>
                  </a:moveTo>
                  <a:lnTo>
                    <a:pt x="4977482" y="0"/>
                  </a:lnTo>
                  <a:lnTo>
                    <a:pt x="4977482" y="974756"/>
                  </a:lnTo>
                  <a:lnTo>
                    <a:pt x="0" y="974756"/>
                  </a:lnTo>
                  <a:close/>
                </a:path>
              </a:pathLst>
            </a:custGeom>
            <a:solidFill>
              <a:srgbClr val="000000">
                <a:alpha val="0"/>
              </a:srgbClr>
            </a:solidFill>
          </p:spPr>
          <p:txBody>
            <a:bodyPr/>
            <a:lstStyle/>
            <a:p>
              <a:endParaRPr lang="en-US" sz="1200"/>
            </a:p>
          </p:txBody>
        </p:sp>
        <p:sp>
          <p:nvSpPr>
            <p:cNvPr id="43" name="TextBox 43"/>
            <p:cNvSpPr txBox="1"/>
            <p:nvPr/>
          </p:nvSpPr>
          <p:spPr>
            <a:xfrm>
              <a:off x="0" y="-38100"/>
              <a:ext cx="4977482" cy="1012856"/>
            </a:xfrm>
            <a:prstGeom prst="rect">
              <a:avLst/>
            </a:prstGeom>
          </p:spPr>
          <p:txBody>
            <a:bodyPr lIns="0" tIns="0" rIns="0" bIns="0" rtlCol="0" anchor="ctr"/>
            <a:lstStyle/>
            <a:p>
              <a:pPr algn="ctr">
                <a:lnSpc>
                  <a:spcPts val="3200"/>
                </a:lnSpc>
              </a:pPr>
              <a:r>
                <a:rPr lang="en-US" sz="2667" b="1">
                  <a:solidFill>
                    <a:srgbClr val="FFFFFF"/>
                  </a:solidFill>
                  <a:latin typeface="Helvetica Bold"/>
                  <a:ea typeface="Helvetica Bold"/>
                  <a:cs typeface="Helvetica Bold"/>
                  <a:sym typeface="Helvetica Bold"/>
                </a:rPr>
                <a:t>$5,500</a:t>
              </a:r>
            </a:p>
          </p:txBody>
        </p:sp>
      </p:grpSp>
      <p:sp>
        <p:nvSpPr>
          <p:cNvPr id="44" name="TextBox 44"/>
          <p:cNvSpPr txBox="1"/>
          <p:nvPr/>
        </p:nvSpPr>
        <p:spPr>
          <a:xfrm>
            <a:off x="276492" y="1458793"/>
            <a:ext cx="2766573" cy="721480"/>
          </a:xfrm>
          <a:prstGeom prst="rect">
            <a:avLst/>
          </a:prstGeom>
        </p:spPr>
        <p:txBody>
          <a:bodyPr lIns="0" tIns="0" rIns="0" bIns="0" rtlCol="0" anchor="t">
            <a:spAutoFit/>
          </a:bodyPr>
          <a:lstStyle/>
          <a:p>
            <a:pPr algn="ctr">
              <a:lnSpc>
                <a:spcPts val="2880"/>
              </a:lnSpc>
            </a:pPr>
            <a:r>
              <a:rPr lang="en-US" sz="2400" dirty="0">
                <a:solidFill>
                  <a:srgbClr val="000000"/>
                </a:solidFill>
                <a:latin typeface="Trebuchet MS"/>
                <a:ea typeface="Trebuchet MS"/>
                <a:cs typeface="Trebuchet MS"/>
                <a:sym typeface="Trebuchet MS"/>
              </a:rPr>
              <a:t>Keisha High</a:t>
            </a:r>
          </a:p>
          <a:p>
            <a:pPr algn="ctr">
              <a:lnSpc>
                <a:spcPts val="2880"/>
              </a:lnSpc>
            </a:pPr>
            <a:r>
              <a:rPr lang="en-US" sz="2400" dirty="0">
                <a:solidFill>
                  <a:srgbClr val="000000"/>
                </a:solidFill>
                <a:latin typeface="Trebuchet MS"/>
                <a:ea typeface="Trebuchet MS"/>
                <a:cs typeface="Trebuchet MS"/>
                <a:sym typeface="Trebuchet MS"/>
              </a:rPr>
              <a:t> Leader </a:t>
            </a:r>
            <a:r>
              <a:rPr lang="en-US" sz="2400" dirty="0" err="1">
                <a:solidFill>
                  <a:srgbClr val="000000"/>
                </a:solidFill>
                <a:latin typeface="Trebuchet MS"/>
                <a:ea typeface="Trebuchet MS"/>
                <a:cs typeface="Trebuchet MS"/>
                <a:sym typeface="Trebuchet MS"/>
              </a:rPr>
              <a:t>régional</a:t>
            </a:r>
            <a:endParaRPr lang="en-US" sz="2400" dirty="0">
              <a:solidFill>
                <a:srgbClr val="000000"/>
              </a:solidFill>
              <a:latin typeface="Trebuchet MS"/>
              <a:ea typeface="Trebuchet MS"/>
              <a:cs typeface="Trebuchet MS"/>
              <a:sym typeface="Trebuchet MS"/>
            </a:endParaRPr>
          </a:p>
        </p:txBody>
      </p:sp>
      <p:sp>
        <p:nvSpPr>
          <p:cNvPr id="45" name="TextBox 45"/>
          <p:cNvSpPr txBox="1"/>
          <p:nvPr/>
        </p:nvSpPr>
        <p:spPr>
          <a:xfrm>
            <a:off x="3212837" y="1453413"/>
            <a:ext cx="2754571" cy="721480"/>
          </a:xfrm>
          <a:prstGeom prst="rect">
            <a:avLst/>
          </a:prstGeom>
        </p:spPr>
        <p:txBody>
          <a:bodyPr lIns="0" tIns="0" rIns="0" bIns="0" rtlCol="0" anchor="t">
            <a:spAutoFit/>
          </a:bodyPr>
          <a:lstStyle/>
          <a:p>
            <a:pPr algn="ctr">
              <a:lnSpc>
                <a:spcPts val="2880"/>
              </a:lnSpc>
            </a:pPr>
            <a:r>
              <a:rPr lang="en-US" sz="2400" dirty="0">
                <a:solidFill>
                  <a:srgbClr val="000000"/>
                </a:solidFill>
                <a:latin typeface="Trebuchet MS"/>
                <a:ea typeface="Trebuchet MS"/>
                <a:cs typeface="Trebuchet MS"/>
                <a:sym typeface="Trebuchet MS"/>
              </a:rPr>
              <a:t>Marcia High</a:t>
            </a:r>
          </a:p>
          <a:p>
            <a:pPr algn="ctr">
              <a:lnSpc>
                <a:spcPts val="2880"/>
              </a:lnSpc>
            </a:pPr>
            <a:r>
              <a:rPr lang="en-US" sz="2400" dirty="0">
                <a:solidFill>
                  <a:srgbClr val="000000"/>
                </a:solidFill>
                <a:latin typeface="Trebuchet MS"/>
                <a:ea typeface="Trebuchet MS"/>
                <a:cs typeface="Trebuchet MS"/>
                <a:sym typeface="Trebuchet MS"/>
              </a:rPr>
              <a:t>Chef de division</a:t>
            </a:r>
          </a:p>
        </p:txBody>
      </p:sp>
      <p:sp>
        <p:nvSpPr>
          <p:cNvPr id="46" name="TextBox 46"/>
          <p:cNvSpPr txBox="1"/>
          <p:nvPr/>
        </p:nvSpPr>
        <p:spPr>
          <a:xfrm>
            <a:off x="6101358" y="1453416"/>
            <a:ext cx="3029774" cy="721480"/>
          </a:xfrm>
          <a:prstGeom prst="rect">
            <a:avLst/>
          </a:prstGeom>
        </p:spPr>
        <p:txBody>
          <a:bodyPr lIns="0" tIns="0" rIns="0" bIns="0" rtlCol="0" anchor="t">
            <a:spAutoFit/>
          </a:bodyPr>
          <a:lstStyle/>
          <a:p>
            <a:pPr algn="ctr">
              <a:lnSpc>
                <a:spcPts val="2880"/>
              </a:lnSpc>
            </a:pPr>
            <a:r>
              <a:rPr lang="en-US" sz="2400" dirty="0">
                <a:solidFill>
                  <a:srgbClr val="000000"/>
                </a:solidFill>
                <a:latin typeface="Trebuchet MS"/>
                <a:ea typeface="Trebuchet MS"/>
                <a:cs typeface="Trebuchet MS"/>
                <a:sym typeface="Trebuchet MS"/>
              </a:rPr>
              <a:t>Marquita Kennedy</a:t>
            </a:r>
          </a:p>
          <a:p>
            <a:pPr algn="ctr">
              <a:lnSpc>
                <a:spcPts val="2880"/>
              </a:lnSpc>
            </a:pPr>
            <a:r>
              <a:rPr lang="en-US" sz="2400" dirty="0">
                <a:solidFill>
                  <a:srgbClr val="000000"/>
                </a:solidFill>
                <a:latin typeface="Trebuchet MS"/>
                <a:ea typeface="Trebuchet MS"/>
                <a:cs typeface="Trebuchet MS"/>
                <a:sym typeface="Trebuchet MS"/>
              </a:rPr>
              <a:t> Leader </a:t>
            </a:r>
            <a:r>
              <a:rPr lang="en-US" sz="2400" dirty="0" err="1">
                <a:solidFill>
                  <a:srgbClr val="000000"/>
                </a:solidFill>
                <a:latin typeface="Trebuchet MS"/>
                <a:ea typeface="Trebuchet MS"/>
                <a:cs typeface="Trebuchet MS"/>
                <a:sym typeface="Trebuchet MS"/>
              </a:rPr>
              <a:t>régional</a:t>
            </a:r>
            <a:endParaRPr lang="en-US" sz="2400" dirty="0">
              <a:solidFill>
                <a:srgbClr val="000000"/>
              </a:solidFill>
              <a:latin typeface="Trebuchet MS"/>
              <a:ea typeface="Trebuchet MS"/>
              <a:cs typeface="Trebuchet MS"/>
              <a:sym typeface="Trebuchet MS"/>
            </a:endParaRPr>
          </a:p>
        </p:txBody>
      </p:sp>
      <p:grpSp>
        <p:nvGrpSpPr>
          <p:cNvPr id="47" name="Group 47"/>
          <p:cNvGrpSpPr/>
          <p:nvPr/>
        </p:nvGrpSpPr>
        <p:grpSpPr>
          <a:xfrm>
            <a:off x="9241357" y="4913672"/>
            <a:ext cx="2590344" cy="371550"/>
            <a:chOff x="0" y="0"/>
            <a:chExt cx="5180688" cy="743100"/>
          </a:xfrm>
        </p:grpSpPr>
        <p:sp>
          <p:nvSpPr>
            <p:cNvPr id="48" name="Freeform 48"/>
            <p:cNvSpPr/>
            <p:nvPr/>
          </p:nvSpPr>
          <p:spPr>
            <a:xfrm>
              <a:off x="9525" y="9525"/>
              <a:ext cx="5155311" cy="717677"/>
            </a:xfrm>
            <a:custGeom>
              <a:avLst/>
              <a:gdLst/>
              <a:ahLst/>
              <a:cxnLst/>
              <a:rect l="l" t="t" r="r" b="b"/>
              <a:pathLst>
                <a:path w="5155311" h="717677">
                  <a:moveTo>
                    <a:pt x="0" y="0"/>
                  </a:moveTo>
                  <a:lnTo>
                    <a:pt x="5155311" y="0"/>
                  </a:lnTo>
                  <a:lnTo>
                    <a:pt x="5155311" y="717677"/>
                  </a:lnTo>
                  <a:lnTo>
                    <a:pt x="0" y="717677"/>
                  </a:lnTo>
                  <a:close/>
                </a:path>
              </a:pathLst>
            </a:custGeom>
            <a:solidFill>
              <a:srgbClr val="34526F"/>
            </a:solidFill>
            <a:ln w="12700">
              <a:solidFill>
                <a:srgbClr val="000000"/>
              </a:solidFill>
            </a:ln>
          </p:spPr>
          <p:txBody>
            <a:bodyPr/>
            <a:lstStyle/>
            <a:p>
              <a:endParaRPr lang="en-US" sz="1200"/>
            </a:p>
          </p:txBody>
        </p:sp>
        <p:sp>
          <p:nvSpPr>
            <p:cNvPr id="49" name="Freeform 49"/>
            <p:cNvSpPr/>
            <p:nvPr/>
          </p:nvSpPr>
          <p:spPr>
            <a:xfrm>
              <a:off x="0" y="0"/>
              <a:ext cx="5174361" cy="736727"/>
            </a:xfrm>
            <a:custGeom>
              <a:avLst/>
              <a:gdLst/>
              <a:ahLst/>
              <a:cxnLst/>
              <a:rect l="l" t="t" r="r" b="b"/>
              <a:pathLst>
                <a:path w="5174361" h="736727">
                  <a:moveTo>
                    <a:pt x="9525" y="0"/>
                  </a:moveTo>
                  <a:lnTo>
                    <a:pt x="5164836" y="0"/>
                  </a:lnTo>
                  <a:cubicBezTo>
                    <a:pt x="5170043" y="0"/>
                    <a:pt x="5174361" y="4318"/>
                    <a:pt x="5174361" y="9525"/>
                  </a:cubicBezTo>
                  <a:lnTo>
                    <a:pt x="5174361" y="727202"/>
                  </a:lnTo>
                  <a:cubicBezTo>
                    <a:pt x="5174361" y="732409"/>
                    <a:pt x="5170043" y="736727"/>
                    <a:pt x="5164836" y="736727"/>
                  </a:cubicBezTo>
                  <a:lnTo>
                    <a:pt x="9525" y="736727"/>
                  </a:lnTo>
                  <a:cubicBezTo>
                    <a:pt x="4318" y="736727"/>
                    <a:pt x="0" y="732409"/>
                    <a:pt x="0" y="727202"/>
                  </a:cubicBezTo>
                  <a:lnTo>
                    <a:pt x="0" y="9525"/>
                  </a:lnTo>
                  <a:cubicBezTo>
                    <a:pt x="0" y="4318"/>
                    <a:pt x="4318" y="0"/>
                    <a:pt x="9525" y="0"/>
                  </a:cubicBezTo>
                  <a:moveTo>
                    <a:pt x="9525" y="19050"/>
                  </a:moveTo>
                  <a:lnTo>
                    <a:pt x="9525" y="9525"/>
                  </a:lnTo>
                  <a:lnTo>
                    <a:pt x="19050" y="9525"/>
                  </a:lnTo>
                  <a:lnTo>
                    <a:pt x="19050" y="727202"/>
                  </a:lnTo>
                  <a:lnTo>
                    <a:pt x="9525" y="727202"/>
                  </a:lnTo>
                  <a:lnTo>
                    <a:pt x="9525" y="717677"/>
                  </a:lnTo>
                  <a:lnTo>
                    <a:pt x="5164836" y="717677"/>
                  </a:lnTo>
                  <a:lnTo>
                    <a:pt x="5164836" y="727202"/>
                  </a:lnTo>
                  <a:lnTo>
                    <a:pt x="5155311" y="727202"/>
                  </a:lnTo>
                  <a:lnTo>
                    <a:pt x="5155311" y="9525"/>
                  </a:lnTo>
                  <a:lnTo>
                    <a:pt x="5164836" y="9525"/>
                  </a:lnTo>
                  <a:lnTo>
                    <a:pt x="5164836" y="19050"/>
                  </a:lnTo>
                  <a:lnTo>
                    <a:pt x="9525" y="19050"/>
                  </a:lnTo>
                  <a:close/>
                </a:path>
              </a:pathLst>
            </a:custGeom>
            <a:solidFill>
              <a:srgbClr val="FFFFFF"/>
            </a:solidFill>
            <a:ln w="12700">
              <a:solidFill>
                <a:srgbClr val="000000"/>
              </a:solidFill>
            </a:ln>
          </p:spPr>
          <p:txBody>
            <a:bodyPr/>
            <a:lstStyle/>
            <a:p>
              <a:endParaRPr lang="en-US" sz="1200"/>
            </a:p>
          </p:txBody>
        </p:sp>
      </p:grpSp>
      <p:grpSp>
        <p:nvGrpSpPr>
          <p:cNvPr id="50" name="Group 50"/>
          <p:cNvGrpSpPr/>
          <p:nvPr/>
        </p:nvGrpSpPr>
        <p:grpSpPr>
          <a:xfrm>
            <a:off x="9315026" y="4926375"/>
            <a:ext cx="2443008" cy="346147"/>
            <a:chOff x="0" y="0"/>
            <a:chExt cx="4886016" cy="692294"/>
          </a:xfrm>
        </p:grpSpPr>
        <p:sp>
          <p:nvSpPr>
            <p:cNvPr id="51" name="Freeform 51"/>
            <p:cNvSpPr/>
            <p:nvPr/>
          </p:nvSpPr>
          <p:spPr>
            <a:xfrm>
              <a:off x="0" y="0"/>
              <a:ext cx="4886016" cy="692294"/>
            </a:xfrm>
            <a:custGeom>
              <a:avLst/>
              <a:gdLst/>
              <a:ahLst/>
              <a:cxnLst/>
              <a:rect l="l" t="t" r="r" b="b"/>
              <a:pathLst>
                <a:path w="4886016" h="692294">
                  <a:moveTo>
                    <a:pt x="0" y="0"/>
                  </a:moveTo>
                  <a:lnTo>
                    <a:pt x="4886016" y="0"/>
                  </a:lnTo>
                  <a:lnTo>
                    <a:pt x="4886016" y="692294"/>
                  </a:lnTo>
                  <a:lnTo>
                    <a:pt x="0" y="692294"/>
                  </a:lnTo>
                  <a:close/>
                </a:path>
              </a:pathLst>
            </a:custGeom>
            <a:solidFill>
              <a:srgbClr val="000000">
                <a:alpha val="0"/>
              </a:srgbClr>
            </a:solidFill>
          </p:spPr>
          <p:txBody>
            <a:bodyPr/>
            <a:lstStyle/>
            <a:p>
              <a:endParaRPr lang="en-US" sz="1200"/>
            </a:p>
          </p:txBody>
        </p:sp>
        <p:sp>
          <p:nvSpPr>
            <p:cNvPr id="52" name="TextBox 52"/>
            <p:cNvSpPr txBox="1"/>
            <p:nvPr/>
          </p:nvSpPr>
          <p:spPr>
            <a:xfrm>
              <a:off x="0" y="-9525"/>
              <a:ext cx="4886016" cy="701819"/>
            </a:xfrm>
            <a:prstGeom prst="rect">
              <a:avLst/>
            </a:prstGeom>
          </p:spPr>
          <p:txBody>
            <a:bodyPr lIns="0" tIns="0" rIns="0" bIns="0" rtlCol="0" anchor="ctr"/>
            <a:lstStyle/>
            <a:p>
              <a:pPr algn="ctr">
                <a:lnSpc>
                  <a:spcPts val="1599"/>
                </a:lnSpc>
              </a:pPr>
              <a:r>
                <a:rPr lang="en-US" sz="1333" b="1">
                  <a:solidFill>
                    <a:srgbClr val="FFFFFF"/>
                  </a:solidFill>
                  <a:latin typeface="Helvetica Bold"/>
                  <a:ea typeface="Helvetica Bold"/>
                  <a:cs typeface="Helvetica Bold"/>
                  <a:sym typeface="Helvetica Bold"/>
                </a:rPr>
                <a:t> One Month Cash Flow</a:t>
              </a:r>
            </a:p>
          </p:txBody>
        </p:sp>
      </p:grpSp>
      <p:grpSp>
        <p:nvGrpSpPr>
          <p:cNvPr id="53" name="Group 53"/>
          <p:cNvGrpSpPr/>
          <p:nvPr/>
        </p:nvGrpSpPr>
        <p:grpSpPr>
          <a:xfrm>
            <a:off x="9224288" y="5219315"/>
            <a:ext cx="2590340" cy="311200"/>
            <a:chOff x="0" y="0"/>
            <a:chExt cx="5180680" cy="622400"/>
          </a:xfrm>
        </p:grpSpPr>
        <p:sp>
          <p:nvSpPr>
            <p:cNvPr id="54" name="Freeform 54"/>
            <p:cNvSpPr/>
            <p:nvPr/>
          </p:nvSpPr>
          <p:spPr>
            <a:xfrm>
              <a:off x="9525" y="9525"/>
              <a:ext cx="5155311" cy="597027"/>
            </a:xfrm>
            <a:custGeom>
              <a:avLst/>
              <a:gdLst/>
              <a:ahLst/>
              <a:cxnLst/>
              <a:rect l="l" t="t" r="r" b="b"/>
              <a:pathLst>
                <a:path w="5155311" h="597027">
                  <a:moveTo>
                    <a:pt x="0" y="0"/>
                  </a:moveTo>
                  <a:lnTo>
                    <a:pt x="5155311" y="0"/>
                  </a:lnTo>
                  <a:lnTo>
                    <a:pt x="5155311" y="597027"/>
                  </a:lnTo>
                  <a:lnTo>
                    <a:pt x="0" y="597027"/>
                  </a:lnTo>
                  <a:close/>
                </a:path>
              </a:pathLst>
            </a:custGeom>
            <a:solidFill>
              <a:srgbClr val="BE0004"/>
            </a:solidFill>
            <a:ln w="12700">
              <a:solidFill>
                <a:srgbClr val="000000"/>
              </a:solidFill>
            </a:ln>
          </p:spPr>
          <p:txBody>
            <a:bodyPr/>
            <a:lstStyle/>
            <a:p>
              <a:endParaRPr lang="en-US" sz="1200"/>
            </a:p>
          </p:txBody>
        </p:sp>
        <p:sp>
          <p:nvSpPr>
            <p:cNvPr id="55" name="Freeform 55"/>
            <p:cNvSpPr/>
            <p:nvPr/>
          </p:nvSpPr>
          <p:spPr>
            <a:xfrm>
              <a:off x="0" y="0"/>
              <a:ext cx="5174361" cy="616077"/>
            </a:xfrm>
            <a:custGeom>
              <a:avLst/>
              <a:gdLst/>
              <a:ahLst/>
              <a:cxnLst/>
              <a:rect l="l" t="t" r="r" b="b"/>
              <a:pathLst>
                <a:path w="5174361" h="616077">
                  <a:moveTo>
                    <a:pt x="9525" y="0"/>
                  </a:moveTo>
                  <a:lnTo>
                    <a:pt x="5164836" y="0"/>
                  </a:lnTo>
                  <a:cubicBezTo>
                    <a:pt x="5170043" y="0"/>
                    <a:pt x="5174361" y="4318"/>
                    <a:pt x="5174361" y="9525"/>
                  </a:cubicBezTo>
                  <a:lnTo>
                    <a:pt x="5174361" y="606552"/>
                  </a:lnTo>
                  <a:cubicBezTo>
                    <a:pt x="5174361" y="611759"/>
                    <a:pt x="5170043" y="616077"/>
                    <a:pt x="5164836" y="616077"/>
                  </a:cubicBezTo>
                  <a:lnTo>
                    <a:pt x="9525" y="616077"/>
                  </a:lnTo>
                  <a:cubicBezTo>
                    <a:pt x="4318" y="616077"/>
                    <a:pt x="0" y="611759"/>
                    <a:pt x="0" y="606552"/>
                  </a:cubicBezTo>
                  <a:lnTo>
                    <a:pt x="0" y="9525"/>
                  </a:lnTo>
                  <a:cubicBezTo>
                    <a:pt x="0" y="4318"/>
                    <a:pt x="4318" y="0"/>
                    <a:pt x="9525" y="0"/>
                  </a:cubicBezTo>
                  <a:moveTo>
                    <a:pt x="9525" y="19050"/>
                  </a:moveTo>
                  <a:lnTo>
                    <a:pt x="9525" y="9525"/>
                  </a:lnTo>
                  <a:lnTo>
                    <a:pt x="19050" y="9525"/>
                  </a:lnTo>
                  <a:lnTo>
                    <a:pt x="19050" y="606552"/>
                  </a:lnTo>
                  <a:lnTo>
                    <a:pt x="9525" y="606552"/>
                  </a:lnTo>
                  <a:lnTo>
                    <a:pt x="9525" y="597027"/>
                  </a:lnTo>
                  <a:lnTo>
                    <a:pt x="5164836" y="597027"/>
                  </a:lnTo>
                  <a:lnTo>
                    <a:pt x="5164836" y="606552"/>
                  </a:lnTo>
                  <a:lnTo>
                    <a:pt x="5155311" y="606552"/>
                  </a:lnTo>
                  <a:lnTo>
                    <a:pt x="5155311" y="9525"/>
                  </a:lnTo>
                  <a:lnTo>
                    <a:pt x="5164836" y="9525"/>
                  </a:lnTo>
                  <a:lnTo>
                    <a:pt x="5164836" y="19050"/>
                  </a:lnTo>
                  <a:lnTo>
                    <a:pt x="9525" y="19050"/>
                  </a:lnTo>
                  <a:close/>
                </a:path>
              </a:pathLst>
            </a:custGeom>
            <a:solidFill>
              <a:srgbClr val="FFFFFF"/>
            </a:solidFill>
            <a:ln w="12700">
              <a:solidFill>
                <a:srgbClr val="000000"/>
              </a:solidFill>
            </a:ln>
          </p:spPr>
          <p:txBody>
            <a:bodyPr/>
            <a:lstStyle/>
            <a:p>
              <a:endParaRPr lang="en-US" sz="1200"/>
            </a:p>
          </p:txBody>
        </p:sp>
      </p:grpSp>
      <p:grpSp>
        <p:nvGrpSpPr>
          <p:cNvPr id="56" name="Group 56"/>
          <p:cNvGrpSpPr/>
          <p:nvPr/>
        </p:nvGrpSpPr>
        <p:grpSpPr>
          <a:xfrm>
            <a:off x="9275088" y="5131225"/>
            <a:ext cx="2488741" cy="487378"/>
            <a:chOff x="0" y="0"/>
            <a:chExt cx="4977482" cy="974756"/>
          </a:xfrm>
        </p:grpSpPr>
        <p:sp>
          <p:nvSpPr>
            <p:cNvPr id="57" name="Freeform 57"/>
            <p:cNvSpPr/>
            <p:nvPr/>
          </p:nvSpPr>
          <p:spPr>
            <a:xfrm>
              <a:off x="0" y="0"/>
              <a:ext cx="4977482" cy="974756"/>
            </a:xfrm>
            <a:custGeom>
              <a:avLst/>
              <a:gdLst/>
              <a:ahLst/>
              <a:cxnLst/>
              <a:rect l="l" t="t" r="r" b="b"/>
              <a:pathLst>
                <a:path w="4977482" h="974756">
                  <a:moveTo>
                    <a:pt x="0" y="0"/>
                  </a:moveTo>
                  <a:lnTo>
                    <a:pt x="4977482" y="0"/>
                  </a:lnTo>
                  <a:lnTo>
                    <a:pt x="4977482" y="974756"/>
                  </a:lnTo>
                  <a:lnTo>
                    <a:pt x="0" y="974756"/>
                  </a:lnTo>
                  <a:close/>
                </a:path>
              </a:pathLst>
            </a:custGeom>
            <a:solidFill>
              <a:srgbClr val="000000">
                <a:alpha val="0"/>
              </a:srgbClr>
            </a:solidFill>
          </p:spPr>
          <p:txBody>
            <a:bodyPr/>
            <a:lstStyle/>
            <a:p>
              <a:endParaRPr lang="en-US" sz="1200"/>
            </a:p>
          </p:txBody>
        </p:sp>
        <p:sp>
          <p:nvSpPr>
            <p:cNvPr id="58" name="TextBox 58"/>
            <p:cNvSpPr txBox="1"/>
            <p:nvPr/>
          </p:nvSpPr>
          <p:spPr>
            <a:xfrm>
              <a:off x="0" y="-38100"/>
              <a:ext cx="4977482" cy="1012856"/>
            </a:xfrm>
            <a:prstGeom prst="rect">
              <a:avLst/>
            </a:prstGeom>
          </p:spPr>
          <p:txBody>
            <a:bodyPr lIns="0" tIns="0" rIns="0" bIns="0" rtlCol="0" anchor="ctr"/>
            <a:lstStyle/>
            <a:p>
              <a:pPr algn="ctr">
                <a:lnSpc>
                  <a:spcPts val="3200"/>
                </a:lnSpc>
              </a:pPr>
              <a:r>
                <a:rPr lang="en-US" sz="2667" b="1">
                  <a:solidFill>
                    <a:srgbClr val="FFFFFF"/>
                  </a:solidFill>
                  <a:latin typeface="Helvetica Bold"/>
                  <a:ea typeface="Helvetica Bold"/>
                  <a:cs typeface="Helvetica Bold"/>
                  <a:sym typeface="Helvetica Bold"/>
                </a:rPr>
                <a:t>$2,600</a:t>
              </a:r>
            </a:p>
          </p:txBody>
        </p:sp>
      </p:grpSp>
      <p:sp>
        <p:nvSpPr>
          <p:cNvPr id="59" name="TextBox 59"/>
          <p:cNvSpPr txBox="1"/>
          <p:nvPr/>
        </p:nvSpPr>
        <p:spPr>
          <a:xfrm>
            <a:off x="9009820" y="1449785"/>
            <a:ext cx="3029773" cy="721480"/>
          </a:xfrm>
          <a:prstGeom prst="rect">
            <a:avLst/>
          </a:prstGeom>
        </p:spPr>
        <p:txBody>
          <a:bodyPr lIns="0" tIns="0" rIns="0" bIns="0" rtlCol="0" anchor="t">
            <a:spAutoFit/>
          </a:bodyPr>
          <a:lstStyle/>
          <a:p>
            <a:pPr algn="ctr">
              <a:lnSpc>
                <a:spcPts val="2880"/>
              </a:lnSpc>
            </a:pPr>
            <a:r>
              <a:rPr lang="en-US" sz="2400" dirty="0">
                <a:solidFill>
                  <a:srgbClr val="000000"/>
                </a:solidFill>
                <a:latin typeface="Trebuchet MS"/>
                <a:ea typeface="Trebuchet MS"/>
                <a:cs typeface="Trebuchet MS"/>
                <a:sym typeface="Trebuchet MS"/>
              </a:rPr>
              <a:t>Freddie Byrd</a:t>
            </a:r>
          </a:p>
          <a:p>
            <a:pPr algn="ctr">
              <a:lnSpc>
                <a:spcPts val="2880"/>
              </a:lnSpc>
            </a:pPr>
            <a:r>
              <a:rPr lang="en-US" sz="2400" dirty="0">
                <a:solidFill>
                  <a:srgbClr val="000000"/>
                </a:solidFill>
                <a:latin typeface="Trebuchet MS"/>
                <a:ea typeface="Trebuchet MS"/>
                <a:cs typeface="Trebuchet MS"/>
                <a:sym typeface="Trebuchet MS"/>
              </a:rPr>
              <a:t>Chef de division</a:t>
            </a:r>
          </a:p>
        </p:txBody>
      </p:sp>
      <p:grpSp>
        <p:nvGrpSpPr>
          <p:cNvPr id="60" name="Group 60"/>
          <p:cNvGrpSpPr>
            <a:grpSpLocks noChangeAspect="1"/>
          </p:cNvGrpSpPr>
          <p:nvPr/>
        </p:nvGrpSpPr>
        <p:grpSpPr>
          <a:xfrm>
            <a:off x="582274" y="2420690"/>
            <a:ext cx="2151831" cy="2413061"/>
            <a:chOff x="0" y="0"/>
            <a:chExt cx="4303662" cy="4826122"/>
          </a:xfrm>
        </p:grpSpPr>
        <p:sp>
          <p:nvSpPr>
            <p:cNvPr id="61" name="Freeform 61" descr="Image"/>
            <p:cNvSpPr/>
            <p:nvPr/>
          </p:nvSpPr>
          <p:spPr>
            <a:xfrm>
              <a:off x="0" y="0"/>
              <a:ext cx="4303649" cy="4826127"/>
            </a:xfrm>
            <a:custGeom>
              <a:avLst/>
              <a:gdLst/>
              <a:ahLst/>
              <a:cxnLst/>
              <a:rect l="l" t="t" r="r" b="b"/>
              <a:pathLst>
                <a:path w="4303649" h="4826127">
                  <a:moveTo>
                    <a:pt x="0" y="0"/>
                  </a:moveTo>
                  <a:lnTo>
                    <a:pt x="4303649" y="0"/>
                  </a:lnTo>
                  <a:lnTo>
                    <a:pt x="4303649" y="4826127"/>
                  </a:lnTo>
                  <a:lnTo>
                    <a:pt x="0" y="4826127"/>
                  </a:lnTo>
                  <a:lnTo>
                    <a:pt x="0" y="0"/>
                  </a:lnTo>
                  <a:close/>
                </a:path>
              </a:pathLst>
            </a:custGeom>
            <a:blipFill>
              <a:blip r:embed="rId3"/>
              <a:stretch>
                <a:fillRect b="-64"/>
              </a:stretch>
            </a:blipFill>
          </p:spPr>
          <p:txBody>
            <a:bodyPr/>
            <a:lstStyle/>
            <a:p>
              <a:endParaRPr lang="en-US" sz="1200"/>
            </a:p>
          </p:txBody>
        </p:sp>
      </p:grpSp>
      <p:grpSp>
        <p:nvGrpSpPr>
          <p:cNvPr id="62" name="Group 62"/>
          <p:cNvGrpSpPr>
            <a:grpSpLocks noChangeAspect="1"/>
          </p:cNvGrpSpPr>
          <p:nvPr/>
        </p:nvGrpSpPr>
        <p:grpSpPr>
          <a:xfrm>
            <a:off x="3579471" y="2442575"/>
            <a:ext cx="2060703" cy="2413064"/>
            <a:chOff x="0" y="0"/>
            <a:chExt cx="4121406" cy="4690646"/>
          </a:xfrm>
        </p:grpSpPr>
        <p:sp>
          <p:nvSpPr>
            <p:cNvPr id="63" name="Freeform 63" descr="Image"/>
            <p:cNvSpPr/>
            <p:nvPr/>
          </p:nvSpPr>
          <p:spPr>
            <a:xfrm>
              <a:off x="0" y="0"/>
              <a:ext cx="4121404" cy="4690618"/>
            </a:xfrm>
            <a:custGeom>
              <a:avLst/>
              <a:gdLst/>
              <a:ahLst/>
              <a:cxnLst/>
              <a:rect l="l" t="t" r="r" b="b"/>
              <a:pathLst>
                <a:path w="4121404" h="4690618">
                  <a:moveTo>
                    <a:pt x="0" y="0"/>
                  </a:moveTo>
                  <a:lnTo>
                    <a:pt x="4121404" y="0"/>
                  </a:lnTo>
                  <a:lnTo>
                    <a:pt x="4121404" y="4690618"/>
                  </a:lnTo>
                  <a:lnTo>
                    <a:pt x="0" y="4690618"/>
                  </a:lnTo>
                  <a:lnTo>
                    <a:pt x="0" y="0"/>
                  </a:lnTo>
                  <a:close/>
                </a:path>
              </a:pathLst>
            </a:custGeom>
            <a:blipFill>
              <a:blip r:embed="rId4"/>
              <a:stretch>
                <a:fillRect l="-15896" r="-15897" b="-15800"/>
              </a:stretch>
            </a:blipFill>
          </p:spPr>
          <p:txBody>
            <a:bodyPr/>
            <a:lstStyle/>
            <a:p>
              <a:endParaRPr lang="en-US" sz="1200" dirty="0"/>
            </a:p>
          </p:txBody>
        </p:sp>
      </p:grpSp>
      <p:sp>
        <p:nvSpPr>
          <p:cNvPr id="64" name="TextBox 64"/>
          <p:cNvSpPr txBox="1"/>
          <p:nvPr/>
        </p:nvSpPr>
        <p:spPr>
          <a:xfrm>
            <a:off x="276569" y="5550325"/>
            <a:ext cx="2766575" cy="349583"/>
          </a:xfrm>
          <a:prstGeom prst="rect">
            <a:avLst/>
          </a:prstGeom>
        </p:spPr>
        <p:txBody>
          <a:bodyPr lIns="0" tIns="0" rIns="0" bIns="0" rtlCol="0" anchor="t">
            <a:spAutoFit/>
          </a:bodyPr>
          <a:lstStyle/>
          <a:p>
            <a:pPr algn="ctr">
              <a:lnSpc>
                <a:spcPts val="2880"/>
              </a:lnSpc>
            </a:pPr>
            <a:r>
              <a:rPr lang="en-US" sz="2400" dirty="0">
                <a:solidFill>
                  <a:srgbClr val="000000"/>
                </a:solidFill>
                <a:latin typeface="Trebuchet MS"/>
                <a:ea typeface="Trebuchet MS"/>
                <a:cs typeface="Trebuchet MS"/>
                <a:sym typeface="Trebuchet MS"/>
              </a:rPr>
              <a:t>Profession :</a:t>
            </a:r>
          </a:p>
        </p:txBody>
      </p:sp>
      <p:sp>
        <p:nvSpPr>
          <p:cNvPr id="65" name="TextBox 65"/>
          <p:cNvSpPr txBox="1"/>
          <p:nvPr/>
        </p:nvSpPr>
        <p:spPr>
          <a:xfrm>
            <a:off x="3226473" y="5550325"/>
            <a:ext cx="2766575" cy="349583"/>
          </a:xfrm>
          <a:prstGeom prst="rect">
            <a:avLst/>
          </a:prstGeom>
        </p:spPr>
        <p:txBody>
          <a:bodyPr lIns="0" tIns="0" rIns="0" bIns="0" rtlCol="0" anchor="t">
            <a:spAutoFit/>
          </a:bodyPr>
          <a:lstStyle/>
          <a:p>
            <a:pPr algn="ctr">
              <a:lnSpc>
                <a:spcPts val="2880"/>
              </a:lnSpc>
            </a:pPr>
            <a:r>
              <a:rPr lang="en-US" sz="2400" dirty="0">
                <a:solidFill>
                  <a:srgbClr val="000000"/>
                </a:solidFill>
                <a:latin typeface="Trebuchet MS"/>
                <a:ea typeface="Trebuchet MS"/>
                <a:cs typeface="Trebuchet MS"/>
                <a:sym typeface="Trebuchet MS"/>
              </a:rPr>
              <a:t>Profession :</a:t>
            </a:r>
          </a:p>
        </p:txBody>
      </p:sp>
      <p:sp>
        <p:nvSpPr>
          <p:cNvPr id="66" name="TextBox 66"/>
          <p:cNvSpPr txBox="1"/>
          <p:nvPr/>
        </p:nvSpPr>
        <p:spPr>
          <a:xfrm>
            <a:off x="6291440" y="5550325"/>
            <a:ext cx="2766575" cy="349583"/>
          </a:xfrm>
          <a:prstGeom prst="rect">
            <a:avLst/>
          </a:prstGeom>
        </p:spPr>
        <p:txBody>
          <a:bodyPr lIns="0" tIns="0" rIns="0" bIns="0" rtlCol="0" anchor="t">
            <a:spAutoFit/>
          </a:bodyPr>
          <a:lstStyle/>
          <a:p>
            <a:pPr algn="ctr">
              <a:lnSpc>
                <a:spcPts val="2880"/>
              </a:lnSpc>
            </a:pPr>
            <a:r>
              <a:rPr lang="en-US" sz="2400" dirty="0">
                <a:solidFill>
                  <a:srgbClr val="000000"/>
                </a:solidFill>
                <a:latin typeface="Trebuchet MS"/>
                <a:ea typeface="Trebuchet MS"/>
                <a:cs typeface="Trebuchet MS"/>
                <a:sym typeface="Trebuchet MS"/>
              </a:rPr>
              <a:t>Profession :</a:t>
            </a:r>
          </a:p>
        </p:txBody>
      </p:sp>
      <p:sp>
        <p:nvSpPr>
          <p:cNvPr id="67" name="TextBox 67"/>
          <p:cNvSpPr txBox="1"/>
          <p:nvPr/>
        </p:nvSpPr>
        <p:spPr>
          <a:xfrm>
            <a:off x="9058064" y="5550325"/>
            <a:ext cx="2766575" cy="349583"/>
          </a:xfrm>
          <a:prstGeom prst="rect">
            <a:avLst/>
          </a:prstGeom>
        </p:spPr>
        <p:txBody>
          <a:bodyPr lIns="0" tIns="0" rIns="0" bIns="0" rtlCol="0" anchor="t">
            <a:spAutoFit/>
          </a:bodyPr>
          <a:lstStyle/>
          <a:p>
            <a:pPr algn="ctr">
              <a:lnSpc>
                <a:spcPts val="2880"/>
              </a:lnSpc>
            </a:pPr>
            <a:r>
              <a:rPr lang="en-US" sz="2400" dirty="0">
                <a:solidFill>
                  <a:srgbClr val="000000"/>
                </a:solidFill>
                <a:latin typeface="Trebuchet MS"/>
                <a:ea typeface="Trebuchet MS"/>
                <a:cs typeface="Trebuchet MS"/>
                <a:sym typeface="Trebuchet MS"/>
              </a:rPr>
              <a:t>Profession :</a:t>
            </a:r>
          </a:p>
        </p:txBody>
      </p:sp>
      <p:sp>
        <p:nvSpPr>
          <p:cNvPr id="68" name="TextBox 68"/>
          <p:cNvSpPr txBox="1"/>
          <p:nvPr/>
        </p:nvSpPr>
        <p:spPr>
          <a:xfrm>
            <a:off x="276569" y="5918701"/>
            <a:ext cx="2766575" cy="721480"/>
          </a:xfrm>
          <a:prstGeom prst="rect">
            <a:avLst/>
          </a:prstGeom>
        </p:spPr>
        <p:txBody>
          <a:bodyPr lIns="0" tIns="0" rIns="0" bIns="0" rtlCol="0" anchor="t">
            <a:spAutoFit/>
          </a:bodyPr>
          <a:lstStyle/>
          <a:p>
            <a:pPr algn="ctr">
              <a:lnSpc>
                <a:spcPts val="2880"/>
              </a:lnSpc>
            </a:pPr>
            <a:r>
              <a:rPr lang="en-US" sz="2400" dirty="0" err="1">
                <a:solidFill>
                  <a:srgbClr val="000000"/>
                </a:solidFill>
                <a:latin typeface="Trebuchet MS"/>
                <a:ea typeface="Trebuchet MS"/>
                <a:cs typeface="Trebuchet MS"/>
                <a:sym typeface="Trebuchet MS"/>
              </a:rPr>
              <a:t>Employé</a:t>
            </a:r>
            <a:r>
              <a:rPr lang="en-US" sz="2400" dirty="0">
                <a:solidFill>
                  <a:srgbClr val="000000"/>
                </a:solidFill>
                <a:latin typeface="Trebuchet MS"/>
                <a:ea typeface="Trebuchet MS"/>
                <a:cs typeface="Trebuchet MS"/>
                <a:sym typeface="Trebuchet MS"/>
              </a:rPr>
              <a:t> du </a:t>
            </a:r>
            <a:r>
              <a:rPr lang="en-US" sz="2400" dirty="0" err="1">
                <a:solidFill>
                  <a:srgbClr val="000000"/>
                </a:solidFill>
                <a:latin typeface="Trebuchet MS"/>
                <a:ea typeface="Trebuchet MS"/>
                <a:cs typeface="Trebuchet MS"/>
                <a:sym typeface="Trebuchet MS"/>
              </a:rPr>
              <a:t>gouvernement</a:t>
            </a:r>
            <a:endParaRPr lang="en-US" sz="2400" dirty="0">
              <a:solidFill>
                <a:srgbClr val="000000"/>
              </a:solidFill>
              <a:latin typeface="Trebuchet MS"/>
              <a:ea typeface="Trebuchet MS"/>
              <a:cs typeface="Trebuchet MS"/>
              <a:sym typeface="Trebuchet MS"/>
            </a:endParaRPr>
          </a:p>
        </p:txBody>
      </p:sp>
      <p:sp>
        <p:nvSpPr>
          <p:cNvPr id="69" name="TextBox 69"/>
          <p:cNvSpPr txBox="1"/>
          <p:nvPr/>
        </p:nvSpPr>
        <p:spPr>
          <a:xfrm>
            <a:off x="2985225" y="5886892"/>
            <a:ext cx="3220872" cy="1093376"/>
          </a:xfrm>
          <a:prstGeom prst="rect">
            <a:avLst/>
          </a:prstGeom>
        </p:spPr>
        <p:txBody>
          <a:bodyPr lIns="0" tIns="0" rIns="0" bIns="0" rtlCol="0" anchor="t">
            <a:spAutoFit/>
          </a:bodyPr>
          <a:lstStyle/>
          <a:p>
            <a:pPr algn="ctr">
              <a:lnSpc>
                <a:spcPts val="2880"/>
              </a:lnSpc>
            </a:pPr>
            <a:r>
              <a:rPr lang="fr-FR" sz="2400" dirty="0">
                <a:solidFill>
                  <a:srgbClr val="000000"/>
                </a:solidFill>
                <a:latin typeface="Trebuchet MS"/>
                <a:ea typeface="Trebuchet MS"/>
                <a:cs typeface="Trebuchet MS"/>
                <a:sym typeface="Trebuchet MS"/>
              </a:rPr>
              <a:t>Employé gouvernemental à la retraite</a:t>
            </a:r>
            <a:endParaRPr lang="en-US" sz="2400" dirty="0">
              <a:solidFill>
                <a:srgbClr val="000000"/>
              </a:solidFill>
              <a:latin typeface="Trebuchet MS"/>
              <a:ea typeface="Trebuchet MS"/>
              <a:cs typeface="Trebuchet MS"/>
              <a:sym typeface="Trebuchet MS"/>
            </a:endParaRPr>
          </a:p>
        </p:txBody>
      </p:sp>
      <p:sp>
        <p:nvSpPr>
          <p:cNvPr id="70" name="TextBox 70"/>
          <p:cNvSpPr txBox="1"/>
          <p:nvPr/>
        </p:nvSpPr>
        <p:spPr>
          <a:xfrm>
            <a:off x="6064290" y="5918701"/>
            <a:ext cx="3220873" cy="721480"/>
          </a:xfrm>
          <a:prstGeom prst="rect">
            <a:avLst/>
          </a:prstGeom>
        </p:spPr>
        <p:txBody>
          <a:bodyPr lIns="0" tIns="0" rIns="0" bIns="0" rtlCol="0" anchor="t">
            <a:spAutoFit/>
          </a:bodyPr>
          <a:lstStyle/>
          <a:p>
            <a:pPr algn="ctr">
              <a:lnSpc>
                <a:spcPts val="2880"/>
              </a:lnSpc>
            </a:pPr>
            <a:r>
              <a:rPr lang="en-US" sz="2400" dirty="0" err="1">
                <a:solidFill>
                  <a:srgbClr val="000000"/>
                </a:solidFill>
                <a:latin typeface="Trebuchet MS"/>
                <a:ea typeface="Trebuchet MS"/>
                <a:cs typeface="Trebuchet MS"/>
                <a:sym typeface="Trebuchet MS"/>
              </a:rPr>
              <a:t>Ancien</a:t>
            </a:r>
            <a:r>
              <a:rPr lang="en-US" sz="2400" dirty="0">
                <a:solidFill>
                  <a:srgbClr val="000000"/>
                </a:solidFill>
                <a:latin typeface="Trebuchet MS"/>
                <a:ea typeface="Trebuchet MS"/>
                <a:cs typeface="Trebuchet MS"/>
                <a:sym typeface="Trebuchet MS"/>
              </a:rPr>
              <a:t> </a:t>
            </a:r>
            <a:r>
              <a:rPr lang="en-US" sz="2400" dirty="0" err="1">
                <a:solidFill>
                  <a:srgbClr val="000000"/>
                </a:solidFill>
                <a:latin typeface="Trebuchet MS"/>
                <a:ea typeface="Trebuchet MS"/>
                <a:cs typeface="Trebuchet MS"/>
                <a:sym typeface="Trebuchet MS"/>
              </a:rPr>
              <a:t>directeur</a:t>
            </a:r>
            <a:r>
              <a:rPr lang="en-US" sz="2400" dirty="0">
                <a:solidFill>
                  <a:srgbClr val="000000"/>
                </a:solidFill>
                <a:latin typeface="Trebuchet MS"/>
                <a:ea typeface="Trebuchet MS"/>
                <a:cs typeface="Trebuchet MS"/>
                <a:sym typeface="Trebuchet MS"/>
              </a:rPr>
              <a:t> adjoint</a:t>
            </a:r>
          </a:p>
        </p:txBody>
      </p:sp>
      <p:sp>
        <p:nvSpPr>
          <p:cNvPr id="71" name="TextBox 71"/>
          <p:cNvSpPr txBox="1"/>
          <p:nvPr/>
        </p:nvSpPr>
        <p:spPr>
          <a:xfrm>
            <a:off x="8909091" y="5918700"/>
            <a:ext cx="3220871" cy="721480"/>
          </a:xfrm>
          <a:prstGeom prst="rect">
            <a:avLst/>
          </a:prstGeom>
        </p:spPr>
        <p:txBody>
          <a:bodyPr lIns="0" tIns="0" rIns="0" bIns="0" rtlCol="0" anchor="t">
            <a:spAutoFit/>
          </a:bodyPr>
          <a:lstStyle/>
          <a:p>
            <a:pPr algn="ctr">
              <a:lnSpc>
                <a:spcPts val="2880"/>
              </a:lnSpc>
            </a:pPr>
            <a:r>
              <a:rPr lang="fr-FR" sz="2400" dirty="0">
                <a:solidFill>
                  <a:srgbClr val="FF4015"/>
                </a:solidFill>
                <a:latin typeface="Trebuchet MS"/>
                <a:ea typeface="Trebuchet MS"/>
                <a:cs typeface="Trebuchet MS"/>
                <a:sym typeface="Trebuchet MS"/>
              </a:rPr>
              <a:t>Armée à la retraite 
Vétéran</a:t>
            </a:r>
            <a:endParaRPr lang="en-US" sz="2400" dirty="0">
              <a:solidFill>
                <a:srgbClr val="FF4015"/>
              </a:solidFill>
              <a:latin typeface="Trebuchet MS"/>
              <a:ea typeface="Trebuchet MS"/>
              <a:cs typeface="Trebuchet MS"/>
              <a:sym typeface="Trebuchet MS"/>
            </a:endParaRPr>
          </a:p>
        </p:txBody>
      </p:sp>
      <p:grpSp>
        <p:nvGrpSpPr>
          <p:cNvPr id="72" name="Group 72"/>
          <p:cNvGrpSpPr>
            <a:grpSpLocks noChangeAspect="1"/>
          </p:cNvGrpSpPr>
          <p:nvPr/>
        </p:nvGrpSpPr>
        <p:grpSpPr>
          <a:xfrm>
            <a:off x="9492942" y="2502378"/>
            <a:ext cx="2053092" cy="2361335"/>
            <a:chOff x="0" y="0"/>
            <a:chExt cx="4106184" cy="4722670"/>
          </a:xfrm>
        </p:grpSpPr>
        <p:sp>
          <p:nvSpPr>
            <p:cNvPr id="73" name="Freeform 73"/>
            <p:cNvSpPr/>
            <p:nvPr/>
          </p:nvSpPr>
          <p:spPr>
            <a:xfrm>
              <a:off x="0" y="0"/>
              <a:ext cx="4106164" cy="4722622"/>
            </a:xfrm>
            <a:custGeom>
              <a:avLst/>
              <a:gdLst/>
              <a:ahLst/>
              <a:cxnLst/>
              <a:rect l="l" t="t" r="r" b="b"/>
              <a:pathLst>
                <a:path w="4106164" h="4722622">
                  <a:moveTo>
                    <a:pt x="0" y="0"/>
                  </a:moveTo>
                  <a:lnTo>
                    <a:pt x="4106164" y="0"/>
                  </a:lnTo>
                  <a:lnTo>
                    <a:pt x="4106164" y="4722622"/>
                  </a:lnTo>
                  <a:lnTo>
                    <a:pt x="0" y="4722622"/>
                  </a:lnTo>
                  <a:lnTo>
                    <a:pt x="0" y="0"/>
                  </a:lnTo>
                  <a:close/>
                </a:path>
              </a:pathLst>
            </a:custGeom>
            <a:blipFill>
              <a:blip r:embed="rId5"/>
              <a:stretch>
                <a:fillRect l="-1798" r="-1798" b="-82"/>
              </a:stretch>
            </a:blipFill>
          </p:spPr>
          <p:txBody>
            <a:bodyPr/>
            <a:lstStyle/>
            <a:p>
              <a:endParaRPr lang="en-US" sz="1200"/>
            </a:p>
          </p:txBody>
        </p:sp>
      </p:grpSp>
      <p:grpSp>
        <p:nvGrpSpPr>
          <p:cNvPr id="74" name="Group 74"/>
          <p:cNvGrpSpPr>
            <a:grpSpLocks noChangeAspect="1"/>
          </p:cNvGrpSpPr>
          <p:nvPr/>
        </p:nvGrpSpPr>
        <p:grpSpPr>
          <a:xfrm>
            <a:off x="6644794" y="2470009"/>
            <a:ext cx="2059867" cy="2413064"/>
            <a:chOff x="0" y="0"/>
            <a:chExt cx="4119734" cy="4664622"/>
          </a:xfrm>
        </p:grpSpPr>
        <p:sp>
          <p:nvSpPr>
            <p:cNvPr id="75" name="Freeform 75"/>
            <p:cNvSpPr/>
            <p:nvPr/>
          </p:nvSpPr>
          <p:spPr>
            <a:xfrm>
              <a:off x="0" y="0"/>
              <a:ext cx="4119753" cy="4664583"/>
            </a:xfrm>
            <a:custGeom>
              <a:avLst/>
              <a:gdLst/>
              <a:ahLst/>
              <a:cxnLst/>
              <a:rect l="l" t="t" r="r" b="b"/>
              <a:pathLst>
                <a:path w="4119753" h="4664583">
                  <a:moveTo>
                    <a:pt x="0" y="0"/>
                  </a:moveTo>
                  <a:lnTo>
                    <a:pt x="4119753" y="0"/>
                  </a:lnTo>
                  <a:lnTo>
                    <a:pt x="4119753" y="4664583"/>
                  </a:lnTo>
                  <a:lnTo>
                    <a:pt x="0" y="4664583"/>
                  </a:lnTo>
                  <a:lnTo>
                    <a:pt x="0" y="0"/>
                  </a:lnTo>
                  <a:close/>
                </a:path>
              </a:pathLst>
            </a:custGeom>
            <a:blipFill>
              <a:blip r:embed="rId6"/>
              <a:stretch>
                <a:fillRect t="-8842" b="-8916"/>
              </a:stretch>
            </a:blipFill>
          </p:spPr>
          <p:txBody>
            <a:bodyPr/>
            <a:lstStyle/>
            <a:p>
              <a:endParaRPr lang="en-US" sz="1200"/>
            </a:p>
          </p:txBody>
        </p:sp>
      </p:grpSp>
      <p:grpSp>
        <p:nvGrpSpPr>
          <p:cNvPr id="76" name="Group 76"/>
          <p:cNvGrpSpPr/>
          <p:nvPr/>
        </p:nvGrpSpPr>
        <p:grpSpPr>
          <a:xfrm>
            <a:off x="-6350" y="86205"/>
            <a:ext cx="12204700" cy="927100"/>
            <a:chOff x="0" y="0"/>
            <a:chExt cx="24409400" cy="1854200"/>
          </a:xfrm>
        </p:grpSpPr>
        <p:sp>
          <p:nvSpPr>
            <p:cNvPr id="77" name="Freeform 77"/>
            <p:cNvSpPr/>
            <p:nvPr/>
          </p:nvSpPr>
          <p:spPr>
            <a:xfrm>
              <a:off x="0" y="0"/>
              <a:ext cx="24409400" cy="1854200"/>
            </a:xfrm>
            <a:custGeom>
              <a:avLst/>
              <a:gdLst/>
              <a:ahLst/>
              <a:cxnLst/>
              <a:rect l="l" t="t" r="r" b="b"/>
              <a:pathLst>
                <a:path w="24409400" h="1854200">
                  <a:moveTo>
                    <a:pt x="0" y="0"/>
                  </a:moveTo>
                  <a:lnTo>
                    <a:pt x="24409400" y="0"/>
                  </a:lnTo>
                  <a:lnTo>
                    <a:pt x="24409400" y="1854200"/>
                  </a:lnTo>
                  <a:lnTo>
                    <a:pt x="0" y="1854200"/>
                  </a:lnTo>
                  <a:close/>
                </a:path>
              </a:pathLst>
            </a:custGeom>
            <a:solidFill>
              <a:srgbClr val="000000">
                <a:alpha val="0"/>
              </a:srgbClr>
            </a:solidFill>
          </p:spPr>
          <p:txBody>
            <a:bodyPr/>
            <a:lstStyle/>
            <a:p>
              <a:endParaRPr lang="en-US" sz="1200"/>
            </a:p>
          </p:txBody>
        </p:sp>
        <p:sp>
          <p:nvSpPr>
            <p:cNvPr id="78" name="TextBox 78"/>
            <p:cNvSpPr txBox="1"/>
            <p:nvPr/>
          </p:nvSpPr>
          <p:spPr>
            <a:xfrm>
              <a:off x="0" y="-28575"/>
              <a:ext cx="24409400" cy="1882775"/>
            </a:xfrm>
            <a:prstGeom prst="rect">
              <a:avLst/>
            </a:prstGeom>
          </p:spPr>
          <p:txBody>
            <a:bodyPr lIns="0" tIns="0" rIns="0" bIns="0" rtlCol="0" anchor="ctr"/>
            <a:lstStyle/>
            <a:p>
              <a:pPr algn="ctr">
                <a:lnSpc>
                  <a:spcPts val="4320"/>
                </a:lnSpc>
              </a:pPr>
              <a:r>
                <a:rPr lang="fr-FR" sz="3600" b="1" dirty="0">
                  <a:solidFill>
                    <a:srgbClr val="000000"/>
                  </a:solidFill>
                  <a:latin typeface="Trebuchet MS" panose="020B0603020202020204" pitchFamily="34" charset="0"/>
                  <a:ea typeface="Arial Bold"/>
                  <a:cs typeface="Arial Bold"/>
                  <a:sym typeface="Arial Bold"/>
                </a:rPr>
                <a:t>Histoires de réussite à revenu à temps partiel</a:t>
              </a:r>
              <a:endParaRPr lang="en-US" sz="3600" b="1" dirty="0">
                <a:solidFill>
                  <a:srgbClr val="000000"/>
                </a:solidFill>
                <a:latin typeface="Trebuchet MS" panose="020B0603020202020204" pitchFamily="34" charset="0"/>
                <a:ea typeface="Arial Bold"/>
                <a:cs typeface="Arial Bold"/>
                <a:sym typeface="Arial Bold"/>
              </a:endParaRPr>
            </a:p>
          </p:txBody>
        </p:sp>
      </p:gr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38566"/>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5" name="Group 5"/>
          <p:cNvGrpSpPr/>
          <p:nvPr/>
        </p:nvGrpSpPr>
        <p:grpSpPr>
          <a:xfrm>
            <a:off x="5141313" y="992368"/>
            <a:ext cx="2363831" cy="2162083"/>
            <a:chOff x="0" y="0"/>
            <a:chExt cx="4097904" cy="4088503"/>
          </a:xfrm>
        </p:grpSpPr>
        <p:sp>
          <p:nvSpPr>
            <p:cNvPr id="6" name="Freeform 6"/>
            <p:cNvSpPr/>
            <p:nvPr/>
          </p:nvSpPr>
          <p:spPr>
            <a:xfrm>
              <a:off x="0" y="0"/>
              <a:ext cx="4097909" cy="4088511"/>
            </a:xfrm>
            <a:custGeom>
              <a:avLst/>
              <a:gdLst/>
              <a:ahLst/>
              <a:cxnLst/>
              <a:rect l="l" t="t" r="r" b="b"/>
              <a:pathLst>
                <a:path w="4097909" h="4088511">
                  <a:moveTo>
                    <a:pt x="0" y="0"/>
                  </a:moveTo>
                  <a:lnTo>
                    <a:pt x="4097909" y="0"/>
                  </a:lnTo>
                  <a:lnTo>
                    <a:pt x="4097909" y="4088511"/>
                  </a:lnTo>
                  <a:lnTo>
                    <a:pt x="0" y="4088511"/>
                  </a:lnTo>
                  <a:lnTo>
                    <a:pt x="0" y="0"/>
                  </a:lnTo>
                  <a:close/>
                </a:path>
              </a:pathLst>
            </a:custGeom>
            <a:blipFill>
              <a:blip r:embed="rId4"/>
              <a:stretch>
                <a:fillRect l="-12884" r="-12884"/>
              </a:stretch>
            </a:blipFill>
          </p:spPr>
          <p:txBody>
            <a:bodyPr/>
            <a:lstStyle/>
            <a:p>
              <a:endParaRPr lang="en-US" sz="1200"/>
            </a:p>
          </p:txBody>
        </p:sp>
      </p:grpSp>
      <p:grpSp>
        <p:nvGrpSpPr>
          <p:cNvPr id="7" name="Group 7"/>
          <p:cNvGrpSpPr/>
          <p:nvPr/>
        </p:nvGrpSpPr>
        <p:grpSpPr>
          <a:xfrm>
            <a:off x="2686683" y="4386364"/>
            <a:ext cx="2439924" cy="609727"/>
            <a:chOff x="0" y="0"/>
            <a:chExt cx="4879848" cy="1219453"/>
          </a:xfrm>
        </p:grpSpPr>
        <p:sp>
          <p:nvSpPr>
            <p:cNvPr id="8" name="Freeform 8"/>
            <p:cNvSpPr/>
            <p:nvPr/>
          </p:nvSpPr>
          <p:spPr>
            <a:xfrm>
              <a:off x="0" y="0"/>
              <a:ext cx="4879848" cy="1219454"/>
            </a:xfrm>
            <a:custGeom>
              <a:avLst/>
              <a:gdLst/>
              <a:ahLst/>
              <a:cxnLst/>
              <a:rect l="l" t="t" r="r" b="b"/>
              <a:pathLst>
                <a:path w="4879848" h="1219454">
                  <a:moveTo>
                    <a:pt x="1524" y="0"/>
                  </a:moveTo>
                  <a:lnTo>
                    <a:pt x="4878324" y="0"/>
                  </a:lnTo>
                  <a:cubicBezTo>
                    <a:pt x="4879213" y="0"/>
                    <a:pt x="4879848" y="762"/>
                    <a:pt x="4879848" y="1524"/>
                  </a:cubicBezTo>
                  <a:lnTo>
                    <a:pt x="4879848" y="1217930"/>
                  </a:lnTo>
                  <a:cubicBezTo>
                    <a:pt x="4879848" y="1218819"/>
                    <a:pt x="4879086" y="1219454"/>
                    <a:pt x="4878324" y="1219454"/>
                  </a:cubicBezTo>
                  <a:lnTo>
                    <a:pt x="1524" y="1219454"/>
                  </a:lnTo>
                  <a:cubicBezTo>
                    <a:pt x="635" y="1219454"/>
                    <a:pt x="0" y="1218692"/>
                    <a:pt x="0" y="1217930"/>
                  </a:cubicBezTo>
                  <a:lnTo>
                    <a:pt x="0" y="1524"/>
                  </a:lnTo>
                  <a:cubicBezTo>
                    <a:pt x="0" y="635"/>
                    <a:pt x="762" y="0"/>
                    <a:pt x="1524" y="0"/>
                  </a:cubicBezTo>
                  <a:moveTo>
                    <a:pt x="1524" y="3048"/>
                  </a:moveTo>
                  <a:lnTo>
                    <a:pt x="1524" y="1524"/>
                  </a:lnTo>
                  <a:lnTo>
                    <a:pt x="3048" y="1524"/>
                  </a:lnTo>
                  <a:lnTo>
                    <a:pt x="3048" y="1217930"/>
                  </a:lnTo>
                  <a:lnTo>
                    <a:pt x="1524" y="1217930"/>
                  </a:lnTo>
                  <a:lnTo>
                    <a:pt x="1524" y="1216406"/>
                  </a:lnTo>
                  <a:lnTo>
                    <a:pt x="4878324" y="1216406"/>
                  </a:lnTo>
                  <a:lnTo>
                    <a:pt x="4878324" y="1217930"/>
                  </a:lnTo>
                  <a:lnTo>
                    <a:pt x="4876800" y="1217930"/>
                  </a:lnTo>
                  <a:lnTo>
                    <a:pt x="4876800" y="1524"/>
                  </a:lnTo>
                  <a:lnTo>
                    <a:pt x="4878324" y="1524"/>
                  </a:lnTo>
                  <a:lnTo>
                    <a:pt x="4878324" y="3048"/>
                  </a:lnTo>
                  <a:lnTo>
                    <a:pt x="1524" y="3048"/>
                  </a:lnTo>
                  <a:close/>
                </a:path>
              </a:pathLst>
            </a:custGeom>
            <a:solidFill>
              <a:srgbClr val="FFFFFF"/>
            </a:solidFill>
            <a:ln w="12700">
              <a:solidFill>
                <a:srgbClr val="000000"/>
              </a:solidFill>
            </a:ln>
          </p:spPr>
          <p:txBody>
            <a:bodyPr/>
            <a:lstStyle/>
            <a:p>
              <a:endParaRPr lang="en-US" sz="1200"/>
            </a:p>
          </p:txBody>
        </p:sp>
      </p:grpSp>
      <p:grpSp>
        <p:nvGrpSpPr>
          <p:cNvPr id="9" name="Group 9"/>
          <p:cNvGrpSpPr/>
          <p:nvPr/>
        </p:nvGrpSpPr>
        <p:grpSpPr>
          <a:xfrm>
            <a:off x="2683108" y="4359520"/>
            <a:ext cx="2108620" cy="509375"/>
            <a:chOff x="0" y="0"/>
            <a:chExt cx="4217240" cy="1018749"/>
          </a:xfrm>
        </p:grpSpPr>
        <p:sp>
          <p:nvSpPr>
            <p:cNvPr id="10" name="Freeform 10"/>
            <p:cNvSpPr/>
            <p:nvPr/>
          </p:nvSpPr>
          <p:spPr>
            <a:xfrm>
              <a:off x="0" y="0"/>
              <a:ext cx="4217289" cy="1018794"/>
            </a:xfrm>
            <a:custGeom>
              <a:avLst/>
              <a:gdLst/>
              <a:ahLst/>
              <a:cxnLst/>
              <a:rect l="l" t="t" r="r" b="b"/>
              <a:pathLst>
                <a:path w="4217289" h="1018794">
                  <a:moveTo>
                    <a:pt x="0" y="0"/>
                  </a:moveTo>
                  <a:lnTo>
                    <a:pt x="4217289" y="0"/>
                  </a:lnTo>
                  <a:lnTo>
                    <a:pt x="4217289" y="1018794"/>
                  </a:lnTo>
                  <a:lnTo>
                    <a:pt x="0" y="1018794"/>
                  </a:lnTo>
                  <a:close/>
                </a:path>
              </a:pathLst>
            </a:custGeom>
            <a:solidFill>
              <a:srgbClr val="DBBC49"/>
            </a:solidFill>
            <a:ln w="12700">
              <a:solidFill>
                <a:srgbClr val="000000"/>
              </a:solidFill>
            </a:ln>
          </p:spPr>
          <p:txBody>
            <a:bodyPr/>
            <a:lstStyle/>
            <a:p>
              <a:endParaRPr lang="en-US" sz="1200"/>
            </a:p>
          </p:txBody>
        </p:sp>
      </p:grpSp>
      <p:grpSp>
        <p:nvGrpSpPr>
          <p:cNvPr id="11" name="Group 11"/>
          <p:cNvGrpSpPr/>
          <p:nvPr/>
        </p:nvGrpSpPr>
        <p:grpSpPr>
          <a:xfrm>
            <a:off x="5307610" y="4371265"/>
            <a:ext cx="2091785" cy="482600"/>
            <a:chOff x="0" y="0"/>
            <a:chExt cx="4183569" cy="965200"/>
          </a:xfrm>
        </p:grpSpPr>
        <p:sp>
          <p:nvSpPr>
            <p:cNvPr id="12" name="Freeform 12"/>
            <p:cNvSpPr/>
            <p:nvPr/>
          </p:nvSpPr>
          <p:spPr>
            <a:xfrm>
              <a:off x="0" y="0"/>
              <a:ext cx="4183507" cy="965200"/>
            </a:xfrm>
            <a:custGeom>
              <a:avLst/>
              <a:gdLst/>
              <a:ahLst/>
              <a:cxnLst/>
              <a:rect l="l" t="t" r="r" b="b"/>
              <a:pathLst>
                <a:path w="4183507" h="965200">
                  <a:moveTo>
                    <a:pt x="0" y="0"/>
                  </a:moveTo>
                  <a:lnTo>
                    <a:pt x="4183507" y="0"/>
                  </a:lnTo>
                  <a:lnTo>
                    <a:pt x="4183507" y="965200"/>
                  </a:lnTo>
                  <a:lnTo>
                    <a:pt x="0" y="965200"/>
                  </a:lnTo>
                  <a:close/>
                </a:path>
              </a:pathLst>
            </a:custGeom>
            <a:solidFill>
              <a:srgbClr val="DBBC49"/>
            </a:solidFill>
            <a:ln w="12700">
              <a:solidFill>
                <a:srgbClr val="000000"/>
              </a:solidFill>
            </a:ln>
          </p:spPr>
          <p:txBody>
            <a:bodyPr/>
            <a:lstStyle/>
            <a:p>
              <a:endParaRPr lang="en-US" sz="1200"/>
            </a:p>
          </p:txBody>
        </p:sp>
      </p:grpSp>
      <p:grpSp>
        <p:nvGrpSpPr>
          <p:cNvPr id="13" name="Group 13"/>
          <p:cNvGrpSpPr/>
          <p:nvPr/>
        </p:nvGrpSpPr>
        <p:grpSpPr>
          <a:xfrm>
            <a:off x="96568" y="973194"/>
            <a:ext cx="2240232" cy="2086202"/>
            <a:chOff x="0" y="0"/>
            <a:chExt cx="4179968" cy="4172404"/>
          </a:xfrm>
        </p:grpSpPr>
        <p:sp>
          <p:nvSpPr>
            <p:cNvPr id="14" name="Freeform 14"/>
            <p:cNvSpPr/>
            <p:nvPr/>
          </p:nvSpPr>
          <p:spPr>
            <a:xfrm>
              <a:off x="0" y="0"/>
              <a:ext cx="4179951" cy="4172458"/>
            </a:xfrm>
            <a:custGeom>
              <a:avLst/>
              <a:gdLst/>
              <a:ahLst/>
              <a:cxnLst/>
              <a:rect l="l" t="t" r="r" b="b"/>
              <a:pathLst>
                <a:path w="4179951" h="4172458">
                  <a:moveTo>
                    <a:pt x="0" y="0"/>
                  </a:moveTo>
                  <a:lnTo>
                    <a:pt x="4179951" y="0"/>
                  </a:lnTo>
                  <a:lnTo>
                    <a:pt x="4179951" y="4172458"/>
                  </a:lnTo>
                  <a:lnTo>
                    <a:pt x="0" y="4172458"/>
                  </a:lnTo>
                  <a:lnTo>
                    <a:pt x="0" y="0"/>
                  </a:lnTo>
                  <a:close/>
                </a:path>
              </a:pathLst>
            </a:custGeom>
            <a:blipFill>
              <a:blip r:embed="rId5"/>
              <a:stretch>
                <a:fillRect l="-24818" r="-24819" b="1"/>
              </a:stretch>
            </a:blipFill>
          </p:spPr>
          <p:txBody>
            <a:bodyPr/>
            <a:lstStyle/>
            <a:p>
              <a:endParaRPr lang="en-US" sz="1200"/>
            </a:p>
          </p:txBody>
        </p:sp>
      </p:grpSp>
      <p:grpSp>
        <p:nvGrpSpPr>
          <p:cNvPr id="15" name="Group 15"/>
          <p:cNvGrpSpPr/>
          <p:nvPr/>
        </p:nvGrpSpPr>
        <p:grpSpPr>
          <a:xfrm>
            <a:off x="107311" y="4359520"/>
            <a:ext cx="2109016" cy="545431"/>
            <a:chOff x="0" y="0"/>
            <a:chExt cx="4218032" cy="1090862"/>
          </a:xfrm>
        </p:grpSpPr>
        <p:sp>
          <p:nvSpPr>
            <p:cNvPr id="16" name="Freeform 16"/>
            <p:cNvSpPr/>
            <p:nvPr/>
          </p:nvSpPr>
          <p:spPr>
            <a:xfrm>
              <a:off x="0" y="0"/>
              <a:ext cx="4218051" cy="1090803"/>
            </a:xfrm>
            <a:custGeom>
              <a:avLst/>
              <a:gdLst/>
              <a:ahLst/>
              <a:cxnLst/>
              <a:rect l="l" t="t" r="r" b="b"/>
              <a:pathLst>
                <a:path w="4218051" h="1090803">
                  <a:moveTo>
                    <a:pt x="0" y="0"/>
                  </a:moveTo>
                  <a:lnTo>
                    <a:pt x="4218051" y="0"/>
                  </a:lnTo>
                  <a:lnTo>
                    <a:pt x="4218051" y="1090803"/>
                  </a:lnTo>
                  <a:lnTo>
                    <a:pt x="0" y="1090803"/>
                  </a:lnTo>
                  <a:close/>
                </a:path>
              </a:pathLst>
            </a:custGeom>
            <a:solidFill>
              <a:srgbClr val="DBBC49"/>
            </a:solidFill>
            <a:ln w="12700">
              <a:solidFill>
                <a:srgbClr val="000000"/>
              </a:solidFill>
            </a:ln>
          </p:spPr>
          <p:txBody>
            <a:bodyPr/>
            <a:lstStyle/>
            <a:p>
              <a:endParaRPr lang="en-US" sz="1200"/>
            </a:p>
          </p:txBody>
        </p:sp>
      </p:grpSp>
      <p:grpSp>
        <p:nvGrpSpPr>
          <p:cNvPr id="17" name="Group 17"/>
          <p:cNvGrpSpPr/>
          <p:nvPr/>
        </p:nvGrpSpPr>
        <p:grpSpPr>
          <a:xfrm>
            <a:off x="7534839" y="4728743"/>
            <a:ext cx="2439924" cy="420865"/>
            <a:chOff x="0" y="0"/>
            <a:chExt cx="4879848" cy="841731"/>
          </a:xfrm>
        </p:grpSpPr>
        <p:sp>
          <p:nvSpPr>
            <p:cNvPr id="18" name="Freeform 18"/>
            <p:cNvSpPr/>
            <p:nvPr/>
          </p:nvSpPr>
          <p:spPr>
            <a:xfrm>
              <a:off x="0" y="0"/>
              <a:ext cx="4879848" cy="841629"/>
            </a:xfrm>
            <a:custGeom>
              <a:avLst/>
              <a:gdLst/>
              <a:ahLst/>
              <a:cxnLst/>
              <a:rect l="l" t="t" r="r" b="b"/>
              <a:pathLst>
                <a:path w="4879848" h="841629">
                  <a:moveTo>
                    <a:pt x="1524" y="0"/>
                  </a:moveTo>
                  <a:lnTo>
                    <a:pt x="4878324" y="0"/>
                  </a:lnTo>
                  <a:cubicBezTo>
                    <a:pt x="4879213" y="0"/>
                    <a:pt x="4879848" y="508"/>
                    <a:pt x="4879848" y="1016"/>
                  </a:cubicBezTo>
                  <a:lnTo>
                    <a:pt x="4879848" y="840613"/>
                  </a:lnTo>
                  <a:cubicBezTo>
                    <a:pt x="4879848" y="841248"/>
                    <a:pt x="4879086" y="841629"/>
                    <a:pt x="4878324" y="841629"/>
                  </a:cubicBezTo>
                  <a:lnTo>
                    <a:pt x="1524" y="841629"/>
                  </a:lnTo>
                  <a:cubicBezTo>
                    <a:pt x="635" y="841629"/>
                    <a:pt x="0" y="841121"/>
                    <a:pt x="0" y="840613"/>
                  </a:cubicBezTo>
                  <a:lnTo>
                    <a:pt x="0" y="1016"/>
                  </a:lnTo>
                  <a:cubicBezTo>
                    <a:pt x="0" y="381"/>
                    <a:pt x="762" y="0"/>
                    <a:pt x="1524" y="0"/>
                  </a:cubicBezTo>
                  <a:moveTo>
                    <a:pt x="1524" y="2159"/>
                  </a:moveTo>
                  <a:lnTo>
                    <a:pt x="1524" y="1016"/>
                  </a:lnTo>
                  <a:lnTo>
                    <a:pt x="3048" y="1016"/>
                  </a:lnTo>
                  <a:lnTo>
                    <a:pt x="3048" y="840613"/>
                  </a:lnTo>
                  <a:lnTo>
                    <a:pt x="1524" y="840613"/>
                  </a:lnTo>
                  <a:lnTo>
                    <a:pt x="1524" y="839597"/>
                  </a:lnTo>
                  <a:lnTo>
                    <a:pt x="4878324" y="839597"/>
                  </a:lnTo>
                  <a:lnTo>
                    <a:pt x="4878324" y="840613"/>
                  </a:lnTo>
                  <a:lnTo>
                    <a:pt x="4876800" y="840613"/>
                  </a:lnTo>
                  <a:lnTo>
                    <a:pt x="4876800" y="1016"/>
                  </a:lnTo>
                  <a:lnTo>
                    <a:pt x="4878324" y="1016"/>
                  </a:lnTo>
                  <a:lnTo>
                    <a:pt x="4878324" y="2159"/>
                  </a:lnTo>
                  <a:lnTo>
                    <a:pt x="1524" y="2159"/>
                  </a:lnTo>
                  <a:close/>
                </a:path>
              </a:pathLst>
            </a:custGeom>
            <a:solidFill>
              <a:srgbClr val="FFFFFF"/>
            </a:solidFill>
            <a:ln w="12700">
              <a:solidFill>
                <a:srgbClr val="000000"/>
              </a:solidFill>
            </a:ln>
          </p:spPr>
          <p:txBody>
            <a:bodyPr/>
            <a:lstStyle/>
            <a:p>
              <a:endParaRPr lang="en-US" sz="1200"/>
            </a:p>
          </p:txBody>
        </p:sp>
      </p:grpSp>
      <p:grpSp>
        <p:nvGrpSpPr>
          <p:cNvPr id="23" name="Group 23"/>
          <p:cNvGrpSpPr/>
          <p:nvPr/>
        </p:nvGrpSpPr>
        <p:grpSpPr>
          <a:xfrm>
            <a:off x="7753916" y="4386293"/>
            <a:ext cx="2048958" cy="482600"/>
            <a:chOff x="0" y="0"/>
            <a:chExt cx="4097916" cy="965200"/>
          </a:xfrm>
        </p:grpSpPr>
        <p:sp>
          <p:nvSpPr>
            <p:cNvPr id="24" name="Freeform 24"/>
            <p:cNvSpPr/>
            <p:nvPr/>
          </p:nvSpPr>
          <p:spPr>
            <a:xfrm>
              <a:off x="0" y="0"/>
              <a:ext cx="4097909" cy="965200"/>
            </a:xfrm>
            <a:custGeom>
              <a:avLst/>
              <a:gdLst/>
              <a:ahLst/>
              <a:cxnLst/>
              <a:rect l="l" t="t" r="r" b="b"/>
              <a:pathLst>
                <a:path w="4097909" h="965200">
                  <a:moveTo>
                    <a:pt x="0" y="0"/>
                  </a:moveTo>
                  <a:lnTo>
                    <a:pt x="4097909" y="0"/>
                  </a:lnTo>
                  <a:lnTo>
                    <a:pt x="4097909" y="965200"/>
                  </a:lnTo>
                  <a:lnTo>
                    <a:pt x="0" y="965200"/>
                  </a:lnTo>
                  <a:close/>
                </a:path>
              </a:pathLst>
            </a:custGeom>
            <a:solidFill>
              <a:srgbClr val="DBBC49"/>
            </a:solidFill>
            <a:ln w="12700">
              <a:solidFill>
                <a:srgbClr val="000000"/>
              </a:solidFill>
            </a:ln>
          </p:spPr>
          <p:txBody>
            <a:bodyPr/>
            <a:lstStyle/>
            <a:p>
              <a:endParaRPr lang="en-US" sz="1200"/>
            </a:p>
          </p:txBody>
        </p:sp>
      </p:grpSp>
      <p:grpSp>
        <p:nvGrpSpPr>
          <p:cNvPr id="25" name="Group 25"/>
          <p:cNvGrpSpPr/>
          <p:nvPr/>
        </p:nvGrpSpPr>
        <p:grpSpPr>
          <a:xfrm>
            <a:off x="9994442" y="975008"/>
            <a:ext cx="2162057" cy="2179473"/>
            <a:chOff x="-67825" y="34644"/>
            <a:chExt cx="4028186" cy="4088511"/>
          </a:xfrm>
        </p:grpSpPr>
        <p:sp>
          <p:nvSpPr>
            <p:cNvPr id="26" name="Freeform 26"/>
            <p:cNvSpPr/>
            <p:nvPr/>
          </p:nvSpPr>
          <p:spPr>
            <a:xfrm>
              <a:off x="-67825" y="34644"/>
              <a:ext cx="4028186" cy="4088511"/>
            </a:xfrm>
            <a:custGeom>
              <a:avLst/>
              <a:gdLst/>
              <a:ahLst/>
              <a:cxnLst/>
              <a:rect l="l" t="t" r="r" b="b"/>
              <a:pathLst>
                <a:path w="4028186" h="4088511">
                  <a:moveTo>
                    <a:pt x="0" y="0"/>
                  </a:moveTo>
                  <a:lnTo>
                    <a:pt x="4028186" y="0"/>
                  </a:lnTo>
                  <a:lnTo>
                    <a:pt x="4028186" y="4088511"/>
                  </a:lnTo>
                  <a:lnTo>
                    <a:pt x="0" y="4088511"/>
                  </a:lnTo>
                  <a:lnTo>
                    <a:pt x="0" y="0"/>
                  </a:lnTo>
                  <a:close/>
                </a:path>
              </a:pathLst>
            </a:custGeom>
            <a:blipFill>
              <a:blip r:embed="rId6"/>
              <a:stretch>
                <a:fillRect l="-749" r="-748"/>
              </a:stretch>
            </a:blipFill>
          </p:spPr>
          <p:txBody>
            <a:bodyPr/>
            <a:lstStyle/>
            <a:p>
              <a:endParaRPr lang="en-US" sz="1200" dirty="0"/>
            </a:p>
          </p:txBody>
        </p:sp>
      </p:grpSp>
      <p:grpSp>
        <p:nvGrpSpPr>
          <p:cNvPr id="27" name="Group 27"/>
          <p:cNvGrpSpPr/>
          <p:nvPr/>
        </p:nvGrpSpPr>
        <p:grpSpPr>
          <a:xfrm>
            <a:off x="10060365" y="4377109"/>
            <a:ext cx="2096143" cy="482600"/>
            <a:chOff x="0" y="0"/>
            <a:chExt cx="4192287" cy="965200"/>
          </a:xfrm>
        </p:grpSpPr>
        <p:sp>
          <p:nvSpPr>
            <p:cNvPr id="28" name="Freeform 28"/>
            <p:cNvSpPr/>
            <p:nvPr/>
          </p:nvSpPr>
          <p:spPr>
            <a:xfrm>
              <a:off x="0" y="0"/>
              <a:ext cx="4192270" cy="965200"/>
            </a:xfrm>
            <a:custGeom>
              <a:avLst/>
              <a:gdLst/>
              <a:ahLst/>
              <a:cxnLst/>
              <a:rect l="l" t="t" r="r" b="b"/>
              <a:pathLst>
                <a:path w="4192270" h="965200">
                  <a:moveTo>
                    <a:pt x="0" y="0"/>
                  </a:moveTo>
                  <a:lnTo>
                    <a:pt x="4192270" y="0"/>
                  </a:lnTo>
                  <a:lnTo>
                    <a:pt x="4192270" y="965200"/>
                  </a:lnTo>
                  <a:lnTo>
                    <a:pt x="0" y="965200"/>
                  </a:lnTo>
                  <a:close/>
                </a:path>
              </a:pathLst>
            </a:custGeom>
            <a:solidFill>
              <a:srgbClr val="DBBC49"/>
            </a:solidFill>
            <a:ln w="12700">
              <a:solidFill>
                <a:srgbClr val="000000"/>
              </a:solidFill>
            </a:ln>
          </p:spPr>
          <p:txBody>
            <a:bodyPr/>
            <a:lstStyle/>
            <a:p>
              <a:endParaRPr lang="en-US" sz="1200"/>
            </a:p>
          </p:txBody>
        </p:sp>
      </p:grpSp>
      <p:sp>
        <p:nvSpPr>
          <p:cNvPr id="29" name="TextBox 29"/>
          <p:cNvSpPr txBox="1"/>
          <p:nvPr/>
        </p:nvSpPr>
        <p:spPr>
          <a:xfrm>
            <a:off x="170843" y="4348917"/>
            <a:ext cx="1823803" cy="487313"/>
          </a:xfrm>
          <a:prstGeom prst="rect">
            <a:avLst/>
          </a:prstGeom>
        </p:spPr>
        <p:txBody>
          <a:bodyPr lIns="0" tIns="0" rIns="0" bIns="0" rtlCol="0" anchor="t">
            <a:spAutoFit/>
          </a:bodyPr>
          <a:lstStyle/>
          <a:p>
            <a:pPr algn="ctr">
              <a:lnSpc>
                <a:spcPts val="3840"/>
              </a:lnSpc>
            </a:pPr>
            <a:r>
              <a:rPr lang="en-US" sz="3200" b="1">
                <a:solidFill>
                  <a:srgbClr val="FFFFFF"/>
                </a:solidFill>
                <a:latin typeface="Helvetica Bold"/>
                <a:ea typeface="Helvetica Bold"/>
                <a:cs typeface="Helvetica Bold"/>
                <a:sym typeface="Helvetica Bold"/>
              </a:rPr>
              <a:t>$800,000</a:t>
            </a:r>
          </a:p>
        </p:txBody>
      </p:sp>
      <p:sp>
        <p:nvSpPr>
          <p:cNvPr id="30" name="TextBox 30"/>
          <p:cNvSpPr txBox="1"/>
          <p:nvPr/>
        </p:nvSpPr>
        <p:spPr>
          <a:xfrm>
            <a:off x="5126607" y="4348917"/>
            <a:ext cx="2393243" cy="487313"/>
          </a:xfrm>
          <a:prstGeom prst="rect">
            <a:avLst/>
          </a:prstGeom>
        </p:spPr>
        <p:txBody>
          <a:bodyPr lIns="0" tIns="0" rIns="0" bIns="0" rtlCol="0" anchor="t">
            <a:spAutoFit/>
          </a:bodyPr>
          <a:lstStyle/>
          <a:p>
            <a:pPr algn="ctr">
              <a:lnSpc>
                <a:spcPts val="3840"/>
              </a:lnSpc>
            </a:pPr>
            <a:r>
              <a:rPr lang="en-US" sz="3200" b="1">
                <a:solidFill>
                  <a:srgbClr val="FFFFFF"/>
                </a:solidFill>
                <a:latin typeface="Helvetica Bold"/>
                <a:ea typeface="Helvetica Bold"/>
                <a:cs typeface="Helvetica Bold"/>
                <a:sym typeface="Helvetica Bold"/>
              </a:rPr>
              <a:t>$100,000+</a:t>
            </a:r>
          </a:p>
        </p:txBody>
      </p:sp>
      <p:sp>
        <p:nvSpPr>
          <p:cNvPr id="31" name="TextBox 31"/>
          <p:cNvSpPr txBox="1"/>
          <p:nvPr/>
        </p:nvSpPr>
        <p:spPr>
          <a:xfrm>
            <a:off x="2470821" y="3556767"/>
            <a:ext cx="2285387" cy="333425"/>
          </a:xfrm>
          <a:prstGeom prst="rect">
            <a:avLst/>
          </a:prstGeom>
        </p:spPr>
        <p:txBody>
          <a:bodyPr lIns="0" tIns="0" rIns="0" bIns="0" rtlCol="0" anchor="t">
            <a:spAutoFit/>
          </a:bodyPr>
          <a:lstStyle/>
          <a:p>
            <a:pPr algn="ctr">
              <a:lnSpc>
                <a:spcPts val="1279"/>
              </a:lnSpc>
            </a:pPr>
            <a:r>
              <a:rPr lang="en-US" sz="1333" dirty="0" err="1">
                <a:solidFill>
                  <a:schemeClr val="tx2"/>
                </a:solidFill>
                <a:latin typeface="Helvetica"/>
                <a:ea typeface="Helvetica"/>
                <a:cs typeface="Helvetica"/>
                <a:sym typeface="Helvetica"/>
              </a:rPr>
              <a:t>Richmond,VA</a:t>
            </a:r>
            <a:endParaRPr lang="en-US" sz="1333" dirty="0">
              <a:solidFill>
                <a:schemeClr val="tx2"/>
              </a:solidFill>
              <a:latin typeface="Helvetica"/>
              <a:ea typeface="Helvetica"/>
              <a:cs typeface="Helvetica"/>
              <a:sym typeface="Helvetica"/>
            </a:endParaRPr>
          </a:p>
          <a:p>
            <a:pPr algn="ctr">
              <a:lnSpc>
                <a:spcPts val="1280"/>
              </a:lnSpc>
            </a:pPr>
            <a:r>
              <a:rPr lang="en-US" sz="1333" dirty="0">
                <a:solidFill>
                  <a:schemeClr val="tx2"/>
                </a:solidFill>
                <a:latin typeface="Helvetica"/>
                <a:ea typeface="Helvetica"/>
                <a:cs typeface="Helvetica"/>
                <a:sym typeface="Helvetica"/>
              </a:rPr>
              <a:t> Cellphone Specialist</a:t>
            </a:r>
          </a:p>
        </p:txBody>
      </p:sp>
      <p:sp>
        <p:nvSpPr>
          <p:cNvPr id="32" name="TextBox 32"/>
          <p:cNvSpPr txBox="1"/>
          <p:nvPr/>
        </p:nvSpPr>
        <p:spPr>
          <a:xfrm>
            <a:off x="2038809" y="3175121"/>
            <a:ext cx="3535680" cy="192810"/>
          </a:xfrm>
          <a:prstGeom prst="rect">
            <a:avLst/>
          </a:prstGeom>
        </p:spPr>
        <p:txBody>
          <a:bodyPr lIns="0" tIns="0" rIns="0" bIns="0" rtlCol="0" anchor="t">
            <a:spAutoFit/>
          </a:bodyPr>
          <a:lstStyle/>
          <a:p>
            <a:pPr algn="ctr">
              <a:lnSpc>
                <a:spcPts val="1599"/>
              </a:lnSpc>
            </a:pPr>
            <a:r>
              <a:rPr lang="en-US" sz="1333" b="1" dirty="0">
                <a:solidFill>
                  <a:schemeClr val="tx2"/>
                </a:solidFill>
                <a:latin typeface="Helvetica Bold"/>
                <a:ea typeface="Helvetica Bold"/>
                <a:cs typeface="Helvetica Bold"/>
                <a:sym typeface="Helvetica Bold"/>
              </a:rPr>
              <a:t>Chelly &amp; Jaye Toler</a:t>
            </a:r>
          </a:p>
        </p:txBody>
      </p:sp>
      <p:sp>
        <p:nvSpPr>
          <p:cNvPr id="33" name="TextBox 33"/>
          <p:cNvSpPr txBox="1"/>
          <p:nvPr/>
        </p:nvSpPr>
        <p:spPr>
          <a:xfrm>
            <a:off x="-558800" y="76578"/>
            <a:ext cx="12036215" cy="542521"/>
          </a:xfrm>
          <a:prstGeom prst="rect">
            <a:avLst/>
          </a:prstGeom>
        </p:spPr>
        <p:txBody>
          <a:bodyPr lIns="0" tIns="0" rIns="0" bIns="0" rtlCol="0" anchor="t">
            <a:spAutoFit/>
          </a:bodyPr>
          <a:lstStyle/>
          <a:p>
            <a:pPr algn="ctr">
              <a:lnSpc>
                <a:spcPts val="4480"/>
              </a:lnSpc>
            </a:pPr>
            <a:r>
              <a:rPr lang="en-US" sz="3733" b="1" dirty="0">
                <a:solidFill>
                  <a:srgbClr val="073763"/>
                </a:solidFill>
                <a:latin typeface="Helvetica Bold"/>
                <a:ea typeface="Helvetica Bold"/>
                <a:cs typeface="Helvetica Bold"/>
                <a:sym typeface="Helvetica Bold"/>
              </a:rPr>
              <a:t> </a:t>
            </a:r>
            <a:r>
              <a:rPr lang="en-US" sz="3733" b="1" dirty="0">
                <a:solidFill>
                  <a:srgbClr val="073763"/>
                </a:solidFill>
                <a:latin typeface="Trebuchet MS" panose="020B0603020202020204" pitchFamily="34" charset="0"/>
                <a:ea typeface="Helvetica Bold"/>
                <a:cs typeface="Helvetica Bold"/>
                <a:sym typeface="Helvetica Bold"/>
              </a:rPr>
              <a:t>Propriétaires </a:t>
            </a:r>
            <a:r>
              <a:rPr lang="en-US" sz="3733" b="1" dirty="0" err="1">
                <a:solidFill>
                  <a:srgbClr val="073763"/>
                </a:solidFill>
                <a:latin typeface="Trebuchet MS" panose="020B0603020202020204" pitchFamily="34" charset="0"/>
                <a:ea typeface="Helvetica Bold"/>
                <a:cs typeface="Helvetica Bold"/>
                <a:sym typeface="Helvetica Bold"/>
              </a:rPr>
              <a:t>d’agences</a:t>
            </a:r>
            <a:endParaRPr lang="en-US" sz="3733" b="1" dirty="0">
              <a:solidFill>
                <a:srgbClr val="073763"/>
              </a:solidFill>
              <a:latin typeface="Trebuchet MS" panose="020B0603020202020204" pitchFamily="34" charset="0"/>
              <a:ea typeface="Helvetica Bold"/>
              <a:cs typeface="Helvetica Bold"/>
              <a:sym typeface="Helvetica Bold"/>
            </a:endParaRPr>
          </a:p>
        </p:txBody>
      </p:sp>
      <p:sp>
        <p:nvSpPr>
          <p:cNvPr id="34" name="TextBox 34"/>
          <p:cNvSpPr txBox="1"/>
          <p:nvPr/>
        </p:nvSpPr>
        <p:spPr>
          <a:xfrm>
            <a:off x="2483952" y="4094438"/>
            <a:ext cx="2393244" cy="204415"/>
          </a:xfrm>
          <a:prstGeom prst="rect">
            <a:avLst/>
          </a:prstGeom>
        </p:spPr>
        <p:txBody>
          <a:bodyPr lIns="0" tIns="0" rIns="0" bIns="0" rtlCol="0" anchor="t">
            <a:spAutoFit/>
          </a:bodyPr>
          <a:lstStyle/>
          <a:p>
            <a:pPr algn="ctr">
              <a:lnSpc>
                <a:spcPts val="1679"/>
              </a:lnSpc>
            </a:pPr>
            <a:r>
              <a:rPr lang="en-US" sz="1400" b="1" dirty="0">
                <a:solidFill>
                  <a:schemeClr val="tx2"/>
                </a:solidFill>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Revenu</a:t>
            </a:r>
            <a:r>
              <a:rPr lang="en-US" sz="1400" b="1" dirty="0">
                <a:solidFill>
                  <a:schemeClr val="tx2"/>
                </a:solidFill>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annuel</a:t>
            </a:r>
            <a:r>
              <a:rPr lang="en-US" sz="1400" b="1" dirty="0">
                <a:solidFill>
                  <a:schemeClr val="tx2"/>
                </a:solidFill>
                <a:latin typeface="Helvetica Bold"/>
                <a:ea typeface="Helvetica Bold"/>
                <a:cs typeface="Helvetica Bold"/>
                <a:sym typeface="Helvetica Bold"/>
              </a:rPr>
              <a:t> moyen</a:t>
            </a:r>
          </a:p>
        </p:txBody>
      </p:sp>
      <p:sp>
        <p:nvSpPr>
          <p:cNvPr id="35" name="TextBox 35"/>
          <p:cNvSpPr txBox="1"/>
          <p:nvPr/>
        </p:nvSpPr>
        <p:spPr>
          <a:xfrm>
            <a:off x="2732210" y="4343509"/>
            <a:ext cx="1959974" cy="487313"/>
          </a:xfrm>
          <a:prstGeom prst="rect">
            <a:avLst/>
          </a:prstGeom>
        </p:spPr>
        <p:txBody>
          <a:bodyPr lIns="0" tIns="0" rIns="0" bIns="0" rtlCol="0" anchor="t">
            <a:spAutoFit/>
          </a:bodyPr>
          <a:lstStyle/>
          <a:p>
            <a:pPr algn="ctr">
              <a:lnSpc>
                <a:spcPts val="3840"/>
              </a:lnSpc>
            </a:pPr>
            <a:r>
              <a:rPr lang="en-US" sz="3200" b="1">
                <a:solidFill>
                  <a:srgbClr val="FFFFFF"/>
                </a:solidFill>
                <a:latin typeface="Helvetica Bold"/>
                <a:ea typeface="Helvetica Bold"/>
                <a:cs typeface="Helvetica Bold"/>
                <a:sym typeface="Helvetica Bold"/>
              </a:rPr>
              <a:t>$100,000+</a:t>
            </a:r>
          </a:p>
        </p:txBody>
      </p:sp>
      <p:sp>
        <p:nvSpPr>
          <p:cNvPr id="36" name="TextBox 36"/>
          <p:cNvSpPr txBox="1"/>
          <p:nvPr/>
        </p:nvSpPr>
        <p:spPr>
          <a:xfrm>
            <a:off x="4877196" y="3544136"/>
            <a:ext cx="3034471" cy="397994"/>
          </a:xfrm>
          <a:prstGeom prst="rect">
            <a:avLst/>
          </a:prstGeom>
        </p:spPr>
        <p:txBody>
          <a:bodyPr lIns="0" tIns="0" rIns="0" bIns="0" rtlCol="0" anchor="t">
            <a:spAutoFit/>
          </a:bodyPr>
          <a:lstStyle/>
          <a:p>
            <a:pPr algn="ctr">
              <a:lnSpc>
                <a:spcPts val="1599"/>
              </a:lnSpc>
            </a:pPr>
            <a:r>
              <a:rPr lang="en-US" sz="1333" dirty="0">
                <a:solidFill>
                  <a:schemeClr val="tx2"/>
                </a:solidFill>
                <a:latin typeface="Helvetica"/>
                <a:ea typeface="Helvetica"/>
                <a:cs typeface="Helvetica"/>
                <a:sym typeface="Helvetica"/>
              </a:rPr>
              <a:t>King and Queen </a:t>
            </a:r>
            <a:r>
              <a:rPr lang="en-US" sz="1333" dirty="0" err="1">
                <a:solidFill>
                  <a:schemeClr val="tx2"/>
                </a:solidFill>
                <a:latin typeface="Helvetica"/>
                <a:ea typeface="Helvetica"/>
                <a:cs typeface="Helvetica"/>
                <a:sym typeface="Helvetica"/>
              </a:rPr>
              <a:t>County,VA</a:t>
            </a:r>
            <a:endParaRPr lang="en-US" sz="1333" dirty="0">
              <a:solidFill>
                <a:schemeClr val="tx2"/>
              </a:solidFill>
              <a:latin typeface="Helvetica"/>
              <a:ea typeface="Helvetica"/>
              <a:cs typeface="Helvetica"/>
              <a:sym typeface="Helvetica"/>
            </a:endParaRPr>
          </a:p>
          <a:p>
            <a:pPr algn="ctr">
              <a:lnSpc>
                <a:spcPts val="1599"/>
              </a:lnSpc>
            </a:pPr>
            <a:r>
              <a:rPr lang="en-US" sz="1333" dirty="0">
                <a:solidFill>
                  <a:schemeClr val="tx2"/>
                </a:solidFill>
                <a:latin typeface="Helvetica"/>
                <a:ea typeface="Helvetica"/>
                <a:cs typeface="Helvetica"/>
                <a:sym typeface="Helvetica"/>
              </a:rPr>
              <a:t>Finance Manger</a:t>
            </a:r>
          </a:p>
        </p:txBody>
      </p:sp>
      <p:sp>
        <p:nvSpPr>
          <p:cNvPr id="37" name="TextBox 37"/>
          <p:cNvSpPr txBox="1"/>
          <p:nvPr/>
        </p:nvSpPr>
        <p:spPr>
          <a:xfrm>
            <a:off x="4585662" y="3264609"/>
            <a:ext cx="3535680" cy="154338"/>
          </a:xfrm>
          <a:prstGeom prst="rect">
            <a:avLst/>
          </a:prstGeom>
        </p:spPr>
        <p:txBody>
          <a:bodyPr lIns="0" tIns="0" rIns="0" bIns="0" rtlCol="0" anchor="t">
            <a:spAutoFit/>
          </a:bodyPr>
          <a:lstStyle/>
          <a:p>
            <a:pPr algn="ctr">
              <a:lnSpc>
                <a:spcPts val="1199"/>
              </a:lnSpc>
            </a:pPr>
            <a:r>
              <a:rPr lang="en-US" sz="1333" b="1" dirty="0">
                <a:solidFill>
                  <a:schemeClr val="tx2"/>
                </a:solidFill>
                <a:latin typeface="Helvetica Bold"/>
                <a:ea typeface="Helvetica Bold"/>
                <a:cs typeface="Helvetica Bold"/>
                <a:sym typeface="Helvetica Bold"/>
              </a:rPr>
              <a:t>Jan &amp; Mark Biggs</a:t>
            </a:r>
          </a:p>
        </p:txBody>
      </p:sp>
      <p:sp>
        <p:nvSpPr>
          <p:cNvPr id="38" name="TextBox 38"/>
          <p:cNvSpPr txBox="1"/>
          <p:nvPr/>
        </p:nvSpPr>
        <p:spPr>
          <a:xfrm>
            <a:off x="5126607" y="4094438"/>
            <a:ext cx="2393244" cy="204415"/>
          </a:xfrm>
          <a:prstGeom prst="rect">
            <a:avLst/>
          </a:prstGeom>
        </p:spPr>
        <p:txBody>
          <a:bodyPr lIns="0" tIns="0" rIns="0" bIns="0" rtlCol="0" anchor="t">
            <a:spAutoFit/>
          </a:bodyPr>
          <a:lstStyle/>
          <a:p>
            <a:pPr algn="ctr">
              <a:lnSpc>
                <a:spcPts val="1679"/>
              </a:lnSpc>
            </a:pPr>
            <a:r>
              <a:rPr lang="en-US" sz="1400" b="1" dirty="0" err="1">
                <a:solidFill>
                  <a:schemeClr val="tx2"/>
                </a:solidFill>
                <a:latin typeface="Helvetica Bold"/>
                <a:ea typeface="Helvetica Bold"/>
                <a:cs typeface="Helvetica Bold"/>
                <a:sym typeface="Helvetica Bold"/>
              </a:rPr>
              <a:t>Revenu</a:t>
            </a:r>
            <a:r>
              <a:rPr lang="en-US" sz="1400" b="1" dirty="0">
                <a:solidFill>
                  <a:schemeClr val="tx2"/>
                </a:solidFill>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annuel</a:t>
            </a:r>
            <a:r>
              <a:rPr lang="en-US" sz="1400" b="1" dirty="0">
                <a:solidFill>
                  <a:schemeClr val="tx2"/>
                </a:solidFill>
                <a:latin typeface="Helvetica Bold"/>
                <a:ea typeface="Helvetica Bold"/>
                <a:cs typeface="Helvetica Bold"/>
                <a:sym typeface="Helvetica Bold"/>
              </a:rPr>
              <a:t> moyen</a:t>
            </a:r>
          </a:p>
        </p:txBody>
      </p:sp>
      <p:sp>
        <p:nvSpPr>
          <p:cNvPr id="39" name="TextBox 39"/>
          <p:cNvSpPr txBox="1"/>
          <p:nvPr/>
        </p:nvSpPr>
        <p:spPr>
          <a:xfrm>
            <a:off x="170843" y="6371518"/>
            <a:ext cx="11510908" cy="461665"/>
          </a:xfrm>
          <a:prstGeom prst="rect">
            <a:avLst/>
          </a:prstGeom>
        </p:spPr>
        <p:txBody>
          <a:bodyPr lIns="0" tIns="0" rIns="0" bIns="0" rtlCol="0" anchor="t">
            <a:spAutoFit/>
          </a:bodyPr>
          <a:lstStyle/>
          <a:p>
            <a:pPr algn="ctr">
              <a:lnSpc>
                <a:spcPts val="1247"/>
              </a:lnSpc>
            </a:pPr>
            <a:r>
              <a:rPr lang="en-US" sz="1133" spc="-57">
                <a:solidFill>
                  <a:srgbClr val="F2F2F2"/>
                </a:solidFill>
                <a:latin typeface="Open Sans"/>
                <a:ea typeface="Open Sans"/>
                <a:cs typeface="Open Sans"/>
                <a:sym typeface="Open Sans"/>
              </a:rPr>
              <a:t>Monthly average is based on twelve-month total cash as of September 2024. From January 1 through September 31, 2024, Primerica paid cash flow to its </a:t>
            </a:r>
          </a:p>
          <a:p>
            <a:pPr algn="ctr">
              <a:lnSpc>
                <a:spcPts val="1247"/>
              </a:lnSpc>
            </a:pPr>
            <a:r>
              <a:rPr lang="en-US" sz="1133" spc="-57">
                <a:solidFill>
                  <a:srgbClr val="F2F2F2"/>
                </a:solidFill>
                <a:latin typeface="Open Sans"/>
                <a:ea typeface="Open Sans"/>
                <a:cs typeface="Open Sans"/>
                <a:sym typeface="Open Sans"/>
              </a:rPr>
              <a:t>North American sales force at an average of $8,410, which includes commissions paid on all lines of business to life licensed representatives. Figures include U.S. and Canadian dollars remaining in the local currency earned by the representative, not adjusted for exchange rates. </a:t>
            </a:r>
          </a:p>
        </p:txBody>
      </p:sp>
      <p:sp>
        <p:nvSpPr>
          <p:cNvPr id="40" name="TextBox 40"/>
          <p:cNvSpPr txBox="1"/>
          <p:nvPr/>
        </p:nvSpPr>
        <p:spPr>
          <a:xfrm>
            <a:off x="-198321" y="3556837"/>
            <a:ext cx="2669141" cy="333425"/>
          </a:xfrm>
          <a:prstGeom prst="rect">
            <a:avLst/>
          </a:prstGeom>
        </p:spPr>
        <p:txBody>
          <a:bodyPr lIns="0" tIns="0" rIns="0" bIns="0" rtlCol="0" anchor="t">
            <a:spAutoFit/>
          </a:bodyPr>
          <a:lstStyle/>
          <a:p>
            <a:pPr algn="ctr">
              <a:lnSpc>
                <a:spcPts val="1280"/>
              </a:lnSpc>
            </a:pPr>
            <a:r>
              <a:rPr lang="en-US" sz="1333" dirty="0">
                <a:solidFill>
                  <a:schemeClr val="tx2"/>
                </a:solidFill>
                <a:latin typeface="Helvetica"/>
                <a:ea typeface="Helvetica"/>
                <a:cs typeface="Helvetica"/>
                <a:sym typeface="Helvetica"/>
              </a:rPr>
              <a:t>King and Queen County, VA</a:t>
            </a:r>
          </a:p>
          <a:p>
            <a:pPr algn="ctr">
              <a:lnSpc>
                <a:spcPts val="1280"/>
              </a:lnSpc>
            </a:pPr>
            <a:r>
              <a:rPr lang="en-US" sz="1333" dirty="0">
                <a:solidFill>
                  <a:schemeClr val="tx2"/>
                </a:solidFill>
                <a:latin typeface="Helvetica"/>
                <a:ea typeface="Helvetica"/>
                <a:cs typeface="Helvetica"/>
                <a:sym typeface="Helvetica"/>
              </a:rPr>
              <a:t>E6 Army</a:t>
            </a:r>
          </a:p>
        </p:txBody>
      </p:sp>
      <p:sp>
        <p:nvSpPr>
          <p:cNvPr id="41" name="TextBox 41"/>
          <p:cNvSpPr txBox="1"/>
          <p:nvPr/>
        </p:nvSpPr>
        <p:spPr>
          <a:xfrm>
            <a:off x="-626271" y="3175121"/>
            <a:ext cx="3535680" cy="192810"/>
          </a:xfrm>
          <a:prstGeom prst="rect">
            <a:avLst/>
          </a:prstGeom>
        </p:spPr>
        <p:txBody>
          <a:bodyPr lIns="0" tIns="0" rIns="0" bIns="0" rtlCol="0" anchor="t">
            <a:spAutoFit/>
          </a:bodyPr>
          <a:lstStyle/>
          <a:p>
            <a:pPr algn="ctr">
              <a:lnSpc>
                <a:spcPts val="1599"/>
              </a:lnSpc>
            </a:pPr>
            <a:r>
              <a:rPr lang="en-US" sz="1333" b="1" dirty="0">
                <a:solidFill>
                  <a:schemeClr val="tx2"/>
                </a:solidFill>
                <a:latin typeface="Helvetica Bold"/>
                <a:ea typeface="Helvetica Bold"/>
                <a:cs typeface="Helvetica Bold"/>
                <a:sym typeface="Helvetica Bold"/>
              </a:rPr>
              <a:t>Columbus &amp; Alison Pollard</a:t>
            </a:r>
          </a:p>
        </p:txBody>
      </p:sp>
      <p:sp>
        <p:nvSpPr>
          <p:cNvPr id="42" name="TextBox 42"/>
          <p:cNvSpPr txBox="1"/>
          <p:nvPr/>
        </p:nvSpPr>
        <p:spPr>
          <a:xfrm>
            <a:off x="-113877" y="4094438"/>
            <a:ext cx="2393244" cy="204415"/>
          </a:xfrm>
          <a:prstGeom prst="rect">
            <a:avLst/>
          </a:prstGeom>
        </p:spPr>
        <p:txBody>
          <a:bodyPr lIns="0" tIns="0" rIns="0" bIns="0" rtlCol="0" anchor="t">
            <a:spAutoFit/>
          </a:bodyPr>
          <a:lstStyle/>
          <a:p>
            <a:pPr algn="ctr">
              <a:lnSpc>
                <a:spcPts val="1679"/>
              </a:lnSpc>
            </a:pPr>
            <a:r>
              <a:rPr lang="en-US" sz="1400" b="1">
                <a:solidFill>
                  <a:srgbClr val="FFFFFF"/>
                </a:solidFill>
                <a:latin typeface="Helvetica Bold"/>
                <a:ea typeface="Helvetica Bold"/>
                <a:cs typeface="Helvetica Bold"/>
                <a:sym typeface="Helvetica Bold"/>
              </a:rPr>
              <a:t>Revenu annuel moyen</a:t>
            </a:r>
            <a:endParaRPr lang="en-US" sz="1400" b="1" dirty="0">
              <a:solidFill>
                <a:schemeClr val="tx2"/>
              </a:solidFill>
              <a:latin typeface="Helvetica Bold"/>
              <a:ea typeface="Helvetica Bold"/>
              <a:cs typeface="Helvetica Bold"/>
              <a:sym typeface="Helvetica Bold"/>
            </a:endParaRPr>
          </a:p>
        </p:txBody>
      </p:sp>
      <p:sp>
        <p:nvSpPr>
          <p:cNvPr id="43" name="TextBox 43"/>
          <p:cNvSpPr txBox="1"/>
          <p:nvPr/>
        </p:nvSpPr>
        <p:spPr>
          <a:xfrm>
            <a:off x="7010555" y="3251313"/>
            <a:ext cx="3535680" cy="154338"/>
          </a:xfrm>
          <a:prstGeom prst="rect">
            <a:avLst/>
          </a:prstGeom>
        </p:spPr>
        <p:txBody>
          <a:bodyPr lIns="0" tIns="0" rIns="0" bIns="0" rtlCol="0" anchor="t">
            <a:spAutoFit/>
          </a:bodyPr>
          <a:lstStyle/>
          <a:p>
            <a:pPr algn="ctr">
              <a:lnSpc>
                <a:spcPts val="1199"/>
              </a:lnSpc>
            </a:pPr>
            <a:r>
              <a:rPr lang="en-US" sz="1333" b="1" dirty="0">
                <a:solidFill>
                  <a:schemeClr val="tx2"/>
                </a:solidFill>
                <a:latin typeface="Helvetica Bold"/>
                <a:ea typeface="Helvetica Bold"/>
                <a:cs typeface="Helvetica Bold"/>
                <a:sym typeface="Helvetica Bold"/>
              </a:rPr>
              <a:t>Calandra Jones</a:t>
            </a:r>
          </a:p>
        </p:txBody>
      </p:sp>
      <p:sp>
        <p:nvSpPr>
          <p:cNvPr id="44" name="TextBox 44"/>
          <p:cNvSpPr txBox="1"/>
          <p:nvPr/>
        </p:nvSpPr>
        <p:spPr>
          <a:xfrm>
            <a:off x="7562202" y="3567566"/>
            <a:ext cx="2698657" cy="603178"/>
          </a:xfrm>
          <a:prstGeom prst="rect">
            <a:avLst/>
          </a:prstGeom>
        </p:spPr>
        <p:txBody>
          <a:bodyPr lIns="0" tIns="0" rIns="0" bIns="0" rtlCol="0" anchor="t">
            <a:spAutoFit/>
          </a:bodyPr>
          <a:lstStyle/>
          <a:p>
            <a:pPr algn="ctr">
              <a:lnSpc>
                <a:spcPts val="1599"/>
              </a:lnSpc>
            </a:pPr>
            <a:r>
              <a:rPr lang="en-US" sz="1333" dirty="0">
                <a:solidFill>
                  <a:schemeClr val="tx2"/>
                </a:solidFill>
                <a:latin typeface="Helvetica"/>
                <a:ea typeface="Helvetica"/>
                <a:cs typeface="Helvetica"/>
                <a:sym typeface="Helvetica"/>
              </a:rPr>
              <a:t>Cape Girardeau, MO</a:t>
            </a:r>
          </a:p>
          <a:p>
            <a:pPr algn="ctr">
              <a:lnSpc>
                <a:spcPts val="1599"/>
              </a:lnSpc>
            </a:pPr>
            <a:r>
              <a:rPr lang="en-US" sz="1333" dirty="0">
                <a:solidFill>
                  <a:schemeClr val="tx2"/>
                </a:solidFill>
                <a:latin typeface="Helvetica"/>
                <a:ea typeface="Helvetica"/>
                <a:cs typeface="Helvetica"/>
                <a:sym typeface="Helvetica"/>
              </a:rPr>
              <a:t>Customer Service/Retail Manager</a:t>
            </a:r>
          </a:p>
          <a:p>
            <a:pPr algn="ctr">
              <a:lnSpc>
                <a:spcPts val="1599"/>
              </a:lnSpc>
            </a:pPr>
            <a:endParaRPr lang="en-US" sz="1333" dirty="0">
              <a:solidFill>
                <a:srgbClr val="FFFFFF"/>
              </a:solidFill>
              <a:latin typeface="Helvetica"/>
              <a:ea typeface="Helvetica"/>
              <a:cs typeface="Helvetica"/>
              <a:sym typeface="Helvetica"/>
            </a:endParaRPr>
          </a:p>
        </p:txBody>
      </p:sp>
      <p:sp>
        <p:nvSpPr>
          <p:cNvPr id="45" name="TextBox 45"/>
          <p:cNvSpPr txBox="1"/>
          <p:nvPr/>
        </p:nvSpPr>
        <p:spPr>
          <a:xfrm>
            <a:off x="7558179" y="4103038"/>
            <a:ext cx="2393244" cy="204415"/>
          </a:xfrm>
          <a:prstGeom prst="rect">
            <a:avLst/>
          </a:prstGeom>
        </p:spPr>
        <p:txBody>
          <a:bodyPr lIns="0" tIns="0" rIns="0" bIns="0" rtlCol="0" anchor="t">
            <a:spAutoFit/>
          </a:bodyPr>
          <a:lstStyle/>
          <a:p>
            <a:pPr algn="ctr">
              <a:lnSpc>
                <a:spcPts val="1679"/>
              </a:lnSpc>
            </a:pPr>
            <a:r>
              <a:rPr lang="en-US" sz="1400" b="1" dirty="0" err="1">
                <a:solidFill>
                  <a:schemeClr val="tx2"/>
                </a:solidFill>
                <a:latin typeface="Helvetica Bold"/>
                <a:ea typeface="Helvetica Bold"/>
                <a:cs typeface="Helvetica Bold"/>
                <a:sym typeface="Helvetica Bold"/>
              </a:rPr>
              <a:t>Revenu</a:t>
            </a:r>
            <a:r>
              <a:rPr lang="en-US" sz="1400" b="1" dirty="0">
                <a:solidFill>
                  <a:schemeClr val="tx2"/>
                </a:solidFill>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annuel</a:t>
            </a:r>
            <a:r>
              <a:rPr lang="en-US" sz="1400" b="1" dirty="0">
                <a:solidFill>
                  <a:schemeClr val="tx2"/>
                </a:solidFill>
                <a:latin typeface="Helvetica Bold"/>
                <a:ea typeface="Helvetica Bold"/>
                <a:cs typeface="Helvetica Bold"/>
                <a:sym typeface="Helvetica Bold"/>
              </a:rPr>
              <a:t> moyen</a:t>
            </a:r>
          </a:p>
        </p:txBody>
      </p:sp>
      <p:sp>
        <p:nvSpPr>
          <p:cNvPr id="46" name="TextBox 46"/>
          <p:cNvSpPr txBox="1"/>
          <p:nvPr/>
        </p:nvSpPr>
        <p:spPr>
          <a:xfrm>
            <a:off x="7734862" y="4338034"/>
            <a:ext cx="2096144" cy="487313"/>
          </a:xfrm>
          <a:prstGeom prst="rect">
            <a:avLst/>
          </a:prstGeom>
        </p:spPr>
        <p:txBody>
          <a:bodyPr lIns="0" tIns="0" rIns="0" bIns="0" rtlCol="0" anchor="t">
            <a:spAutoFit/>
          </a:bodyPr>
          <a:lstStyle/>
          <a:p>
            <a:pPr algn="ctr">
              <a:lnSpc>
                <a:spcPts val="3840"/>
              </a:lnSpc>
            </a:pPr>
            <a:r>
              <a:rPr lang="en-US" sz="3200" b="1">
                <a:solidFill>
                  <a:srgbClr val="FFFFFF"/>
                </a:solidFill>
                <a:latin typeface="Helvetica Bold"/>
                <a:ea typeface="Helvetica Bold"/>
                <a:cs typeface="Helvetica Bold"/>
                <a:sym typeface="Helvetica Bold"/>
              </a:rPr>
              <a:t>$100,000+</a:t>
            </a:r>
          </a:p>
        </p:txBody>
      </p:sp>
      <p:sp>
        <p:nvSpPr>
          <p:cNvPr id="47" name="TextBox 47"/>
          <p:cNvSpPr txBox="1"/>
          <p:nvPr/>
        </p:nvSpPr>
        <p:spPr>
          <a:xfrm>
            <a:off x="10032232" y="4362991"/>
            <a:ext cx="2096144" cy="487313"/>
          </a:xfrm>
          <a:prstGeom prst="rect">
            <a:avLst/>
          </a:prstGeom>
        </p:spPr>
        <p:txBody>
          <a:bodyPr lIns="0" tIns="0" rIns="0" bIns="0" rtlCol="0" anchor="t">
            <a:spAutoFit/>
          </a:bodyPr>
          <a:lstStyle/>
          <a:p>
            <a:pPr algn="ctr">
              <a:lnSpc>
                <a:spcPts val="3840"/>
              </a:lnSpc>
            </a:pPr>
            <a:r>
              <a:rPr lang="en-US" sz="3200" b="1">
                <a:solidFill>
                  <a:srgbClr val="FFFFFF"/>
                </a:solidFill>
                <a:latin typeface="Helvetica Bold"/>
                <a:ea typeface="Helvetica Bold"/>
                <a:cs typeface="Helvetica Bold"/>
                <a:sym typeface="Helvetica Bold"/>
              </a:rPr>
              <a:t>$200,000</a:t>
            </a:r>
          </a:p>
        </p:txBody>
      </p:sp>
      <p:sp>
        <p:nvSpPr>
          <p:cNvPr id="48" name="TextBox 48"/>
          <p:cNvSpPr txBox="1"/>
          <p:nvPr/>
        </p:nvSpPr>
        <p:spPr>
          <a:xfrm>
            <a:off x="9318055" y="3251313"/>
            <a:ext cx="3535680" cy="154338"/>
          </a:xfrm>
          <a:prstGeom prst="rect">
            <a:avLst/>
          </a:prstGeom>
        </p:spPr>
        <p:txBody>
          <a:bodyPr lIns="0" tIns="0" rIns="0" bIns="0" rtlCol="0" anchor="t">
            <a:spAutoFit/>
          </a:bodyPr>
          <a:lstStyle/>
          <a:p>
            <a:pPr algn="ctr">
              <a:lnSpc>
                <a:spcPts val="1199"/>
              </a:lnSpc>
            </a:pPr>
            <a:r>
              <a:rPr lang="en-US" sz="1333" b="1" dirty="0">
                <a:solidFill>
                  <a:schemeClr val="tx2"/>
                </a:solidFill>
                <a:latin typeface="Helvetica Bold"/>
                <a:ea typeface="Helvetica Bold"/>
                <a:cs typeface="Helvetica Bold"/>
                <a:sym typeface="Helvetica Bold"/>
              </a:rPr>
              <a:t>Dennis Love</a:t>
            </a:r>
          </a:p>
        </p:txBody>
      </p:sp>
      <p:sp>
        <p:nvSpPr>
          <p:cNvPr id="49" name="TextBox 49"/>
          <p:cNvSpPr txBox="1"/>
          <p:nvPr/>
        </p:nvSpPr>
        <p:spPr>
          <a:xfrm>
            <a:off x="10282220" y="3567566"/>
            <a:ext cx="1653637" cy="397994"/>
          </a:xfrm>
          <a:prstGeom prst="rect">
            <a:avLst/>
          </a:prstGeom>
        </p:spPr>
        <p:txBody>
          <a:bodyPr lIns="0" tIns="0" rIns="0" bIns="0" rtlCol="0" anchor="t">
            <a:spAutoFit/>
          </a:bodyPr>
          <a:lstStyle/>
          <a:p>
            <a:pPr algn="ctr">
              <a:lnSpc>
                <a:spcPts val="1599"/>
              </a:lnSpc>
            </a:pPr>
            <a:r>
              <a:rPr lang="en-US" sz="1333" dirty="0">
                <a:solidFill>
                  <a:schemeClr val="tx2"/>
                </a:solidFill>
                <a:latin typeface="Helvetica"/>
                <a:ea typeface="Helvetica"/>
                <a:cs typeface="Helvetica"/>
                <a:sym typeface="Helvetica"/>
              </a:rPr>
              <a:t>Saint Louis, MO</a:t>
            </a:r>
          </a:p>
          <a:p>
            <a:pPr algn="ctr">
              <a:lnSpc>
                <a:spcPts val="1599"/>
              </a:lnSpc>
            </a:pPr>
            <a:r>
              <a:rPr lang="en-US" sz="1333" dirty="0">
                <a:solidFill>
                  <a:schemeClr val="tx2"/>
                </a:solidFill>
                <a:latin typeface="Helvetica"/>
                <a:ea typeface="Helvetica"/>
                <a:cs typeface="Helvetica"/>
                <a:sym typeface="Helvetica"/>
              </a:rPr>
              <a:t>Vice Principal</a:t>
            </a:r>
          </a:p>
        </p:txBody>
      </p:sp>
      <p:sp>
        <p:nvSpPr>
          <p:cNvPr id="50" name="TextBox 50"/>
          <p:cNvSpPr txBox="1"/>
          <p:nvPr/>
        </p:nvSpPr>
        <p:spPr>
          <a:xfrm>
            <a:off x="10030846" y="4094438"/>
            <a:ext cx="2110101" cy="204415"/>
          </a:xfrm>
          <a:prstGeom prst="rect">
            <a:avLst/>
          </a:prstGeom>
        </p:spPr>
        <p:txBody>
          <a:bodyPr lIns="0" tIns="0" rIns="0" bIns="0" rtlCol="0" anchor="t">
            <a:spAutoFit/>
          </a:bodyPr>
          <a:lstStyle/>
          <a:p>
            <a:pPr algn="ctr">
              <a:lnSpc>
                <a:spcPts val="1679"/>
              </a:lnSpc>
            </a:pPr>
            <a:r>
              <a:rPr lang="en-US" sz="1400" b="1" dirty="0" err="1">
                <a:solidFill>
                  <a:schemeClr val="tx2"/>
                </a:solidFill>
                <a:latin typeface="Helvetica Bold"/>
                <a:ea typeface="Helvetica Bold"/>
                <a:cs typeface="Helvetica Bold"/>
                <a:sym typeface="Helvetica Bold"/>
              </a:rPr>
              <a:t>Revenu</a:t>
            </a:r>
            <a:r>
              <a:rPr lang="en-US" sz="1400" b="1" dirty="0">
                <a:solidFill>
                  <a:schemeClr val="tx2"/>
                </a:solidFill>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annuel</a:t>
            </a:r>
            <a:r>
              <a:rPr lang="en-US" sz="1400" b="1" dirty="0">
                <a:solidFill>
                  <a:schemeClr val="tx2"/>
                </a:solidFill>
                <a:latin typeface="Helvetica Bold"/>
                <a:ea typeface="Helvetica Bold"/>
                <a:cs typeface="Helvetica Bold"/>
                <a:sym typeface="Helvetica Bold"/>
              </a:rPr>
              <a:t> moyen</a:t>
            </a:r>
          </a:p>
        </p:txBody>
      </p:sp>
      <p:sp>
        <p:nvSpPr>
          <p:cNvPr id="51" name="TextBox 51"/>
          <p:cNvSpPr txBox="1"/>
          <p:nvPr/>
        </p:nvSpPr>
        <p:spPr>
          <a:xfrm>
            <a:off x="1242716" y="5756915"/>
            <a:ext cx="9367161" cy="445250"/>
          </a:xfrm>
          <a:prstGeom prst="rect">
            <a:avLst/>
          </a:prstGeom>
        </p:spPr>
        <p:txBody>
          <a:bodyPr wrap="square" lIns="0" tIns="0" rIns="0" bIns="0" rtlCol="0" anchor="t">
            <a:spAutoFit/>
          </a:bodyPr>
          <a:lstStyle/>
          <a:p>
            <a:pPr algn="ctr">
              <a:lnSpc>
                <a:spcPts val="3826"/>
              </a:lnSpc>
            </a:pPr>
            <a:r>
              <a:rPr lang="en-US" sz="2733" dirty="0">
                <a:solidFill>
                  <a:schemeClr val="tx2"/>
                </a:solidFill>
                <a:latin typeface="Helvetica"/>
                <a:ea typeface="Helvetica"/>
                <a:cs typeface="Helvetica"/>
                <a:sym typeface="Helvetica"/>
              </a:rPr>
              <a:t>   </a:t>
            </a:r>
            <a:r>
              <a:rPr lang="fr-FR" sz="2733" dirty="0">
                <a:solidFill>
                  <a:schemeClr val="tx2"/>
                </a:solidFill>
                <a:latin typeface="Helvetica"/>
                <a:ea typeface="Helvetica"/>
                <a:cs typeface="Helvetica"/>
                <a:sym typeface="Helvetica"/>
              </a:rPr>
              <a:t>Un bilan de succès avec un élan énorme</a:t>
            </a:r>
            <a:endParaRPr lang="en-US" sz="2733" dirty="0">
              <a:solidFill>
                <a:schemeClr val="tx2"/>
              </a:solidFill>
              <a:latin typeface="Helvetica"/>
              <a:ea typeface="Helvetica"/>
              <a:cs typeface="Helvetica"/>
              <a:sym typeface="Helvetica"/>
            </a:endParaRPr>
          </a:p>
        </p:txBody>
      </p:sp>
      <p:pic>
        <p:nvPicPr>
          <p:cNvPr id="53" name="Picture 52" descr="A person and person posing for a picture&#10;&#10;AI-generated content may be incorrect.">
            <a:extLst>
              <a:ext uri="{FF2B5EF4-FFF2-40B4-BE49-F238E27FC236}">
                <a16:creationId xmlns:a16="http://schemas.microsoft.com/office/drawing/2014/main" id="{FF30929B-BE80-5253-9B3B-D95CA83A7F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0604" y="992369"/>
            <a:ext cx="2363833" cy="2091871"/>
          </a:xfrm>
          <a:prstGeom prst="rect">
            <a:avLst/>
          </a:prstGeom>
        </p:spPr>
      </p:pic>
      <p:pic>
        <p:nvPicPr>
          <p:cNvPr id="55" name="Picture 54" descr="A person in a black dress&#10;&#10;AI-generated content may be incorrect.">
            <a:extLst>
              <a:ext uri="{FF2B5EF4-FFF2-40B4-BE49-F238E27FC236}">
                <a16:creationId xmlns:a16="http://schemas.microsoft.com/office/drawing/2014/main" id="{61E5C1FD-70C7-8441-1B2C-676AEEC31ABC}"/>
              </a:ext>
            </a:extLst>
          </p:cNvPr>
          <p:cNvPicPr>
            <a:picLocks noChangeAspect="1"/>
          </p:cNvPicPr>
          <p:nvPr/>
        </p:nvPicPr>
        <p:blipFill>
          <a:blip r:embed="rId8">
            <a:extLst>
              <a:ext uri="{28A0092B-C50C-407E-A947-70E740481C1C}">
                <a14:useLocalDpi xmlns:a14="http://schemas.microsoft.com/office/drawing/2010/main" val="0"/>
              </a:ext>
            </a:extLst>
          </a:blip>
          <a:srcRect l="25419" t="12824" r="16063" b="46964"/>
          <a:stretch>
            <a:fillRect/>
          </a:stretch>
        </p:blipFill>
        <p:spPr>
          <a:xfrm>
            <a:off x="7646521" y="966875"/>
            <a:ext cx="2216561" cy="21794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0369" y="1217927"/>
            <a:ext cx="10754271" cy="4365074"/>
            <a:chOff x="0" y="0"/>
            <a:chExt cx="21508541" cy="8730149"/>
          </a:xfrm>
        </p:grpSpPr>
        <p:sp>
          <p:nvSpPr>
            <p:cNvPr id="3" name="Freeform 3"/>
            <p:cNvSpPr/>
            <p:nvPr/>
          </p:nvSpPr>
          <p:spPr>
            <a:xfrm>
              <a:off x="0" y="12702"/>
              <a:ext cx="21482595" cy="8704745"/>
            </a:xfrm>
            <a:custGeom>
              <a:avLst/>
              <a:gdLst/>
              <a:ahLst/>
              <a:cxnLst/>
              <a:rect l="l" t="t" r="r" b="b"/>
              <a:pathLst>
                <a:path w="21482596" h="8704744">
                  <a:moveTo>
                    <a:pt x="0" y="0"/>
                  </a:moveTo>
                  <a:lnTo>
                    <a:pt x="21482596" y="0"/>
                  </a:lnTo>
                  <a:lnTo>
                    <a:pt x="21482596" y="8704744"/>
                  </a:lnTo>
                  <a:lnTo>
                    <a:pt x="0" y="8704744"/>
                  </a:lnTo>
                  <a:close/>
                </a:path>
              </a:pathLst>
            </a:custGeom>
            <a:solidFill>
              <a:srgbClr val="FFC000"/>
            </a:solidFill>
          </p:spPr>
          <p:txBody>
            <a:bodyPr/>
            <a:lstStyle/>
            <a:p>
              <a:pPr defTabSz="609630"/>
              <a:endParaRPr lang="en-US" sz="2400" dirty="0">
                <a:solidFill>
                  <a:prstClr val="black"/>
                </a:solidFill>
                <a:latin typeface="Calibri"/>
              </a:endParaRPr>
            </a:p>
          </p:txBody>
        </p:sp>
        <p:sp>
          <p:nvSpPr>
            <p:cNvPr id="4" name="Freeform 4"/>
            <p:cNvSpPr/>
            <p:nvPr/>
          </p:nvSpPr>
          <p:spPr>
            <a:xfrm>
              <a:off x="0" y="0"/>
              <a:ext cx="21508541" cy="8730149"/>
            </a:xfrm>
            <a:custGeom>
              <a:avLst/>
              <a:gdLst/>
              <a:ahLst/>
              <a:cxnLst/>
              <a:rect l="l" t="t" r="r" b="b"/>
              <a:pathLst>
                <a:path w="21508541" h="8730149">
                  <a:moveTo>
                    <a:pt x="12973" y="0"/>
                  </a:moveTo>
                  <a:lnTo>
                    <a:pt x="21495569" y="0"/>
                  </a:lnTo>
                  <a:cubicBezTo>
                    <a:pt x="21502705" y="0"/>
                    <a:pt x="21508541" y="5716"/>
                    <a:pt x="21508541" y="12703"/>
                  </a:cubicBezTo>
                  <a:lnTo>
                    <a:pt x="21508541" y="8717447"/>
                  </a:lnTo>
                  <a:cubicBezTo>
                    <a:pt x="21508541" y="8724433"/>
                    <a:pt x="21502705" y="8730149"/>
                    <a:pt x="21495569" y="8730149"/>
                  </a:cubicBezTo>
                  <a:lnTo>
                    <a:pt x="12973" y="8730149"/>
                  </a:lnTo>
                  <a:cubicBezTo>
                    <a:pt x="5838" y="8730149"/>
                    <a:pt x="0" y="8724433"/>
                    <a:pt x="0" y="8717447"/>
                  </a:cubicBezTo>
                  <a:lnTo>
                    <a:pt x="0" y="12703"/>
                  </a:lnTo>
                  <a:cubicBezTo>
                    <a:pt x="0" y="5716"/>
                    <a:pt x="5838" y="0"/>
                    <a:pt x="12973" y="0"/>
                  </a:cubicBezTo>
                  <a:moveTo>
                    <a:pt x="12973" y="25406"/>
                  </a:moveTo>
                  <a:lnTo>
                    <a:pt x="12973" y="12703"/>
                  </a:lnTo>
                  <a:lnTo>
                    <a:pt x="25945" y="12703"/>
                  </a:lnTo>
                  <a:lnTo>
                    <a:pt x="25945" y="8717447"/>
                  </a:lnTo>
                  <a:lnTo>
                    <a:pt x="12973" y="8717447"/>
                  </a:lnTo>
                  <a:lnTo>
                    <a:pt x="12973" y="8704744"/>
                  </a:lnTo>
                  <a:lnTo>
                    <a:pt x="21495569" y="8704744"/>
                  </a:lnTo>
                  <a:lnTo>
                    <a:pt x="21495569" y="8717447"/>
                  </a:lnTo>
                  <a:lnTo>
                    <a:pt x="21482596" y="8717447"/>
                  </a:lnTo>
                  <a:lnTo>
                    <a:pt x="21482596" y="12703"/>
                  </a:lnTo>
                  <a:lnTo>
                    <a:pt x="21495569" y="12703"/>
                  </a:lnTo>
                  <a:lnTo>
                    <a:pt x="21495569" y="25406"/>
                  </a:lnTo>
                  <a:lnTo>
                    <a:pt x="12973" y="25406"/>
                  </a:lnTo>
                  <a:close/>
                </a:path>
              </a:pathLst>
            </a:custGeom>
            <a:solidFill>
              <a:srgbClr val="787878"/>
            </a:solidFill>
          </p:spPr>
          <p:txBody>
            <a:bodyPr/>
            <a:lstStyle/>
            <a:p>
              <a:pPr defTabSz="609630"/>
              <a:endParaRPr lang="en-US" sz="1200">
                <a:solidFill>
                  <a:prstClr val="black"/>
                </a:solidFill>
                <a:latin typeface="Calibri"/>
              </a:endParaRPr>
            </a:p>
          </p:txBody>
        </p:sp>
      </p:grpSp>
      <p:sp>
        <p:nvSpPr>
          <p:cNvPr id="9" name="AutoShape 9"/>
          <p:cNvSpPr/>
          <p:nvPr/>
        </p:nvSpPr>
        <p:spPr>
          <a:xfrm>
            <a:off x="1054695" y="1751142"/>
            <a:ext cx="10669945" cy="23767"/>
          </a:xfrm>
          <a:prstGeom prst="line">
            <a:avLst/>
          </a:prstGeom>
          <a:ln w="9525" cap="rnd">
            <a:solidFill>
              <a:srgbClr val="4472C4"/>
            </a:solidFill>
            <a:prstDash val="solid"/>
            <a:headEnd type="none" w="sm" len="sm"/>
            <a:tailEnd type="none" w="sm" len="sm"/>
          </a:ln>
        </p:spPr>
        <p:txBody>
          <a:bodyPr/>
          <a:lstStyle/>
          <a:p>
            <a:pPr defTabSz="609630"/>
            <a:endParaRPr lang="en-US" sz="1200" dirty="0">
              <a:solidFill>
                <a:prstClr val="black"/>
              </a:solidFill>
              <a:latin typeface="Calibri"/>
            </a:endParaRPr>
          </a:p>
        </p:txBody>
      </p:sp>
      <p:sp>
        <p:nvSpPr>
          <p:cNvPr id="10" name="Freeform 10"/>
          <p:cNvSpPr/>
          <p:nvPr/>
        </p:nvSpPr>
        <p:spPr>
          <a:xfrm>
            <a:off x="9304905" y="4043820"/>
            <a:ext cx="2887095" cy="2862303"/>
          </a:xfrm>
          <a:custGeom>
            <a:avLst/>
            <a:gdLst/>
            <a:ahLst/>
            <a:cxnLst/>
            <a:rect l="l" t="t" r="r" b="b"/>
            <a:pathLst>
              <a:path w="4807185" h="4697404">
                <a:moveTo>
                  <a:pt x="0" y="0"/>
                </a:moveTo>
                <a:lnTo>
                  <a:pt x="4807186" y="0"/>
                </a:lnTo>
                <a:lnTo>
                  <a:pt x="4807186" y="4697404"/>
                </a:lnTo>
                <a:lnTo>
                  <a:pt x="0" y="4697404"/>
                </a:lnTo>
                <a:lnTo>
                  <a:pt x="0" y="0"/>
                </a:lnTo>
                <a:close/>
              </a:path>
            </a:pathLst>
          </a:custGeom>
          <a:blipFill>
            <a:blip r:embed="rId2"/>
            <a:stretch>
              <a:fillRect t="-1168" b="-1168"/>
            </a:stretch>
          </a:blipFill>
        </p:spPr>
        <p:txBody>
          <a:bodyPr/>
          <a:lstStyle/>
          <a:p>
            <a:pPr defTabSz="609630"/>
            <a:endParaRPr lang="en-US" sz="1200">
              <a:solidFill>
                <a:prstClr val="black"/>
              </a:solidFill>
              <a:latin typeface="Calibri"/>
            </a:endParaRPr>
          </a:p>
        </p:txBody>
      </p:sp>
      <p:sp>
        <p:nvSpPr>
          <p:cNvPr id="12" name="Freeform 12"/>
          <p:cNvSpPr/>
          <p:nvPr/>
        </p:nvSpPr>
        <p:spPr>
          <a:xfrm>
            <a:off x="1" y="4621656"/>
            <a:ext cx="2793999" cy="2236344"/>
          </a:xfrm>
          <a:custGeom>
            <a:avLst/>
            <a:gdLst/>
            <a:ahLst/>
            <a:cxnLst/>
            <a:rect l="l" t="t" r="r" b="b"/>
            <a:pathLst>
              <a:path w="5211212" h="4476041">
                <a:moveTo>
                  <a:pt x="0" y="0"/>
                </a:moveTo>
                <a:lnTo>
                  <a:pt x="5211212" y="0"/>
                </a:lnTo>
                <a:lnTo>
                  <a:pt x="5211212" y="4476041"/>
                </a:lnTo>
                <a:lnTo>
                  <a:pt x="0" y="4476041"/>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13" name="TextBox 13"/>
          <p:cNvSpPr txBox="1"/>
          <p:nvPr/>
        </p:nvSpPr>
        <p:spPr>
          <a:xfrm>
            <a:off x="-5413" y="363780"/>
            <a:ext cx="12055440" cy="556947"/>
          </a:xfrm>
          <a:prstGeom prst="rect">
            <a:avLst/>
          </a:prstGeom>
        </p:spPr>
        <p:txBody>
          <a:bodyPr wrap="square" lIns="0" tIns="0" rIns="0" bIns="0" rtlCol="0" anchor="t">
            <a:spAutoFit/>
          </a:bodyPr>
          <a:lstStyle/>
          <a:p>
            <a:pPr defTabSz="609630">
              <a:lnSpc>
                <a:spcPts val="4666"/>
              </a:lnSpc>
            </a:pPr>
            <a:r>
              <a:rPr lang="en-US" sz="3600" dirty="0">
                <a:solidFill>
                  <a:srgbClr val="000000"/>
                </a:solidFill>
                <a:latin typeface="Helvetica Light"/>
              </a:rPr>
              <a:t>        </a:t>
            </a:r>
            <a:r>
              <a:rPr lang="fr-FR" sz="3600" b="1" dirty="0">
                <a:solidFill>
                  <a:srgbClr val="000000"/>
                </a:solidFill>
                <a:latin typeface="Helvetica"/>
              </a:rPr>
              <a:t>KI JAN OU TA RENMEN AVANSE POU PI DEVAN?</a:t>
            </a:r>
            <a:endParaRPr lang="en-US" sz="3600" b="1" dirty="0">
              <a:solidFill>
                <a:srgbClr val="000000"/>
              </a:solidFill>
              <a:latin typeface="Helvetica"/>
            </a:endParaRPr>
          </a:p>
        </p:txBody>
      </p:sp>
      <p:sp>
        <p:nvSpPr>
          <p:cNvPr id="15" name="TextBox 15"/>
          <p:cNvSpPr txBox="1"/>
          <p:nvPr/>
        </p:nvSpPr>
        <p:spPr>
          <a:xfrm>
            <a:off x="9048081" y="5611075"/>
            <a:ext cx="2282232" cy="252505"/>
          </a:xfrm>
          <a:prstGeom prst="rect">
            <a:avLst/>
          </a:prstGeom>
        </p:spPr>
        <p:txBody>
          <a:bodyPr lIns="0" tIns="0" rIns="0" bIns="0" rtlCol="0" anchor="t">
            <a:spAutoFit/>
          </a:bodyPr>
          <a:lstStyle/>
          <a:p>
            <a:pPr defTabSz="609630">
              <a:lnSpc>
                <a:spcPts val="2080"/>
              </a:lnSpc>
            </a:pPr>
            <a:r>
              <a:rPr lang="en-US" sz="1733">
                <a:solidFill>
                  <a:srgbClr val="000000"/>
                </a:solidFill>
                <a:latin typeface="Helvetica"/>
              </a:rPr>
              <a:t>Antonio T.</a:t>
            </a:r>
          </a:p>
        </p:txBody>
      </p:sp>
      <p:sp>
        <p:nvSpPr>
          <p:cNvPr id="17" name="TextBox 17"/>
          <p:cNvSpPr txBox="1"/>
          <p:nvPr/>
        </p:nvSpPr>
        <p:spPr>
          <a:xfrm>
            <a:off x="1235733" y="1915209"/>
            <a:ext cx="3641067" cy="828432"/>
          </a:xfrm>
          <a:prstGeom prst="rect">
            <a:avLst/>
          </a:prstGeom>
        </p:spPr>
        <p:txBody>
          <a:bodyPr lIns="0" tIns="0" rIns="0" bIns="0" rtlCol="0" anchor="t">
            <a:spAutoFit/>
          </a:bodyPr>
          <a:lstStyle/>
          <a:p>
            <a:pPr marL="194319" lvl="1" defTabSz="609630">
              <a:lnSpc>
                <a:spcPts val="2160"/>
              </a:lnSpc>
            </a:pPr>
            <a:endParaRPr lang="en-US" dirty="0">
              <a:solidFill>
                <a:srgbClr val="000000"/>
              </a:solidFill>
              <a:latin typeface="Helvetica"/>
            </a:endParaRPr>
          </a:p>
          <a:p>
            <a:pPr marL="325771" lvl="1" indent="-162885" defTabSz="609630">
              <a:lnSpc>
                <a:spcPts val="2160"/>
              </a:lnSpc>
            </a:pPr>
            <a:endParaRPr lang="en-US" dirty="0">
              <a:solidFill>
                <a:srgbClr val="000000"/>
              </a:solidFill>
              <a:latin typeface="Helvetica"/>
            </a:endParaRPr>
          </a:p>
          <a:p>
            <a:pPr defTabSz="609630">
              <a:lnSpc>
                <a:spcPts val="2160"/>
              </a:lnSpc>
            </a:pPr>
            <a:endParaRPr lang="en-US" dirty="0">
              <a:solidFill>
                <a:srgbClr val="000000"/>
              </a:solidFill>
              <a:latin typeface="Helvetica"/>
            </a:endParaRPr>
          </a:p>
        </p:txBody>
      </p:sp>
      <p:sp>
        <p:nvSpPr>
          <p:cNvPr id="18" name="TextBox 18"/>
          <p:cNvSpPr txBox="1"/>
          <p:nvPr/>
        </p:nvSpPr>
        <p:spPr>
          <a:xfrm>
            <a:off x="0" y="4575387"/>
            <a:ext cx="2282232" cy="252505"/>
          </a:xfrm>
          <a:prstGeom prst="rect">
            <a:avLst/>
          </a:prstGeom>
        </p:spPr>
        <p:txBody>
          <a:bodyPr lIns="0" tIns="0" rIns="0" bIns="0" rtlCol="0" anchor="t">
            <a:spAutoFit/>
          </a:bodyPr>
          <a:lstStyle/>
          <a:p>
            <a:pPr defTabSz="609630">
              <a:lnSpc>
                <a:spcPts val="2080"/>
              </a:lnSpc>
            </a:pPr>
            <a:r>
              <a:rPr lang="en-US" sz="1733" dirty="0" err="1">
                <a:solidFill>
                  <a:srgbClr val="000000"/>
                </a:solidFill>
                <a:latin typeface="Helvetica"/>
              </a:rPr>
              <a:t>Shelita</a:t>
            </a:r>
            <a:r>
              <a:rPr lang="en-US" sz="1733" dirty="0">
                <a:solidFill>
                  <a:srgbClr val="000000"/>
                </a:solidFill>
                <a:latin typeface="Helvetica"/>
              </a:rPr>
              <a:t> S.</a:t>
            </a:r>
          </a:p>
        </p:txBody>
      </p:sp>
      <p:sp>
        <p:nvSpPr>
          <p:cNvPr id="19" name="AutoShape 8">
            <a:extLst>
              <a:ext uri="{FF2B5EF4-FFF2-40B4-BE49-F238E27FC236}">
                <a16:creationId xmlns:a16="http://schemas.microsoft.com/office/drawing/2014/main" id="{30DF0689-F9E1-5D87-5157-0BC5DCB1E904}"/>
              </a:ext>
            </a:extLst>
          </p:cNvPr>
          <p:cNvSpPr/>
          <p:nvPr/>
        </p:nvSpPr>
        <p:spPr>
          <a:xfrm>
            <a:off x="6022307" y="1239960"/>
            <a:ext cx="9332" cy="3479360"/>
          </a:xfrm>
          <a:prstGeom prst="line">
            <a:avLst/>
          </a:prstGeom>
          <a:ln w="9525" cap="rnd">
            <a:solidFill>
              <a:srgbClr val="4472C4"/>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20" name="TextBox 19">
            <a:extLst>
              <a:ext uri="{FF2B5EF4-FFF2-40B4-BE49-F238E27FC236}">
                <a16:creationId xmlns:a16="http://schemas.microsoft.com/office/drawing/2014/main" id="{AABBE06A-DA5F-9378-7E8F-28A833CB46CE}"/>
              </a:ext>
            </a:extLst>
          </p:cNvPr>
          <p:cNvSpPr txBox="1"/>
          <p:nvPr/>
        </p:nvSpPr>
        <p:spPr>
          <a:xfrm>
            <a:off x="7181022" y="1251952"/>
            <a:ext cx="3148745" cy="461665"/>
          </a:xfrm>
          <a:prstGeom prst="rect">
            <a:avLst/>
          </a:prstGeom>
          <a:noFill/>
        </p:spPr>
        <p:txBody>
          <a:bodyPr wrap="square" rtlCol="0">
            <a:spAutoFit/>
          </a:bodyPr>
          <a:lstStyle/>
          <a:p>
            <a:r>
              <a:rPr lang="en-US" sz="2400" dirty="0"/>
              <a:t>VIN YON KLIYAN</a:t>
            </a:r>
            <a:endParaRPr lang="en-US" dirty="0"/>
          </a:p>
        </p:txBody>
      </p:sp>
      <p:sp>
        <p:nvSpPr>
          <p:cNvPr id="22" name="TextBox 21">
            <a:extLst>
              <a:ext uri="{FF2B5EF4-FFF2-40B4-BE49-F238E27FC236}">
                <a16:creationId xmlns:a16="http://schemas.microsoft.com/office/drawing/2014/main" id="{15A5820F-CFCB-1576-C7EB-76BAE611EDD3}"/>
              </a:ext>
            </a:extLst>
          </p:cNvPr>
          <p:cNvSpPr txBox="1"/>
          <p:nvPr/>
        </p:nvSpPr>
        <p:spPr>
          <a:xfrm>
            <a:off x="1354993" y="1267058"/>
            <a:ext cx="6162040" cy="461665"/>
          </a:xfrm>
          <a:prstGeom prst="rect">
            <a:avLst/>
          </a:prstGeom>
          <a:noFill/>
        </p:spPr>
        <p:txBody>
          <a:bodyPr wrap="square">
            <a:spAutoFit/>
          </a:bodyPr>
          <a:lstStyle/>
          <a:p>
            <a:r>
              <a:rPr lang="en-US" sz="2400" dirty="0"/>
              <a:t>FÈ PLIS LAJAN</a:t>
            </a:r>
          </a:p>
        </p:txBody>
      </p:sp>
      <p:sp>
        <p:nvSpPr>
          <p:cNvPr id="24" name="TextBox 23">
            <a:extLst>
              <a:ext uri="{FF2B5EF4-FFF2-40B4-BE49-F238E27FC236}">
                <a16:creationId xmlns:a16="http://schemas.microsoft.com/office/drawing/2014/main" id="{0D9FABF9-B4D5-5819-B7D3-4B4113FA0DBB}"/>
              </a:ext>
            </a:extLst>
          </p:cNvPr>
          <p:cNvSpPr txBox="1"/>
          <p:nvPr/>
        </p:nvSpPr>
        <p:spPr>
          <a:xfrm>
            <a:off x="3252008" y="4320820"/>
            <a:ext cx="7431680" cy="1569660"/>
          </a:xfrm>
          <a:prstGeom prst="rect">
            <a:avLst/>
          </a:prstGeom>
          <a:noFill/>
        </p:spPr>
        <p:txBody>
          <a:bodyPr wrap="square">
            <a:spAutoFit/>
          </a:bodyPr>
          <a:lstStyle/>
          <a:p>
            <a:r>
              <a:rPr lang="en-US" sz="9600" dirty="0"/>
              <a:t> </a:t>
            </a:r>
            <a:r>
              <a:rPr lang="en-US" sz="9600" dirty="0" err="1"/>
              <a:t>oswa</a:t>
            </a:r>
            <a:r>
              <a:rPr lang="en-US" sz="9600" dirty="0"/>
              <a:t> </a:t>
            </a:r>
            <a:r>
              <a:rPr lang="en-US" sz="9600" dirty="0" err="1"/>
              <a:t>toude</a:t>
            </a:r>
            <a:endParaRPr lang="en-US" sz="9600" dirty="0"/>
          </a:p>
        </p:txBody>
      </p:sp>
      <p:sp>
        <p:nvSpPr>
          <p:cNvPr id="26" name="TextBox 25">
            <a:extLst>
              <a:ext uri="{FF2B5EF4-FFF2-40B4-BE49-F238E27FC236}">
                <a16:creationId xmlns:a16="http://schemas.microsoft.com/office/drawing/2014/main" id="{FD4DB83E-913C-0CF0-6EDF-28C7E2DDEDD1}"/>
              </a:ext>
            </a:extLst>
          </p:cNvPr>
          <p:cNvSpPr txBox="1"/>
          <p:nvPr/>
        </p:nvSpPr>
        <p:spPr>
          <a:xfrm>
            <a:off x="7002220" y="1770019"/>
            <a:ext cx="3506351" cy="1569660"/>
          </a:xfrm>
          <a:prstGeom prst="rect">
            <a:avLst/>
          </a:prstGeom>
          <a:noFill/>
        </p:spPr>
        <p:txBody>
          <a:bodyPr wrap="square">
            <a:spAutoFit/>
          </a:bodyPr>
          <a:lstStyle/>
          <a:p>
            <a:r>
              <a:rPr lang="en-US" sz="3200" dirty="0" err="1">
                <a:latin typeface="Helvetica" panose="020B0604020202020204" pitchFamily="34" charset="0"/>
                <a:cs typeface="Helvetica" panose="020B0604020202020204" pitchFamily="34" charset="0"/>
              </a:rPr>
              <a:t>Aplike</a:t>
            </a:r>
            <a:r>
              <a:rPr lang="en-US" sz="3200" dirty="0">
                <a:latin typeface="Helvetica" panose="020B0604020202020204" pitchFamily="34" charset="0"/>
                <a:cs typeface="Helvetica" panose="020B0604020202020204" pitchFamily="34" charset="0"/>
              </a:rPr>
              <a:t> </a:t>
            </a:r>
            <a:r>
              <a:rPr lang="en-US" sz="3200" dirty="0" err="1">
                <a:latin typeface="Helvetica" panose="020B0604020202020204" pitchFamily="34" charset="0"/>
                <a:cs typeface="Helvetica" panose="020B0604020202020204" pitchFamily="34" charset="0"/>
              </a:rPr>
              <a:t>konsèp</a:t>
            </a:r>
            <a:r>
              <a:rPr lang="en-US" sz="3200" dirty="0">
                <a:latin typeface="Helvetica" panose="020B0604020202020204" pitchFamily="34" charset="0"/>
                <a:cs typeface="Helvetica" panose="020B0604020202020204" pitchFamily="34" charset="0"/>
              </a:rPr>
              <a:t> </a:t>
            </a:r>
            <a:r>
              <a:rPr lang="en-US" sz="3200" dirty="0" err="1">
                <a:latin typeface="Helvetica" panose="020B0604020202020204" pitchFamily="34" charset="0"/>
                <a:cs typeface="Helvetica" panose="020B0604020202020204" pitchFamily="34" charset="0"/>
              </a:rPr>
              <a:t>ak</a:t>
            </a:r>
            <a:r>
              <a:rPr lang="en-US" sz="3200" dirty="0">
                <a:latin typeface="Helvetica" panose="020B0604020202020204" pitchFamily="34" charset="0"/>
                <a:cs typeface="Helvetica" panose="020B0604020202020204" pitchFamily="34" charset="0"/>
              </a:rPr>
              <a:t> </a:t>
            </a:r>
            <a:r>
              <a:rPr lang="en-US" sz="3200" dirty="0" err="1">
                <a:latin typeface="Helvetica" panose="020B0604020202020204" pitchFamily="34" charset="0"/>
                <a:cs typeface="Helvetica" panose="020B0604020202020204" pitchFamily="34" charset="0"/>
              </a:rPr>
              <a:t>sèvis</a:t>
            </a:r>
            <a:r>
              <a:rPr lang="en-US" sz="3200" dirty="0">
                <a:latin typeface="Helvetica" panose="020B0604020202020204" pitchFamily="34" charset="0"/>
                <a:cs typeface="Helvetica" panose="020B0604020202020204" pitchFamily="34" charset="0"/>
              </a:rPr>
              <a:t> </a:t>
            </a:r>
            <a:r>
              <a:rPr lang="en-US" sz="3200" dirty="0" err="1">
                <a:latin typeface="Helvetica" panose="020B0604020202020204" pitchFamily="34" charset="0"/>
                <a:cs typeface="Helvetica" panose="020B0604020202020204" pitchFamily="34" charset="0"/>
              </a:rPr>
              <a:t>yo</a:t>
            </a:r>
            <a:r>
              <a:rPr lang="en-US" sz="3200" dirty="0">
                <a:latin typeface="Helvetica" panose="020B0604020202020204" pitchFamily="34" charset="0"/>
                <a:cs typeface="Helvetica" panose="020B0604020202020204" pitchFamily="34" charset="0"/>
              </a:rPr>
              <a:t> 
vin </a:t>
            </a:r>
            <a:r>
              <a:rPr lang="en-US" sz="3200" dirty="0" err="1">
                <a:latin typeface="Helvetica" panose="020B0604020202020204" pitchFamily="34" charset="0"/>
                <a:cs typeface="Helvetica" panose="020B0604020202020204" pitchFamily="34" charset="0"/>
              </a:rPr>
              <a:t>endepandan</a:t>
            </a:r>
            <a:endParaRPr lang="en-US" sz="3200" dirty="0">
              <a:latin typeface="Helvetica" panose="020B0604020202020204" pitchFamily="34" charset="0"/>
              <a:cs typeface="Helvetica" panose="020B0604020202020204" pitchFamily="34" charset="0"/>
            </a:endParaRPr>
          </a:p>
        </p:txBody>
      </p:sp>
      <p:sp>
        <p:nvSpPr>
          <p:cNvPr id="28" name="TextBox 27">
            <a:extLst>
              <a:ext uri="{FF2B5EF4-FFF2-40B4-BE49-F238E27FC236}">
                <a16:creationId xmlns:a16="http://schemas.microsoft.com/office/drawing/2014/main" id="{EA53834D-52FA-A95C-3041-FC277C7ECA93}"/>
              </a:ext>
            </a:extLst>
          </p:cNvPr>
          <p:cNvSpPr txBox="1"/>
          <p:nvPr/>
        </p:nvSpPr>
        <p:spPr>
          <a:xfrm>
            <a:off x="929923" y="1831620"/>
            <a:ext cx="5000230" cy="1846659"/>
          </a:xfrm>
          <a:prstGeom prst="rect">
            <a:avLst/>
          </a:prstGeom>
          <a:noFill/>
        </p:spPr>
        <p:txBody>
          <a:bodyPr wrap="square">
            <a:spAutoFit/>
          </a:bodyPr>
          <a:lstStyle/>
          <a:p>
            <a:pPr marL="514350" indent="-514350">
              <a:buFont typeface="+mj-lt"/>
              <a:buAutoNum type="arabicPeriod"/>
            </a:pPr>
            <a:r>
              <a:rPr lang="en-US" sz="3200" dirty="0">
                <a:latin typeface="Helvetica" panose="020B0604020202020204" pitchFamily="34" charset="0"/>
                <a:cs typeface="Helvetica" panose="020B0604020202020204" pitchFamily="34" charset="0"/>
              </a:rPr>
              <a:t>Kreye </a:t>
            </a:r>
            <a:r>
              <a:rPr lang="en-US" sz="3200" dirty="0" err="1">
                <a:latin typeface="Helvetica" panose="020B0604020202020204" pitchFamily="34" charset="0"/>
                <a:cs typeface="Helvetica" panose="020B0604020202020204" pitchFamily="34" charset="0"/>
              </a:rPr>
              <a:t>revni</a:t>
            </a:r>
            <a:r>
              <a:rPr lang="en-US" sz="3200" dirty="0">
                <a:latin typeface="Helvetica" panose="020B0604020202020204" pitchFamily="34" charset="0"/>
                <a:cs typeface="Helvetica" panose="020B0604020202020204" pitchFamily="34" charset="0"/>
              </a:rPr>
              <a:t> </a:t>
            </a:r>
            <a:r>
              <a:rPr lang="en-US" sz="3200" dirty="0" err="1">
                <a:latin typeface="Helvetica" panose="020B0604020202020204" pitchFamily="34" charset="0"/>
                <a:cs typeface="Helvetica" panose="020B0604020202020204" pitchFamily="34" charset="0"/>
              </a:rPr>
              <a:t>adisyonèl</a:t>
            </a:r>
            <a:r>
              <a:rPr lang="en-US" sz="3200" dirty="0">
                <a:latin typeface="Helvetica" panose="020B0604020202020204" pitchFamily="34" charset="0"/>
                <a:cs typeface="Helvetica" panose="020B0604020202020204" pitchFamily="34" charset="0"/>
              </a:rPr>
              <a:t> 
Tan </a:t>
            </a:r>
            <a:r>
              <a:rPr lang="en-US" sz="3200" dirty="0" err="1">
                <a:latin typeface="Helvetica" panose="020B0604020202020204" pitchFamily="34" charset="0"/>
                <a:cs typeface="Helvetica" panose="020B0604020202020204" pitchFamily="34" charset="0"/>
              </a:rPr>
              <a:t>rezèv</a:t>
            </a:r>
            <a:r>
              <a:rPr lang="en-US" sz="3200" dirty="0">
                <a:latin typeface="Helvetica" panose="020B0604020202020204" pitchFamily="34" charset="0"/>
                <a:cs typeface="Helvetica" panose="020B0604020202020204" pitchFamily="34" charset="0"/>
              </a:rPr>
              <a:t> a tan </a:t>
            </a:r>
            <a:r>
              <a:rPr lang="en-US" sz="3200" dirty="0" err="1">
                <a:latin typeface="Helvetica" panose="020B0604020202020204" pitchFamily="34" charset="0"/>
                <a:cs typeface="Helvetica" panose="020B0604020202020204" pitchFamily="34" charset="0"/>
              </a:rPr>
              <a:t>pasyèl</a:t>
            </a:r>
            <a:r>
              <a:rPr lang="en-US" sz="3200" dirty="0">
                <a:latin typeface="Helvetica" panose="020B0604020202020204" pitchFamily="34" charset="0"/>
                <a:cs typeface="Helvetica" panose="020B0604020202020204" pitchFamily="34" charset="0"/>
              </a:rPr>
              <a:t> 
Brokerage </a:t>
            </a:r>
            <a:r>
              <a:rPr lang="en-US" sz="3200" dirty="0" err="1">
                <a:latin typeface="Helvetica" panose="020B0604020202020204" pitchFamily="34" charset="0"/>
                <a:cs typeface="Helvetica" panose="020B0604020202020204" pitchFamily="34" charset="0"/>
              </a:rPr>
              <a:t>Opòtinite</a:t>
            </a:r>
            <a:r>
              <a:rPr lang="en-US" sz="3200" dirty="0">
                <a:latin typeface="Helvetica" panose="020B0604020202020204" pitchFamily="34" charset="0"/>
                <a:cs typeface="Helvetica" panose="020B0604020202020204" pitchFamily="34" charset="0"/>
              </a:rPr>
              <a:t> </a:t>
            </a:r>
          </a:p>
          <a:p>
            <a:endParaRPr lang="en-US" dirty="0"/>
          </a:p>
        </p:txBody>
      </p:sp>
      <p:sp>
        <p:nvSpPr>
          <p:cNvPr id="30" name="TextBox 29">
            <a:extLst>
              <a:ext uri="{FF2B5EF4-FFF2-40B4-BE49-F238E27FC236}">
                <a16:creationId xmlns:a16="http://schemas.microsoft.com/office/drawing/2014/main" id="{BEDAA70C-9D00-F10B-BA31-87DCA0153C11}"/>
              </a:ext>
            </a:extLst>
          </p:cNvPr>
          <p:cNvSpPr txBox="1"/>
          <p:nvPr/>
        </p:nvSpPr>
        <p:spPr>
          <a:xfrm>
            <a:off x="8439596" y="2167849"/>
            <a:ext cx="7929880" cy="369332"/>
          </a:xfrm>
          <a:prstGeom prst="rect">
            <a:avLst/>
          </a:prstGeom>
          <a:noFill/>
        </p:spPr>
        <p:txBody>
          <a:bodyPr wrap="square">
            <a:spAutoFit/>
          </a:bodyPr>
          <a:lstStyle/>
          <a:p>
            <a:r>
              <a:rPr lang="en-US" sz="1800" dirty="0"/>
              <a:t> </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71718" y="769752"/>
            <a:ext cx="3425570" cy="2096109"/>
            <a:chOff x="0" y="0"/>
            <a:chExt cx="6480176" cy="3965226"/>
          </a:xfrm>
        </p:grpSpPr>
        <p:sp>
          <p:nvSpPr>
            <p:cNvPr id="3" name="Freeform 3" descr="A group of people sitting at a table with plates of food  Description automatically generated"/>
            <p:cNvSpPr/>
            <p:nvPr/>
          </p:nvSpPr>
          <p:spPr>
            <a:xfrm>
              <a:off x="0" y="0"/>
              <a:ext cx="6480175" cy="3965194"/>
            </a:xfrm>
            <a:custGeom>
              <a:avLst/>
              <a:gdLst/>
              <a:ahLst/>
              <a:cxnLst/>
              <a:rect l="l" t="t" r="r" b="b"/>
              <a:pathLst>
                <a:path w="6480175" h="3965194">
                  <a:moveTo>
                    <a:pt x="0" y="0"/>
                  </a:moveTo>
                  <a:lnTo>
                    <a:pt x="6480175" y="0"/>
                  </a:lnTo>
                  <a:lnTo>
                    <a:pt x="6480175" y="3965194"/>
                  </a:lnTo>
                  <a:lnTo>
                    <a:pt x="0" y="3965194"/>
                  </a:lnTo>
                  <a:lnTo>
                    <a:pt x="0" y="0"/>
                  </a:lnTo>
                  <a:close/>
                </a:path>
              </a:pathLst>
            </a:custGeom>
            <a:blipFill>
              <a:blip r:embed="rId2"/>
              <a:stretch>
                <a:fillRect t="-11284" b="-11285"/>
              </a:stretch>
            </a:blipFill>
          </p:spPr>
          <p:txBody>
            <a:bodyPr/>
            <a:lstStyle/>
            <a:p>
              <a:endParaRPr lang="en-US" sz="1200"/>
            </a:p>
          </p:txBody>
        </p:sp>
      </p:grpSp>
      <p:grpSp>
        <p:nvGrpSpPr>
          <p:cNvPr id="4" name="Group 4"/>
          <p:cNvGrpSpPr>
            <a:grpSpLocks noChangeAspect="1"/>
          </p:cNvGrpSpPr>
          <p:nvPr/>
        </p:nvGrpSpPr>
        <p:grpSpPr>
          <a:xfrm>
            <a:off x="271718" y="2947988"/>
            <a:ext cx="3240088" cy="3448050"/>
            <a:chOff x="0" y="0"/>
            <a:chExt cx="6480176" cy="6896100"/>
          </a:xfrm>
        </p:grpSpPr>
        <p:sp>
          <p:nvSpPr>
            <p:cNvPr id="5" name="Freeform 5" descr="A person and person taking a selfie  Description automatically generated"/>
            <p:cNvSpPr/>
            <p:nvPr/>
          </p:nvSpPr>
          <p:spPr>
            <a:xfrm>
              <a:off x="0" y="0"/>
              <a:ext cx="6480175" cy="6896100"/>
            </a:xfrm>
            <a:custGeom>
              <a:avLst/>
              <a:gdLst/>
              <a:ahLst/>
              <a:cxnLst/>
              <a:rect l="l" t="t" r="r" b="b"/>
              <a:pathLst>
                <a:path w="6480175" h="6896100">
                  <a:moveTo>
                    <a:pt x="0" y="0"/>
                  </a:moveTo>
                  <a:lnTo>
                    <a:pt x="6480175" y="0"/>
                  </a:lnTo>
                  <a:lnTo>
                    <a:pt x="6480175" y="6896100"/>
                  </a:lnTo>
                  <a:lnTo>
                    <a:pt x="0" y="6896100"/>
                  </a:lnTo>
                  <a:lnTo>
                    <a:pt x="0" y="0"/>
                  </a:lnTo>
                  <a:close/>
                </a:path>
              </a:pathLst>
            </a:custGeom>
            <a:blipFill>
              <a:blip r:embed="rId3"/>
              <a:stretch>
                <a:fillRect t="-12645" b="-12645"/>
              </a:stretch>
            </a:blipFill>
          </p:spPr>
          <p:txBody>
            <a:bodyPr/>
            <a:lstStyle/>
            <a:p>
              <a:endParaRPr lang="en-US" sz="1200"/>
            </a:p>
          </p:txBody>
        </p:sp>
      </p:grpSp>
      <p:grpSp>
        <p:nvGrpSpPr>
          <p:cNvPr id="6" name="Group 6"/>
          <p:cNvGrpSpPr>
            <a:grpSpLocks noChangeAspect="1"/>
          </p:cNvGrpSpPr>
          <p:nvPr/>
        </p:nvGrpSpPr>
        <p:grpSpPr>
          <a:xfrm>
            <a:off x="3775075" y="790434"/>
            <a:ext cx="4325938" cy="5605604"/>
            <a:chOff x="0" y="0"/>
            <a:chExt cx="8499476" cy="11013726"/>
          </a:xfrm>
        </p:grpSpPr>
        <p:sp>
          <p:nvSpPr>
            <p:cNvPr id="7" name="Freeform 7" descr="A person and person standing together with a child  Description automatically generated"/>
            <p:cNvSpPr/>
            <p:nvPr/>
          </p:nvSpPr>
          <p:spPr>
            <a:xfrm>
              <a:off x="0" y="0"/>
              <a:ext cx="8499475" cy="11013694"/>
            </a:xfrm>
            <a:custGeom>
              <a:avLst/>
              <a:gdLst/>
              <a:ahLst/>
              <a:cxnLst/>
              <a:rect l="l" t="t" r="r" b="b"/>
              <a:pathLst>
                <a:path w="8499475" h="11013694">
                  <a:moveTo>
                    <a:pt x="0" y="0"/>
                  </a:moveTo>
                  <a:lnTo>
                    <a:pt x="8499475" y="0"/>
                  </a:lnTo>
                  <a:lnTo>
                    <a:pt x="8499475" y="11013694"/>
                  </a:lnTo>
                  <a:lnTo>
                    <a:pt x="0" y="11013694"/>
                  </a:lnTo>
                  <a:lnTo>
                    <a:pt x="0" y="0"/>
                  </a:lnTo>
                  <a:close/>
                </a:path>
              </a:pathLst>
            </a:custGeom>
            <a:blipFill>
              <a:blip r:embed="rId4"/>
              <a:stretch>
                <a:fillRect t="-3643" b="-3643"/>
              </a:stretch>
            </a:blipFill>
          </p:spPr>
          <p:txBody>
            <a:bodyPr/>
            <a:lstStyle/>
            <a:p>
              <a:endParaRPr lang="en-US" sz="1200"/>
            </a:p>
          </p:txBody>
        </p:sp>
      </p:grpSp>
      <p:grpSp>
        <p:nvGrpSpPr>
          <p:cNvPr id="8" name="Group 8"/>
          <p:cNvGrpSpPr>
            <a:grpSpLocks noChangeAspect="1"/>
          </p:cNvGrpSpPr>
          <p:nvPr/>
        </p:nvGrpSpPr>
        <p:grpSpPr>
          <a:xfrm>
            <a:off x="8177213" y="790434"/>
            <a:ext cx="3633788" cy="2112788"/>
            <a:chOff x="0" y="0"/>
            <a:chExt cx="7267576" cy="4225576"/>
          </a:xfrm>
        </p:grpSpPr>
        <p:sp>
          <p:nvSpPr>
            <p:cNvPr id="9" name="Freeform 9" descr="A person sitting at a store  Description automatically generated"/>
            <p:cNvSpPr/>
            <p:nvPr/>
          </p:nvSpPr>
          <p:spPr>
            <a:xfrm>
              <a:off x="0" y="0"/>
              <a:ext cx="7267575" cy="4225544"/>
            </a:xfrm>
            <a:custGeom>
              <a:avLst/>
              <a:gdLst/>
              <a:ahLst/>
              <a:cxnLst/>
              <a:rect l="l" t="t" r="r" b="b"/>
              <a:pathLst>
                <a:path w="7267575" h="4225544">
                  <a:moveTo>
                    <a:pt x="0" y="0"/>
                  </a:moveTo>
                  <a:lnTo>
                    <a:pt x="7267575" y="0"/>
                  </a:lnTo>
                  <a:lnTo>
                    <a:pt x="7267575" y="4225544"/>
                  </a:lnTo>
                  <a:lnTo>
                    <a:pt x="0" y="4225544"/>
                  </a:lnTo>
                  <a:lnTo>
                    <a:pt x="0" y="0"/>
                  </a:lnTo>
                  <a:close/>
                </a:path>
              </a:pathLst>
            </a:custGeom>
            <a:blipFill>
              <a:blip r:embed="rId5"/>
              <a:stretch>
                <a:fillRect t="-136391" b="-13327"/>
              </a:stretch>
            </a:blipFill>
          </p:spPr>
          <p:txBody>
            <a:bodyPr/>
            <a:lstStyle/>
            <a:p>
              <a:endParaRPr lang="en-US" sz="1200"/>
            </a:p>
          </p:txBody>
        </p:sp>
      </p:grpSp>
      <p:grpSp>
        <p:nvGrpSpPr>
          <p:cNvPr id="10" name="Group 10"/>
          <p:cNvGrpSpPr>
            <a:grpSpLocks noChangeAspect="1"/>
          </p:cNvGrpSpPr>
          <p:nvPr/>
        </p:nvGrpSpPr>
        <p:grpSpPr>
          <a:xfrm>
            <a:off x="8101013" y="3079750"/>
            <a:ext cx="1816100" cy="1435100"/>
            <a:chOff x="0" y="0"/>
            <a:chExt cx="3632200" cy="2870200"/>
          </a:xfrm>
        </p:grpSpPr>
        <p:sp>
          <p:nvSpPr>
            <p:cNvPr id="11" name="Freeform 11" descr="A group of trophies in a row  Description automatically generated"/>
            <p:cNvSpPr/>
            <p:nvPr/>
          </p:nvSpPr>
          <p:spPr>
            <a:xfrm>
              <a:off x="0" y="0"/>
              <a:ext cx="3632200" cy="2870200"/>
            </a:xfrm>
            <a:custGeom>
              <a:avLst/>
              <a:gdLst/>
              <a:ahLst/>
              <a:cxnLst/>
              <a:rect l="l" t="t" r="r" b="b"/>
              <a:pathLst>
                <a:path w="3632200" h="2870200">
                  <a:moveTo>
                    <a:pt x="0" y="0"/>
                  </a:moveTo>
                  <a:lnTo>
                    <a:pt x="3632200" y="0"/>
                  </a:lnTo>
                  <a:lnTo>
                    <a:pt x="3632200" y="2870200"/>
                  </a:lnTo>
                  <a:lnTo>
                    <a:pt x="0" y="2870200"/>
                  </a:lnTo>
                  <a:lnTo>
                    <a:pt x="0" y="0"/>
                  </a:lnTo>
                  <a:close/>
                </a:path>
              </a:pathLst>
            </a:custGeom>
            <a:blipFill>
              <a:blip r:embed="rId6"/>
              <a:stretch>
                <a:fillRect t="-615" b="-615"/>
              </a:stretch>
            </a:blipFill>
          </p:spPr>
          <p:txBody>
            <a:bodyPr/>
            <a:lstStyle/>
            <a:p>
              <a:endParaRPr lang="en-US" sz="1200"/>
            </a:p>
          </p:txBody>
        </p:sp>
      </p:grpSp>
      <p:grpSp>
        <p:nvGrpSpPr>
          <p:cNvPr id="12" name="Group 12"/>
          <p:cNvGrpSpPr>
            <a:grpSpLocks noChangeAspect="1"/>
          </p:cNvGrpSpPr>
          <p:nvPr/>
        </p:nvGrpSpPr>
        <p:grpSpPr>
          <a:xfrm>
            <a:off x="9993313" y="3079750"/>
            <a:ext cx="1741488" cy="1435100"/>
            <a:chOff x="0" y="0"/>
            <a:chExt cx="3482976" cy="2870200"/>
          </a:xfrm>
        </p:grpSpPr>
        <p:sp>
          <p:nvSpPr>
            <p:cNvPr id="13" name="Freeform 13" descr="A person speaking to a speaker  Description automatically generated"/>
            <p:cNvSpPr/>
            <p:nvPr/>
          </p:nvSpPr>
          <p:spPr>
            <a:xfrm>
              <a:off x="0" y="0"/>
              <a:ext cx="3482975" cy="2870200"/>
            </a:xfrm>
            <a:custGeom>
              <a:avLst/>
              <a:gdLst/>
              <a:ahLst/>
              <a:cxnLst/>
              <a:rect l="l" t="t" r="r" b="b"/>
              <a:pathLst>
                <a:path w="3482975" h="2870200">
                  <a:moveTo>
                    <a:pt x="0" y="0"/>
                  </a:moveTo>
                  <a:lnTo>
                    <a:pt x="3482975" y="0"/>
                  </a:lnTo>
                  <a:lnTo>
                    <a:pt x="3482975" y="2870200"/>
                  </a:lnTo>
                  <a:lnTo>
                    <a:pt x="0" y="2870200"/>
                  </a:lnTo>
                  <a:lnTo>
                    <a:pt x="0" y="0"/>
                  </a:lnTo>
                  <a:close/>
                </a:path>
              </a:pathLst>
            </a:custGeom>
            <a:blipFill>
              <a:blip r:embed="rId7"/>
              <a:stretch>
                <a:fillRect r="-30998" b="-5531"/>
              </a:stretch>
            </a:blipFill>
          </p:spPr>
          <p:txBody>
            <a:bodyPr/>
            <a:lstStyle/>
            <a:p>
              <a:endParaRPr lang="en-US" sz="1200"/>
            </a:p>
          </p:txBody>
        </p:sp>
      </p:grpSp>
      <p:grpSp>
        <p:nvGrpSpPr>
          <p:cNvPr id="14" name="Group 14"/>
          <p:cNvGrpSpPr>
            <a:grpSpLocks noChangeAspect="1"/>
          </p:cNvGrpSpPr>
          <p:nvPr/>
        </p:nvGrpSpPr>
        <p:grpSpPr>
          <a:xfrm>
            <a:off x="8101014" y="4592638"/>
            <a:ext cx="1687513" cy="1803400"/>
            <a:chOff x="0" y="0"/>
            <a:chExt cx="3375026" cy="3606800"/>
          </a:xfrm>
        </p:grpSpPr>
        <p:sp>
          <p:nvSpPr>
            <p:cNvPr id="15" name="Freeform 15" descr="A person and person running on a stage  Description automatically generated"/>
            <p:cNvSpPr/>
            <p:nvPr/>
          </p:nvSpPr>
          <p:spPr>
            <a:xfrm>
              <a:off x="0" y="0"/>
              <a:ext cx="3375025" cy="3606800"/>
            </a:xfrm>
            <a:custGeom>
              <a:avLst/>
              <a:gdLst/>
              <a:ahLst/>
              <a:cxnLst/>
              <a:rect l="l" t="t" r="r" b="b"/>
              <a:pathLst>
                <a:path w="3375025" h="3606800">
                  <a:moveTo>
                    <a:pt x="0" y="0"/>
                  </a:moveTo>
                  <a:lnTo>
                    <a:pt x="3375025" y="0"/>
                  </a:lnTo>
                  <a:lnTo>
                    <a:pt x="3375025" y="3606800"/>
                  </a:lnTo>
                  <a:lnTo>
                    <a:pt x="0" y="3606800"/>
                  </a:lnTo>
                  <a:lnTo>
                    <a:pt x="0" y="0"/>
                  </a:lnTo>
                  <a:close/>
                </a:path>
              </a:pathLst>
            </a:custGeom>
            <a:blipFill>
              <a:blip r:embed="rId8"/>
              <a:stretch>
                <a:fillRect t="-12382" b="-12382"/>
              </a:stretch>
            </a:blipFill>
          </p:spPr>
          <p:txBody>
            <a:bodyPr/>
            <a:lstStyle/>
            <a:p>
              <a:endParaRPr lang="en-US" sz="1200"/>
            </a:p>
          </p:txBody>
        </p:sp>
      </p:grpSp>
      <p:grpSp>
        <p:nvGrpSpPr>
          <p:cNvPr id="16" name="Group 16"/>
          <p:cNvGrpSpPr>
            <a:grpSpLocks noChangeAspect="1"/>
          </p:cNvGrpSpPr>
          <p:nvPr/>
        </p:nvGrpSpPr>
        <p:grpSpPr>
          <a:xfrm>
            <a:off x="9863139" y="4592638"/>
            <a:ext cx="1871663" cy="1803400"/>
            <a:chOff x="0" y="0"/>
            <a:chExt cx="3743326" cy="3606800"/>
          </a:xfrm>
        </p:grpSpPr>
        <p:sp>
          <p:nvSpPr>
            <p:cNvPr id="17" name="Freeform 17" descr="A group of people posing for a photo  Description automatically generated"/>
            <p:cNvSpPr/>
            <p:nvPr/>
          </p:nvSpPr>
          <p:spPr>
            <a:xfrm>
              <a:off x="0" y="0"/>
              <a:ext cx="3743325" cy="3606800"/>
            </a:xfrm>
            <a:custGeom>
              <a:avLst/>
              <a:gdLst/>
              <a:ahLst/>
              <a:cxnLst/>
              <a:rect l="l" t="t" r="r" b="b"/>
              <a:pathLst>
                <a:path w="3743325" h="3606800">
                  <a:moveTo>
                    <a:pt x="0" y="0"/>
                  </a:moveTo>
                  <a:lnTo>
                    <a:pt x="3743325" y="0"/>
                  </a:lnTo>
                  <a:lnTo>
                    <a:pt x="3743325" y="3606800"/>
                  </a:lnTo>
                  <a:lnTo>
                    <a:pt x="0" y="3606800"/>
                  </a:lnTo>
                  <a:lnTo>
                    <a:pt x="0" y="0"/>
                  </a:lnTo>
                  <a:close/>
                </a:path>
              </a:pathLst>
            </a:custGeom>
            <a:blipFill>
              <a:blip r:embed="rId9"/>
              <a:stretch>
                <a:fillRect l="-10483" r="-61229" b="-244"/>
              </a:stretch>
            </a:blipFill>
          </p:spPr>
          <p:txBody>
            <a:bodyPr/>
            <a:lstStyle/>
            <a:p>
              <a:endParaRPr lang="en-US" sz="1200"/>
            </a:p>
          </p:txBody>
        </p:sp>
      </p:grpSp>
      <p:sp>
        <p:nvSpPr>
          <p:cNvPr id="18" name="TextBox 18"/>
          <p:cNvSpPr txBox="1"/>
          <p:nvPr/>
        </p:nvSpPr>
        <p:spPr>
          <a:xfrm>
            <a:off x="942229" y="38769"/>
            <a:ext cx="12693344" cy="846386"/>
          </a:xfrm>
          <a:prstGeom prst="rect">
            <a:avLst/>
          </a:prstGeom>
        </p:spPr>
        <p:txBody>
          <a:bodyPr lIns="0" tIns="0" rIns="0" bIns="0" rtlCol="0" anchor="t">
            <a:spAutoFit/>
          </a:bodyPr>
          <a:lstStyle/>
          <a:p>
            <a:pPr>
              <a:lnSpc>
                <a:spcPts val="6600"/>
              </a:lnSpc>
            </a:pPr>
            <a:r>
              <a:rPr lang="en-US" sz="5500" b="1" dirty="0">
                <a:solidFill>
                  <a:srgbClr val="000000"/>
                </a:solidFill>
                <a:latin typeface="Helvetica Bold"/>
                <a:ea typeface="Helvetica Bold"/>
                <a:cs typeface="Helvetica Bold"/>
                <a:sym typeface="Helvetica Bold"/>
              </a:rPr>
              <a:t>DE WALMART À WALLSTREET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017" y="199123"/>
            <a:ext cx="11913966" cy="1539192"/>
            <a:chOff x="-98852" y="-370664"/>
            <a:chExt cx="23827932" cy="3078384"/>
          </a:xfrm>
        </p:grpSpPr>
        <p:sp>
          <p:nvSpPr>
            <p:cNvPr id="3" name="Freeform 3"/>
            <p:cNvSpPr/>
            <p:nvPr/>
          </p:nvSpPr>
          <p:spPr>
            <a:xfrm>
              <a:off x="0" y="0"/>
              <a:ext cx="23729080" cy="2707720"/>
            </a:xfrm>
            <a:custGeom>
              <a:avLst/>
              <a:gdLst/>
              <a:ahLst/>
              <a:cxnLst/>
              <a:rect l="l" t="t" r="r" b="b"/>
              <a:pathLst>
                <a:path w="23729080" h="2707720">
                  <a:moveTo>
                    <a:pt x="0" y="0"/>
                  </a:moveTo>
                  <a:lnTo>
                    <a:pt x="23729080" y="0"/>
                  </a:lnTo>
                  <a:lnTo>
                    <a:pt x="23729080" y="2707720"/>
                  </a:lnTo>
                  <a:lnTo>
                    <a:pt x="0" y="2707720"/>
                  </a:lnTo>
                  <a:close/>
                </a:path>
              </a:pathLst>
            </a:custGeom>
            <a:solidFill>
              <a:srgbClr val="000000">
                <a:alpha val="0"/>
              </a:srgbClr>
            </a:solidFill>
          </p:spPr>
          <p:txBody>
            <a:bodyPr/>
            <a:lstStyle/>
            <a:p>
              <a:endParaRPr lang="en-US" sz="1200"/>
            </a:p>
          </p:txBody>
        </p:sp>
        <p:sp>
          <p:nvSpPr>
            <p:cNvPr id="4" name="TextBox 4"/>
            <p:cNvSpPr txBox="1"/>
            <p:nvPr/>
          </p:nvSpPr>
          <p:spPr>
            <a:xfrm>
              <a:off x="-98852" y="-370664"/>
              <a:ext cx="23729080" cy="2745820"/>
            </a:xfrm>
            <a:prstGeom prst="rect">
              <a:avLst/>
            </a:prstGeom>
          </p:spPr>
          <p:txBody>
            <a:bodyPr lIns="0" tIns="0" rIns="0" bIns="0" rtlCol="0" anchor="ctr"/>
            <a:lstStyle/>
            <a:p>
              <a:pPr algn="ctr">
                <a:lnSpc>
                  <a:spcPts val="4160"/>
                </a:lnSpc>
              </a:pPr>
              <a:r>
                <a:rPr lang="fr-FR" sz="3467" b="1" dirty="0">
                  <a:solidFill>
                    <a:srgbClr val="4F6228"/>
                  </a:solidFill>
                  <a:latin typeface="Helvetica Bold"/>
                  <a:ea typeface="Helvetica Bold"/>
                  <a:cs typeface="Helvetica Bold"/>
                  <a:sym typeface="Helvetica Bold"/>
                </a:rPr>
                <a:t>Enfants, pour la plupart d’entre nous, l’argent était toujours une « conversation d’adulte ». On nous a tous appris...</a:t>
              </a:r>
              <a:endParaRPr lang="en-US" sz="3467" b="1" dirty="0">
                <a:solidFill>
                  <a:srgbClr val="4F6228"/>
                </a:solidFill>
                <a:latin typeface="Helvetica Bold"/>
                <a:ea typeface="Helvetica Bold"/>
                <a:cs typeface="Helvetica Bold"/>
                <a:sym typeface="Helvetica Bold"/>
              </a:endParaRPr>
            </a:p>
          </p:txBody>
        </p:sp>
      </p:grpSp>
      <p:grpSp>
        <p:nvGrpSpPr>
          <p:cNvPr id="5" name="Group 5"/>
          <p:cNvGrpSpPr>
            <a:grpSpLocks noChangeAspect="1"/>
          </p:cNvGrpSpPr>
          <p:nvPr/>
        </p:nvGrpSpPr>
        <p:grpSpPr>
          <a:xfrm>
            <a:off x="188443" y="1853369"/>
            <a:ext cx="2184564" cy="1950503"/>
            <a:chOff x="0" y="0"/>
            <a:chExt cx="5943731" cy="5306902"/>
          </a:xfrm>
        </p:grpSpPr>
        <p:sp>
          <p:nvSpPr>
            <p:cNvPr id="6" name="Freeform 6" descr="GettyImages-536079441.jpg"/>
            <p:cNvSpPr/>
            <p:nvPr/>
          </p:nvSpPr>
          <p:spPr>
            <a:xfrm flipH="1">
              <a:off x="0" y="0"/>
              <a:ext cx="5943727" cy="5306949"/>
            </a:xfrm>
            <a:custGeom>
              <a:avLst/>
              <a:gdLst/>
              <a:ahLst/>
              <a:cxnLst/>
              <a:rect l="l" t="t" r="r" b="b"/>
              <a:pathLst>
                <a:path w="5943727" h="5306949">
                  <a:moveTo>
                    <a:pt x="5943727" y="0"/>
                  </a:moveTo>
                  <a:lnTo>
                    <a:pt x="0" y="0"/>
                  </a:lnTo>
                  <a:lnTo>
                    <a:pt x="0" y="5306949"/>
                  </a:lnTo>
                  <a:lnTo>
                    <a:pt x="5943727" y="5306949"/>
                  </a:lnTo>
                  <a:lnTo>
                    <a:pt x="5943727" y="0"/>
                  </a:lnTo>
                  <a:close/>
                </a:path>
              </a:pathLst>
            </a:custGeom>
            <a:blipFill>
              <a:blip r:embed="rId3"/>
              <a:stretch>
                <a:fillRect b="-11999"/>
              </a:stretch>
            </a:blipFill>
          </p:spPr>
          <p:txBody>
            <a:bodyPr/>
            <a:lstStyle/>
            <a:p>
              <a:endParaRPr lang="en-US" sz="1200"/>
            </a:p>
          </p:txBody>
        </p:sp>
      </p:grpSp>
      <p:grpSp>
        <p:nvGrpSpPr>
          <p:cNvPr id="7" name="Group 7"/>
          <p:cNvGrpSpPr>
            <a:grpSpLocks noChangeAspect="1"/>
          </p:cNvGrpSpPr>
          <p:nvPr/>
        </p:nvGrpSpPr>
        <p:grpSpPr>
          <a:xfrm>
            <a:off x="2844800" y="1877567"/>
            <a:ext cx="2086647" cy="1950503"/>
            <a:chOff x="0" y="0"/>
            <a:chExt cx="5933541" cy="5546406"/>
          </a:xfrm>
        </p:grpSpPr>
        <p:sp>
          <p:nvSpPr>
            <p:cNvPr id="8" name="Freeform 8" descr="college.jpg"/>
            <p:cNvSpPr/>
            <p:nvPr/>
          </p:nvSpPr>
          <p:spPr>
            <a:xfrm>
              <a:off x="0" y="0"/>
              <a:ext cx="5933567" cy="5546344"/>
            </a:xfrm>
            <a:custGeom>
              <a:avLst/>
              <a:gdLst/>
              <a:ahLst/>
              <a:cxnLst/>
              <a:rect l="l" t="t" r="r" b="b"/>
              <a:pathLst>
                <a:path w="5933567" h="5546344">
                  <a:moveTo>
                    <a:pt x="0" y="0"/>
                  </a:moveTo>
                  <a:lnTo>
                    <a:pt x="5933567" y="0"/>
                  </a:lnTo>
                  <a:lnTo>
                    <a:pt x="5933567" y="5546344"/>
                  </a:lnTo>
                  <a:lnTo>
                    <a:pt x="0" y="5546344"/>
                  </a:lnTo>
                  <a:lnTo>
                    <a:pt x="0" y="0"/>
                  </a:lnTo>
                  <a:close/>
                </a:path>
              </a:pathLst>
            </a:custGeom>
            <a:blipFill>
              <a:blip r:embed="rId4"/>
              <a:stretch>
                <a:fillRect b="-6981"/>
              </a:stretch>
            </a:blipFill>
          </p:spPr>
          <p:txBody>
            <a:bodyPr/>
            <a:lstStyle/>
            <a:p>
              <a:endParaRPr lang="en-US" sz="1200"/>
            </a:p>
          </p:txBody>
        </p:sp>
      </p:grpSp>
      <p:grpSp>
        <p:nvGrpSpPr>
          <p:cNvPr id="9" name="Group 9"/>
          <p:cNvGrpSpPr>
            <a:grpSpLocks noChangeAspect="1"/>
          </p:cNvGrpSpPr>
          <p:nvPr/>
        </p:nvGrpSpPr>
        <p:grpSpPr>
          <a:xfrm>
            <a:off x="5424881" y="1877567"/>
            <a:ext cx="2033981" cy="1950503"/>
            <a:chOff x="0" y="0"/>
            <a:chExt cx="5943064" cy="5699150"/>
          </a:xfrm>
        </p:grpSpPr>
        <p:sp>
          <p:nvSpPr>
            <p:cNvPr id="10" name="Freeform 10" descr="GettyImages-856791408.jpg"/>
            <p:cNvSpPr/>
            <p:nvPr/>
          </p:nvSpPr>
          <p:spPr>
            <a:xfrm>
              <a:off x="0" y="0"/>
              <a:ext cx="5943092" cy="5699125"/>
            </a:xfrm>
            <a:custGeom>
              <a:avLst/>
              <a:gdLst/>
              <a:ahLst/>
              <a:cxnLst/>
              <a:rect l="l" t="t" r="r" b="b"/>
              <a:pathLst>
                <a:path w="5943092" h="5699125">
                  <a:moveTo>
                    <a:pt x="0" y="0"/>
                  </a:moveTo>
                  <a:lnTo>
                    <a:pt x="5943092" y="0"/>
                  </a:lnTo>
                  <a:lnTo>
                    <a:pt x="5943092" y="5699125"/>
                  </a:lnTo>
                  <a:lnTo>
                    <a:pt x="0" y="5699125"/>
                  </a:lnTo>
                  <a:lnTo>
                    <a:pt x="0" y="0"/>
                  </a:lnTo>
                  <a:close/>
                </a:path>
              </a:pathLst>
            </a:custGeom>
            <a:blipFill>
              <a:blip r:embed="rId5"/>
              <a:stretch>
                <a:fillRect b="-4280"/>
              </a:stretch>
            </a:blipFill>
          </p:spPr>
          <p:txBody>
            <a:bodyPr/>
            <a:lstStyle/>
            <a:p>
              <a:endParaRPr lang="en-US" sz="1200"/>
            </a:p>
          </p:txBody>
        </p:sp>
      </p:grpSp>
      <p:grpSp>
        <p:nvGrpSpPr>
          <p:cNvPr id="11" name="Group 11"/>
          <p:cNvGrpSpPr>
            <a:grpSpLocks noChangeAspect="1"/>
          </p:cNvGrpSpPr>
          <p:nvPr/>
        </p:nvGrpSpPr>
        <p:grpSpPr>
          <a:xfrm>
            <a:off x="10043520" y="1907687"/>
            <a:ext cx="2148480" cy="1920382"/>
            <a:chOff x="0" y="0"/>
            <a:chExt cx="5937242" cy="5306902"/>
          </a:xfrm>
        </p:grpSpPr>
        <p:sp>
          <p:nvSpPr>
            <p:cNvPr id="12" name="Freeform 12"/>
            <p:cNvSpPr/>
            <p:nvPr/>
          </p:nvSpPr>
          <p:spPr>
            <a:xfrm>
              <a:off x="0" y="0"/>
              <a:ext cx="5937250" cy="5306949"/>
            </a:xfrm>
            <a:custGeom>
              <a:avLst/>
              <a:gdLst/>
              <a:ahLst/>
              <a:cxnLst/>
              <a:rect l="l" t="t" r="r" b="b"/>
              <a:pathLst>
                <a:path w="5937250" h="5306949">
                  <a:moveTo>
                    <a:pt x="0" y="0"/>
                  </a:moveTo>
                  <a:lnTo>
                    <a:pt x="5937250" y="0"/>
                  </a:lnTo>
                  <a:lnTo>
                    <a:pt x="5937250" y="5306949"/>
                  </a:lnTo>
                  <a:lnTo>
                    <a:pt x="0" y="5306949"/>
                  </a:lnTo>
                  <a:lnTo>
                    <a:pt x="0" y="0"/>
                  </a:lnTo>
                  <a:close/>
                </a:path>
              </a:pathLst>
            </a:custGeom>
            <a:blipFill>
              <a:blip r:embed="rId6"/>
              <a:stretch>
                <a:fillRect l="-12615" r="-12615"/>
              </a:stretch>
            </a:blipFill>
          </p:spPr>
          <p:txBody>
            <a:bodyPr/>
            <a:lstStyle/>
            <a:p>
              <a:endParaRPr lang="en-US" sz="1200"/>
            </a:p>
          </p:txBody>
        </p:sp>
      </p:grpSp>
      <p:grpSp>
        <p:nvGrpSpPr>
          <p:cNvPr id="13" name="Group 13"/>
          <p:cNvGrpSpPr/>
          <p:nvPr/>
        </p:nvGrpSpPr>
        <p:grpSpPr>
          <a:xfrm>
            <a:off x="0" y="6492875"/>
            <a:ext cx="2844800" cy="365125"/>
            <a:chOff x="0" y="0"/>
            <a:chExt cx="5689600" cy="730250"/>
          </a:xfrm>
        </p:grpSpPr>
        <p:sp>
          <p:nvSpPr>
            <p:cNvPr id="14" name="Freeform 14"/>
            <p:cNvSpPr/>
            <p:nvPr/>
          </p:nvSpPr>
          <p:spPr>
            <a:xfrm>
              <a:off x="0" y="0"/>
              <a:ext cx="5689600" cy="730250"/>
            </a:xfrm>
            <a:custGeom>
              <a:avLst/>
              <a:gdLst/>
              <a:ahLst/>
              <a:cxnLst/>
              <a:rect l="l" t="t" r="r" b="b"/>
              <a:pathLst>
                <a:path w="5689600" h="730250">
                  <a:moveTo>
                    <a:pt x="0" y="0"/>
                  </a:moveTo>
                  <a:lnTo>
                    <a:pt x="5689600" y="0"/>
                  </a:lnTo>
                  <a:lnTo>
                    <a:pt x="5689600" y="730250"/>
                  </a:lnTo>
                  <a:lnTo>
                    <a:pt x="0" y="730250"/>
                  </a:lnTo>
                  <a:close/>
                </a:path>
              </a:pathLst>
            </a:custGeom>
            <a:solidFill>
              <a:srgbClr val="000000">
                <a:alpha val="0"/>
              </a:srgbClr>
            </a:solidFill>
          </p:spPr>
          <p:txBody>
            <a:bodyPr/>
            <a:lstStyle/>
            <a:p>
              <a:endParaRPr lang="en-US" sz="1200"/>
            </a:p>
          </p:txBody>
        </p:sp>
        <p:sp>
          <p:nvSpPr>
            <p:cNvPr id="15" name="TextBox 15"/>
            <p:cNvSpPr txBox="1"/>
            <p:nvPr/>
          </p:nvSpPr>
          <p:spPr>
            <a:xfrm>
              <a:off x="0" y="0"/>
              <a:ext cx="5689600" cy="730250"/>
            </a:xfrm>
            <a:prstGeom prst="rect">
              <a:avLst/>
            </a:prstGeom>
          </p:spPr>
          <p:txBody>
            <a:bodyPr lIns="0" tIns="0" rIns="0" bIns="0" rtlCol="0" anchor="ctr"/>
            <a:lstStyle/>
            <a:p>
              <a:pPr>
                <a:lnSpc>
                  <a:spcPts val="1599"/>
                </a:lnSpc>
              </a:pPr>
              <a:r>
                <a:rPr lang="en-US" sz="1333">
                  <a:solidFill>
                    <a:srgbClr val="A6A6A6"/>
                  </a:solidFill>
                  <a:latin typeface="Arial"/>
                  <a:ea typeface="Arial"/>
                  <a:cs typeface="Arial"/>
                  <a:sym typeface="Arial"/>
                </a:rPr>
                <a:t>3</a:t>
              </a:r>
            </a:p>
          </p:txBody>
        </p:sp>
      </p:grpSp>
      <p:sp>
        <p:nvSpPr>
          <p:cNvPr id="16" name="Freeform 16"/>
          <p:cNvSpPr/>
          <p:nvPr/>
        </p:nvSpPr>
        <p:spPr>
          <a:xfrm>
            <a:off x="7786379" y="1868430"/>
            <a:ext cx="1940844" cy="1920382"/>
          </a:xfrm>
          <a:custGeom>
            <a:avLst/>
            <a:gdLst/>
            <a:ahLst/>
            <a:cxnLst/>
            <a:rect l="l" t="t" r="r" b="b"/>
            <a:pathLst>
              <a:path w="2911266" h="2880573">
                <a:moveTo>
                  <a:pt x="0" y="0"/>
                </a:moveTo>
                <a:lnTo>
                  <a:pt x="2911265" y="0"/>
                </a:lnTo>
                <a:lnTo>
                  <a:pt x="2911265" y="2880573"/>
                </a:lnTo>
                <a:lnTo>
                  <a:pt x="0" y="2880573"/>
                </a:lnTo>
                <a:lnTo>
                  <a:pt x="0" y="0"/>
                </a:lnTo>
                <a:close/>
              </a:path>
            </a:pathLst>
          </a:custGeom>
          <a:blipFill>
            <a:blip r:embed="rId7"/>
            <a:stretch>
              <a:fillRect b="-51460"/>
            </a:stretch>
          </a:blipFill>
        </p:spPr>
        <p:txBody>
          <a:bodyPr/>
          <a:lstStyle/>
          <a:p>
            <a:endParaRPr lang="en-US" sz="1200"/>
          </a:p>
        </p:txBody>
      </p:sp>
      <p:sp>
        <p:nvSpPr>
          <p:cNvPr id="17" name="TextBox 17"/>
          <p:cNvSpPr txBox="1"/>
          <p:nvPr/>
        </p:nvSpPr>
        <p:spPr>
          <a:xfrm>
            <a:off x="-273587" y="3929669"/>
            <a:ext cx="2843679" cy="518988"/>
          </a:xfrm>
          <a:prstGeom prst="rect">
            <a:avLst/>
          </a:prstGeom>
        </p:spPr>
        <p:txBody>
          <a:bodyPr lIns="0" tIns="0" rIns="0" bIns="0" rtlCol="0" anchor="t">
            <a:spAutoFit/>
          </a:bodyPr>
          <a:lstStyle/>
          <a:p>
            <a:pPr algn="ctr">
              <a:lnSpc>
                <a:spcPts val="2016"/>
              </a:lnSpc>
            </a:pPr>
            <a:r>
              <a:rPr lang="en-US" sz="2400" b="1" dirty="0">
                <a:solidFill>
                  <a:srgbClr val="073763"/>
                </a:solidFill>
                <a:latin typeface="Helvetica Bold"/>
                <a:ea typeface="Helvetica Bold"/>
                <a:cs typeface="Helvetica Bold"/>
                <a:sym typeface="Helvetica Bold"/>
              </a:rPr>
              <a:t>1. </a:t>
            </a:r>
            <a:r>
              <a:rPr lang="fr-FR" sz="2400" b="1" dirty="0">
                <a:solidFill>
                  <a:srgbClr val="073763"/>
                </a:solidFill>
                <a:latin typeface="Helvetica Bold"/>
                <a:ea typeface="Helvetica Bold"/>
                <a:cs typeface="Helvetica Bold"/>
                <a:sym typeface="Helvetica Bold"/>
              </a:rPr>
              <a:t>Faites du bon
à l’école.</a:t>
            </a:r>
            <a:endParaRPr lang="en-US" sz="2400" b="1" dirty="0">
              <a:solidFill>
                <a:srgbClr val="073763"/>
              </a:solidFill>
              <a:latin typeface="Helvetica Bold"/>
              <a:ea typeface="Helvetica Bold"/>
              <a:cs typeface="Helvetica Bold"/>
              <a:sym typeface="Helvetica Bold"/>
            </a:endParaRPr>
          </a:p>
        </p:txBody>
      </p:sp>
      <p:sp>
        <p:nvSpPr>
          <p:cNvPr id="18" name="TextBox 18"/>
          <p:cNvSpPr txBox="1"/>
          <p:nvPr/>
        </p:nvSpPr>
        <p:spPr>
          <a:xfrm>
            <a:off x="2373007" y="3929669"/>
            <a:ext cx="2852933" cy="518988"/>
          </a:xfrm>
          <a:prstGeom prst="rect">
            <a:avLst/>
          </a:prstGeom>
        </p:spPr>
        <p:txBody>
          <a:bodyPr lIns="0" tIns="0" rIns="0" bIns="0" rtlCol="0" anchor="t">
            <a:spAutoFit/>
          </a:bodyPr>
          <a:lstStyle/>
          <a:p>
            <a:pPr algn="ctr">
              <a:lnSpc>
                <a:spcPts val="2016"/>
              </a:lnSpc>
            </a:pPr>
            <a:r>
              <a:rPr lang="en-US" sz="2400" b="1" dirty="0">
                <a:solidFill>
                  <a:srgbClr val="335272"/>
                </a:solidFill>
                <a:latin typeface="Helvetica Bold"/>
                <a:ea typeface="Helvetica Bold"/>
                <a:cs typeface="Helvetica Bold"/>
                <a:sym typeface="Helvetica Bold"/>
              </a:rPr>
              <a:t>2. Aller à
</a:t>
            </a:r>
            <a:r>
              <a:rPr lang="en-US" sz="2400" b="1" dirty="0" err="1">
                <a:solidFill>
                  <a:srgbClr val="335272"/>
                </a:solidFill>
                <a:latin typeface="Helvetica Bold"/>
                <a:ea typeface="Helvetica Bold"/>
                <a:cs typeface="Helvetica Bold"/>
                <a:sym typeface="Helvetica Bold"/>
              </a:rPr>
              <a:t>l’université</a:t>
            </a:r>
            <a:r>
              <a:rPr lang="en-US" sz="2400" b="1" dirty="0">
                <a:solidFill>
                  <a:srgbClr val="335272"/>
                </a:solidFill>
                <a:latin typeface="Helvetica Bold"/>
                <a:ea typeface="Helvetica Bold"/>
                <a:cs typeface="Helvetica Bold"/>
                <a:sym typeface="Helvetica Bold"/>
              </a:rPr>
              <a:t>.</a:t>
            </a:r>
          </a:p>
        </p:txBody>
      </p:sp>
      <p:sp>
        <p:nvSpPr>
          <p:cNvPr id="19" name="TextBox 19"/>
          <p:cNvSpPr txBox="1"/>
          <p:nvPr/>
        </p:nvSpPr>
        <p:spPr>
          <a:xfrm>
            <a:off x="5097364" y="3929669"/>
            <a:ext cx="2689015" cy="518988"/>
          </a:xfrm>
          <a:prstGeom prst="rect">
            <a:avLst/>
          </a:prstGeom>
        </p:spPr>
        <p:txBody>
          <a:bodyPr lIns="0" tIns="0" rIns="0" bIns="0" rtlCol="0" anchor="t">
            <a:spAutoFit/>
          </a:bodyPr>
          <a:lstStyle/>
          <a:p>
            <a:pPr algn="ctr">
              <a:lnSpc>
                <a:spcPts val="2016"/>
              </a:lnSpc>
            </a:pPr>
            <a:r>
              <a:rPr lang="fr-FR" sz="2400" b="1" dirty="0">
                <a:solidFill>
                  <a:srgbClr val="335272"/>
                </a:solidFill>
                <a:latin typeface="Helvetica Bold"/>
                <a:ea typeface="Helvetica Bold"/>
                <a:cs typeface="Helvetica Bold"/>
                <a:sym typeface="Helvetica Bold"/>
              </a:rPr>
              <a:t>3. Prends un
Bon travail.</a:t>
            </a:r>
            <a:endParaRPr lang="en-US" sz="2400" b="1" dirty="0">
              <a:solidFill>
                <a:srgbClr val="335272"/>
              </a:solidFill>
              <a:latin typeface="Helvetica Bold"/>
              <a:ea typeface="Helvetica Bold"/>
              <a:cs typeface="Helvetica Bold"/>
              <a:sym typeface="Helvetica Bold"/>
            </a:endParaRPr>
          </a:p>
        </p:txBody>
      </p:sp>
      <p:sp>
        <p:nvSpPr>
          <p:cNvPr id="20" name="TextBox 20"/>
          <p:cNvSpPr txBox="1"/>
          <p:nvPr/>
        </p:nvSpPr>
        <p:spPr>
          <a:xfrm>
            <a:off x="10019301" y="3997458"/>
            <a:ext cx="2222702" cy="518988"/>
          </a:xfrm>
          <a:prstGeom prst="rect">
            <a:avLst/>
          </a:prstGeom>
        </p:spPr>
        <p:txBody>
          <a:bodyPr lIns="0" tIns="0" rIns="0" bIns="0" rtlCol="0" anchor="t">
            <a:spAutoFit/>
          </a:bodyPr>
          <a:lstStyle/>
          <a:p>
            <a:pPr algn="ctr">
              <a:lnSpc>
                <a:spcPts val="2016"/>
              </a:lnSpc>
            </a:pPr>
            <a:r>
              <a:rPr lang="en-US" sz="2400" b="1" dirty="0">
                <a:solidFill>
                  <a:srgbClr val="073763"/>
                </a:solidFill>
                <a:latin typeface="Helvetica Bold"/>
                <a:ea typeface="Helvetica Bold"/>
                <a:cs typeface="Helvetica Bold"/>
                <a:sym typeface="Helvetica Bold"/>
              </a:rPr>
              <a:t>5. </a:t>
            </a:r>
            <a:r>
              <a:rPr lang="en-US" sz="2400" b="1" dirty="0" err="1">
                <a:solidFill>
                  <a:srgbClr val="073763"/>
                </a:solidFill>
                <a:latin typeface="Helvetica Bold"/>
                <a:ea typeface="Helvetica Bold"/>
                <a:cs typeface="Helvetica Bold"/>
                <a:sym typeface="Helvetica Bold"/>
              </a:rPr>
              <a:t>Acheter</a:t>
            </a:r>
            <a:r>
              <a:rPr lang="en-US" sz="2400" b="1" dirty="0">
                <a:solidFill>
                  <a:srgbClr val="073763"/>
                </a:solidFill>
                <a:latin typeface="Helvetica Bold"/>
                <a:ea typeface="Helvetica Bold"/>
                <a:cs typeface="Helvetica Bold"/>
                <a:sym typeface="Helvetica Bold"/>
              </a:rPr>
              <a:t> </a:t>
            </a:r>
            <a:r>
              <a:rPr lang="en-US" sz="2400" b="1" dirty="0" err="1">
                <a:solidFill>
                  <a:srgbClr val="073763"/>
                </a:solidFill>
                <a:latin typeface="Helvetica Bold"/>
                <a:ea typeface="Helvetica Bold"/>
                <a:cs typeface="Helvetica Bold"/>
                <a:sym typeface="Helvetica Bold"/>
              </a:rPr>
              <a:t>une</a:t>
            </a:r>
            <a:r>
              <a:rPr lang="en-US" sz="2400" b="1" dirty="0">
                <a:solidFill>
                  <a:srgbClr val="073763"/>
                </a:solidFill>
                <a:latin typeface="Helvetica Bold"/>
                <a:ea typeface="Helvetica Bold"/>
                <a:cs typeface="Helvetica Bold"/>
                <a:sym typeface="Helvetica Bold"/>
              </a:rPr>
              <a:t> maison.</a:t>
            </a:r>
          </a:p>
        </p:txBody>
      </p:sp>
      <p:sp>
        <p:nvSpPr>
          <p:cNvPr id="21" name="TextBox 21"/>
          <p:cNvSpPr txBox="1"/>
          <p:nvPr/>
        </p:nvSpPr>
        <p:spPr>
          <a:xfrm>
            <a:off x="778812" y="5348964"/>
            <a:ext cx="10853390" cy="1118896"/>
          </a:xfrm>
          <a:prstGeom prst="rect">
            <a:avLst/>
          </a:prstGeom>
        </p:spPr>
        <p:txBody>
          <a:bodyPr lIns="0" tIns="0" rIns="0" bIns="0" rtlCol="0" anchor="t">
            <a:spAutoFit/>
          </a:bodyPr>
          <a:lstStyle/>
          <a:p>
            <a:pPr algn="ctr">
              <a:lnSpc>
                <a:spcPts val="4480"/>
              </a:lnSpc>
            </a:pPr>
            <a:r>
              <a:rPr lang="fr-FR" sz="3733" b="1" dirty="0">
                <a:solidFill>
                  <a:srgbClr val="4F6228"/>
                </a:solidFill>
                <a:latin typeface="Helvetica Bold"/>
                <a:ea typeface="Helvetica Bold"/>
                <a:cs typeface="Helvetica Bold"/>
                <a:sym typeface="Helvetica Bold"/>
              </a:rPr>
              <a:t>Qu’est-ce que ces étapes nous ont appris sur l’argent ?</a:t>
            </a:r>
            <a:endParaRPr lang="en-US" sz="3733" b="1" dirty="0">
              <a:solidFill>
                <a:srgbClr val="4F6228"/>
              </a:solidFill>
              <a:latin typeface="Helvetica Bold"/>
              <a:ea typeface="Helvetica Bold"/>
              <a:cs typeface="Helvetica Bold"/>
              <a:sym typeface="Helvetica Bold"/>
            </a:endParaRPr>
          </a:p>
        </p:txBody>
      </p:sp>
      <p:sp>
        <p:nvSpPr>
          <p:cNvPr id="22" name="TextBox 22"/>
          <p:cNvSpPr txBox="1"/>
          <p:nvPr/>
        </p:nvSpPr>
        <p:spPr>
          <a:xfrm>
            <a:off x="7458862" y="4001806"/>
            <a:ext cx="2689015" cy="262508"/>
          </a:xfrm>
          <a:prstGeom prst="rect">
            <a:avLst/>
          </a:prstGeom>
        </p:spPr>
        <p:txBody>
          <a:bodyPr lIns="0" tIns="0" rIns="0" bIns="0" rtlCol="0" anchor="t">
            <a:spAutoFit/>
          </a:bodyPr>
          <a:lstStyle/>
          <a:p>
            <a:pPr algn="ctr">
              <a:lnSpc>
                <a:spcPts val="2016"/>
              </a:lnSpc>
            </a:pPr>
            <a:r>
              <a:rPr lang="en-US" sz="2400" b="1" dirty="0">
                <a:solidFill>
                  <a:srgbClr val="073763"/>
                </a:solidFill>
                <a:latin typeface="Helvetica Bold"/>
                <a:ea typeface="Helvetica Bold"/>
                <a:cs typeface="Helvetica Bold"/>
                <a:sym typeface="Helvetica Bold"/>
              </a:rPr>
              <a:t>4. Se </a:t>
            </a:r>
            <a:r>
              <a:rPr lang="en-US" sz="2400" b="1" dirty="0" err="1">
                <a:solidFill>
                  <a:srgbClr val="073763"/>
                </a:solidFill>
                <a:latin typeface="Helvetica Bold"/>
                <a:ea typeface="Helvetica Bold"/>
                <a:cs typeface="Helvetica Bold"/>
                <a:sym typeface="Helvetica Bold"/>
              </a:rPr>
              <a:t>marier</a:t>
            </a:r>
            <a:r>
              <a:rPr lang="en-US" sz="2400" b="1" dirty="0">
                <a:solidFill>
                  <a:srgbClr val="073763"/>
                </a:solidFill>
                <a:latin typeface="Helvetica Bold"/>
                <a:ea typeface="Helvetica Bold"/>
                <a:cs typeface="Helvetica Bold"/>
                <a:sym typeface="Helvetica Bold"/>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30762" y="3549482"/>
            <a:ext cx="3915601" cy="3331290"/>
            <a:chOff x="0" y="0"/>
            <a:chExt cx="24384000" cy="20745263"/>
          </a:xfrm>
        </p:grpSpPr>
        <p:sp>
          <p:nvSpPr>
            <p:cNvPr id="3" name="Freeform 3"/>
            <p:cNvSpPr/>
            <p:nvPr/>
          </p:nvSpPr>
          <p:spPr>
            <a:xfrm>
              <a:off x="0" y="0"/>
              <a:ext cx="24384000" cy="20745262"/>
            </a:xfrm>
            <a:custGeom>
              <a:avLst/>
              <a:gdLst/>
              <a:ahLst/>
              <a:cxnLst/>
              <a:rect l="l" t="t" r="r" b="b"/>
              <a:pathLst>
                <a:path w="24384000" h="20745262">
                  <a:moveTo>
                    <a:pt x="0" y="0"/>
                  </a:moveTo>
                  <a:lnTo>
                    <a:pt x="24384000" y="0"/>
                  </a:lnTo>
                  <a:lnTo>
                    <a:pt x="24384000" y="20745262"/>
                  </a:lnTo>
                  <a:lnTo>
                    <a:pt x="0" y="20745262"/>
                  </a:lnTo>
                  <a:close/>
                </a:path>
              </a:pathLst>
            </a:custGeom>
            <a:blipFill>
              <a:blip r:embed="rId3"/>
              <a:stretch>
                <a:fillRect t="-13340" r="-43582" b="-140021"/>
              </a:stretch>
            </a:blipFill>
          </p:spPr>
          <p:txBody>
            <a:bodyPr/>
            <a:lstStyle/>
            <a:p>
              <a:endParaRPr lang="en-US" sz="1200"/>
            </a:p>
          </p:txBody>
        </p:sp>
      </p:grpSp>
      <p:sp>
        <p:nvSpPr>
          <p:cNvPr id="4" name="Freeform 4"/>
          <p:cNvSpPr/>
          <p:nvPr/>
        </p:nvSpPr>
        <p:spPr>
          <a:xfrm>
            <a:off x="1295379" y="728055"/>
            <a:ext cx="10891901" cy="777557"/>
          </a:xfrm>
          <a:custGeom>
            <a:avLst/>
            <a:gdLst/>
            <a:ahLst/>
            <a:cxnLst/>
            <a:rect l="l" t="t" r="r" b="b"/>
            <a:pathLst>
              <a:path w="16337851" h="1166336">
                <a:moveTo>
                  <a:pt x="0" y="0"/>
                </a:moveTo>
                <a:lnTo>
                  <a:pt x="16337851" y="0"/>
                </a:lnTo>
                <a:lnTo>
                  <a:pt x="16337851" y="1166337"/>
                </a:lnTo>
                <a:lnTo>
                  <a:pt x="0" y="11663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5" name="Group 5"/>
          <p:cNvGrpSpPr/>
          <p:nvPr/>
        </p:nvGrpSpPr>
        <p:grpSpPr>
          <a:xfrm rot="3089">
            <a:off x="757345" y="685072"/>
            <a:ext cx="10606647" cy="9525"/>
            <a:chOff x="0" y="0"/>
            <a:chExt cx="21213294" cy="19050"/>
          </a:xfrm>
        </p:grpSpPr>
        <p:sp>
          <p:nvSpPr>
            <p:cNvPr id="6" name="Freeform 6"/>
            <p:cNvSpPr/>
            <p:nvPr/>
          </p:nvSpPr>
          <p:spPr>
            <a:xfrm>
              <a:off x="0" y="0"/>
              <a:ext cx="21213318" cy="19050"/>
            </a:xfrm>
            <a:custGeom>
              <a:avLst/>
              <a:gdLst/>
              <a:ahLst/>
              <a:cxnLst/>
              <a:rect l="l" t="t" r="r" b="b"/>
              <a:pathLst>
                <a:path w="21213318" h="19050">
                  <a:moveTo>
                    <a:pt x="9525" y="0"/>
                  </a:moveTo>
                  <a:lnTo>
                    <a:pt x="21203793" y="0"/>
                  </a:lnTo>
                  <a:cubicBezTo>
                    <a:pt x="21209000" y="0"/>
                    <a:pt x="21213318" y="4318"/>
                    <a:pt x="21213318" y="9525"/>
                  </a:cubicBezTo>
                  <a:cubicBezTo>
                    <a:pt x="21213318" y="14732"/>
                    <a:pt x="21209000" y="19050"/>
                    <a:pt x="21203793" y="19050"/>
                  </a:cubicBezTo>
                  <a:lnTo>
                    <a:pt x="9525" y="19050"/>
                  </a:lnTo>
                  <a:cubicBezTo>
                    <a:pt x="4318" y="19050"/>
                    <a:pt x="0" y="14732"/>
                    <a:pt x="0" y="9525"/>
                  </a:cubicBezTo>
                  <a:cubicBezTo>
                    <a:pt x="0" y="4318"/>
                    <a:pt x="4318" y="0"/>
                    <a:pt x="9525" y="0"/>
                  </a:cubicBezTo>
                  <a:close/>
                </a:path>
              </a:pathLst>
            </a:custGeom>
            <a:solidFill>
              <a:srgbClr val="34526F"/>
            </a:solidFill>
            <a:ln w="12700">
              <a:solidFill>
                <a:srgbClr val="000000"/>
              </a:solidFill>
            </a:ln>
          </p:spPr>
          <p:txBody>
            <a:bodyPr/>
            <a:lstStyle/>
            <a:p>
              <a:endParaRPr lang="en-US" sz="1200"/>
            </a:p>
          </p:txBody>
        </p:sp>
      </p:grpSp>
      <p:sp>
        <p:nvSpPr>
          <p:cNvPr id="7" name="Freeform 7"/>
          <p:cNvSpPr/>
          <p:nvPr/>
        </p:nvSpPr>
        <p:spPr>
          <a:xfrm>
            <a:off x="893983" y="1660692"/>
            <a:ext cx="11298000" cy="777557"/>
          </a:xfrm>
          <a:custGeom>
            <a:avLst/>
            <a:gdLst/>
            <a:ahLst/>
            <a:cxnLst/>
            <a:rect l="l" t="t" r="r" b="b"/>
            <a:pathLst>
              <a:path w="16947000" h="1166336">
                <a:moveTo>
                  <a:pt x="0" y="0"/>
                </a:moveTo>
                <a:lnTo>
                  <a:pt x="16947001" y="0"/>
                </a:lnTo>
                <a:lnTo>
                  <a:pt x="16947001" y="1166336"/>
                </a:lnTo>
                <a:lnTo>
                  <a:pt x="0" y="11663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8" name="Freeform 8"/>
          <p:cNvSpPr/>
          <p:nvPr/>
        </p:nvSpPr>
        <p:spPr>
          <a:xfrm>
            <a:off x="863925" y="2567234"/>
            <a:ext cx="11344816" cy="777557"/>
          </a:xfrm>
          <a:custGeom>
            <a:avLst/>
            <a:gdLst/>
            <a:ahLst/>
            <a:cxnLst/>
            <a:rect l="l" t="t" r="r" b="b"/>
            <a:pathLst>
              <a:path w="17017224" h="1166336">
                <a:moveTo>
                  <a:pt x="0" y="0"/>
                </a:moveTo>
                <a:lnTo>
                  <a:pt x="17017224" y="0"/>
                </a:lnTo>
                <a:lnTo>
                  <a:pt x="17017224" y="1166336"/>
                </a:lnTo>
                <a:lnTo>
                  <a:pt x="0" y="11663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grpSp>
        <p:nvGrpSpPr>
          <p:cNvPr id="9" name="Group 9"/>
          <p:cNvGrpSpPr/>
          <p:nvPr/>
        </p:nvGrpSpPr>
        <p:grpSpPr>
          <a:xfrm>
            <a:off x="-325471" y="-311144"/>
            <a:ext cx="3021719" cy="4757311"/>
            <a:chOff x="0" y="0"/>
            <a:chExt cx="6652064" cy="10331950"/>
          </a:xfrm>
        </p:grpSpPr>
        <p:sp>
          <p:nvSpPr>
            <p:cNvPr id="10" name="Freeform 10"/>
            <p:cNvSpPr/>
            <p:nvPr/>
          </p:nvSpPr>
          <p:spPr>
            <a:xfrm>
              <a:off x="0" y="0"/>
              <a:ext cx="6652006" cy="10331958"/>
            </a:xfrm>
            <a:custGeom>
              <a:avLst/>
              <a:gdLst/>
              <a:ahLst/>
              <a:cxnLst/>
              <a:rect l="l" t="t" r="r" b="b"/>
              <a:pathLst>
                <a:path w="6652006" h="10331958">
                  <a:moveTo>
                    <a:pt x="0" y="0"/>
                  </a:moveTo>
                  <a:lnTo>
                    <a:pt x="6652006" y="0"/>
                  </a:lnTo>
                  <a:lnTo>
                    <a:pt x="6652006" y="10331958"/>
                  </a:lnTo>
                  <a:lnTo>
                    <a:pt x="0" y="10331958"/>
                  </a:lnTo>
                  <a:lnTo>
                    <a:pt x="0" y="0"/>
                  </a:lnTo>
                  <a:close/>
                </a:path>
              </a:pathLst>
            </a:custGeom>
            <a:blipFill>
              <a:blip r:embed="rId10"/>
              <a:stretch>
                <a:fillRect l="-1789" r="-1790"/>
              </a:stretch>
            </a:blipFill>
          </p:spPr>
          <p:txBody>
            <a:bodyPr/>
            <a:lstStyle/>
            <a:p>
              <a:endParaRPr lang="en-US" sz="1200"/>
            </a:p>
          </p:txBody>
        </p:sp>
      </p:grpSp>
      <p:sp>
        <p:nvSpPr>
          <p:cNvPr id="11" name="TextBox 11"/>
          <p:cNvSpPr txBox="1"/>
          <p:nvPr/>
        </p:nvSpPr>
        <p:spPr>
          <a:xfrm>
            <a:off x="932995" y="856904"/>
            <a:ext cx="10691979" cy="448841"/>
          </a:xfrm>
          <a:prstGeom prst="rect">
            <a:avLst/>
          </a:prstGeom>
        </p:spPr>
        <p:txBody>
          <a:bodyPr lIns="0" tIns="0" rIns="0" bIns="0" rtlCol="0" anchor="t">
            <a:spAutoFit/>
          </a:bodyPr>
          <a:lstStyle/>
          <a:p>
            <a:pPr algn="ctr">
              <a:lnSpc>
                <a:spcPts val="3520"/>
              </a:lnSpc>
            </a:pPr>
            <a:r>
              <a:rPr lang="en-US" sz="2933" b="1">
                <a:solidFill>
                  <a:srgbClr val="FFFFFF"/>
                </a:solidFill>
                <a:latin typeface="Helvetica Bold"/>
                <a:ea typeface="Helvetica Bold"/>
                <a:cs typeface="Helvetica Bold"/>
                <a:sym typeface="Helvetica Bold"/>
              </a:rPr>
              <a:t>Don’t Have A Financial Education.</a:t>
            </a:r>
          </a:p>
        </p:txBody>
      </p:sp>
      <p:sp>
        <p:nvSpPr>
          <p:cNvPr id="12" name="TextBox 12"/>
          <p:cNvSpPr txBox="1"/>
          <p:nvPr/>
        </p:nvSpPr>
        <p:spPr>
          <a:xfrm>
            <a:off x="893983" y="3198741"/>
            <a:ext cx="10652055" cy="753732"/>
          </a:xfrm>
          <a:prstGeom prst="rect">
            <a:avLst/>
          </a:prstGeom>
        </p:spPr>
        <p:txBody>
          <a:bodyPr lIns="0" tIns="0" rIns="0" bIns="0" rtlCol="0" anchor="t">
            <a:spAutoFit/>
          </a:bodyPr>
          <a:lstStyle/>
          <a:p>
            <a:pPr algn="ctr">
              <a:lnSpc>
                <a:spcPts val="6480"/>
              </a:lnSpc>
            </a:pPr>
            <a:r>
              <a:rPr lang="en-US" sz="4400" b="1">
                <a:solidFill>
                  <a:srgbClr val="000000"/>
                </a:solidFill>
                <a:latin typeface="Helvetica Bold"/>
                <a:ea typeface="Helvetica Bold"/>
                <a:cs typeface="Helvetica Bold"/>
                <a:sym typeface="Helvetica Bold"/>
              </a:rPr>
              <a:t>Our Mission is to </a:t>
            </a:r>
            <a:r>
              <a:rPr lang="en-US" sz="4400" b="1" u="sng">
                <a:solidFill>
                  <a:srgbClr val="0000FF"/>
                </a:solidFill>
                <a:latin typeface="Helvetica Bold"/>
                <a:ea typeface="Helvetica Bold"/>
                <a:cs typeface="Helvetica Bold"/>
                <a:sym typeface="Helvetica Bold"/>
                <a:hlinkClick r:id="rId11" tooltip="https://followthislink.com/consider-this/?f=michelle-toler"/>
              </a:rPr>
              <a:t>help</a:t>
            </a:r>
            <a:r>
              <a:rPr lang="en-US" sz="4400" b="1">
                <a:solidFill>
                  <a:srgbClr val="000000"/>
                </a:solidFill>
                <a:latin typeface="Helvetica Bold"/>
                <a:ea typeface="Helvetica Bold"/>
                <a:cs typeface="Helvetica Bold"/>
                <a:sym typeface="Helvetica Bold"/>
              </a:rPr>
              <a:t> the 95%</a:t>
            </a:r>
          </a:p>
        </p:txBody>
      </p:sp>
      <p:sp>
        <p:nvSpPr>
          <p:cNvPr id="13" name="TextBox 13"/>
          <p:cNvSpPr txBox="1"/>
          <p:nvPr/>
        </p:nvSpPr>
        <p:spPr>
          <a:xfrm>
            <a:off x="1007986" y="1785015"/>
            <a:ext cx="10691979" cy="448841"/>
          </a:xfrm>
          <a:prstGeom prst="rect">
            <a:avLst/>
          </a:prstGeom>
        </p:spPr>
        <p:txBody>
          <a:bodyPr lIns="0" tIns="0" rIns="0" bIns="0" rtlCol="0" anchor="t">
            <a:spAutoFit/>
          </a:bodyPr>
          <a:lstStyle/>
          <a:p>
            <a:pPr algn="ctr">
              <a:lnSpc>
                <a:spcPts val="3520"/>
              </a:lnSpc>
            </a:pPr>
            <a:r>
              <a:rPr lang="en-US" sz="2933" b="1">
                <a:solidFill>
                  <a:srgbClr val="FFFFFF"/>
                </a:solidFill>
                <a:latin typeface="Helvetica Bold"/>
                <a:ea typeface="Helvetica Bold"/>
                <a:cs typeface="Helvetica Bold"/>
                <a:sym typeface="Helvetica Bold"/>
              </a:rPr>
              <a:t>Don’t Have A Financial Game Plan.</a:t>
            </a:r>
          </a:p>
        </p:txBody>
      </p:sp>
      <p:sp>
        <p:nvSpPr>
          <p:cNvPr id="14" name="TextBox 14"/>
          <p:cNvSpPr txBox="1"/>
          <p:nvPr/>
        </p:nvSpPr>
        <p:spPr>
          <a:xfrm>
            <a:off x="647285" y="2677923"/>
            <a:ext cx="10691979" cy="448841"/>
          </a:xfrm>
          <a:prstGeom prst="rect">
            <a:avLst/>
          </a:prstGeom>
        </p:spPr>
        <p:txBody>
          <a:bodyPr lIns="0" tIns="0" rIns="0" bIns="0" rtlCol="0" anchor="t">
            <a:spAutoFit/>
          </a:bodyPr>
          <a:lstStyle/>
          <a:p>
            <a:pPr algn="ctr">
              <a:lnSpc>
                <a:spcPts val="3520"/>
              </a:lnSpc>
            </a:pPr>
            <a:r>
              <a:rPr lang="en-US" sz="2933" b="1">
                <a:solidFill>
                  <a:srgbClr val="FFFFFF"/>
                </a:solidFill>
                <a:latin typeface="Helvetica Bold"/>
                <a:ea typeface="Helvetica Bold"/>
                <a:cs typeface="Helvetica Bold"/>
                <a:sym typeface="Helvetica Bold"/>
              </a:rPr>
              <a:t>Don’t Have A Financial Coach.</a:t>
            </a:r>
          </a:p>
        </p:txBody>
      </p:sp>
      <p:grpSp>
        <p:nvGrpSpPr>
          <p:cNvPr id="15" name="Group 15"/>
          <p:cNvGrpSpPr>
            <a:grpSpLocks noChangeAspect="1"/>
          </p:cNvGrpSpPr>
          <p:nvPr/>
        </p:nvGrpSpPr>
        <p:grpSpPr>
          <a:xfrm>
            <a:off x="4606132" y="4044049"/>
            <a:ext cx="2217170" cy="2848991"/>
            <a:chOff x="0" y="0"/>
            <a:chExt cx="3853910" cy="4952148"/>
          </a:xfrm>
        </p:grpSpPr>
        <p:sp>
          <p:nvSpPr>
            <p:cNvPr id="16" name="Freeform 16"/>
            <p:cNvSpPr/>
            <p:nvPr/>
          </p:nvSpPr>
          <p:spPr>
            <a:xfrm>
              <a:off x="0" y="0"/>
              <a:ext cx="3853942" cy="4952111"/>
            </a:xfrm>
            <a:custGeom>
              <a:avLst/>
              <a:gdLst/>
              <a:ahLst/>
              <a:cxnLst/>
              <a:rect l="l" t="t" r="r" b="b"/>
              <a:pathLst>
                <a:path w="3853942" h="4952111">
                  <a:moveTo>
                    <a:pt x="0" y="0"/>
                  </a:moveTo>
                  <a:lnTo>
                    <a:pt x="3853942" y="0"/>
                  </a:lnTo>
                  <a:lnTo>
                    <a:pt x="3853942" y="4952111"/>
                  </a:lnTo>
                  <a:lnTo>
                    <a:pt x="0" y="4952111"/>
                  </a:lnTo>
                  <a:lnTo>
                    <a:pt x="0" y="0"/>
                  </a:lnTo>
                  <a:close/>
                </a:path>
              </a:pathLst>
            </a:custGeom>
            <a:blipFill>
              <a:blip r:embed="rId12"/>
              <a:stretch>
                <a:fillRect t="-389" b="-390"/>
              </a:stretch>
            </a:blipFill>
          </p:spPr>
          <p:txBody>
            <a:bodyPr/>
            <a:lstStyle/>
            <a:p>
              <a:endParaRPr lang="en-US" sz="1200"/>
            </a:p>
          </p:txBody>
        </p:sp>
      </p:grpSp>
      <p:grpSp>
        <p:nvGrpSpPr>
          <p:cNvPr id="17" name="Group 17"/>
          <p:cNvGrpSpPr>
            <a:grpSpLocks noChangeAspect="1"/>
          </p:cNvGrpSpPr>
          <p:nvPr/>
        </p:nvGrpSpPr>
        <p:grpSpPr>
          <a:xfrm>
            <a:off x="8090488" y="3922799"/>
            <a:ext cx="3135044" cy="2963283"/>
            <a:chOff x="0" y="0"/>
            <a:chExt cx="6270088" cy="5926566"/>
          </a:xfrm>
        </p:grpSpPr>
        <p:sp>
          <p:nvSpPr>
            <p:cNvPr id="18" name="Freeform 18"/>
            <p:cNvSpPr/>
            <p:nvPr/>
          </p:nvSpPr>
          <p:spPr>
            <a:xfrm>
              <a:off x="0" y="0"/>
              <a:ext cx="6270117" cy="5926582"/>
            </a:xfrm>
            <a:custGeom>
              <a:avLst/>
              <a:gdLst/>
              <a:ahLst/>
              <a:cxnLst/>
              <a:rect l="l" t="t" r="r" b="b"/>
              <a:pathLst>
                <a:path w="6270117" h="5926582">
                  <a:moveTo>
                    <a:pt x="0" y="0"/>
                  </a:moveTo>
                  <a:lnTo>
                    <a:pt x="6270117" y="0"/>
                  </a:lnTo>
                  <a:lnTo>
                    <a:pt x="6270117" y="5926582"/>
                  </a:lnTo>
                  <a:lnTo>
                    <a:pt x="0" y="5926582"/>
                  </a:lnTo>
                  <a:lnTo>
                    <a:pt x="0" y="0"/>
                  </a:lnTo>
                  <a:close/>
                </a:path>
              </a:pathLst>
            </a:custGeom>
            <a:blipFill>
              <a:blip r:embed="rId13"/>
              <a:stretch>
                <a:fillRect t="-20531" b="-20531"/>
              </a:stretch>
            </a:blipFill>
          </p:spPr>
          <p:txBody>
            <a:bodyPr/>
            <a:lstStyle/>
            <a:p>
              <a:endParaRPr lang="en-US" sz="1200"/>
            </a:p>
          </p:txBody>
        </p:sp>
      </p:grpSp>
      <p:grpSp>
        <p:nvGrpSpPr>
          <p:cNvPr id="19" name="Group 19"/>
          <p:cNvGrpSpPr>
            <a:grpSpLocks noChangeAspect="1"/>
          </p:cNvGrpSpPr>
          <p:nvPr/>
        </p:nvGrpSpPr>
        <p:grpSpPr>
          <a:xfrm>
            <a:off x="1305538" y="4471567"/>
            <a:ext cx="2147669" cy="2382762"/>
            <a:chOff x="0" y="0"/>
            <a:chExt cx="4604016" cy="5107992"/>
          </a:xfrm>
        </p:grpSpPr>
        <p:sp>
          <p:nvSpPr>
            <p:cNvPr id="20" name="Freeform 20"/>
            <p:cNvSpPr/>
            <p:nvPr/>
          </p:nvSpPr>
          <p:spPr>
            <a:xfrm>
              <a:off x="0" y="0"/>
              <a:ext cx="4604004" cy="5107940"/>
            </a:xfrm>
            <a:custGeom>
              <a:avLst/>
              <a:gdLst/>
              <a:ahLst/>
              <a:cxnLst/>
              <a:rect l="l" t="t" r="r" b="b"/>
              <a:pathLst>
                <a:path w="4604004" h="5107940">
                  <a:moveTo>
                    <a:pt x="0" y="0"/>
                  </a:moveTo>
                  <a:lnTo>
                    <a:pt x="4604004" y="0"/>
                  </a:lnTo>
                  <a:lnTo>
                    <a:pt x="4604004" y="5107940"/>
                  </a:lnTo>
                  <a:lnTo>
                    <a:pt x="0" y="5107940"/>
                  </a:lnTo>
                  <a:lnTo>
                    <a:pt x="0" y="0"/>
                  </a:lnTo>
                  <a:close/>
                </a:path>
              </a:pathLst>
            </a:custGeom>
            <a:blipFill>
              <a:blip r:embed="rId14"/>
              <a:stretch>
                <a:fillRect t="-4762" b="-4763"/>
              </a:stretch>
            </a:blipFill>
          </p:spPr>
          <p:txBody>
            <a:bodyPr/>
            <a:lstStyle/>
            <a:p>
              <a:endParaRPr lang="en-US" sz="1200"/>
            </a:p>
          </p:txBody>
        </p:sp>
      </p:grpSp>
      <p:grpSp>
        <p:nvGrpSpPr>
          <p:cNvPr id="21" name="Group 21"/>
          <p:cNvGrpSpPr>
            <a:grpSpLocks noChangeAspect="1"/>
          </p:cNvGrpSpPr>
          <p:nvPr/>
        </p:nvGrpSpPr>
        <p:grpSpPr>
          <a:xfrm>
            <a:off x="2726474" y="3122622"/>
            <a:ext cx="2715673" cy="3763453"/>
            <a:chOff x="0" y="0"/>
            <a:chExt cx="4566696" cy="6328650"/>
          </a:xfrm>
        </p:grpSpPr>
        <p:sp>
          <p:nvSpPr>
            <p:cNvPr id="22" name="Freeform 22"/>
            <p:cNvSpPr/>
            <p:nvPr/>
          </p:nvSpPr>
          <p:spPr>
            <a:xfrm>
              <a:off x="0" y="0"/>
              <a:ext cx="4566666" cy="6328664"/>
            </a:xfrm>
            <a:custGeom>
              <a:avLst/>
              <a:gdLst/>
              <a:ahLst/>
              <a:cxnLst/>
              <a:rect l="l" t="t" r="r" b="b"/>
              <a:pathLst>
                <a:path w="4566666" h="6328664">
                  <a:moveTo>
                    <a:pt x="0" y="0"/>
                  </a:moveTo>
                  <a:lnTo>
                    <a:pt x="4566666" y="0"/>
                  </a:lnTo>
                  <a:lnTo>
                    <a:pt x="4566666" y="6328664"/>
                  </a:lnTo>
                  <a:lnTo>
                    <a:pt x="0" y="6328664"/>
                  </a:lnTo>
                  <a:lnTo>
                    <a:pt x="0" y="0"/>
                  </a:lnTo>
                  <a:close/>
                </a:path>
              </a:pathLst>
            </a:custGeom>
            <a:blipFill>
              <a:blip r:embed="rId15"/>
              <a:stretch>
                <a:fillRect l="-1968" r="-1968"/>
              </a:stretch>
            </a:blipFill>
          </p:spPr>
          <p:txBody>
            <a:bodyPr/>
            <a:lstStyle/>
            <a:p>
              <a:endParaRPr lang="en-US" sz="1200"/>
            </a:p>
          </p:txBody>
        </p:sp>
      </p:grpSp>
      <p:sp>
        <p:nvSpPr>
          <p:cNvPr id="23" name="TextBox 23"/>
          <p:cNvSpPr txBox="1"/>
          <p:nvPr/>
        </p:nvSpPr>
        <p:spPr>
          <a:xfrm>
            <a:off x="175889" y="4037981"/>
            <a:ext cx="757107" cy="546303"/>
          </a:xfrm>
          <a:prstGeom prst="rect">
            <a:avLst/>
          </a:prstGeom>
        </p:spPr>
        <p:txBody>
          <a:bodyPr lIns="0" tIns="0" rIns="0" bIns="0" rtlCol="0" anchor="t">
            <a:spAutoFit/>
          </a:bodyPr>
          <a:lstStyle/>
          <a:p>
            <a:pPr>
              <a:lnSpc>
                <a:spcPts val="2160"/>
              </a:lnSpc>
            </a:pPr>
            <a:r>
              <a:rPr lang="en-US">
                <a:solidFill>
                  <a:srgbClr val="000000"/>
                </a:solidFill>
                <a:latin typeface="Calibri (MS)"/>
                <a:ea typeface="Calibri (MS)"/>
                <a:cs typeface="Calibri (MS)"/>
                <a:sym typeface="Calibri (MS)"/>
              </a:rPr>
              <a:t>Jesse S.</a:t>
            </a:r>
          </a:p>
        </p:txBody>
      </p:sp>
      <p:grpSp>
        <p:nvGrpSpPr>
          <p:cNvPr id="24" name="Group 24"/>
          <p:cNvGrpSpPr>
            <a:grpSpLocks noChangeAspect="1"/>
          </p:cNvGrpSpPr>
          <p:nvPr/>
        </p:nvGrpSpPr>
        <p:grpSpPr>
          <a:xfrm>
            <a:off x="-758717" y="4286209"/>
            <a:ext cx="3432128" cy="2575659"/>
            <a:chOff x="0" y="0"/>
            <a:chExt cx="6217598" cy="4666030"/>
          </a:xfrm>
        </p:grpSpPr>
        <p:sp>
          <p:nvSpPr>
            <p:cNvPr id="25" name="Freeform 25"/>
            <p:cNvSpPr/>
            <p:nvPr/>
          </p:nvSpPr>
          <p:spPr>
            <a:xfrm>
              <a:off x="0" y="0"/>
              <a:ext cx="6217539" cy="4665980"/>
            </a:xfrm>
            <a:custGeom>
              <a:avLst/>
              <a:gdLst/>
              <a:ahLst/>
              <a:cxnLst/>
              <a:rect l="l" t="t" r="r" b="b"/>
              <a:pathLst>
                <a:path w="6217539" h="4665980">
                  <a:moveTo>
                    <a:pt x="0" y="0"/>
                  </a:moveTo>
                  <a:lnTo>
                    <a:pt x="6217539" y="0"/>
                  </a:lnTo>
                  <a:lnTo>
                    <a:pt x="6217539" y="4665980"/>
                  </a:lnTo>
                  <a:lnTo>
                    <a:pt x="0" y="4665980"/>
                  </a:lnTo>
                  <a:lnTo>
                    <a:pt x="0" y="0"/>
                  </a:lnTo>
                  <a:close/>
                </a:path>
              </a:pathLst>
            </a:custGeom>
            <a:blipFill>
              <a:blip r:embed="rId16"/>
              <a:stretch>
                <a:fillRect b="-1"/>
              </a:stretch>
            </a:blipFill>
          </p:spPr>
          <p:txBody>
            <a:bodyPr/>
            <a:lstStyle/>
            <a:p>
              <a:endParaRPr lang="en-US" sz="1200"/>
            </a:p>
          </p:txBody>
        </p:sp>
      </p:grpSp>
      <p:grpSp>
        <p:nvGrpSpPr>
          <p:cNvPr id="26" name="Group 26"/>
          <p:cNvGrpSpPr>
            <a:grpSpLocks noChangeAspect="1"/>
          </p:cNvGrpSpPr>
          <p:nvPr/>
        </p:nvGrpSpPr>
        <p:grpSpPr>
          <a:xfrm>
            <a:off x="10371610" y="1800098"/>
            <a:ext cx="1650400" cy="527652"/>
            <a:chOff x="0" y="0"/>
            <a:chExt cx="3300800" cy="1055304"/>
          </a:xfrm>
        </p:grpSpPr>
        <p:sp>
          <p:nvSpPr>
            <p:cNvPr id="27" name="Freeform 27"/>
            <p:cNvSpPr/>
            <p:nvPr/>
          </p:nvSpPr>
          <p:spPr>
            <a:xfrm>
              <a:off x="0" y="0"/>
              <a:ext cx="3300857" cy="1055243"/>
            </a:xfrm>
            <a:custGeom>
              <a:avLst/>
              <a:gdLst/>
              <a:ahLst/>
              <a:cxnLst/>
              <a:rect l="l" t="t" r="r" b="b"/>
              <a:pathLst>
                <a:path w="3300857" h="1055243">
                  <a:moveTo>
                    <a:pt x="0" y="0"/>
                  </a:moveTo>
                  <a:lnTo>
                    <a:pt x="3300857" y="0"/>
                  </a:lnTo>
                  <a:lnTo>
                    <a:pt x="3300857" y="1055243"/>
                  </a:lnTo>
                  <a:lnTo>
                    <a:pt x="0" y="1055243"/>
                  </a:lnTo>
                  <a:lnTo>
                    <a:pt x="0" y="0"/>
                  </a:lnTo>
                  <a:close/>
                </a:path>
              </a:pathLst>
            </a:custGeom>
            <a:blipFill>
              <a:blip r:embed="rId17"/>
              <a:stretch>
                <a:fillRect r="1" b="-5"/>
              </a:stretch>
            </a:blipFill>
          </p:spPr>
          <p:txBody>
            <a:bodyPr/>
            <a:lstStyle/>
            <a:p>
              <a:endParaRPr lang="en-US" sz="1200"/>
            </a:p>
          </p:txBody>
        </p:sp>
      </p:grpSp>
      <p:grpSp>
        <p:nvGrpSpPr>
          <p:cNvPr id="28" name="Group 28"/>
          <p:cNvGrpSpPr>
            <a:grpSpLocks noChangeAspect="1"/>
          </p:cNvGrpSpPr>
          <p:nvPr/>
        </p:nvGrpSpPr>
        <p:grpSpPr>
          <a:xfrm>
            <a:off x="10857566" y="795413"/>
            <a:ext cx="748452" cy="655519"/>
            <a:chOff x="0" y="0"/>
            <a:chExt cx="1496904" cy="1311038"/>
          </a:xfrm>
        </p:grpSpPr>
        <p:sp>
          <p:nvSpPr>
            <p:cNvPr id="29" name="Freeform 29" descr="A close-up of credit cards  Description automatically generated"/>
            <p:cNvSpPr/>
            <p:nvPr/>
          </p:nvSpPr>
          <p:spPr>
            <a:xfrm>
              <a:off x="0" y="0"/>
              <a:ext cx="1496949" cy="1311021"/>
            </a:xfrm>
            <a:custGeom>
              <a:avLst/>
              <a:gdLst/>
              <a:ahLst/>
              <a:cxnLst/>
              <a:rect l="l" t="t" r="r" b="b"/>
              <a:pathLst>
                <a:path w="1496949" h="1311021">
                  <a:moveTo>
                    <a:pt x="0" y="0"/>
                  </a:moveTo>
                  <a:lnTo>
                    <a:pt x="1496949" y="0"/>
                  </a:lnTo>
                  <a:lnTo>
                    <a:pt x="1496949" y="1311021"/>
                  </a:lnTo>
                  <a:lnTo>
                    <a:pt x="0" y="1311021"/>
                  </a:lnTo>
                  <a:lnTo>
                    <a:pt x="0" y="0"/>
                  </a:lnTo>
                  <a:close/>
                </a:path>
              </a:pathLst>
            </a:custGeom>
            <a:blipFill>
              <a:blip r:embed="rId18"/>
              <a:stretch>
                <a:fillRect r="3" b="-1"/>
              </a:stretch>
            </a:blipFill>
          </p:spPr>
          <p:txBody>
            <a:bodyPr/>
            <a:lstStyle/>
            <a:p>
              <a:endParaRPr lang="en-US" sz="1200"/>
            </a:p>
          </p:txBody>
        </p:sp>
      </p:grpSp>
      <p:grpSp>
        <p:nvGrpSpPr>
          <p:cNvPr id="30" name="Group 30"/>
          <p:cNvGrpSpPr>
            <a:grpSpLocks noChangeAspect="1"/>
          </p:cNvGrpSpPr>
          <p:nvPr/>
        </p:nvGrpSpPr>
        <p:grpSpPr>
          <a:xfrm>
            <a:off x="10711260" y="2622684"/>
            <a:ext cx="1109935" cy="666658"/>
            <a:chOff x="0" y="0"/>
            <a:chExt cx="2219870" cy="1333316"/>
          </a:xfrm>
        </p:grpSpPr>
        <p:sp>
          <p:nvSpPr>
            <p:cNvPr id="31" name="Freeform 31" descr="A hand writing a word"/>
            <p:cNvSpPr/>
            <p:nvPr/>
          </p:nvSpPr>
          <p:spPr>
            <a:xfrm>
              <a:off x="0" y="0"/>
              <a:ext cx="2219833" cy="1333373"/>
            </a:xfrm>
            <a:custGeom>
              <a:avLst/>
              <a:gdLst/>
              <a:ahLst/>
              <a:cxnLst/>
              <a:rect l="l" t="t" r="r" b="b"/>
              <a:pathLst>
                <a:path w="2219833" h="1333373">
                  <a:moveTo>
                    <a:pt x="0" y="0"/>
                  </a:moveTo>
                  <a:lnTo>
                    <a:pt x="2219833" y="0"/>
                  </a:lnTo>
                  <a:lnTo>
                    <a:pt x="2219833" y="1333373"/>
                  </a:lnTo>
                  <a:lnTo>
                    <a:pt x="0" y="1333373"/>
                  </a:lnTo>
                  <a:lnTo>
                    <a:pt x="0" y="0"/>
                  </a:lnTo>
                  <a:close/>
                </a:path>
              </a:pathLst>
            </a:custGeom>
            <a:blipFill>
              <a:blip r:embed="rId19"/>
              <a:stretch>
                <a:fillRect t="-5497" r="-1" b="-5492"/>
              </a:stretch>
            </a:blipFill>
          </p:spPr>
          <p:txBody>
            <a:bodyPr/>
            <a:lstStyle/>
            <a:p>
              <a:endParaRPr lang="en-US" sz="1200"/>
            </a:p>
          </p:txBody>
        </p:sp>
      </p:grpSp>
      <p:sp>
        <p:nvSpPr>
          <p:cNvPr id="32" name="Freeform 32"/>
          <p:cNvSpPr/>
          <p:nvPr/>
        </p:nvSpPr>
        <p:spPr>
          <a:xfrm>
            <a:off x="5616288" y="3666407"/>
            <a:ext cx="3226606" cy="3226606"/>
          </a:xfrm>
          <a:custGeom>
            <a:avLst/>
            <a:gdLst/>
            <a:ahLst/>
            <a:cxnLst/>
            <a:rect l="l" t="t" r="r" b="b"/>
            <a:pathLst>
              <a:path w="4839909" h="4839909">
                <a:moveTo>
                  <a:pt x="0" y="0"/>
                </a:moveTo>
                <a:lnTo>
                  <a:pt x="4839909" y="0"/>
                </a:lnTo>
                <a:lnTo>
                  <a:pt x="4839909" y="4839909"/>
                </a:lnTo>
                <a:lnTo>
                  <a:pt x="0" y="4839909"/>
                </a:lnTo>
                <a:lnTo>
                  <a:pt x="0" y="0"/>
                </a:lnTo>
                <a:close/>
              </a:path>
            </a:pathLst>
          </a:custGeom>
          <a:blipFill>
            <a:blip r:embed="rId20"/>
            <a:stretch>
              <a:fillRect/>
            </a:stretch>
          </a:blipFill>
        </p:spPr>
        <p:txBody>
          <a:bodyPr/>
          <a:lstStyle/>
          <a:p>
            <a:endParaRPr lang="en-US" sz="1200"/>
          </a:p>
        </p:txBody>
      </p:sp>
      <p:sp>
        <p:nvSpPr>
          <p:cNvPr id="33" name="TextBox 33"/>
          <p:cNvSpPr txBox="1"/>
          <p:nvPr/>
        </p:nvSpPr>
        <p:spPr>
          <a:xfrm>
            <a:off x="525768" y="95971"/>
            <a:ext cx="12070080" cy="564257"/>
          </a:xfrm>
          <a:prstGeom prst="rect">
            <a:avLst/>
          </a:prstGeom>
        </p:spPr>
        <p:txBody>
          <a:bodyPr lIns="0" tIns="0" rIns="0" bIns="0" rtlCol="0" anchor="t">
            <a:spAutoFit/>
          </a:bodyPr>
          <a:lstStyle/>
          <a:p>
            <a:pPr algn="ctr">
              <a:lnSpc>
                <a:spcPts val="4352"/>
              </a:lnSpc>
            </a:pPr>
            <a:r>
              <a:rPr lang="en-US" sz="4267" b="1">
                <a:solidFill>
                  <a:srgbClr val="000000"/>
                </a:solidFill>
                <a:latin typeface="Helvetica Bold"/>
                <a:ea typeface="Helvetica Bold"/>
                <a:cs typeface="Helvetica Bold"/>
                <a:sym typeface="Helvetica Bold"/>
              </a:rPr>
              <a:t>The Challenge…… 95%</a:t>
            </a:r>
          </a:p>
        </p:txBody>
      </p:sp>
      <p:sp>
        <p:nvSpPr>
          <p:cNvPr id="34" name="TextBox 34"/>
          <p:cNvSpPr txBox="1"/>
          <p:nvPr/>
        </p:nvSpPr>
        <p:spPr>
          <a:xfrm>
            <a:off x="1813854" y="4050681"/>
            <a:ext cx="882394" cy="487313"/>
          </a:xfrm>
          <a:prstGeom prst="rect">
            <a:avLst/>
          </a:prstGeom>
        </p:spPr>
        <p:txBody>
          <a:bodyPr lIns="0" tIns="0" rIns="0" bIns="0" rtlCol="0" anchor="t">
            <a:spAutoFit/>
          </a:bodyPr>
          <a:lstStyle/>
          <a:p>
            <a:pPr>
              <a:lnSpc>
                <a:spcPts val="1919"/>
              </a:lnSpc>
            </a:pPr>
            <a:r>
              <a:rPr lang="en-US" sz="1600">
                <a:solidFill>
                  <a:srgbClr val="000000"/>
                </a:solidFill>
                <a:latin typeface="Calibri (MS)"/>
                <a:ea typeface="Calibri (MS)"/>
                <a:cs typeface="Calibri (MS)"/>
                <a:sym typeface="Calibri (MS)"/>
              </a:rPr>
              <a:t>Andrea S.</a:t>
            </a:r>
          </a:p>
        </p:txBody>
      </p:sp>
      <p:sp>
        <p:nvSpPr>
          <p:cNvPr id="35" name="TextBox 35"/>
          <p:cNvSpPr txBox="1"/>
          <p:nvPr/>
        </p:nvSpPr>
        <p:spPr>
          <a:xfrm>
            <a:off x="8783640" y="3927051"/>
            <a:ext cx="827379" cy="487313"/>
          </a:xfrm>
          <a:prstGeom prst="rect">
            <a:avLst/>
          </a:prstGeom>
        </p:spPr>
        <p:txBody>
          <a:bodyPr lIns="0" tIns="0" rIns="0" bIns="0" rtlCol="0" anchor="t">
            <a:spAutoFit/>
          </a:bodyPr>
          <a:lstStyle/>
          <a:p>
            <a:pPr>
              <a:lnSpc>
                <a:spcPts val="1919"/>
              </a:lnSpc>
            </a:pPr>
            <a:r>
              <a:rPr lang="en-US" sz="1600">
                <a:solidFill>
                  <a:srgbClr val="000000"/>
                </a:solidFill>
                <a:latin typeface="Calibri (MS)"/>
                <a:ea typeface="Calibri (MS)"/>
                <a:cs typeface="Calibri (MS)"/>
                <a:sym typeface="Calibri (MS)"/>
              </a:rPr>
              <a:t>James H.</a:t>
            </a:r>
          </a:p>
        </p:txBody>
      </p:sp>
      <p:sp>
        <p:nvSpPr>
          <p:cNvPr id="36" name="TextBox 36"/>
          <p:cNvSpPr txBox="1"/>
          <p:nvPr/>
        </p:nvSpPr>
        <p:spPr>
          <a:xfrm>
            <a:off x="4570014" y="3896496"/>
            <a:ext cx="940422" cy="487313"/>
          </a:xfrm>
          <a:prstGeom prst="rect">
            <a:avLst/>
          </a:prstGeom>
        </p:spPr>
        <p:txBody>
          <a:bodyPr lIns="0" tIns="0" rIns="0" bIns="0" rtlCol="0" anchor="t">
            <a:spAutoFit/>
          </a:bodyPr>
          <a:lstStyle/>
          <a:p>
            <a:pPr>
              <a:lnSpc>
                <a:spcPts val="1919"/>
              </a:lnSpc>
            </a:pPr>
            <a:r>
              <a:rPr lang="en-US" sz="1600">
                <a:solidFill>
                  <a:srgbClr val="000000"/>
                </a:solidFill>
                <a:latin typeface="Calibri (MS)"/>
                <a:ea typeface="Calibri (MS)"/>
                <a:cs typeface="Calibri (MS)"/>
                <a:sym typeface="Calibri (MS)"/>
              </a:rPr>
              <a:t>Calisha W.</a:t>
            </a:r>
          </a:p>
        </p:txBody>
      </p:sp>
      <p:sp>
        <p:nvSpPr>
          <p:cNvPr id="37" name="TextBox 37"/>
          <p:cNvSpPr txBox="1"/>
          <p:nvPr/>
        </p:nvSpPr>
        <p:spPr>
          <a:xfrm>
            <a:off x="7705953" y="4018649"/>
            <a:ext cx="659063" cy="487313"/>
          </a:xfrm>
          <a:prstGeom prst="rect">
            <a:avLst/>
          </a:prstGeom>
        </p:spPr>
        <p:txBody>
          <a:bodyPr lIns="0" tIns="0" rIns="0" bIns="0" rtlCol="0" anchor="t">
            <a:spAutoFit/>
          </a:bodyPr>
          <a:lstStyle/>
          <a:p>
            <a:pPr>
              <a:lnSpc>
                <a:spcPts val="1919"/>
              </a:lnSpc>
            </a:pPr>
            <a:r>
              <a:rPr lang="en-US" sz="1600">
                <a:solidFill>
                  <a:srgbClr val="000000"/>
                </a:solidFill>
                <a:latin typeface="Calibri (MS)"/>
                <a:ea typeface="Calibri (MS)"/>
                <a:cs typeface="Calibri (MS)"/>
                <a:sym typeface="Calibri (MS)"/>
              </a:rPr>
              <a:t>Jean E.</a:t>
            </a:r>
          </a:p>
        </p:txBody>
      </p:sp>
      <p:sp>
        <p:nvSpPr>
          <p:cNvPr id="38" name="TextBox 38"/>
          <p:cNvSpPr txBox="1"/>
          <p:nvPr/>
        </p:nvSpPr>
        <p:spPr>
          <a:xfrm>
            <a:off x="1013460" y="6869430"/>
            <a:ext cx="10165080" cy="132024"/>
          </a:xfrm>
          <a:prstGeom prst="rect">
            <a:avLst/>
          </a:prstGeom>
        </p:spPr>
        <p:txBody>
          <a:bodyPr lIns="0" tIns="0" rIns="0" bIns="0" rtlCol="0" anchor="t">
            <a:spAutoFit/>
          </a:bodyPr>
          <a:lstStyle/>
          <a:p>
            <a:pPr>
              <a:lnSpc>
                <a:spcPts val="1080"/>
              </a:lnSpc>
            </a:pPr>
            <a:r>
              <a:rPr lang="en-US" sz="900" u="sng">
                <a:solidFill>
                  <a:srgbClr val="0000FF"/>
                </a:solidFill>
                <a:latin typeface="Calibri (MS)"/>
                <a:ea typeface="Calibri (MS)"/>
                <a:cs typeface="Calibri (MS)"/>
                <a:sym typeface="Calibri (MS)"/>
                <a:hlinkClick r:id="rId21" tooltip="https://www.thebluediamondgallery.com/handwriting/g/goal.html"/>
              </a:rPr>
              <a:t>This Photo</a:t>
            </a:r>
            <a:r>
              <a:rPr lang="en-US" sz="900">
                <a:solidFill>
                  <a:srgbClr val="000000"/>
                </a:solidFill>
                <a:latin typeface="Calibri (MS)"/>
                <a:ea typeface="Calibri (MS)"/>
                <a:cs typeface="Calibri (MS)"/>
                <a:sym typeface="Calibri (MS)"/>
              </a:rPr>
              <a:t> by Unknown Author is licensed under </a:t>
            </a:r>
            <a:r>
              <a:rPr lang="en-US" sz="900" u="sng">
                <a:solidFill>
                  <a:srgbClr val="0000FF"/>
                </a:solidFill>
                <a:latin typeface="Calibri (MS)"/>
                <a:ea typeface="Calibri (MS)"/>
                <a:cs typeface="Calibri (MS)"/>
                <a:sym typeface="Calibri (MS)"/>
                <a:hlinkClick r:id="rId22" tooltip="https://creativecommons.org/licenses/by-sa/3.0/"/>
              </a:rPr>
              <a:t>CC BY-SA</a:t>
            </a:r>
          </a:p>
        </p:txBody>
      </p:sp>
      <p:sp>
        <p:nvSpPr>
          <p:cNvPr id="39" name="TextBox 39"/>
          <p:cNvSpPr txBox="1"/>
          <p:nvPr/>
        </p:nvSpPr>
        <p:spPr>
          <a:xfrm>
            <a:off x="2969197" y="3947134"/>
            <a:ext cx="827379" cy="243656"/>
          </a:xfrm>
          <a:prstGeom prst="rect">
            <a:avLst/>
          </a:prstGeom>
        </p:spPr>
        <p:txBody>
          <a:bodyPr lIns="0" tIns="0" rIns="0" bIns="0" rtlCol="0" anchor="t">
            <a:spAutoFit/>
          </a:bodyPr>
          <a:lstStyle/>
          <a:p>
            <a:pPr>
              <a:lnSpc>
                <a:spcPts val="1919"/>
              </a:lnSpc>
            </a:pPr>
            <a:r>
              <a:rPr lang="en-US" sz="1600" dirty="0">
                <a:solidFill>
                  <a:srgbClr val="000000"/>
                </a:solidFill>
                <a:latin typeface="Calibri (MS)"/>
                <a:ea typeface="Calibri (MS)"/>
                <a:cs typeface="Calibri (MS)"/>
                <a:sym typeface="Calibri (MS)"/>
              </a:rPr>
              <a:t>Noah F.</a:t>
            </a:r>
          </a:p>
        </p:txBody>
      </p:sp>
      <p:sp>
        <p:nvSpPr>
          <p:cNvPr id="40" name="TextBox 40"/>
          <p:cNvSpPr txBox="1"/>
          <p:nvPr/>
        </p:nvSpPr>
        <p:spPr>
          <a:xfrm>
            <a:off x="11407506" y="3446392"/>
            <a:ext cx="827379" cy="487313"/>
          </a:xfrm>
          <a:prstGeom prst="rect">
            <a:avLst/>
          </a:prstGeom>
        </p:spPr>
        <p:txBody>
          <a:bodyPr lIns="0" tIns="0" rIns="0" bIns="0" rtlCol="0" anchor="t">
            <a:spAutoFit/>
          </a:bodyPr>
          <a:lstStyle/>
          <a:p>
            <a:pPr>
              <a:lnSpc>
                <a:spcPts val="1919"/>
              </a:lnSpc>
            </a:pPr>
            <a:r>
              <a:rPr lang="en-US" sz="1600">
                <a:solidFill>
                  <a:srgbClr val="000000"/>
                </a:solidFill>
                <a:latin typeface="Calibri (MS)"/>
                <a:ea typeface="Calibri (MS)"/>
                <a:cs typeface="Calibri (MS)"/>
                <a:sym typeface="Calibri (MS)"/>
              </a:rPr>
              <a:t>Anissa 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78AAD9-6A5C-84DE-6D18-2B6F0E8860FB}"/>
              </a:ext>
            </a:extLst>
          </p:cNvPr>
          <p:cNvSpPr/>
          <p:nvPr/>
        </p:nvSpPr>
        <p:spPr>
          <a:xfrm>
            <a:off x="0" y="1"/>
            <a:ext cx="12192000" cy="69329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630">
              <a:lnSpc>
                <a:spcPts val="5760"/>
              </a:lnSpc>
              <a:defRPr/>
            </a:pPr>
            <a:r>
              <a:rPr lang="en-US" sz="4800" b="1" i="1">
                <a:solidFill>
                  <a:srgbClr val="FFFFFF"/>
                </a:solidFill>
                <a:latin typeface="Helvetica Bold Italics"/>
                <a:ea typeface="Helvetica Bold Italics"/>
                <a:cs typeface="Helvetica Bold Italics"/>
                <a:sym typeface="Helvetica Bold Italics"/>
              </a:rPr>
              <a:t>PASSION &amp; ACCESS!!</a:t>
            </a:r>
            <a:endParaRPr lang="en-US" sz="4800" b="1" i="1" dirty="0">
              <a:solidFill>
                <a:srgbClr val="FFFFFF"/>
              </a:solidFill>
              <a:latin typeface="Helvetica Bold Italics"/>
              <a:ea typeface="Helvetica Bold Italics"/>
              <a:cs typeface="Helvetica Bold Italics"/>
              <a:sym typeface="Helvetica Bold Italics"/>
            </a:endParaRPr>
          </a:p>
        </p:txBody>
      </p:sp>
      <p:sp>
        <p:nvSpPr>
          <p:cNvPr id="3" name="Slide Number Placeholder 1">
            <a:extLst>
              <a:ext uri="{FF2B5EF4-FFF2-40B4-BE49-F238E27FC236}">
                <a16:creationId xmlns:a16="http://schemas.microsoft.com/office/drawing/2014/main" id="{35C0666F-BAF3-4EA3-81E6-4FD93EDD53EC}"/>
              </a:ext>
            </a:extLst>
          </p:cNvPr>
          <p:cNvSpPr>
            <a:spLocks noGrp="1"/>
          </p:cNvSpPr>
          <p:nvPr>
            <p:ph type="sldNum" sz="quarter" idx="12"/>
          </p:nvPr>
        </p:nvSpPr>
        <p:spPr/>
        <p:txBody>
          <a:bodyPr/>
          <a:lstStyle/>
          <a:p>
            <a:fld id="{0FA17902-E6C7-4548-816F-3C750E8578FA}" type="slidenum">
              <a:rPr lang="en-US" smtClean="0"/>
              <a:t>5</a:t>
            </a:fld>
            <a:endParaRPr lang="en-US" dirty="0"/>
          </a:p>
        </p:txBody>
      </p:sp>
      <p:sp>
        <p:nvSpPr>
          <p:cNvPr id="8" name="TextBox 22">
            <a:extLst>
              <a:ext uri="{FF2B5EF4-FFF2-40B4-BE49-F238E27FC236}">
                <a16:creationId xmlns:a16="http://schemas.microsoft.com/office/drawing/2014/main" id="{B950991B-1366-2E45-B187-14F28C644366}"/>
              </a:ext>
            </a:extLst>
          </p:cNvPr>
          <p:cNvSpPr txBox="1">
            <a:spLocks noChangeArrowheads="1"/>
          </p:cNvSpPr>
          <p:nvPr/>
        </p:nvSpPr>
        <p:spPr bwMode="auto">
          <a:xfrm>
            <a:off x="558800" y="6533301"/>
            <a:ext cx="11353800" cy="44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000">
                <a:solidFill>
                  <a:schemeClr val="bg1"/>
                </a:solidFill>
                <a:latin typeface="Trebuchet MS" pitchFamily="34" charset="0"/>
                <a:ea typeface="MS PGothic" pitchFamily="34" charset="-128"/>
              </a:defRPr>
            </a:lvl1pPr>
            <a:lvl2pPr marL="742950" indent="-285750" eaLnBrk="0" hangingPunct="0">
              <a:defRPr sz="1000">
                <a:solidFill>
                  <a:schemeClr val="bg1"/>
                </a:solidFill>
                <a:latin typeface="Trebuchet MS" pitchFamily="34" charset="0"/>
                <a:ea typeface="MS PGothic" pitchFamily="34" charset="-128"/>
              </a:defRPr>
            </a:lvl2pPr>
            <a:lvl3pPr marL="1143000" indent="-228600" eaLnBrk="0" hangingPunct="0">
              <a:defRPr sz="1000">
                <a:solidFill>
                  <a:schemeClr val="bg1"/>
                </a:solidFill>
                <a:latin typeface="Trebuchet MS" pitchFamily="34" charset="0"/>
                <a:ea typeface="MS PGothic" pitchFamily="34" charset="-128"/>
              </a:defRPr>
            </a:lvl3pPr>
            <a:lvl4pPr marL="1600200" indent="-228600" eaLnBrk="0" hangingPunct="0">
              <a:defRPr sz="1000">
                <a:solidFill>
                  <a:schemeClr val="bg1"/>
                </a:solidFill>
                <a:latin typeface="Trebuchet MS" pitchFamily="34" charset="0"/>
                <a:ea typeface="MS PGothic" pitchFamily="34" charset="-128"/>
              </a:defRPr>
            </a:lvl4pPr>
            <a:lvl5pPr marL="2057400" indent="-228600" eaLnBrk="0" hangingPunct="0">
              <a:defRPr sz="1000">
                <a:solidFill>
                  <a:schemeClr val="bg1"/>
                </a:solidFill>
                <a:latin typeface="Trebuchet MS" pitchFamily="34" charset="0"/>
                <a:ea typeface="MS PGothic" pitchFamily="34" charset="-128"/>
              </a:defRPr>
            </a:lvl5pPr>
            <a:lvl6pPr marL="2514600" indent="-228600" eaLnBrk="0" fontAlgn="base" hangingPunct="0">
              <a:spcBef>
                <a:spcPct val="0"/>
              </a:spcBef>
              <a:spcAft>
                <a:spcPct val="0"/>
              </a:spcAft>
              <a:defRPr sz="1000">
                <a:solidFill>
                  <a:schemeClr val="bg1"/>
                </a:solidFill>
                <a:latin typeface="Trebuchet MS" pitchFamily="34" charset="0"/>
                <a:ea typeface="MS PGothic" pitchFamily="34" charset="-128"/>
              </a:defRPr>
            </a:lvl6pPr>
            <a:lvl7pPr marL="2971800" indent="-228600" eaLnBrk="0" fontAlgn="base" hangingPunct="0">
              <a:spcBef>
                <a:spcPct val="0"/>
              </a:spcBef>
              <a:spcAft>
                <a:spcPct val="0"/>
              </a:spcAft>
              <a:defRPr sz="1000">
                <a:solidFill>
                  <a:schemeClr val="bg1"/>
                </a:solidFill>
                <a:latin typeface="Trebuchet MS" pitchFamily="34" charset="0"/>
                <a:ea typeface="MS PGothic" pitchFamily="34" charset="-128"/>
              </a:defRPr>
            </a:lvl7pPr>
            <a:lvl8pPr marL="3429000" indent="-228600" eaLnBrk="0" fontAlgn="base" hangingPunct="0">
              <a:spcBef>
                <a:spcPct val="0"/>
              </a:spcBef>
              <a:spcAft>
                <a:spcPct val="0"/>
              </a:spcAft>
              <a:defRPr sz="1000">
                <a:solidFill>
                  <a:schemeClr val="bg1"/>
                </a:solidFill>
                <a:latin typeface="Trebuchet MS" pitchFamily="34" charset="0"/>
                <a:ea typeface="MS PGothic" pitchFamily="34" charset="-128"/>
              </a:defRPr>
            </a:lvl8pPr>
            <a:lvl9pPr marL="3886200" indent="-228600" eaLnBrk="0" fontAlgn="base" hangingPunct="0">
              <a:spcBef>
                <a:spcPct val="0"/>
              </a:spcBef>
              <a:spcAft>
                <a:spcPct val="0"/>
              </a:spcAft>
              <a:defRPr sz="1000">
                <a:solidFill>
                  <a:schemeClr val="bg1"/>
                </a:solidFill>
                <a:latin typeface="Trebuchet MS" pitchFamily="34" charset="0"/>
                <a:ea typeface="MS PGothic" pitchFamily="34" charset="-128"/>
              </a:defRPr>
            </a:lvl9pPr>
          </a:lstStyle>
          <a:p>
            <a:pPr>
              <a:lnSpc>
                <a:spcPct val="90000"/>
              </a:lnSpc>
            </a:pPr>
            <a:r>
              <a:rPr lang="en-US" sz="1267" dirty="0">
                <a:solidFill>
                  <a:schemeClr val="tx1">
                    <a:lumMod val="50000"/>
                    <a:lumOff val="50000"/>
                  </a:schemeClr>
                </a:solidFill>
                <a:latin typeface="Arial Narrow" panose="020B0604020202020204" pitchFamily="34" charset="0"/>
                <a:cs typeface="Arial Narrow" panose="020B0604020202020204" pitchFamily="34" charset="0"/>
              </a:rPr>
              <a:t>Not all products and services are available in all states, territories, or the District of Columbia. A representative’s ability to offer products from the companies listed is subject to state and federal licensing and certification requirements. Please refer to the Important Endnotes for additional details about the contractual arrangements and company affiliations detailed above.</a:t>
            </a:r>
          </a:p>
        </p:txBody>
      </p:sp>
      <p:pic>
        <p:nvPicPr>
          <p:cNvPr id="13" name="Picture 12">
            <a:extLst>
              <a:ext uri="{FF2B5EF4-FFF2-40B4-BE49-F238E27FC236}">
                <a16:creationId xmlns:a16="http://schemas.microsoft.com/office/drawing/2014/main" id="{3BB6594C-0C94-4F8F-D558-67B128164373}"/>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0" y="474895"/>
            <a:ext cx="12141200" cy="5983120"/>
          </a:xfrm>
          <a:prstGeom prst="rect">
            <a:avLst/>
          </a:prstGeom>
        </p:spPr>
      </p:pic>
      <p:sp>
        <p:nvSpPr>
          <p:cNvPr id="4" name="Oval 3">
            <a:extLst>
              <a:ext uri="{FF2B5EF4-FFF2-40B4-BE49-F238E27FC236}">
                <a16:creationId xmlns:a16="http://schemas.microsoft.com/office/drawing/2014/main" id="{EF59EBB0-D749-E815-FDF1-F7B1A049E42F}"/>
              </a:ext>
            </a:extLst>
          </p:cNvPr>
          <p:cNvSpPr/>
          <p:nvPr/>
        </p:nvSpPr>
        <p:spPr>
          <a:xfrm>
            <a:off x="3911600" y="2879124"/>
            <a:ext cx="4216400" cy="1320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a:p>
            <a:pPr algn="ctr"/>
            <a:endParaRPr lang="en-US" sz="1200" b="1" dirty="0">
              <a:solidFill>
                <a:schemeClr val="bg1"/>
              </a:solidFill>
            </a:endParaRPr>
          </a:p>
          <a:p>
            <a:pPr algn="ctr"/>
            <a:endParaRPr lang="en-US" sz="1200" b="1" dirty="0">
              <a:solidFill>
                <a:schemeClr val="bg1"/>
              </a:solidFill>
              <a:latin typeface="Helvetica" panose="020B0604020202020204" pitchFamily="34" charset="0"/>
              <a:cs typeface="Helvetica" panose="020B0604020202020204" pitchFamily="34" charset="0"/>
            </a:endParaRPr>
          </a:p>
          <a:p>
            <a:pPr algn="ctr"/>
            <a:r>
              <a:rPr lang="en-US" sz="1200" b="1" dirty="0">
                <a:solidFill>
                  <a:schemeClr val="bg1"/>
                </a:solidFill>
                <a:latin typeface="Helvetica" panose="020B0604020202020204" pitchFamily="34" charset="0"/>
                <a:cs typeface="Helvetica" panose="020B0604020202020204" pitchFamily="34" charset="0"/>
              </a:rPr>
              <a:t>Franchise Companies</a:t>
            </a:r>
          </a:p>
          <a:p>
            <a:pPr algn="ctr"/>
            <a:r>
              <a:rPr lang="en-US" sz="1200" b="1" dirty="0">
                <a:solidFill>
                  <a:schemeClr val="bg1"/>
                </a:solidFill>
                <a:latin typeface="Helvetica" panose="020B0604020202020204" pitchFamily="34" charset="0"/>
                <a:cs typeface="Helvetica" panose="020B0604020202020204" pitchFamily="34" charset="0"/>
              </a:rPr>
              <a:t>McDonalds &amp; Chic-Fil-a</a:t>
            </a:r>
          </a:p>
        </p:txBody>
      </p:sp>
      <p:sp>
        <p:nvSpPr>
          <p:cNvPr id="7" name="TextBox 6">
            <a:extLst>
              <a:ext uri="{FF2B5EF4-FFF2-40B4-BE49-F238E27FC236}">
                <a16:creationId xmlns:a16="http://schemas.microsoft.com/office/drawing/2014/main" id="{82818C5D-266F-317B-FECF-FF0AAD8D84D2}"/>
              </a:ext>
            </a:extLst>
          </p:cNvPr>
          <p:cNvSpPr txBox="1"/>
          <p:nvPr/>
        </p:nvSpPr>
        <p:spPr>
          <a:xfrm>
            <a:off x="4622800" y="3018709"/>
            <a:ext cx="2794000" cy="461665"/>
          </a:xfrm>
          <a:prstGeom prst="rect">
            <a:avLst/>
          </a:prstGeom>
          <a:noFill/>
        </p:spPr>
        <p:txBody>
          <a:bodyPr wrap="square" rtlCol="0">
            <a:spAutoFit/>
          </a:bodyPr>
          <a:lstStyle/>
          <a:p>
            <a:pPr algn="ctr"/>
            <a:r>
              <a:rPr lang="en-US" sz="1200" b="1" dirty="0">
                <a:solidFill>
                  <a:schemeClr val="bg1"/>
                </a:solidFill>
                <a:latin typeface="Helvetica" panose="020B0604020202020204" pitchFamily="34" charset="0"/>
                <a:cs typeface="Helvetica" panose="020B0604020202020204" pitchFamily="34" charset="0"/>
              </a:rPr>
              <a:t>Distribution Companies</a:t>
            </a:r>
          </a:p>
          <a:p>
            <a:pPr algn="ctr"/>
            <a:r>
              <a:rPr lang="en-US" sz="1200" b="1" dirty="0">
                <a:solidFill>
                  <a:schemeClr val="bg1"/>
                </a:solidFill>
                <a:latin typeface="Helvetica" panose="020B0604020202020204" pitchFamily="34" charset="0"/>
                <a:cs typeface="Helvetica" panose="020B0604020202020204" pitchFamily="34" charset="0"/>
              </a:rPr>
              <a:t>Walmart &amp; Amazon</a:t>
            </a:r>
            <a:r>
              <a:rPr lang="en-US" sz="1200" b="1" dirty="0">
                <a:solidFill>
                  <a:schemeClr val="bg1"/>
                </a:solidFill>
              </a:rPr>
              <a:t> </a:t>
            </a:r>
          </a:p>
        </p:txBody>
      </p:sp>
      <p:sp>
        <p:nvSpPr>
          <p:cNvPr id="9" name="TextBox 8">
            <a:extLst>
              <a:ext uri="{FF2B5EF4-FFF2-40B4-BE49-F238E27FC236}">
                <a16:creationId xmlns:a16="http://schemas.microsoft.com/office/drawing/2014/main" id="{9A3B55C4-6376-6C67-A4E9-D79498C58A97}"/>
              </a:ext>
            </a:extLst>
          </p:cNvPr>
          <p:cNvSpPr txBox="1"/>
          <p:nvPr/>
        </p:nvSpPr>
        <p:spPr>
          <a:xfrm>
            <a:off x="2902718" y="-127000"/>
            <a:ext cx="5826018" cy="830997"/>
          </a:xfrm>
          <a:prstGeom prst="rect">
            <a:avLst/>
          </a:prstGeom>
          <a:noFill/>
        </p:spPr>
        <p:txBody>
          <a:bodyPr wrap="none" rtlCol="0">
            <a:spAutoFit/>
          </a:bodyPr>
          <a:lstStyle/>
          <a:p>
            <a:r>
              <a:rPr lang="en-US" sz="4800" b="1" dirty="0">
                <a:latin typeface="Helvetica" panose="020B0604020202020204" pitchFamily="34" charset="0"/>
                <a:cs typeface="Helvetica" panose="020B0604020202020204" pitchFamily="34" charset="0"/>
              </a:rPr>
              <a:t>PASSION &amp; ACCÈS</a:t>
            </a:r>
          </a:p>
        </p:txBody>
      </p:sp>
    </p:spTree>
    <p:extLst>
      <p:ext uri="{BB962C8B-B14F-4D97-AF65-F5344CB8AC3E}">
        <p14:creationId xmlns:p14="http://schemas.microsoft.com/office/powerpoint/2010/main" val="254485755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77123" y="1450836"/>
            <a:ext cx="6652345" cy="4564982"/>
            <a:chOff x="-3390511" y="-2983108"/>
            <a:chExt cx="15485134" cy="15748261"/>
          </a:xfrm>
        </p:grpSpPr>
        <p:pic>
          <p:nvPicPr>
            <p:cNvPr id="3" name="Picture 3"/>
            <p:cNvPicPr>
              <a:picLocks noChangeAspect="1"/>
            </p:cNvPicPr>
            <p:nvPr/>
          </p:nvPicPr>
          <p:blipFill>
            <a:blip r:embed="rId2"/>
            <a:srcRect l="15525" t="12234" r="15525" b="12234"/>
            <a:stretch>
              <a:fillRect/>
            </a:stretch>
          </p:blipFill>
          <p:spPr>
            <a:xfrm>
              <a:off x="-3390511" y="-2983108"/>
              <a:ext cx="15485134" cy="15748261"/>
            </a:xfrm>
            <a:prstGeom prst="rect">
              <a:avLst/>
            </a:prstGeom>
          </p:spPr>
        </p:pic>
      </p:grpSp>
      <p:sp>
        <p:nvSpPr>
          <p:cNvPr id="4" name="Freeform 4"/>
          <p:cNvSpPr/>
          <p:nvPr/>
        </p:nvSpPr>
        <p:spPr>
          <a:xfrm>
            <a:off x="9063252" y="2923725"/>
            <a:ext cx="3513768" cy="3934275"/>
          </a:xfrm>
          <a:custGeom>
            <a:avLst/>
            <a:gdLst/>
            <a:ahLst/>
            <a:cxnLst/>
            <a:rect l="l" t="t" r="r" b="b"/>
            <a:pathLst>
              <a:path w="8903238" h="10867388">
                <a:moveTo>
                  <a:pt x="0" y="0"/>
                </a:moveTo>
                <a:lnTo>
                  <a:pt x="8903238" y="0"/>
                </a:lnTo>
                <a:lnTo>
                  <a:pt x="8903238" y="10867388"/>
                </a:lnTo>
                <a:lnTo>
                  <a:pt x="0" y="10867388"/>
                </a:lnTo>
                <a:lnTo>
                  <a:pt x="0" y="0"/>
                </a:lnTo>
                <a:close/>
              </a:path>
            </a:pathLst>
          </a:custGeom>
          <a:blipFill>
            <a:blip r:embed="rId3"/>
            <a:stretch>
              <a:fillRect t="-66" b="-66"/>
            </a:stretch>
          </a:blipFill>
        </p:spPr>
        <p:txBody>
          <a:bodyPr/>
          <a:lstStyle/>
          <a:p>
            <a:pPr defTabSz="609630"/>
            <a:endParaRPr lang="en-US" sz="1200" dirty="0">
              <a:solidFill>
                <a:prstClr val="black"/>
              </a:solidFill>
              <a:latin typeface="Calibri"/>
            </a:endParaRPr>
          </a:p>
        </p:txBody>
      </p:sp>
      <p:sp>
        <p:nvSpPr>
          <p:cNvPr id="5" name="TextBox 4">
            <a:extLst>
              <a:ext uri="{FF2B5EF4-FFF2-40B4-BE49-F238E27FC236}">
                <a16:creationId xmlns:a16="http://schemas.microsoft.com/office/drawing/2014/main" id="{9EEFBE14-9B5F-9D93-6CF8-788916759652}"/>
              </a:ext>
            </a:extLst>
          </p:cNvPr>
          <p:cNvSpPr txBox="1"/>
          <p:nvPr/>
        </p:nvSpPr>
        <p:spPr>
          <a:xfrm>
            <a:off x="115968" y="1846507"/>
            <a:ext cx="3469348" cy="1077218"/>
          </a:xfrm>
          <a:prstGeom prst="rect">
            <a:avLst/>
          </a:prstGeom>
          <a:noFill/>
        </p:spPr>
        <p:txBody>
          <a:bodyPr wrap="square" rtlCol="0">
            <a:spAutoFit/>
          </a:bodyPr>
          <a:lstStyle/>
          <a:p>
            <a:pPr algn="ctr"/>
            <a:r>
              <a:rPr lang="nl-NL" sz="3200" b="1" dirty="0">
                <a:solidFill>
                  <a:srgbClr val="0070C0"/>
                </a:solidFill>
                <a:latin typeface="Helvetica" panose="020B0604020202020204" pitchFamily="34" charset="0"/>
                <a:cs typeface="Helvetica" panose="020B0604020202020204" pitchFamily="34" charset="0"/>
              </a:rPr>
              <a:t>Nou edike sou 5 konsèp senp</a:t>
            </a:r>
            <a:endParaRPr lang="en-US" sz="3200" b="1" dirty="0">
              <a:solidFill>
                <a:srgbClr val="0070C0"/>
              </a:solidFill>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4F9BB532-F873-EEEB-D4CC-1EC8BCB9E529}"/>
              </a:ext>
            </a:extLst>
          </p:cNvPr>
          <p:cNvSpPr txBox="1"/>
          <p:nvPr/>
        </p:nvSpPr>
        <p:spPr>
          <a:xfrm>
            <a:off x="115968" y="3306197"/>
            <a:ext cx="4180297" cy="1477328"/>
          </a:xfrm>
          <a:prstGeom prst="rect">
            <a:avLst/>
          </a:prstGeom>
          <a:noFill/>
        </p:spPr>
        <p:txBody>
          <a:bodyPr wrap="square">
            <a:spAutoFit/>
          </a:bodyPr>
          <a:lstStyle/>
          <a:p>
            <a:pPr marL="342900" indent="-342900">
              <a:buFont typeface="+mj-lt"/>
              <a:buAutoNum type="arabicPeriod"/>
            </a:pPr>
            <a:r>
              <a:rPr lang="en-US" b="1" dirty="0" err="1">
                <a:solidFill>
                  <a:srgbClr val="0070C0"/>
                </a:solidFill>
                <a:latin typeface="Helvetica" panose="020B0604020202020204" pitchFamily="34" charset="0"/>
                <a:cs typeface="Helvetica" panose="020B0604020202020204" pitchFamily="34" charset="0"/>
              </a:rPr>
              <a:t>Konnen</a:t>
            </a:r>
            <a:r>
              <a:rPr lang="en-US" b="1" dirty="0">
                <a:solidFill>
                  <a:srgbClr val="0070C0"/>
                </a:solidFill>
                <a:latin typeface="Helvetica" panose="020B0604020202020204" pitchFamily="34" charset="0"/>
                <a:cs typeface="Helvetica" panose="020B0604020202020204" pitchFamily="34" charset="0"/>
              </a:rPr>
              <a:t> F.I.N &amp;a </a:t>
            </a:r>
            <a:r>
              <a:rPr lang="en-US" b="1" dirty="0" err="1">
                <a:solidFill>
                  <a:srgbClr val="0070C0"/>
                </a:solidFill>
                <a:latin typeface="Helvetica" panose="020B0604020202020204" pitchFamily="34" charset="0"/>
                <a:cs typeface="Helvetica" panose="020B0604020202020204" pitchFamily="34" charset="0"/>
              </a:rPr>
              <a:t>p.I.N</a:t>
            </a:r>
            <a:r>
              <a:rPr lang="en-US" b="1" dirty="0">
                <a:solidFill>
                  <a:srgbClr val="0070C0"/>
                </a:solidFill>
                <a:latin typeface="Helvetica" panose="020B0604020202020204" pitchFamily="34" charset="0"/>
                <a:cs typeface="Helvetica" panose="020B0604020202020204" pitchFamily="34" charset="0"/>
              </a:rPr>
              <a:t> </a:t>
            </a:r>
            <a:r>
              <a:rPr lang="en-US" b="1" dirty="0" err="1">
                <a:solidFill>
                  <a:srgbClr val="0070C0"/>
                </a:solidFill>
                <a:latin typeface="Helvetica" panose="020B0604020202020204" pitchFamily="34" charset="0"/>
                <a:cs typeface="Helvetica" panose="020B0604020202020204" pitchFamily="34" charset="0"/>
              </a:rPr>
              <a:t>ou</a:t>
            </a:r>
            <a:r>
              <a:rPr lang="en-US" b="1" dirty="0">
                <a:solidFill>
                  <a:srgbClr val="0070C0"/>
                </a:solidFill>
                <a:latin typeface="Helvetica" panose="020B0604020202020204" pitchFamily="34" charset="0"/>
                <a:cs typeface="Helvetica" panose="020B0604020202020204" pitchFamily="34" charset="0"/>
              </a:rPr>
              <a:t>
</a:t>
            </a:r>
            <a:r>
              <a:rPr lang="en-US" b="1" dirty="0" err="1">
                <a:solidFill>
                  <a:srgbClr val="0070C0"/>
                </a:solidFill>
                <a:latin typeface="Helvetica" panose="020B0604020202020204" pitchFamily="34" charset="0"/>
                <a:cs typeface="Helvetica" panose="020B0604020202020204" pitchFamily="34" charset="0"/>
              </a:rPr>
              <a:t>Diminye</a:t>
            </a:r>
            <a:r>
              <a:rPr lang="en-US" b="1" dirty="0">
                <a:solidFill>
                  <a:srgbClr val="0070C0"/>
                </a:solidFill>
                <a:latin typeface="Helvetica" panose="020B0604020202020204" pitchFamily="34" charset="0"/>
                <a:cs typeface="Helvetica" panose="020B0604020202020204" pitchFamily="34" charset="0"/>
              </a:rPr>
              <a:t> </a:t>
            </a:r>
            <a:r>
              <a:rPr lang="en-US" b="1" dirty="0" err="1">
                <a:solidFill>
                  <a:srgbClr val="0070C0"/>
                </a:solidFill>
                <a:latin typeface="Helvetica" panose="020B0604020202020204" pitchFamily="34" charset="0"/>
                <a:cs typeface="Helvetica" panose="020B0604020202020204" pitchFamily="34" charset="0"/>
              </a:rPr>
              <a:t>responsablite</a:t>
            </a:r>
            <a:r>
              <a:rPr lang="en-US" b="1" dirty="0">
                <a:solidFill>
                  <a:srgbClr val="0070C0"/>
                </a:solidFill>
                <a:latin typeface="Helvetica" panose="020B0604020202020204" pitchFamily="34" charset="0"/>
                <a:cs typeface="Helvetica" panose="020B0604020202020204" pitchFamily="34" charset="0"/>
              </a:rPr>
              <a:t>
</a:t>
            </a:r>
            <a:r>
              <a:rPr lang="en-US" b="1" dirty="0" err="1">
                <a:solidFill>
                  <a:srgbClr val="0070C0"/>
                </a:solidFill>
                <a:latin typeface="Helvetica" panose="020B0604020202020204" pitchFamily="34" charset="0"/>
                <a:cs typeface="Helvetica" panose="020B0604020202020204" pitchFamily="34" charset="0"/>
              </a:rPr>
              <a:t>Règ</a:t>
            </a:r>
            <a:r>
              <a:rPr lang="en-US" b="1" dirty="0">
                <a:solidFill>
                  <a:srgbClr val="0070C0"/>
                </a:solidFill>
                <a:latin typeface="Helvetica" panose="020B0604020202020204" pitchFamily="34" charset="0"/>
                <a:cs typeface="Helvetica" panose="020B0604020202020204" pitchFamily="34" charset="0"/>
              </a:rPr>
              <a:t> 72
</a:t>
            </a:r>
            <a:r>
              <a:rPr lang="en-US" b="1" dirty="0" err="1">
                <a:solidFill>
                  <a:srgbClr val="0070C0"/>
                </a:solidFill>
                <a:latin typeface="Helvetica" panose="020B0604020202020204" pitchFamily="34" charset="0"/>
                <a:cs typeface="Helvetica" panose="020B0604020202020204" pitchFamily="34" charset="0"/>
              </a:rPr>
              <a:t>Pwoteksyon</a:t>
            </a:r>
            <a:r>
              <a:rPr lang="en-US" b="1" dirty="0">
                <a:solidFill>
                  <a:srgbClr val="0070C0"/>
                </a:solidFill>
                <a:latin typeface="Helvetica" panose="020B0604020202020204" pitchFamily="34" charset="0"/>
                <a:cs typeface="Helvetica" panose="020B0604020202020204" pitchFamily="34" charset="0"/>
              </a:rPr>
              <a:t> </a:t>
            </a:r>
            <a:r>
              <a:rPr lang="en-US" b="1" dirty="0" err="1">
                <a:solidFill>
                  <a:srgbClr val="0070C0"/>
                </a:solidFill>
                <a:latin typeface="Helvetica" panose="020B0604020202020204" pitchFamily="34" charset="0"/>
                <a:cs typeface="Helvetica" panose="020B0604020202020204" pitchFamily="34" charset="0"/>
              </a:rPr>
              <a:t>revni</a:t>
            </a:r>
            <a:r>
              <a:rPr lang="en-US" b="1" dirty="0">
                <a:solidFill>
                  <a:srgbClr val="0070C0"/>
                </a:solidFill>
                <a:latin typeface="Helvetica" panose="020B0604020202020204" pitchFamily="34" charset="0"/>
                <a:cs typeface="Helvetica" panose="020B0604020202020204" pitchFamily="34" charset="0"/>
              </a:rPr>
              <a:t>
</a:t>
            </a:r>
            <a:r>
              <a:rPr lang="en-US" b="1" dirty="0" err="1">
                <a:solidFill>
                  <a:srgbClr val="0070C0"/>
                </a:solidFill>
                <a:latin typeface="Helvetica" panose="020B0604020202020204" pitchFamily="34" charset="0"/>
                <a:cs typeface="Helvetica" panose="020B0604020202020204" pitchFamily="34" charset="0"/>
              </a:rPr>
              <a:t>Plizyè</a:t>
            </a:r>
            <a:r>
              <a:rPr lang="en-US" b="1" dirty="0">
                <a:solidFill>
                  <a:srgbClr val="0070C0"/>
                </a:solidFill>
                <a:latin typeface="Helvetica" panose="020B0604020202020204" pitchFamily="34" charset="0"/>
                <a:cs typeface="Helvetica" panose="020B0604020202020204" pitchFamily="34" charset="0"/>
              </a:rPr>
              <a:t> sous </a:t>
            </a:r>
            <a:r>
              <a:rPr lang="en-US" b="1" dirty="0" err="1">
                <a:solidFill>
                  <a:srgbClr val="0070C0"/>
                </a:solidFill>
                <a:latin typeface="Helvetica" panose="020B0604020202020204" pitchFamily="34" charset="0"/>
                <a:cs typeface="Helvetica" panose="020B0604020202020204" pitchFamily="34" charset="0"/>
              </a:rPr>
              <a:t>dlo</a:t>
            </a:r>
            <a:r>
              <a:rPr lang="en-US" b="1" dirty="0">
                <a:solidFill>
                  <a:srgbClr val="0070C0"/>
                </a:solidFill>
                <a:latin typeface="Helvetica" panose="020B0604020202020204" pitchFamily="34" charset="0"/>
                <a:cs typeface="Helvetica" panose="020B0604020202020204" pitchFamily="34" charset="0"/>
              </a:rPr>
              <a:t> </a:t>
            </a:r>
            <a:r>
              <a:rPr lang="en-US" b="1" dirty="0" err="1">
                <a:solidFill>
                  <a:srgbClr val="0070C0"/>
                </a:solidFill>
                <a:latin typeface="Helvetica" panose="020B0604020202020204" pitchFamily="34" charset="0"/>
                <a:cs typeface="Helvetica" panose="020B0604020202020204" pitchFamily="34" charset="0"/>
              </a:rPr>
              <a:t>revni</a:t>
            </a:r>
            <a:endParaRPr lang="en-US" sz="1800" b="1" dirty="0">
              <a:solidFill>
                <a:srgbClr val="0070C0"/>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5B806F7C-B8BF-0AA3-2926-24336365CCFD}"/>
              </a:ext>
            </a:extLst>
          </p:cNvPr>
          <p:cNvPicPr>
            <a:picLocks noChangeAspect="1"/>
          </p:cNvPicPr>
          <p:nvPr/>
        </p:nvPicPr>
        <p:blipFill>
          <a:blip r:embed="rId4"/>
          <a:stretch>
            <a:fillRect/>
          </a:stretch>
        </p:blipFill>
        <p:spPr>
          <a:xfrm>
            <a:off x="3407873" y="0"/>
            <a:ext cx="1069140" cy="1404744"/>
          </a:xfrm>
          <a:prstGeom prst="rect">
            <a:avLst/>
          </a:prstGeom>
        </p:spPr>
      </p:pic>
      <p:pic>
        <p:nvPicPr>
          <p:cNvPr id="8" name="Picture 7">
            <a:extLst>
              <a:ext uri="{FF2B5EF4-FFF2-40B4-BE49-F238E27FC236}">
                <a16:creationId xmlns:a16="http://schemas.microsoft.com/office/drawing/2014/main" id="{BA781522-CEBD-AC69-228C-9857477E3AAE}"/>
              </a:ext>
            </a:extLst>
          </p:cNvPr>
          <p:cNvPicPr>
            <a:picLocks noChangeAspect="1"/>
          </p:cNvPicPr>
          <p:nvPr/>
        </p:nvPicPr>
        <p:blipFill>
          <a:blip r:embed="rId5"/>
          <a:stretch>
            <a:fillRect/>
          </a:stretch>
        </p:blipFill>
        <p:spPr>
          <a:xfrm>
            <a:off x="29387" y="0"/>
            <a:ext cx="1393584" cy="1353909"/>
          </a:xfrm>
          <a:prstGeom prst="rect">
            <a:avLst/>
          </a:prstGeom>
        </p:spPr>
      </p:pic>
      <p:pic>
        <p:nvPicPr>
          <p:cNvPr id="9" name="Picture 8">
            <a:extLst>
              <a:ext uri="{FF2B5EF4-FFF2-40B4-BE49-F238E27FC236}">
                <a16:creationId xmlns:a16="http://schemas.microsoft.com/office/drawing/2014/main" id="{79014FA7-89EF-3D74-A3C2-ED9F765F1058}"/>
              </a:ext>
            </a:extLst>
          </p:cNvPr>
          <p:cNvPicPr>
            <a:picLocks noChangeAspect="1"/>
          </p:cNvPicPr>
          <p:nvPr/>
        </p:nvPicPr>
        <p:blipFill>
          <a:blip r:embed="rId6"/>
          <a:stretch>
            <a:fillRect/>
          </a:stretch>
        </p:blipFill>
        <p:spPr>
          <a:xfrm>
            <a:off x="898297" y="4991942"/>
            <a:ext cx="1432275" cy="459469"/>
          </a:xfrm>
          <a:prstGeom prst="rect">
            <a:avLst/>
          </a:prstGeom>
        </p:spPr>
      </p:pic>
      <p:pic>
        <p:nvPicPr>
          <p:cNvPr id="10" name="Picture 9">
            <a:extLst>
              <a:ext uri="{FF2B5EF4-FFF2-40B4-BE49-F238E27FC236}">
                <a16:creationId xmlns:a16="http://schemas.microsoft.com/office/drawing/2014/main" id="{5818D75C-09D6-B921-A7B1-2F708F65ECB7}"/>
              </a:ext>
            </a:extLst>
          </p:cNvPr>
          <p:cNvPicPr>
            <a:picLocks noChangeAspect="1"/>
          </p:cNvPicPr>
          <p:nvPr/>
        </p:nvPicPr>
        <p:blipFill>
          <a:blip r:embed="rId7"/>
          <a:stretch>
            <a:fillRect/>
          </a:stretch>
        </p:blipFill>
        <p:spPr>
          <a:xfrm>
            <a:off x="1521203" y="0"/>
            <a:ext cx="1763038" cy="1404744"/>
          </a:xfrm>
          <a:prstGeom prst="rect">
            <a:avLst/>
          </a:prstGeom>
        </p:spPr>
      </p:pic>
      <p:pic>
        <p:nvPicPr>
          <p:cNvPr id="11" name="Picture 10">
            <a:extLst>
              <a:ext uri="{FF2B5EF4-FFF2-40B4-BE49-F238E27FC236}">
                <a16:creationId xmlns:a16="http://schemas.microsoft.com/office/drawing/2014/main" id="{FA445542-8A1A-571A-556B-3B4CC928C96A}"/>
              </a:ext>
            </a:extLst>
          </p:cNvPr>
          <p:cNvPicPr>
            <a:picLocks noChangeAspect="1"/>
          </p:cNvPicPr>
          <p:nvPr/>
        </p:nvPicPr>
        <p:blipFill>
          <a:blip r:embed="rId8"/>
          <a:stretch>
            <a:fillRect/>
          </a:stretch>
        </p:blipFill>
        <p:spPr>
          <a:xfrm>
            <a:off x="7275444" y="-14877"/>
            <a:ext cx="1787807" cy="1354203"/>
          </a:xfrm>
          <a:prstGeom prst="rect">
            <a:avLst/>
          </a:prstGeom>
        </p:spPr>
      </p:pic>
      <p:pic>
        <p:nvPicPr>
          <p:cNvPr id="12" name="Picture 11">
            <a:extLst>
              <a:ext uri="{FF2B5EF4-FFF2-40B4-BE49-F238E27FC236}">
                <a16:creationId xmlns:a16="http://schemas.microsoft.com/office/drawing/2014/main" id="{B5F06E53-4EB0-C6A7-8594-30DBC78F651A}"/>
              </a:ext>
            </a:extLst>
          </p:cNvPr>
          <p:cNvPicPr>
            <a:picLocks noChangeAspect="1"/>
          </p:cNvPicPr>
          <p:nvPr/>
        </p:nvPicPr>
        <p:blipFill>
          <a:blip r:embed="rId9"/>
          <a:stretch>
            <a:fillRect/>
          </a:stretch>
        </p:blipFill>
        <p:spPr>
          <a:xfrm>
            <a:off x="9136714" y="-14876"/>
            <a:ext cx="1692754" cy="1354203"/>
          </a:xfrm>
          <a:prstGeom prst="rect">
            <a:avLst/>
          </a:prstGeom>
        </p:spPr>
      </p:pic>
      <p:pic>
        <p:nvPicPr>
          <p:cNvPr id="13" name="Picture 12">
            <a:extLst>
              <a:ext uri="{FF2B5EF4-FFF2-40B4-BE49-F238E27FC236}">
                <a16:creationId xmlns:a16="http://schemas.microsoft.com/office/drawing/2014/main" id="{5BA8286D-402B-DC7A-1180-0E179C8B6275}"/>
              </a:ext>
            </a:extLst>
          </p:cNvPr>
          <p:cNvPicPr>
            <a:picLocks noChangeAspect="1"/>
          </p:cNvPicPr>
          <p:nvPr/>
        </p:nvPicPr>
        <p:blipFill>
          <a:blip r:embed="rId10"/>
          <a:stretch>
            <a:fillRect/>
          </a:stretch>
        </p:blipFill>
        <p:spPr>
          <a:xfrm>
            <a:off x="10842366" y="0"/>
            <a:ext cx="1346911" cy="1341609"/>
          </a:xfrm>
          <a:prstGeom prst="rect">
            <a:avLst/>
          </a:prstGeom>
        </p:spPr>
      </p:pic>
      <p:pic>
        <p:nvPicPr>
          <p:cNvPr id="14" name="Picture 13">
            <a:extLst>
              <a:ext uri="{FF2B5EF4-FFF2-40B4-BE49-F238E27FC236}">
                <a16:creationId xmlns:a16="http://schemas.microsoft.com/office/drawing/2014/main" id="{A7931B70-F94B-C12A-5918-AB0549E19A5D}"/>
              </a:ext>
            </a:extLst>
          </p:cNvPr>
          <p:cNvPicPr>
            <a:picLocks noChangeAspect="1"/>
          </p:cNvPicPr>
          <p:nvPr/>
        </p:nvPicPr>
        <p:blipFill>
          <a:blip r:embed="rId11"/>
          <a:stretch>
            <a:fillRect/>
          </a:stretch>
        </p:blipFill>
        <p:spPr>
          <a:xfrm>
            <a:off x="4583945" y="0"/>
            <a:ext cx="1305665" cy="1430976"/>
          </a:xfrm>
          <a:prstGeom prst="rect">
            <a:avLst/>
          </a:prstGeom>
        </p:spPr>
      </p:pic>
      <p:pic>
        <p:nvPicPr>
          <p:cNvPr id="17" name="Picture 16">
            <a:extLst>
              <a:ext uri="{FF2B5EF4-FFF2-40B4-BE49-F238E27FC236}">
                <a16:creationId xmlns:a16="http://schemas.microsoft.com/office/drawing/2014/main" id="{3BD877E6-9B9E-B2D5-D79A-930784DADDB7}"/>
              </a:ext>
            </a:extLst>
          </p:cNvPr>
          <p:cNvPicPr>
            <a:picLocks noChangeAspect="1"/>
          </p:cNvPicPr>
          <p:nvPr/>
        </p:nvPicPr>
        <p:blipFill>
          <a:blip r:embed="rId12"/>
          <a:stretch>
            <a:fillRect/>
          </a:stretch>
        </p:blipFill>
        <p:spPr>
          <a:xfrm>
            <a:off x="5963073" y="0"/>
            <a:ext cx="1281600" cy="1404602"/>
          </a:xfrm>
          <a:prstGeom prst="rect">
            <a:avLst/>
          </a:prstGeom>
        </p:spPr>
      </p:pic>
      <p:sp>
        <p:nvSpPr>
          <p:cNvPr id="19" name="TextBox 18">
            <a:extLst>
              <a:ext uri="{FF2B5EF4-FFF2-40B4-BE49-F238E27FC236}">
                <a16:creationId xmlns:a16="http://schemas.microsoft.com/office/drawing/2014/main" id="{1F2BA9EE-E0F9-FD02-50C0-F4E5558CD91A}"/>
              </a:ext>
            </a:extLst>
          </p:cNvPr>
          <p:cNvSpPr txBox="1"/>
          <p:nvPr/>
        </p:nvSpPr>
        <p:spPr>
          <a:xfrm>
            <a:off x="-34312" y="5995916"/>
            <a:ext cx="7402530" cy="923330"/>
          </a:xfrm>
          <a:prstGeom prst="rect">
            <a:avLst/>
          </a:prstGeom>
          <a:noFill/>
        </p:spPr>
        <p:txBody>
          <a:bodyPr wrap="square">
            <a:spAutoFit/>
          </a:bodyPr>
          <a:lstStyle/>
          <a:p>
            <a:r>
              <a:rPr lang="en-US" sz="600" dirty="0"/>
              <a:t>1. From Fortune. © 2023 Fortune Media IP Limited All rights reserved. Used under license. Fortune 1000® is a registered trademark of Fortune Media IP Limited and is used under license. Fortune and Fortune Media IP Limited are not affiliated with, and do not endorse products or services of, Primerica, Inc, as of June 6, 2023. 2. Dalbar.com, 2023 Service Award History, January 10, 2024. 3. The following Primerica life insurance companies have been rated A+ (Superior) by AM Best, as of November 15, 2023: Primerica Life Insurance Company, Primerica Life Insurance Company of Canada, and National Benefit Life Insurance Company. AM Best ratings range in order from the highest ratings as follows: A++, A+, A, A-, B++, B+, B, B-, C++, C+, C, C-, D, E, F. For the latest Best’s Credit Rating, access www.ambest.com. 4. From Bloomberg Finance L.P, "2023 Bloomberg Gender–Equality Index," January 31, 2023. The 2023 Bloomberg Gender-Equality Index logo mark is associated with the Bloomberg Gender Equality data for the 2021 fiscal year. 5. Survey results are presented solely with respect to Primerica’s U.S. term life insurance business. Forbes.com, “Forbes 2022 America’s Best Insurance Companies,” October 25, 2023. 6. Forbes.com, “Forbes 2022 The Best Employers for Diversity,” April 25, 2023. 7. Forbes.com, “Forbes 2023 The Best Employers for Women,” July 18, 2023. 8. Survey results are presented solely with respect to Primerica’s U.S. term life insurance business. Term life insurance underwritten by National Benefit Life Insurance Company, Home Office: Long Island City, NY in New York State; Primerica Life Insurance Company, Executive Offices: Duluth, GA in all other U.S. jurisdictions; and Primerica Life Insurance Company of Canada (Head Office: 6985 Financial Drive, Suite 400, Mississauga, ON, L5N 0G3, Phone: 905-812-2900) in Canada. From Investor’s Business Daily, “#1 Most Trusted Life Insurance Company and #3 Most Trusted Financial Company in 2022,” as of September 29, 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28F2082-AE71-4435-91F0-4FB1CF143036}"/>
              </a:ext>
            </a:extLst>
          </p:cNvPr>
          <p:cNvSpPr txBox="1"/>
          <p:nvPr/>
        </p:nvSpPr>
        <p:spPr>
          <a:xfrm>
            <a:off x="236082" y="2488903"/>
            <a:ext cx="5614819" cy="1200329"/>
          </a:xfrm>
          <a:prstGeom prst="rect">
            <a:avLst/>
          </a:prstGeom>
          <a:noFill/>
        </p:spPr>
        <p:txBody>
          <a:bodyPr wrap="square" rtlCol="0">
            <a:spAutoFit/>
          </a:bodyPr>
          <a:lstStyle/>
          <a:p>
            <a:pPr lvl="0">
              <a:defRPr/>
            </a:pPr>
            <a:r>
              <a:rPr lang="en-US" sz="2400" b="1" dirty="0">
                <a:solidFill>
                  <a:prstClr val="black">
                    <a:lumMod val="85000"/>
                    <a:lumOff val="15000"/>
                  </a:prstClr>
                </a:solidFill>
                <a:latin typeface="Helvetica" panose="020B0604020202020204" pitchFamily="34" charset="0"/>
                <a:cs typeface="Helvetica" panose="020B0604020202020204" pitchFamily="34" charset="0"/>
              </a:rPr>
              <a:t>KONBYEN LAJAN OU BEZWEN KENBE FÒM OU POU OU PA BEZWEN TRAVAY?</a:t>
            </a:r>
            <a:endParaRPr kumimoji="0" lang="en-US" sz="24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endParaRPr>
          </a:p>
        </p:txBody>
      </p:sp>
      <p:graphicFrame>
        <p:nvGraphicFramePr>
          <p:cNvPr id="12" name="TextBox 8">
            <a:extLst>
              <a:ext uri="{FF2B5EF4-FFF2-40B4-BE49-F238E27FC236}">
                <a16:creationId xmlns:a16="http://schemas.microsoft.com/office/drawing/2014/main" id="{1DB7530D-5AB1-36A6-A475-F021CB771419}"/>
              </a:ext>
            </a:extLst>
          </p:cNvPr>
          <p:cNvGraphicFramePr/>
          <p:nvPr>
            <p:extLst>
              <p:ext uri="{D42A27DB-BD31-4B8C-83A1-F6EECF244321}">
                <p14:modId xmlns:p14="http://schemas.microsoft.com/office/powerpoint/2010/main" val="902702220"/>
              </p:ext>
            </p:extLst>
          </p:nvPr>
        </p:nvGraphicFramePr>
        <p:xfrm>
          <a:off x="356580" y="789572"/>
          <a:ext cx="5373825" cy="1917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extBox 8">
            <a:extLst>
              <a:ext uri="{FF2B5EF4-FFF2-40B4-BE49-F238E27FC236}">
                <a16:creationId xmlns:a16="http://schemas.microsoft.com/office/drawing/2014/main" id="{C6A4DED8-8F62-6341-E492-DE2D53D67111}"/>
              </a:ext>
            </a:extLst>
          </p:cNvPr>
          <p:cNvGraphicFramePr/>
          <p:nvPr>
            <p:extLst>
              <p:ext uri="{D42A27DB-BD31-4B8C-83A1-F6EECF244321}">
                <p14:modId xmlns:p14="http://schemas.microsoft.com/office/powerpoint/2010/main" val="2727566232"/>
              </p:ext>
            </p:extLst>
          </p:nvPr>
        </p:nvGraphicFramePr>
        <p:xfrm>
          <a:off x="6324816" y="878231"/>
          <a:ext cx="5517222" cy="18857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8" name="Straight Connector 7">
            <a:extLst>
              <a:ext uri="{FF2B5EF4-FFF2-40B4-BE49-F238E27FC236}">
                <a16:creationId xmlns:a16="http://schemas.microsoft.com/office/drawing/2014/main" id="{529225C6-1AAC-DAE5-0231-6CBA021CB17E}"/>
              </a:ext>
            </a:extLst>
          </p:cNvPr>
          <p:cNvCxnSpPr>
            <a:cxnSpLocks/>
          </p:cNvCxnSpPr>
          <p:nvPr/>
        </p:nvCxnSpPr>
        <p:spPr>
          <a:xfrm>
            <a:off x="5779214" y="991455"/>
            <a:ext cx="0" cy="5866544"/>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E3468E9-3571-AC40-3FCD-DF8AE7B44872}"/>
              </a:ext>
            </a:extLst>
          </p:cNvPr>
          <p:cNvSpPr txBox="1"/>
          <p:nvPr/>
        </p:nvSpPr>
        <p:spPr>
          <a:xfrm>
            <a:off x="5790124" y="2533918"/>
            <a:ext cx="6495664" cy="830997"/>
          </a:xfrm>
          <a:prstGeom prst="rect">
            <a:avLst/>
          </a:prstGeom>
          <a:noFill/>
        </p:spPr>
        <p:txBody>
          <a:bodyPr wrap="square">
            <a:spAutoFit/>
          </a:bodyPr>
          <a:lstStyle/>
          <a:p>
            <a:pPr lvl="0">
              <a:defRPr/>
            </a:pPr>
            <a:r>
              <a:rPr lang="en-US" sz="2400" b="1" dirty="0">
                <a:solidFill>
                  <a:prstClr val="black">
                    <a:lumMod val="85000"/>
                    <a:lumOff val="15000"/>
                  </a:prstClr>
                </a:solidFill>
                <a:latin typeface="Helvetica" panose="020B0604020202020204" pitchFamily="34" charset="0"/>
                <a:cs typeface="Helvetica" panose="020B0604020202020204" pitchFamily="34" charset="0"/>
              </a:rPr>
              <a:t>KONBYEN ASIRANS LAVI OU BEZWEN KENBE FÒM FANMI OU LÈ W ALE?</a:t>
            </a:r>
            <a:endParaRPr kumimoji="0" lang="en-US" sz="2400" b="1" i="0" u="none" strike="noStrike" kern="1200" cap="none" spc="0" normalizeH="0" baseline="0" noProof="0" dirty="0">
              <a:ln>
                <a:noFill/>
              </a:ln>
              <a:solidFill>
                <a:prstClr val="black">
                  <a:lumMod val="85000"/>
                  <a:lumOff val="15000"/>
                </a:prstClr>
              </a:solidFill>
              <a:effectLst/>
              <a:highlight>
                <a:srgbClr val="FFFF00"/>
              </a:highlight>
              <a:uLnTx/>
              <a:uFillTx/>
              <a:latin typeface="Helvetica" panose="020B0604020202020204" pitchFamily="34" charset="0"/>
              <a:ea typeface="+mn-ea"/>
              <a:cs typeface="Helvetica" panose="020B0604020202020204" pitchFamily="34" charset="0"/>
            </a:endParaRPr>
          </a:p>
        </p:txBody>
      </p:sp>
      <p:sp>
        <p:nvSpPr>
          <p:cNvPr id="16" name="TextBox 15">
            <a:extLst>
              <a:ext uri="{FF2B5EF4-FFF2-40B4-BE49-F238E27FC236}">
                <a16:creationId xmlns:a16="http://schemas.microsoft.com/office/drawing/2014/main" id="{1F44B386-3561-DAD8-5F13-A916BA20DCBC}"/>
              </a:ext>
            </a:extLst>
          </p:cNvPr>
          <p:cNvSpPr txBox="1"/>
          <p:nvPr/>
        </p:nvSpPr>
        <p:spPr>
          <a:xfrm>
            <a:off x="349963" y="0"/>
            <a:ext cx="11547512" cy="830997"/>
          </a:xfrm>
          <a:prstGeom prst="rect">
            <a:avLst/>
          </a:prstGeom>
          <a:solidFill>
            <a:schemeClr val="accent1"/>
          </a:solidFill>
          <a:ln>
            <a:solidFill>
              <a:schemeClr val="bg1"/>
            </a:solidFill>
          </a:ln>
        </p:spPr>
        <p:txBody>
          <a:bodyPr wrap="square" rtlCol="0">
            <a:spAutoFit/>
          </a:bodyPr>
          <a:lstStyle/>
          <a:p>
            <a:r>
              <a:rPr lang="en-US" sz="4800" b="1" dirty="0">
                <a:ln w="22225">
                  <a:solidFill>
                    <a:schemeClr val="accent2"/>
                  </a:solidFill>
                  <a:prstDash val="solid"/>
                </a:ln>
                <a:solidFill>
                  <a:schemeClr val="accent2">
                    <a:lumMod val="40000"/>
                    <a:lumOff val="60000"/>
                  </a:schemeClr>
                </a:solidFill>
              </a:rPr>
              <a:t>                    </a:t>
            </a:r>
            <a:r>
              <a:rPr lang="en-US" sz="4800" b="1" dirty="0">
                <a:ln w="22225">
                  <a:solidFill>
                    <a:schemeClr val="accent2"/>
                  </a:solidFill>
                  <a:prstDash val="solid"/>
                </a:ln>
                <a:solidFill>
                  <a:schemeClr val="accent2">
                    <a:lumMod val="40000"/>
                    <a:lumOff val="60000"/>
                  </a:schemeClr>
                </a:solidFill>
                <a:latin typeface="Helvetica" panose="020B0604020202020204" pitchFamily="34" charset="0"/>
                <a:cs typeface="Helvetica" panose="020B0604020202020204" pitchFamily="34" charset="0"/>
              </a:rPr>
              <a:t>de </a:t>
            </a:r>
            <a:r>
              <a:rPr lang="en-US" sz="4800" b="1" dirty="0" err="1">
                <a:ln w="22225">
                  <a:solidFill>
                    <a:schemeClr val="accent2"/>
                  </a:solidFill>
                  <a:prstDash val="solid"/>
                </a:ln>
                <a:solidFill>
                  <a:schemeClr val="accent2">
                    <a:lumMod val="40000"/>
                    <a:lumOff val="60000"/>
                  </a:schemeClr>
                </a:solidFill>
                <a:latin typeface="Helvetica" panose="020B0604020202020204" pitchFamily="34" charset="0"/>
                <a:cs typeface="Helvetica" panose="020B0604020202020204" pitchFamily="34" charset="0"/>
              </a:rPr>
              <a:t>nimewo</a:t>
            </a:r>
            <a:r>
              <a:rPr lang="en-US" sz="4800" b="1" dirty="0">
                <a:ln w="22225">
                  <a:solidFill>
                    <a:schemeClr val="accent2"/>
                  </a:solidFill>
                  <a:prstDash val="solid"/>
                </a:ln>
                <a:solidFill>
                  <a:schemeClr val="accent2">
                    <a:lumMod val="40000"/>
                    <a:lumOff val="60000"/>
                  </a:schemeClr>
                </a:solidFill>
                <a:latin typeface="Helvetica" panose="020B0604020202020204" pitchFamily="34" charset="0"/>
                <a:cs typeface="Helvetica" panose="020B0604020202020204" pitchFamily="34" charset="0"/>
              </a:rPr>
              <a:t> ENPÒTAN</a:t>
            </a:r>
          </a:p>
        </p:txBody>
      </p:sp>
      <p:cxnSp>
        <p:nvCxnSpPr>
          <p:cNvPr id="19" name="Straight Connector 18">
            <a:extLst>
              <a:ext uri="{FF2B5EF4-FFF2-40B4-BE49-F238E27FC236}">
                <a16:creationId xmlns:a16="http://schemas.microsoft.com/office/drawing/2014/main" id="{AFD8E005-A5D2-E2E8-A83E-FA18A4881AFD}"/>
              </a:ext>
            </a:extLst>
          </p:cNvPr>
          <p:cNvCxnSpPr/>
          <p:nvPr/>
        </p:nvCxnSpPr>
        <p:spPr>
          <a:xfrm>
            <a:off x="0" y="93473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3275B4-E742-1771-05C7-0ECB0C890057}"/>
              </a:ext>
            </a:extLst>
          </p:cNvPr>
          <p:cNvSpPr txBox="1"/>
          <p:nvPr/>
        </p:nvSpPr>
        <p:spPr>
          <a:xfrm>
            <a:off x="2084370" y="4549556"/>
            <a:ext cx="6798922" cy="369332"/>
          </a:xfrm>
          <a:prstGeom prst="rect">
            <a:avLst/>
          </a:prstGeom>
          <a:noFill/>
        </p:spPr>
        <p:txBody>
          <a:bodyPr wrap="square">
            <a:spAutoFit/>
          </a:bodyPr>
          <a:lstStyle/>
          <a:p>
            <a:r>
              <a:rPr lang="en-US" dirty="0"/>
              <a:t> </a:t>
            </a:r>
            <a:r>
              <a:rPr lang="fi-FI" b="1" i="1" dirty="0">
                <a:solidFill>
                  <a:srgbClr val="FF0000"/>
                </a:solidFill>
                <a:latin typeface="Helvetica" panose="020B0604020202020204" pitchFamily="34" charset="0"/>
                <a:cs typeface="Helvetica" panose="020B0604020202020204" pitchFamily="34" charset="0"/>
              </a:rPr>
              <a:t>PA KOURI SOTI NAN LAJAN!!!</a:t>
            </a:r>
            <a:endParaRPr lang="en-US" b="1" i="1" dirty="0">
              <a:solidFill>
                <a:srgbClr val="FF0000"/>
              </a:solidFill>
              <a:latin typeface="Helvetica" panose="020B0604020202020204" pitchFamily="34" charset="0"/>
              <a:cs typeface="Helvetica" panose="020B0604020202020204" pitchFamily="34" charset="0"/>
            </a:endParaRPr>
          </a:p>
        </p:txBody>
      </p:sp>
      <p:sp>
        <p:nvSpPr>
          <p:cNvPr id="27" name="TextBox 26">
            <a:extLst>
              <a:ext uri="{FF2B5EF4-FFF2-40B4-BE49-F238E27FC236}">
                <a16:creationId xmlns:a16="http://schemas.microsoft.com/office/drawing/2014/main" id="{5F18F9AA-0471-BFF8-03A9-EF468020BF3F}"/>
              </a:ext>
            </a:extLst>
          </p:cNvPr>
          <p:cNvSpPr txBox="1"/>
          <p:nvPr/>
        </p:nvSpPr>
        <p:spPr>
          <a:xfrm>
            <a:off x="6087909" y="3493086"/>
            <a:ext cx="3820366" cy="2949525"/>
          </a:xfrm>
          <a:prstGeom prst="rect">
            <a:avLst/>
          </a:prstGeom>
          <a:noFill/>
        </p:spPr>
        <p:txBody>
          <a:bodyPr wrap="square">
            <a:spAutoFit/>
          </a:bodyPr>
          <a:lstStyle/>
          <a:p>
            <a:pPr>
              <a:lnSpc>
                <a:spcPct val="150000"/>
              </a:lnSpc>
            </a:pPr>
            <a:r>
              <a:rPr lang="en-US" dirty="0" err="1">
                <a:latin typeface="Helvetica" panose="020B0604020202020204" pitchFamily="34" charset="0"/>
                <a:cs typeface="Helvetica" panose="020B0604020202020204" pitchFamily="34" charset="0"/>
              </a:rPr>
              <a:t>Èske</a:t>
            </a:r>
            <a:r>
              <a:rPr lang="en-US" dirty="0">
                <a:latin typeface="Helvetica" panose="020B0604020202020204" pitchFamily="34" charset="0"/>
                <a:cs typeface="Helvetica" panose="020B0604020202020204" pitchFamily="34" charset="0"/>
              </a:rPr>
              <a:t> </a:t>
            </a:r>
            <a:r>
              <a:rPr lang="en-US" dirty="0" err="1">
                <a:latin typeface="Helvetica" panose="020B0604020202020204" pitchFamily="34" charset="0"/>
                <a:cs typeface="Helvetica" panose="020B0604020202020204" pitchFamily="34" charset="0"/>
              </a:rPr>
              <a:t>ou</a:t>
            </a:r>
            <a:r>
              <a:rPr lang="en-US" dirty="0">
                <a:latin typeface="Helvetica" panose="020B0604020202020204" pitchFamily="34" charset="0"/>
                <a:cs typeface="Helvetica" panose="020B0604020202020204" pitchFamily="34" charset="0"/>
              </a:rPr>
              <a:t> gen </a:t>
            </a:r>
            <a:r>
              <a:rPr lang="en-US" dirty="0" err="1">
                <a:latin typeface="Helvetica" panose="020B0604020202020204" pitchFamily="34" charset="0"/>
                <a:cs typeface="Helvetica" panose="020B0604020202020204" pitchFamily="34" charset="0"/>
              </a:rPr>
              <a:t>ase</a:t>
            </a:r>
            <a:r>
              <a:rPr lang="en-US" dirty="0">
                <a:latin typeface="Helvetica" panose="020B0604020202020204" pitchFamily="34" charset="0"/>
                <a:cs typeface="Helvetica" panose="020B0604020202020204" pitchFamily="34" charset="0"/>
              </a:rPr>
              <a:t> </a:t>
            </a:r>
            <a:r>
              <a:rPr lang="en-US" dirty="0" err="1">
                <a:latin typeface="Helvetica" panose="020B0604020202020204" pitchFamily="34" charset="0"/>
                <a:cs typeface="Helvetica" panose="020B0604020202020204" pitchFamily="34" charset="0"/>
              </a:rPr>
              <a:t>asirans</a:t>
            </a:r>
            <a:r>
              <a:rPr lang="en-US" dirty="0">
                <a:latin typeface="Helvetica" panose="020B0604020202020204" pitchFamily="34" charset="0"/>
                <a:cs typeface="Helvetica" panose="020B0604020202020204" pitchFamily="34" charset="0"/>
              </a:rPr>
              <a:t> </a:t>
            </a:r>
            <a:r>
              <a:rPr lang="en-US" dirty="0" err="1">
                <a:latin typeface="Helvetica" panose="020B0604020202020204" pitchFamily="34" charset="0"/>
                <a:cs typeface="Helvetica" panose="020B0604020202020204" pitchFamily="34" charset="0"/>
              </a:rPr>
              <a:t>pèsonèlman</a:t>
            </a:r>
            <a:r>
              <a:rPr lang="en-US" dirty="0">
                <a:latin typeface="Helvetica" panose="020B0604020202020204" pitchFamily="34" charset="0"/>
                <a:cs typeface="Helvetica" panose="020B0604020202020204" pitchFamily="34" charset="0"/>
              </a:rPr>
              <a:t> (</a:t>
            </a:r>
            <a:r>
              <a:rPr lang="en-US" dirty="0" err="1">
                <a:latin typeface="Helvetica" panose="020B0604020202020204" pitchFamily="34" charset="0"/>
                <a:cs typeface="Helvetica" panose="020B0604020202020204" pitchFamily="34" charset="0"/>
              </a:rPr>
              <a:t>deyò</a:t>
            </a:r>
            <a:r>
              <a:rPr lang="en-US" dirty="0">
                <a:latin typeface="Helvetica" panose="020B0604020202020204" pitchFamily="34" charset="0"/>
                <a:cs typeface="Helvetica" panose="020B0604020202020204" pitchFamily="34" charset="0"/>
              </a:rPr>
              <a:t> nan </a:t>
            </a:r>
            <a:r>
              <a:rPr lang="en-US" dirty="0" err="1">
                <a:latin typeface="Helvetica" panose="020B0604020202020204" pitchFamily="34" charset="0"/>
                <a:cs typeface="Helvetica" panose="020B0604020202020204" pitchFamily="34" charset="0"/>
              </a:rPr>
              <a:t>travay</a:t>
            </a:r>
            <a:r>
              <a:rPr lang="en-US" dirty="0">
                <a:latin typeface="Helvetica" panose="020B0604020202020204" pitchFamily="34" charset="0"/>
                <a:cs typeface="Helvetica" panose="020B0604020202020204" pitchFamily="34" charset="0"/>
              </a:rPr>
              <a:t> </a:t>
            </a:r>
            <a:r>
              <a:rPr lang="en-US" dirty="0" err="1">
                <a:latin typeface="Helvetica" panose="020B0604020202020204" pitchFamily="34" charset="0"/>
                <a:cs typeface="Helvetica" panose="020B0604020202020204" pitchFamily="34" charset="0"/>
              </a:rPr>
              <a:t>ou</a:t>
            </a:r>
            <a:r>
              <a:rPr lang="en-US" dirty="0">
                <a:latin typeface="Helvetica" panose="020B0604020202020204" pitchFamily="34" charset="0"/>
                <a:cs typeface="Helvetica" panose="020B0604020202020204" pitchFamily="34" charset="0"/>
              </a:rPr>
              <a:t>) </a:t>
            </a:r>
            <a:r>
              <a:rPr lang="en-US" dirty="0" err="1">
                <a:latin typeface="Helvetica" panose="020B0604020202020204" pitchFamily="34" charset="0"/>
                <a:cs typeface="Helvetica" panose="020B0604020202020204" pitchFamily="34" charset="0"/>
              </a:rPr>
              <a:t>pou</a:t>
            </a:r>
            <a:r>
              <a:rPr lang="en-US" dirty="0">
                <a:latin typeface="Helvetica" panose="020B0604020202020204" pitchFamily="34" charset="0"/>
                <a:cs typeface="Helvetica" panose="020B0604020202020204" pitchFamily="34" charset="0"/>
              </a:rPr>
              <a:t> </a:t>
            </a:r>
            <a:r>
              <a:rPr lang="en-US" dirty="0" err="1">
                <a:latin typeface="Helvetica" panose="020B0604020202020204" pitchFamily="34" charset="0"/>
                <a:cs typeface="Helvetica" panose="020B0604020202020204" pitchFamily="34" charset="0"/>
              </a:rPr>
              <a:t>peye</a:t>
            </a:r>
            <a:r>
              <a:rPr lang="en-US" dirty="0">
                <a:latin typeface="Helvetica" panose="020B0604020202020204" pitchFamily="34" charset="0"/>
                <a:cs typeface="Helvetica" panose="020B0604020202020204" pitchFamily="34" charset="0"/>
              </a:rPr>
              <a:t>..... 
DÈT/LANMÒ
REVNI
IPOTÈK
EDIKASYON</a:t>
            </a:r>
          </a:p>
        </p:txBody>
      </p:sp>
      <p:pic>
        <p:nvPicPr>
          <p:cNvPr id="29" name="Picture 28">
            <a:extLst>
              <a:ext uri="{FF2B5EF4-FFF2-40B4-BE49-F238E27FC236}">
                <a16:creationId xmlns:a16="http://schemas.microsoft.com/office/drawing/2014/main" id="{99F65F00-5DF9-FC1F-F01E-D0F0207004E3}"/>
              </a:ext>
            </a:extLst>
          </p:cNvPr>
          <p:cNvPicPr>
            <a:picLocks noChangeAspect="1"/>
          </p:cNvPicPr>
          <p:nvPr/>
        </p:nvPicPr>
        <p:blipFill>
          <a:blip r:embed="rId12"/>
          <a:stretch>
            <a:fillRect/>
          </a:stretch>
        </p:blipFill>
        <p:spPr>
          <a:xfrm>
            <a:off x="8237024" y="6410406"/>
            <a:ext cx="2560542" cy="493819"/>
          </a:xfrm>
          <a:prstGeom prst="rect">
            <a:avLst/>
          </a:prstGeom>
        </p:spPr>
      </p:pic>
      <p:pic>
        <p:nvPicPr>
          <p:cNvPr id="3" name="Picture 2">
            <a:extLst>
              <a:ext uri="{FF2B5EF4-FFF2-40B4-BE49-F238E27FC236}">
                <a16:creationId xmlns:a16="http://schemas.microsoft.com/office/drawing/2014/main" id="{6F5793E2-2C89-113E-A60C-9C07FE3F419A}"/>
              </a:ext>
            </a:extLst>
          </p:cNvPr>
          <p:cNvPicPr>
            <a:picLocks noChangeAspect="1"/>
          </p:cNvPicPr>
          <p:nvPr/>
        </p:nvPicPr>
        <p:blipFill>
          <a:blip r:embed="rId13"/>
          <a:stretch>
            <a:fillRect/>
          </a:stretch>
        </p:blipFill>
        <p:spPr>
          <a:xfrm>
            <a:off x="10073597" y="3965825"/>
            <a:ext cx="2245375" cy="2914065"/>
          </a:xfrm>
          <a:prstGeom prst="rect">
            <a:avLst/>
          </a:prstGeom>
        </p:spPr>
      </p:pic>
      <p:pic>
        <p:nvPicPr>
          <p:cNvPr id="6" name="Picture 5">
            <a:extLst>
              <a:ext uri="{FF2B5EF4-FFF2-40B4-BE49-F238E27FC236}">
                <a16:creationId xmlns:a16="http://schemas.microsoft.com/office/drawing/2014/main" id="{EA12646B-5D22-890A-C3DC-33F781EF5FA6}"/>
              </a:ext>
            </a:extLst>
          </p:cNvPr>
          <p:cNvPicPr>
            <a:picLocks noChangeAspect="1"/>
          </p:cNvPicPr>
          <p:nvPr/>
        </p:nvPicPr>
        <p:blipFill>
          <a:blip r:embed="rId14"/>
          <a:stretch>
            <a:fillRect/>
          </a:stretch>
        </p:blipFill>
        <p:spPr>
          <a:xfrm>
            <a:off x="661290" y="4150761"/>
            <a:ext cx="1859183" cy="2705431"/>
          </a:xfrm>
          <a:prstGeom prst="rect">
            <a:avLst/>
          </a:prstGeom>
        </p:spPr>
      </p:pic>
    </p:spTree>
    <p:extLst>
      <p:ext uri="{BB962C8B-B14F-4D97-AF65-F5344CB8AC3E}">
        <p14:creationId xmlns:p14="http://schemas.microsoft.com/office/powerpoint/2010/main" val="287468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AF93805-F26A-CC4D-2905-843265C61998}"/>
              </a:ext>
            </a:extLst>
          </p:cNvPr>
          <p:cNvGrpSpPr/>
          <p:nvPr/>
        </p:nvGrpSpPr>
        <p:grpSpPr>
          <a:xfrm>
            <a:off x="5237658" y="3883709"/>
            <a:ext cx="5838199" cy="1811232"/>
            <a:chOff x="3928243" y="3433870"/>
            <a:chExt cx="4378649" cy="1358424"/>
          </a:xfrm>
        </p:grpSpPr>
        <p:sp>
          <p:nvSpPr>
            <p:cNvPr id="5" name="Text Box 3">
              <a:extLst>
                <a:ext uri="{FF2B5EF4-FFF2-40B4-BE49-F238E27FC236}">
                  <a16:creationId xmlns:a16="http://schemas.microsoft.com/office/drawing/2014/main" id="{54003173-A4A0-A495-766A-1823E08A7A36}"/>
                </a:ext>
              </a:extLst>
            </p:cNvPr>
            <p:cNvSpPr txBox="1">
              <a:spLocks noChangeArrowheads="1"/>
            </p:cNvSpPr>
            <p:nvPr/>
          </p:nvSpPr>
          <p:spPr bwMode="auto">
            <a:xfrm>
              <a:off x="4961927" y="3640055"/>
              <a:ext cx="3344965" cy="1152239"/>
            </a:xfrm>
            <a:prstGeom prst="rect">
              <a:avLst/>
            </a:prstGeom>
            <a:noFill/>
            <a:ln w="9525">
              <a:noFill/>
              <a:miter lim="800000"/>
              <a:headEnd/>
              <a:tailEnd/>
            </a:ln>
          </p:spPr>
          <p:txBody>
            <a:bodyPr wrap="square" anchor="ctr">
              <a:spAutoFit/>
            </a:bodyPr>
            <a:lstStyle/>
            <a:p>
              <a:pPr defTabSz="609585">
                <a:lnSpc>
                  <a:spcPct val="110000"/>
                </a:lnSpc>
              </a:pPr>
              <a:r>
                <a:rPr lang="en-US" altLang="en-US" sz="1733" b="1" dirty="0">
                  <a:solidFill>
                    <a:srgbClr val="9AC0A4"/>
                  </a:solidFill>
                  <a:latin typeface="Helvetica"/>
                  <a:ea typeface="Arial Unicode MS" pitchFamily="34" charset="-128"/>
                  <a:cs typeface="Helvetica"/>
                </a:rPr>
                <a:t>At Retirement</a:t>
              </a:r>
              <a:endParaRPr lang="en-US" altLang="en-US" sz="1733" dirty="0">
                <a:solidFill>
                  <a:srgbClr val="9AC0A4"/>
                </a:solidFill>
                <a:latin typeface="Helvetica"/>
                <a:ea typeface="Arial Unicode MS" pitchFamily="34" charset="-128"/>
                <a:cs typeface="Helvetica"/>
              </a:endParaRPr>
            </a:p>
            <a:p>
              <a:pPr defTabSz="609585">
                <a:lnSpc>
                  <a:spcPct val="110000"/>
                </a:lnSpc>
              </a:pPr>
              <a:r>
                <a:rPr lang="en-US" altLang="en-US" sz="1733" dirty="0">
                  <a:solidFill>
                    <a:prstClr val="black"/>
                  </a:solidFill>
                  <a:latin typeface="Helvetica"/>
                  <a:ea typeface="Arial Unicode MS" pitchFamily="34" charset="-128"/>
                  <a:cs typeface="Helvetica"/>
                </a:rPr>
                <a:t>Grandi </a:t>
              </a:r>
              <a:r>
                <a:rPr lang="en-US" altLang="en-US" sz="1733" dirty="0" err="1">
                  <a:solidFill>
                    <a:prstClr val="black"/>
                  </a:solidFill>
                  <a:latin typeface="Helvetica"/>
                  <a:ea typeface="Arial Unicode MS" pitchFamily="34" charset="-128"/>
                  <a:cs typeface="Helvetica"/>
                </a:rPr>
                <a:t>timoun</a:t>
              </a:r>
              <a:r>
                <a:rPr lang="en-US" altLang="en-US" sz="1733" dirty="0">
                  <a:solidFill>
                    <a:prstClr val="black"/>
                  </a:solidFill>
                  <a:latin typeface="Helvetica"/>
                  <a:ea typeface="Arial Unicode MS" pitchFamily="34" charset="-128"/>
                  <a:cs typeface="Helvetica"/>
                </a:rPr>
                <a:t> </a:t>
              </a:r>
              <a:r>
                <a:rPr lang="en-US" altLang="en-US" sz="1733" dirty="0" err="1">
                  <a:solidFill>
                    <a:prstClr val="black"/>
                  </a:solidFill>
                  <a:latin typeface="Helvetica"/>
                  <a:ea typeface="Arial Unicode MS" pitchFamily="34" charset="-128"/>
                  <a:cs typeface="Helvetica"/>
                </a:rPr>
                <a:t>yo</a:t>
              </a:r>
              <a:r>
                <a:rPr lang="en-US" altLang="en-US" sz="1733" dirty="0">
                  <a:solidFill>
                    <a:prstClr val="black"/>
                  </a:solidFill>
                  <a:latin typeface="Helvetica"/>
                  <a:ea typeface="Arial Unicode MS" pitchFamily="34" charset="-128"/>
                  <a:cs typeface="Helvetica"/>
                </a:rPr>
                <a:t>
</a:t>
              </a:r>
              <a:r>
                <a:rPr lang="en-US" altLang="en-US" sz="1733" dirty="0" err="1">
                  <a:solidFill>
                    <a:prstClr val="black"/>
                  </a:solidFill>
                  <a:latin typeface="Helvetica"/>
                  <a:ea typeface="Arial Unicode MS" pitchFamily="34" charset="-128"/>
                  <a:cs typeface="Helvetica"/>
                </a:rPr>
                <a:t>Dèt</a:t>
              </a:r>
              <a:r>
                <a:rPr lang="en-US" altLang="en-US" sz="1733" dirty="0">
                  <a:solidFill>
                    <a:prstClr val="black"/>
                  </a:solidFill>
                  <a:latin typeface="Helvetica"/>
                  <a:ea typeface="Arial Unicode MS" pitchFamily="34" charset="-128"/>
                  <a:cs typeface="Helvetica"/>
                </a:rPr>
                <a:t> anba
</a:t>
              </a:r>
              <a:r>
                <a:rPr lang="en-US" altLang="en-US" sz="1733" dirty="0" err="1">
                  <a:solidFill>
                    <a:prstClr val="black"/>
                  </a:solidFill>
                  <a:latin typeface="Helvetica"/>
                  <a:ea typeface="Arial Unicode MS" pitchFamily="34" charset="-128"/>
                  <a:cs typeface="Helvetica"/>
                </a:rPr>
                <a:t>Ipotèk</a:t>
              </a:r>
              <a:r>
                <a:rPr lang="en-US" altLang="en-US" sz="1733" dirty="0">
                  <a:solidFill>
                    <a:prstClr val="black"/>
                  </a:solidFill>
                  <a:latin typeface="Helvetica"/>
                  <a:ea typeface="Arial Unicode MS" pitchFamily="34" charset="-128"/>
                  <a:cs typeface="Helvetica"/>
                </a:rPr>
                <a:t> </a:t>
              </a:r>
              <a:r>
                <a:rPr lang="en-US" altLang="en-US" sz="1733" dirty="0" err="1">
                  <a:solidFill>
                    <a:prstClr val="black"/>
                  </a:solidFill>
                  <a:latin typeface="Helvetica"/>
                  <a:ea typeface="Arial Unicode MS" pitchFamily="34" charset="-128"/>
                  <a:cs typeface="Helvetica"/>
                </a:rPr>
                <a:t>Peye</a:t>
              </a:r>
              <a:r>
                <a:rPr lang="en-US" altLang="en-US" sz="1733" dirty="0">
                  <a:solidFill>
                    <a:prstClr val="black"/>
                  </a:solidFill>
                  <a:latin typeface="Helvetica"/>
                  <a:ea typeface="Arial Unicode MS" pitchFamily="34" charset="-128"/>
                  <a:cs typeface="Helvetica"/>
                </a:rPr>
                <a:t>
</a:t>
              </a:r>
              <a:r>
                <a:rPr lang="en-US" altLang="en-US" sz="1733" dirty="0" err="1">
                  <a:solidFill>
                    <a:prstClr val="black"/>
                  </a:solidFill>
                  <a:latin typeface="Helvetica"/>
                  <a:ea typeface="Arial Unicode MS" pitchFamily="34" charset="-128"/>
                  <a:cs typeface="Helvetica"/>
                </a:rPr>
                <a:t>Retrèt</a:t>
              </a:r>
              <a:r>
                <a:rPr lang="en-US" altLang="en-US" sz="1733" dirty="0">
                  <a:solidFill>
                    <a:prstClr val="black"/>
                  </a:solidFill>
                  <a:latin typeface="Helvetica"/>
                  <a:ea typeface="Arial Unicode MS" pitchFamily="34" charset="-128"/>
                  <a:cs typeface="Helvetica"/>
                </a:rPr>
                <a:t> ki </a:t>
              </a:r>
              <a:r>
                <a:rPr lang="en-US" altLang="en-US" sz="1733" dirty="0" err="1">
                  <a:solidFill>
                    <a:prstClr val="black"/>
                  </a:solidFill>
                  <a:latin typeface="Helvetica"/>
                  <a:ea typeface="Arial Unicode MS" pitchFamily="34" charset="-128"/>
                  <a:cs typeface="Helvetica"/>
                </a:rPr>
                <a:t>nesesè</a:t>
              </a:r>
              <a:endParaRPr lang="en-US" altLang="en-US" sz="1733" b="1" dirty="0">
                <a:solidFill>
                  <a:prstClr val="black"/>
                </a:solidFill>
                <a:latin typeface="Helvetica"/>
                <a:ea typeface="Arial Unicode MS" pitchFamily="34" charset="-128"/>
                <a:cs typeface="Helvetica"/>
              </a:endParaRPr>
            </a:p>
          </p:txBody>
        </p:sp>
        <p:cxnSp>
          <p:nvCxnSpPr>
            <p:cNvPr id="6" name="Straight Connector 5">
              <a:extLst>
                <a:ext uri="{FF2B5EF4-FFF2-40B4-BE49-F238E27FC236}">
                  <a16:creationId xmlns:a16="http://schemas.microsoft.com/office/drawing/2014/main" id="{6DFD8C38-1468-6ED1-01A1-6DB2DF090C6A}"/>
                </a:ext>
              </a:extLst>
            </p:cNvPr>
            <p:cNvCxnSpPr/>
            <p:nvPr/>
          </p:nvCxnSpPr>
          <p:spPr bwMode="auto">
            <a:xfrm>
              <a:off x="3936126" y="4036927"/>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7" name="Straight Connector 6">
              <a:extLst>
                <a:ext uri="{FF2B5EF4-FFF2-40B4-BE49-F238E27FC236}">
                  <a16:creationId xmlns:a16="http://schemas.microsoft.com/office/drawing/2014/main" id="{DC655AE5-BCC6-FA70-E7C5-63250CC79028}"/>
                </a:ext>
              </a:extLst>
            </p:cNvPr>
            <p:cNvCxnSpPr/>
            <p:nvPr/>
          </p:nvCxnSpPr>
          <p:spPr bwMode="auto">
            <a:xfrm>
              <a:off x="3928243" y="4254812"/>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8" name="Straight Connector 7">
              <a:extLst>
                <a:ext uri="{FF2B5EF4-FFF2-40B4-BE49-F238E27FC236}">
                  <a16:creationId xmlns:a16="http://schemas.microsoft.com/office/drawing/2014/main" id="{EEEF7305-CBFD-B1CF-616F-39C9E17F7E3C}"/>
                </a:ext>
              </a:extLst>
            </p:cNvPr>
            <p:cNvCxnSpPr/>
            <p:nvPr/>
          </p:nvCxnSpPr>
          <p:spPr bwMode="auto">
            <a:xfrm>
              <a:off x="3936126" y="4480580"/>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9" name="Straight Connector 8">
              <a:extLst>
                <a:ext uri="{FF2B5EF4-FFF2-40B4-BE49-F238E27FC236}">
                  <a16:creationId xmlns:a16="http://schemas.microsoft.com/office/drawing/2014/main" id="{9387EFAF-D9B9-B1D0-0961-253134901F0A}"/>
                </a:ext>
              </a:extLst>
            </p:cNvPr>
            <p:cNvCxnSpPr/>
            <p:nvPr/>
          </p:nvCxnSpPr>
          <p:spPr bwMode="auto">
            <a:xfrm>
              <a:off x="3928243" y="4698464"/>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10" name="Straight Connector 9">
              <a:extLst>
                <a:ext uri="{FF2B5EF4-FFF2-40B4-BE49-F238E27FC236}">
                  <a16:creationId xmlns:a16="http://schemas.microsoft.com/office/drawing/2014/main" id="{6C1AAE44-76F4-C3CB-A9B9-9C8C02674F3A}"/>
                </a:ext>
              </a:extLst>
            </p:cNvPr>
            <p:cNvCxnSpPr>
              <a:cxnSpLocks/>
            </p:cNvCxnSpPr>
            <p:nvPr/>
          </p:nvCxnSpPr>
          <p:spPr bwMode="auto">
            <a:xfrm>
              <a:off x="6180083" y="3782368"/>
              <a:ext cx="1204413" cy="0"/>
            </a:xfrm>
            <a:prstGeom prst="line">
              <a:avLst/>
            </a:prstGeom>
            <a:noFill/>
            <a:ln w="25400" cap="rnd" cmpd="sng" algn="ctr">
              <a:solidFill>
                <a:srgbClr val="9AC0A4"/>
              </a:solidFill>
              <a:prstDash val="dot"/>
              <a:round/>
              <a:headEnd type="none" w="med" len="med"/>
              <a:tailEnd type="none" w="med" len="med"/>
            </a:ln>
            <a:effectLst/>
          </p:spPr>
        </p:cxnSp>
        <p:cxnSp>
          <p:nvCxnSpPr>
            <p:cNvPr id="11" name="Straight Connector 10">
              <a:extLst>
                <a:ext uri="{FF2B5EF4-FFF2-40B4-BE49-F238E27FC236}">
                  <a16:creationId xmlns:a16="http://schemas.microsoft.com/office/drawing/2014/main" id="{4A8B95AD-D13A-745A-F9EE-6D28A5F0D904}"/>
                </a:ext>
              </a:extLst>
            </p:cNvPr>
            <p:cNvCxnSpPr/>
            <p:nvPr/>
          </p:nvCxnSpPr>
          <p:spPr bwMode="auto">
            <a:xfrm flipV="1">
              <a:off x="7384496" y="3433870"/>
              <a:ext cx="1" cy="347006"/>
            </a:xfrm>
            <a:prstGeom prst="line">
              <a:avLst/>
            </a:prstGeom>
            <a:noFill/>
            <a:ln w="25400" cap="rnd" cmpd="sng" algn="ctr">
              <a:solidFill>
                <a:srgbClr val="9AC0A4"/>
              </a:solidFill>
              <a:prstDash val="dot"/>
              <a:round/>
              <a:headEnd type="none" w="med" len="med"/>
              <a:tailEnd type="none" w="med" len="med"/>
            </a:ln>
            <a:effectLst/>
          </p:spPr>
        </p:cxnSp>
      </p:grpSp>
      <p:grpSp>
        <p:nvGrpSpPr>
          <p:cNvPr id="12" name="Group 11">
            <a:extLst>
              <a:ext uri="{FF2B5EF4-FFF2-40B4-BE49-F238E27FC236}">
                <a16:creationId xmlns:a16="http://schemas.microsoft.com/office/drawing/2014/main" id="{64C91565-E27A-25B2-EF47-410265E3F81C}"/>
              </a:ext>
            </a:extLst>
          </p:cNvPr>
          <p:cNvGrpSpPr/>
          <p:nvPr/>
        </p:nvGrpSpPr>
        <p:grpSpPr>
          <a:xfrm>
            <a:off x="543763" y="3883708"/>
            <a:ext cx="4589496" cy="1811230"/>
            <a:chOff x="492723" y="3433870"/>
            <a:chExt cx="3442122" cy="1358423"/>
          </a:xfrm>
        </p:grpSpPr>
        <p:sp>
          <p:nvSpPr>
            <p:cNvPr id="13" name="Text Box 3">
              <a:extLst>
                <a:ext uri="{FF2B5EF4-FFF2-40B4-BE49-F238E27FC236}">
                  <a16:creationId xmlns:a16="http://schemas.microsoft.com/office/drawing/2014/main" id="{68CCE922-FE76-7E0D-D0E7-D29E10F043E6}"/>
                </a:ext>
              </a:extLst>
            </p:cNvPr>
            <p:cNvSpPr txBox="1">
              <a:spLocks noChangeArrowheads="1"/>
            </p:cNvSpPr>
            <p:nvPr/>
          </p:nvSpPr>
          <p:spPr bwMode="auto">
            <a:xfrm>
              <a:off x="492723" y="3640054"/>
              <a:ext cx="3442122" cy="1152239"/>
            </a:xfrm>
            <a:prstGeom prst="rect">
              <a:avLst/>
            </a:prstGeom>
            <a:noFill/>
            <a:ln w="9525">
              <a:noFill/>
              <a:miter lim="800000"/>
              <a:headEnd/>
              <a:tailEnd/>
            </a:ln>
          </p:spPr>
          <p:txBody>
            <a:bodyPr wrap="square" anchor="ctr">
              <a:spAutoFit/>
            </a:bodyPr>
            <a:lstStyle/>
            <a:p>
              <a:pPr algn="r" defTabSz="609585">
                <a:lnSpc>
                  <a:spcPct val="110000"/>
                </a:lnSpc>
              </a:pPr>
              <a:r>
                <a:rPr lang="en-US" altLang="en-US" sz="1733" b="1" dirty="0">
                  <a:solidFill>
                    <a:srgbClr val="5B9BA9"/>
                  </a:solidFill>
                  <a:latin typeface="Helvetica"/>
                  <a:ea typeface="Arial Unicode MS" pitchFamily="34" charset="-128"/>
                  <a:cs typeface="Helvetica"/>
                </a:rPr>
                <a:t>Today</a:t>
              </a:r>
              <a:endParaRPr lang="en-US" altLang="en-US" sz="1733" dirty="0">
                <a:solidFill>
                  <a:srgbClr val="5B9BA9"/>
                </a:solidFill>
                <a:latin typeface="Helvetica"/>
                <a:ea typeface="Arial Unicode MS" pitchFamily="34" charset="-128"/>
                <a:cs typeface="Helvetica"/>
              </a:endParaRPr>
            </a:p>
            <a:p>
              <a:pPr algn="r" defTabSz="609585">
                <a:lnSpc>
                  <a:spcPct val="110000"/>
                </a:lnSpc>
              </a:pPr>
              <a:r>
                <a:rPr lang="nn-NO" altLang="en-US" sz="1733" dirty="0">
                  <a:solidFill>
                    <a:prstClr val="black"/>
                  </a:solidFill>
                  <a:latin typeface="Helvetica"/>
                  <a:ea typeface="Arial Unicode MS" pitchFamily="34" charset="-128"/>
                  <a:cs typeface="Helvetica"/>
                </a:rPr>
                <a:t>Jenn timoun/Depandan
dèt segondè
Peman ipotèk
Pèt revni ta dwe devaste</a:t>
              </a:r>
              <a:endParaRPr lang="en-US" altLang="en-US" sz="1733" b="1" dirty="0">
                <a:solidFill>
                  <a:prstClr val="black"/>
                </a:solidFill>
                <a:latin typeface="Helvetica"/>
                <a:ea typeface="Arial Unicode MS" pitchFamily="34" charset="-128"/>
                <a:cs typeface="Helvetica"/>
              </a:endParaRPr>
            </a:p>
          </p:txBody>
        </p:sp>
        <p:cxnSp>
          <p:nvCxnSpPr>
            <p:cNvPr id="14" name="Straight Connector 13">
              <a:extLst>
                <a:ext uri="{FF2B5EF4-FFF2-40B4-BE49-F238E27FC236}">
                  <a16:creationId xmlns:a16="http://schemas.microsoft.com/office/drawing/2014/main" id="{8F568BD7-8C02-630E-F53A-7BBE4B6DEB1F}"/>
                </a:ext>
              </a:extLst>
            </p:cNvPr>
            <p:cNvCxnSpPr/>
            <p:nvPr/>
          </p:nvCxnSpPr>
          <p:spPr bwMode="auto">
            <a:xfrm>
              <a:off x="2297063" y="3782368"/>
              <a:ext cx="936867" cy="0"/>
            </a:xfrm>
            <a:prstGeom prst="line">
              <a:avLst/>
            </a:prstGeom>
            <a:noFill/>
            <a:ln w="25400" cap="rnd" cmpd="sng" algn="ctr">
              <a:solidFill>
                <a:srgbClr val="5B9BA9"/>
              </a:solidFill>
              <a:prstDash val="dot"/>
              <a:round/>
              <a:headEnd type="none" w="med" len="med"/>
              <a:tailEnd type="none" w="med" len="med"/>
            </a:ln>
            <a:effectLst/>
          </p:spPr>
        </p:cxnSp>
        <p:cxnSp>
          <p:nvCxnSpPr>
            <p:cNvPr id="15" name="Straight Connector 14">
              <a:extLst>
                <a:ext uri="{FF2B5EF4-FFF2-40B4-BE49-F238E27FC236}">
                  <a16:creationId xmlns:a16="http://schemas.microsoft.com/office/drawing/2014/main" id="{30C334F8-AF2D-848F-C295-4D143BCBF2EF}"/>
                </a:ext>
              </a:extLst>
            </p:cNvPr>
            <p:cNvCxnSpPr/>
            <p:nvPr/>
          </p:nvCxnSpPr>
          <p:spPr bwMode="auto">
            <a:xfrm flipV="1">
              <a:off x="2189593" y="3433870"/>
              <a:ext cx="1" cy="347006"/>
            </a:xfrm>
            <a:prstGeom prst="line">
              <a:avLst/>
            </a:prstGeom>
            <a:noFill/>
            <a:ln w="25400" cap="rnd" cmpd="sng" algn="ctr">
              <a:solidFill>
                <a:srgbClr val="5B9BA9"/>
              </a:solidFill>
              <a:prstDash val="dot"/>
              <a:round/>
              <a:headEnd type="none" w="med" len="med"/>
              <a:tailEnd type="none" w="med" len="med"/>
            </a:ln>
            <a:effectLst/>
          </p:spPr>
        </p:cxnSp>
      </p:grpSp>
      <p:sp>
        <p:nvSpPr>
          <p:cNvPr id="16" name="Title 5">
            <a:extLst>
              <a:ext uri="{FF2B5EF4-FFF2-40B4-BE49-F238E27FC236}">
                <a16:creationId xmlns:a16="http://schemas.microsoft.com/office/drawing/2014/main" id="{A20E71F7-94D7-0DA0-8B91-9D30606E98E3}"/>
              </a:ext>
            </a:extLst>
          </p:cNvPr>
          <p:cNvSpPr>
            <a:spLocks noGrp="1"/>
          </p:cNvSpPr>
          <p:nvPr>
            <p:ph type="title"/>
          </p:nvPr>
        </p:nvSpPr>
        <p:spPr>
          <a:xfrm>
            <a:off x="178508" y="17086"/>
            <a:ext cx="11388477" cy="625877"/>
          </a:xfrm>
        </p:spPr>
        <p:txBody>
          <a:bodyPr/>
          <a:lstStyle/>
          <a:p>
            <a:r>
              <a:rPr lang="en-US" altLang="en-US" b="1" dirty="0">
                <a:solidFill>
                  <a:srgbClr val="34526F"/>
                </a:solidFill>
              </a:rPr>
              <a:t>     </a:t>
            </a:r>
            <a:r>
              <a:rPr lang="en-US" altLang="en-US" b="1" dirty="0" err="1">
                <a:solidFill>
                  <a:srgbClr val="34526F"/>
                </a:solidFill>
              </a:rPr>
              <a:t>Teyori</a:t>
            </a:r>
            <a:r>
              <a:rPr lang="en-US" altLang="en-US" b="1" dirty="0">
                <a:solidFill>
                  <a:srgbClr val="34526F"/>
                </a:solidFill>
              </a:rPr>
              <a:t> </a:t>
            </a:r>
            <a:r>
              <a:rPr lang="en-US" altLang="en-US" b="1" dirty="0" err="1">
                <a:solidFill>
                  <a:srgbClr val="34526F"/>
                </a:solidFill>
              </a:rPr>
              <a:t>responsablite</a:t>
            </a:r>
            <a:r>
              <a:rPr lang="en-US" altLang="en-US" b="1" dirty="0">
                <a:solidFill>
                  <a:srgbClr val="34526F"/>
                </a:solidFill>
              </a:rPr>
              <a:t> </a:t>
            </a:r>
            <a:r>
              <a:rPr lang="en-US" altLang="en-US" b="1" dirty="0" err="1">
                <a:solidFill>
                  <a:srgbClr val="34526F"/>
                </a:solidFill>
              </a:rPr>
              <a:t>diminye</a:t>
            </a:r>
            <a:endParaRPr lang="en-US" b="1" dirty="0"/>
          </a:p>
        </p:txBody>
      </p:sp>
      <p:sp>
        <p:nvSpPr>
          <p:cNvPr id="17" name="Slide Number Placeholder 1">
            <a:extLst>
              <a:ext uri="{FF2B5EF4-FFF2-40B4-BE49-F238E27FC236}">
                <a16:creationId xmlns:a16="http://schemas.microsoft.com/office/drawing/2014/main" id="{D52884D2-4373-EA28-55E0-CB085CF14487}"/>
              </a:ext>
            </a:extLst>
          </p:cNvPr>
          <p:cNvSpPr txBox="1">
            <a:spLocks/>
          </p:cNvSpPr>
          <p:nvPr/>
        </p:nvSpPr>
        <p:spPr>
          <a:xfrm>
            <a:off x="55001" y="6487727"/>
            <a:ext cx="554600" cy="365125"/>
          </a:xfrm>
          <a:prstGeom prst="rect">
            <a:avLst/>
          </a:prstGeom>
        </p:spPr>
        <p:txBody>
          <a:bodyPr vert="horz" lIns="121920" tIns="60960" rIns="121920" bIns="60960" rtlCol="0" anchor="ctr"/>
          <a:lstStyle>
            <a:defPPr>
              <a:defRPr lang="en-US"/>
            </a:defPPr>
            <a:lvl1pPr marL="0" algn="l" defTabSz="457200" rtl="0" eaLnBrk="1" latinLnBrk="0" hangingPunct="1">
              <a:defRPr sz="1000" kern="1200">
                <a:solidFill>
                  <a:schemeClr val="bg1">
                    <a:lumMod val="65000"/>
                  </a:schemeClr>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endParaRPr lang="en-US" sz="1333" dirty="0">
              <a:solidFill>
                <a:prstClr val="black">
                  <a:lumMod val="65000"/>
                  <a:lumOff val="35000"/>
                </a:prstClr>
              </a:solidFill>
            </a:endParaRPr>
          </a:p>
        </p:txBody>
      </p:sp>
      <p:pic>
        <p:nvPicPr>
          <p:cNvPr id="18" name="Picture 17">
            <a:extLst>
              <a:ext uri="{FF2B5EF4-FFF2-40B4-BE49-F238E27FC236}">
                <a16:creationId xmlns:a16="http://schemas.microsoft.com/office/drawing/2014/main" id="{019A69D3-8176-6B35-70C2-88C079B076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3353" y="1312933"/>
            <a:ext cx="10125293" cy="3173600"/>
          </a:xfrm>
          <a:prstGeom prst="rect">
            <a:avLst/>
          </a:prstGeom>
        </p:spPr>
      </p:pic>
      <p:sp>
        <p:nvSpPr>
          <p:cNvPr id="19" name="Rectangle 9">
            <a:extLst>
              <a:ext uri="{FF2B5EF4-FFF2-40B4-BE49-F238E27FC236}">
                <a16:creationId xmlns:a16="http://schemas.microsoft.com/office/drawing/2014/main" id="{C1BDCDE6-2572-BD3F-29B0-DA26FBA53794}"/>
              </a:ext>
            </a:extLst>
          </p:cNvPr>
          <p:cNvSpPr>
            <a:spLocks noChangeArrowheads="1"/>
          </p:cNvSpPr>
          <p:nvPr/>
        </p:nvSpPr>
        <p:spPr bwMode="auto">
          <a:xfrm>
            <a:off x="1517272" y="5969374"/>
            <a:ext cx="9366370" cy="840316"/>
          </a:xfrm>
          <a:prstGeom prst="rect">
            <a:avLst/>
          </a:prstGeom>
          <a:noFill/>
          <a:ln w="9525">
            <a:noFill/>
            <a:miter lim="800000"/>
            <a:headEnd/>
            <a:tailEnd/>
          </a:ln>
        </p:spPr>
        <p:txBody>
          <a:bodyPr lIns="121901" tIns="60952" rIns="121901" bIns="60952" anchor="ctr"/>
          <a:lstStyle/>
          <a:p>
            <a:pPr algn="ctr" defTabSz="609585"/>
            <a:r>
              <a:rPr lang="en-US" altLang="en-US" sz="2133" dirty="0">
                <a:solidFill>
                  <a:srgbClr val="E4021D"/>
                </a:solidFill>
                <a:latin typeface="Helvetica"/>
                <a:ea typeface="Arial Unicode MS" pitchFamily="34" charset="-128"/>
                <a:cs typeface="Helvetica"/>
              </a:rPr>
              <a:t>Ki </a:t>
            </a:r>
            <a:r>
              <a:rPr lang="en-US" altLang="en-US" sz="2133" dirty="0" err="1">
                <a:solidFill>
                  <a:srgbClr val="E4021D"/>
                </a:solidFill>
                <a:latin typeface="Helvetica"/>
                <a:ea typeface="Arial Unicode MS" pitchFamily="34" charset="-128"/>
                <a:cs typeface="Helvetica"/>
              </a:rPr>
              <a:t>konpayi</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ou</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konnen</a:t>
            </a:r>
            <a:r>
              <a:rPr lang="en-US" altLang="en-US" sz="2133" dirty="0">
                <a:solidFill>
                  <a:srgbClr val="E4021D"/>
                </a:solidFill>
                <a:latin typeface="Helvetica"/>
                <a:ea typeface="Arial Unicode MS" pitchFamily="34" charset="-128"/>
                <a:cs typeface="Helvetica"/>
              </a:rPr>
              <a:t> nan </a:t>
            </a:r>
            <a:r>
              <a:rPr lang="en-US" altLang="en-US" sz="2133" dirty="0" err="1">
                <a:solidFill>
                  <a:srgbClr val="E4021D"/>
                </a:solidFill>
                <a:latin typeface="Helvetica"/>
                <a:ea typeface="Arial Unicode MS" pitchFamily="34" charset="-128"/>
                <a:cs typeface="Helvetica"/>
              </a:rPr>
              <a:t>asirans</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lavi</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ofri</a:t>
            </a:r>
            <a:r>
              <a:rPr lang="en-US" altLang="en-US" sz="2133" dirty="0">
                <a:solidFill>
                  <a:srgbClr val="E4021D"/>
                </a:solidFill>
                <a:latin typeface="Helvetica"/>
                <a:ea typeface="Arial Unicode MS" pitchFamily="34" charset="-128"/>
                <a:cs typeface="Helvetica"/>
              </a:rPr>
              <a:t>, men </a:t>
            </a:r>
            <a:r>
              <a:rPr lang="en-US" altLang="en-US" sz="2133" dirty="0" err="1">
                <a:solidFill>
                  <a:srgbClr val="E4021D"/>
                </a:solidFill>
                <a:latin typeface="Helvetica"/>
                <a:ea typeface="Arial Unicode MS" pitchFamily="34" charset="-128"/>
                <a:cs typeface="Helvetica"/>
              </a:rPr>
              <a:t>tou</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anseye</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moun</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yo</a:t>
            </a:r>
            <a:r>
              <a:rPr lang="en-US" altLang="en-US" sz="2133" dirty="0">
                <a:solidFill>
                  <a:srgbClr val="E4021D"/>
                </a:solidFill>
                <a:latin typeface="Helvetica"/>
                <a:ea typeface="Arial Unicode MS" pitchFamily="34" charset="-128"/>
                <a:cs typeface="Helvetica"/>
              </a:rPr>
              <a:t> ki </a:t>
            </a:r>
            <a:r>
              <a:rPr lang="en-US" altLang="en-US" sz="2133" dirty="0" err="1">
                <a:solidFill>
                  <a:srgbClr val="E4021D"/>
                </a:solidFill>
                <a:latin typeface="Helvetica"/>
                <a:ea typeface="Arial Unicode MS" pitchFamily="34" charset="-128"/>
                <a:cs typeface="Helvetica"/>
              </a:rPr>
              <a:t>jan</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yo</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elimine</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nesesite</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pou</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asirans</a:t>
            </a:r>
            <a:r>
              <a:rPr lang="en-US" altLang="en-US" sz="2133" dirty="0">
                <a:solidFill>
                  <a:srgbClr val="E4021D"/>
                </a:solidFill>
                <a:latin typeface="Helvetica"/>
                <a:ea typeface="Arial Unicode MS" pitchFamily="34" charset="-128"/>
                <a:cs typeface="Helvetica"/>
              </a:rPr>
              <a:t> </a:t>
            </a:r>
            <a:r>
              <a:rPr lang="en-US" altLang="en-US" sz="2133" dirty="0" err="1">
                <a:solidFill>
                  <a:srgbClr val="E4021D"/>
                </a:solidFill>
                <a:latin typeface="Helvetica"/>
                <a:ea typeface="Arial Unicode MS" pitchFamily="34" charset="-128"/>
                <a:cs typeface="Helvetica"/>
              </a:rPr>
              <a:t>lavi</a:t>
            </a:r>
            <a:r>
              <a:rPr lang="en-US" altLang="en-US" sz="2133" dirty="0">
                <a:solidFill>
                  <a:srgbClr val="E4021D"/>
                </a:solidFill>
                <a:latin typeface="Helvetica"/>
                <a:ea typeface="Arial Unicode MS" pitchFamily="34" charset="-128"/>
                <a:cs typeface="Helvetica"/>
              </a:rPr>
              <a:t>?</a:t>
            </a:r>
          </a:p>
        </p:txBody>
      </p:sp>
      <p:pic>
        <p:nvPicPr>
          <p:cNvPr id="20" name="Picture 19" descr="DecreasingResponsibility_youngfamily.eps">
            <a:extLst>
              <a:ext uri="{FF2B5EF4-FFF2-40B4-BE49-F238E27FC236}">
                <a16:creationId xmlns:a16="http://schemas.microsoft.com/office/drawing/2014/main" id="{7E8790F3-745A-14F5-EA78-A52B6310CF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1841" y="2268530"/>
            <a:ext cx="1430600" cy="1382219"/>
          </a:xfrm>
          <a:prstGeom prst="rect">
            <a:avLst/>
          </a:prstGeom>
        </p:spPr>
      </p:pic>
      <p:pic>
        <p:nvPicPr>
          <p:cNvPr id="21" name="Picture 20" descr="DecreasingResponsibility_oldercouple.eps">
            <a:extLst>
              <a:ext uri="{FF2B5EF4-FFF2-40B4-BE49-F238E27FC236}">
                <a16:creationId xmlns:a16="http://schemas.microsoft.com/office/drawing/2014/main" id="{A468F28B-4512-D693-63B2-A472F403A5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0059" y="2256373"/>
            <a:ext cx="1445563" cy="1377899"/>
          </a:xfrm>
          <a:prstGeom prst="rect">
            <a:avLst/>
          </a:prstGeom>
        </p:spPr>
      </p:pic>
      <p:sp>
        <p:nvSpPr>
          <p:cNvPr id="22" name="TextBox 21">
            <a:extLst>
              <a:ext uri="{FF2B5EF4-FFF2-40B4-BE49-F238E27FC236}">
                <a16:creationId xmlns:a16="http://schemas.microsoft.com/office/drawing/2014/main" id="{5D874EA0-C021-860B-BB43-865C7FC26CA6}"/>
              </a:ext>
            </a:extLst>
          </p:cNvPr>
          <p:cNvSpPr txBox="1"/>
          <p:nvPr/>
        </p:nvSpPr>
        <p:spPr>
          <a:xfrm>
            <a:off x="2742263" y="2499757"/>
            <a:ext cx="1977083" cy="830997"/>
          </a:xfrm>
          <a:prstGeom prst="rect">
            <a:avLst/>
          </a:prstGeom>
          <a:noFill/>
        </p:spPr>
        <p:txBody>
          <a:bodyPr wrap="square" rtlCol="0">
            <a:spAutoFit/>
          </a:bodyPr>
          <a:lstStyle/>
          <a:p>
            <a:pPr algn="ctr" defTabSz="609585"/>
            <a:r>
              <a:rPr lang="en-US" sz="2400" b="1" dirty="0">
                <a:solidFill>
                  <a:srgbClr val="5B9BA9"/>
                </a:solidFill>
                <a:latin typeface="Helvetica"/>
                <a:cs typeface="Helvetica"/>
              </a:rPr>
              <a:t>LAGONI</a:t>
            </a:r>
            <a:br>
              <a:rPr lang="en-US" sz="2400" b="1" dirty="0">
                <a:solidFill>
                  <a:srgbClr val="5B9BA9"/>
                </a:solidFill>
                <a:latin typeface="Helvetica"/>
                <a:cs typeface="Helvetica"/>
              </a:rPr>
            </a:br>
            <a:r>
              <a:rPr lang="en-US" sz="2400" b="1" dirty="0">
                <a:solidFill>
                  <a:srgbClr val="5B9BA9"/>
                </a:solidFill>
                <a:latin typeface="Helvetica"/>
                <a:cs typeface="Helvetica"/>
              </a:rPr>
              <a:t>TWÒ BONÈ</a:t>
            </a:r>
          </a:p>
        </p:txBody>
      </p:sp>
      <p:sp>
        <p:nvSpPr>
          <p:cNvPr id="23" name="TextBox 22">
            <a:extLst>
              <a:ext uri="{FF2B5EF4-FFF2-40B4-BE49-F238E27FC236}">
                <a16:creationId xmlns:a16="http://schemas.microsoft.com/office/drawing/2014/main" id="{3C97C626-D89B-35E9-1C61-143C7944D2F1}"/>
              </a:ext>
            </a:extLst>
          </p:cNvPr>
          <p:cNvSpPr txBox="1"/>
          <p:nvPr/>
        </p:nvSpPr>
        <p:spPr>
          <a:xfrm>
            <a:off x="7340817" y="2502922"/>
            <a:ext cx="1977083" cy="830997"/>
          </a:xfrm>
          <a:prstGeom prst="rect">
            <a:avLst/>
          </a:prstGeom>
          <a:noFill/>
        </p:spPr>
        <p:txBody>
          <a:bodyPr wrap="square" rtlCol="0">
            <a:spAutoFit/>
          </a:bodyPr>
          <a:lstStyle/>
          <a:p>
            <a:pPr algn="ctr" defTabSz="609585"/>
            <a:r>
              <a:rPr lang="en-US" sz="2400" b="1" dirty="0">
                <a:solidFill>
                  <a:srgbClr val="9AC0A4"/>
                </a:solidFill>
                <a:latin typeface="Helvetica"/>
                <a:cs typeface="Helvetica"/>
              </a:rPr>
              <a:t>VIV </a:t>
            </a:r>
            <a:r>
              <a:rPr lang="en-US" sz="2400" b="1" dirty="0" err="1">
                <a:solidFill>
                  <a:srgbClr val="9AC0A4"/>
                </a:solidFill>
                <a:latin typeface="Helvetica"/>
                <a:cs typeface="Helvetica"/>
              </a:rPr>
              <a:t>Twò</a:t>
            </a:r>
            <a:r>
              <a:rPr lang="en-US" sz="2400" b="1" dirty="0">
                <a:solidFill>
                  <a:srgbClr val="9AC0A4"/>
                </a:solidFill>
                <a:latin typeface="Helvetica"/>
                <a:cs typeface="Helvetica"/>
              </a:rPr>
              <a:t> LONTAN</a:t>
            </a:r>
          </a:p>
        </p:txBody>
      </p:sp>
      <p:sp>
        <p:nvSpPr>
          <p:cNvPr id="24" name="TextBox 23">
            <a:extLst>
              <a:ext uri="{FF2B5EF4-FFF2-40B4-BE49-F238E27FC236}">
                <a16:creationId xmlns:a16="http://schemas.microsoft.com/office/drawing/2014/main" id="{1C0F277B-C009-B324-033A-B34EE9813A70}"/>
              </a:ext>
            </a:extLst>
          </p:cNvPr>
          <p:cNvSpPr txBox="1"/>
          <p:nvPr/>
        </p:nvSpPr>
        <p:spPr>
          <a:xfrm>
            <a:off x="1835920" y="675050"/>
            <a:ext cx="9708381" cy="461665"/>
          </a:xfrm>
          <a:prstGeom prst="rect">
            <a:avLst/>
          </a:prstGeom>
          <a:noFill/>
        </p:spPr>
        <p:txBody>
          <a:bodyPr wrap="square">
            <a:spAutoFit/>
          </a:bodyPr>
          <a:lstStyle/>
          <a:p>
            <a:r>
              <a:rPr lang="en-US" altLang="en-US" sz="2400" dirty="0">
                <a:solidFill>
                  <a:srgbClr val="C00000"/>
                </a:solidFill>
                <a:latin typeface="Helvetica"/>
                <a:ea typeface="+mj-ea"/>
                <a:cs typeface="Helvetica"/>
              </a:rPr>
              <a:t>Gen de </a:t>
            </a:r>
            <a:r>
              <a:rPr lang="en-US" altLang="en-US" sz="2400" dirty="0" err="1">
                <a:solidFill>
                  <a:srgbClr val="C00000"/>
                </a:solidFill>
                <a:latin typeface="Helvetica"/>
                <a:ea typeface="+mj-ea"/>
                <a:cs typeface="Helvetica"/>
              </a:rPr>
              <a:t>garanti</a:t>
            </a:r>
            <a:r>
              <a:rPr lang="en-US" altLang="en-US" sz="2400" dirty="0">
                <a:solidFill>
                  <a:srgbClr val="C00000"/>
                </a:solidFill>
                <a:latin typeface="Helvetica"/>
                <a:ea typeface="+mj-ea"/>
                <a:cs typeface="Helvetica"/>
              </a:rPr>
              <a:t> nan LAVI ....Nou </a:t>
            </a:r>
            <a:r>
              <a:rPr lang="en-US" altLang="en-US" sz="2400" dirty="0" err="1">
                <a:solidFill>
                  <a:srgbClr val="C00000"/>
                </a:solidFill>
                <a:latin typeface="Helvetica"/>
                <a:ea typeface="+mj-ea"/>
                <a:cs typeface="Helvetica"/>
              </a:rPr>
              <a:t>bezwen</a:t>
            </a:r>
            <a:r>
              <a:rPr lang="en-US" altLang="en-US" sz="2400" dirty="0">
                <a:solidFill>
                  <a:srgbClr val="C00000"/>
                </a:solidFill>
                <a:latin typeface="Helvetica"/>
                <a:ea typeface="+mj-ea"/>
                <a:cs typeface="Helvetica"/>
              </a:rPr>
              <a:t> $ $ $ $ 1$ </a:t>
            </a:r>
            <a:r>
              <a:rPr lang="en-US" altLang="en-US" sz="2400" dirty="0" err="1">
                <a:solidFill>
                  <a:srgbClr val="C00000"/>
                </a:solidFill>
                <a:latin typeface="Helvetica"/>
                <a:ea typeface="+mj-ea"/>
                <a:cs typeface="Helvetica"/>
              </a:rPr>
              <a:t>pou</a:t>
            </a:r>
            <a:r>
              <a:rPr lang="en-US" altLang="en-US" sz="2400" dirty="0">
                <a:solidFill>
                  <a:srgbClr val="C00000"/>
                </a:solidFill>
                <a:latin typeface="Helvetica"/>
                <a:ea typeface="+mj-ea"/>
                <a:cs typeface="Helvetica"/>
              </a:rPr>
              <a:t> Tou de</a:t>
            </a:r>
            <a:endParaRPr lang="en-US" sz="2400" dirty="0">
              <a:solidFill>
                <a:srgbClr val="C00000"/>
              </a:solidFill>
            </a:endParaRPr>
          </a:p>
        </p:txBody>
      </p:sp>
      <p:sp>
        <p:nvSpPr>
          <p:cNvPr id="26" name="TextBox 25">
            <a:extLst>
              <a:ext uri="{FF2B5EF4-FFF2-40B4-BE49-F238E27FC236}">
                <a16:creationId xmlns:a16="http://schemas.microsoft.com/office/drawing/2014/main" id="{2A288D43-4518-EAA9-EAA1-BB1A0A7384C4}"/>
              </a:ext>
            </a:extLst>
          </p:cNvPr>
          <p:cNvSpPr txBox="1"/>
          <p:nvPr/>
        </p:nvSpPr>
        <p:spPr>
          <a:xfrm>
            <a:off x="703588" y="2549113"/>
            <a:ext cx="918253" cy="584775"/>
          </a:xfrm>
          <a:prstGeom prst="rect">
            <a:avLst/>
          </a:prstGeom>
          <a:noFill/>
        </p:spPr>
        <p:txBody>
          <a:bodyPr wrap="square">
            <a:spAutoFit/>
          </a:bodyPr>
          <a:lstStyle/>
          <a:p>
            <a:r>
              <a:rPr lang="en-US" sz="3200" dirty="0">
                <a:solidFill>
                  <a:srgbClr val="C00000"/>
                </a:solidFill>
              </a:rPr>
              <a:t>P.I.N</a:t>
            </a:r>
            <a:r>
              <a:rPr lang="en-US" sz="3200" dirty="0"/>
              <a:t> </a:t>
            </a:r>
          </a:p>
        </p:txBody>
      </p:sp>
      <p:sp>
        <p:nvSpPr>
          <p:cNvPr id="28" name="TextBox 27">
            <a:extLst>
              <a:ext uri="{FF2B5EF4-FFF2-40B4-BE49-F238E27FC236}">
                <a16:creationId xmlns:a16="http://schemas.microsoft.com/office/drawing/2014/main" id="{A3F05EBB-CCFA-7806-E8E4-7DDFF2D8B554}"/>
              </a:ext>
            </a:extLst>
          </p:cNvPr>
          <p:cNvSpPr txBox="1"/>
          <p:nvPr/>
        </p:nvSpPr>
        <p:spPr>
          <a:xfrm>
            <a:off x="10421947" y="2622867"/>
            <a:ext cx="923390" cy="584775"/>
          </a:xfrm>
          <a:prstGeom prst="rect">
            <a:avLst/>
          </a:prstGeom>
          <a:noFill/>
        </p:spPr>
        <p:txBody>
          <a:bodyPr wrap="square">
            <a:spAutoFit/>
          </a:bodyPr>
          <a:lstStyle/>
          <a:p>
            <a:r>
              <a:rPr lang="en-US" sz="3200" dirty="0">
                <a:solidFill>
                  <a:srgbClr val="C00000"/>
                </a:solidFill>
              </a:rPr>
              <a:t>F.I.N</a:t>
            </a:r>
          </a:p>
        </p:txBody>
      </p:sp>
    </p:spTree>
    <p:extLst>
      <p:ext uri="{BB962C8B-B14F-4D97-AF65-F5344CB8AC3E}">
        <p14:creationId xmlns:p14="http://schemas.microsoft.com/office/powerpoint/2010/main" val="160625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300"/>
                                        <p:tgtEl>
                                          <p:spTgt spid="20"/>
                                        </p:tgtEl>
                                      </p:cBhvr>
                                    </p:animEffect>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3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3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300"/>
                                        <p:tgtEl>
                                          <p:spTgt spid="20"/>
                                        </p:tgtEl>
                                      </p:cBhvr>
                                    </p:animEffect>
                                    <p:set>
                                      <p:cBhvr>
                                        <p:cTn id="29" dur="1" fill="hold">
                                          <p:stCondLst>
                                            <p:cond delay="299"/>
                                          </p:stCondLst>
                                        </p:cTn>
                                        <p:tgtEl>
                                          <p:spTgt spid="20"/>
                                        </p:tgtEl>
                                        <p:attrNameLst>
                                          <p:attrName>style.visibility</p:attrName>
                                        </p:attrNameLst>
                                      </p:cBhvr>
                                      <p:to>
                                        <p:strVal val="hidden"/>
                                      </p:to>
                                    </p:set>
                                  </p:childTnLst>
                                </p:cTn>
                              </p:par>
                            </p:childTnLst>
                          </p:cTn>
                        </p:par>
                        <p:par>
                          <p:cTn id="30" fill="hold">
                            <p:stCondLst>
                              <p:cond delay="300"/>
                            </p:stCondLst>
                            <p:childTnLst>
                              <p:par>
                                <p:cTn id="31" presetID="10"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3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300"/>
                                        <p:tgtEl>
                                          <p:spTgt spid="21"/>
                                        </p:tgtEl>
                                      </p:cBhvr>
                                    </p:animEffect>
                                    <p:set>
                                      <p:cBhvr>
                                        <p:cTn id="38" dur="1" fill="hold">
                                          <p:stCondLst>
                                            <p:cond delay="299"/>
                                          </p:stCondLst>
                                        </p:cTn>
                                        <p:tgtEl>
                                          <p:spTgt spid="21"/>
                                        </p:tgtEl>
                                        <p:attrNameLst>
                                          <p:attrName>style.visibility</p:attrName>
                                        </p:attrNameLst>
                                      </p:cBhvr>
                                      <p:to>
                                        <p:strVal val="hidden"/>
                                      </p:to>
                                    </p:set>
                                  </p:childTnLst>
                                </p:cTn>
                              </p:par>
                            </p:childTnLst>
                          </p:cTn>
                        </p:par>
                        <p:par>
                          <p:cTn id="39" fill="hold">
                            <p:stCondLst>
                              <p:cond delay="3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3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fr-CA" altLang="en-US" sz="5400" dirty="0" err="1">
                <a:solidFill>
                  <a:srgbClr val="5E86AF"/>
                </a:solidFill>
                <a:latin typeface="Arial" panose="020B0604020202020204" pitchFamily="34" charset="0"/>
                <a:cs typeface="Arial" panose="020B0604020202020204" pitchFamily="34" charset="0"/>
              </a:rPr>
              <a:t>Règ</a:t>
            </a:r>
            <a:r>
              <a:rPr lang="fr-CA" altLang="en-US" sz="5400" dirty="0">
                <a:solidFill>
                  <a:srgbClr val="5E86AF"/>
                </a:solidFill>
                <a:latin typeface="Arial" panose="020B0604020202020204" pitchFamily="34" charset="0"/>
                <a:cs typeface="Arial" panose="020B0604020202020204" pitchFamily="34" charset="0"/>
              </a:rPr>
              <a:t> 72</a:t>
            </a:r>
          </a:p>
        </p:txBody>
      </p:sp>
      <p:grpSp>
        <p:nvGrpSpPr>
          <p:cNvPr id="2" name="Group 6"/>
          <p:cNvGrpSpPr>
            <a:grpSpLocks/>
          </p:cNvGrpSpPr>
          <p:nvPr/>
        </p:nvGrpSpPr>
        <p:grpSpPr bwMode="auto">
          <a:xfrm>
            <a:off x="932330" y="5068035"/>
            <a:ext cx="5030188" cy="618392"/>
            <a:chOff x="406603" y="4511691"/>
            <a:chExt cx="3771704" cy="618391"/>
          </a:xfrm>
        </p:grpSpPr>
        <p:sp>
          <p:nvSpPr>
            <p:cNvPr id="10252" name="Rectangle 5"/>
            <p:cNvSpPr>
              <a:spLocks noChangeArrowheads="1"/>
            </p:cNvSpPr>
            <p:nvPr/>
          </p:nvSpPr>
          <p:spPr bwMode="auto">
            <a:xfrm>
              <a:off x="1934183" y="4520482"/>
              <a:ext cx="2244124" cy="609600"/>
            </a:xfrm>
            <a:prstGeom prst="rect">
              <a:avLst/>
            </a:prstGeom>
            <a:solidFill>
              <a:srgbClr val="E088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85000"/>
                </a:lnSpc>
                <a:spcAft>
                  <a:spcPts val="600"/>
                </a:spcAft>
                <a:buSzPct val="80000"/>
                <a:buChar char="•"/>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9pPr>
            </a:lstStyle>
            <a:p>
              <a:pPr defTabSz="1219170" eaLnBrk="1" fontAlgn="base" hangingPunct="1">
                <a:lnSpc>
                  <a:spcPct val="100000"/>
                </a:lnSpc>
                <a:spcBef>
                  <a:spcPct val="0"/>
                </a:spcBef>
                <a:spcAft>
                  <a:spcPct val="0"/>
                </a:spcAft>
                <a:buSzTx/>
                <a:buNone/>
                <a:defRPr/>
              </a:pPr>
              <a:endParaRPr lang="fr-CA" altLang="en-US" sz="3200"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0253" name="Text Box 4"/>
            <p:cNvSpPr txBox="1">
              <a:spLocks noChangeArrowheads="1"/>
            </p:cNvSpPr>
            <p:nvPr/>
          </p:nvSpPr>
          <p:spPr bwMode="auto">
            <a:xfrm>
              <a:off x="406603" y="4511691"/>
              <a:ext cx="2971105"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85000"/>
                </a:lnSpc>
                <a:spcAft>
                  <a:spcPts val="600"/>
                </a:spcAft>
                <a:buSzPct val="80000"/>
                <a:buChar char="•"/>
                <a:tabLst>
                  <a:tab pos="1601788" algn="l"/>
                </a:tabLst>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tabLst>
                  <a:tab pos="1601788" algn="l"/>
                </a:tabLst>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tabLst>
                  <a:tab pos="1601788" algn="l"/>
                </a:tabLst>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tabLst>
                  <a:tab pos="1601788" algn="l"/>
                </a:tabLst>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9pPr>
            </a:lstStyle>
            <a:p>
              <a:pPr defTabSz="1219170" eaLnBrk="1" fontAlgn="base" hangingPunct="1">
                <a:lnSpc>
                  <a:spcPct val="100000"/>
                </a:lnSpc>
                <a:spcBef>
                  <a:spcPct val="50000"/>
                </a:spcBef>
                <a:spcAft>
                  <a:spcPct val="0"/>
                </a:spcAft>
                <a:buSzTx/>
                <a:buNone/>
                <a:tabLst>
                  <a:tab pos="2135664" algn="l"/>
                </a:tabLst>
                <a:defRPr/>
              </a:pPr>
              <a:r>
                <a:rPr lang="fr-CA" altLang="en-US" sz="3200" dirty="0">
                  <a:solidFill>
                    <a:srgbClr val="000000"/>
                  </a:solidFill>
                  <a:latin typeface="Arial" panose="020B0604020202020204" pitchFamily="34" charset="0"/>
                  <a:ea typeface="Arial Unicode MS" panose="020B0604020202020204" pitchFamily="34" charset="-128"/>
                  <a:cs typeface="Arial" panose="020B0604020202020204" pitchFamily="34" charset="0"/>
                </a:rPr>
                <a:t>72 ÷ 12 %	</a:t>
              </a:r>
              <a:r>
                <a:rPr lang="fr-CA" altLang="en-US" sz="3200" b="1" dirty="0">
                  <a:solidFill>
                    <a:srgbClr val="FFFFFF"/>
                  </a:solidFill>
                  <a:latin typeface="Arial" panose="020B0604020202020204" pitchFamily="34" charset="0"/>
                  <a:ea typeface="Arial Unicode MS" panose="020B0604020202020204" pitchFamily="34" charset="-128"/>
                  <a:cs typeface="Arial" panose="020B0604020202020204" pitchFamily="34" charset="0"/>
                </a:rPr>
                <a:t>6 </a:t>
              </a:r>
              <a:r>
                <a:rPr lang="fr-CA" altLang="en-US" sz="3200" b="1" dirty="0" err="1">
                  <a:solidFill>
                    <a:srgbClr val="FFFFFF"/>
                  </a:solidFill>
                  <a:latin typeface="Arial" panose="020B0604020202020204" pitchFamily="34" charset="0"/>
                  <a:ea typeface="Arial Unicode MS" panose="020B0604020202020204" pitchFamily="34" charset="-128"/>
                  <a:cs typeface="Arial" panose="020B0604020202020204" pitchFamily="34" charset="0"/>
                </a:rPr>
                <a:t>ane</a:t>
              </a:r>
              <a:endParaRPr lang="fr-CA" altLang="en-US" sz="3200" b="1"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p:txBody>
        </p:sp>
      </p:grpSp>
      <p:grpSp>
        <p:nvGrpSpPr>
          <p:cNvPr id="3" name="Group 8"/>
          <p:cNvGrpSpPr>
            <a:grpSpLocks/>
          </p:cNvGrpSpPr>
          <p:nvPr/>
        </p:nvGrpSpPr>
        <p:grpSpPr bwMode="auto">
          <a:xfrm>
            <a:off x="1030260" y="2783007"/>
            <a:ext cx="10911416" cy="1195762"/>
            <a:chOff x="475270" y="2207592"/>
            <a:chExt cx="8183563" cy="1195147"/>
          </a:xfrm>
        </p:grpSpPr>
        <p:sp>
          <p:nvSpPr>
            <p:cNvPr id="10250" name="Rectangle 7"/>
            <p:cNvSpPr>
              <a:spLocks noChangeArrowheads="1"/>
            </p:cNvSpPr>
            <p:nvPr/>
          </p:nvSpPr>
          <p:spPr bwMode="auto">
            <a:xfrm>
              <a:off x="1938945" y="2207592"/>
              <a:ext cx="6719888" cy="853001"/>
            </a:xfrm>
            <a:prstGeom prst="rect">
              <a:avLst/>
            </a:prstGeom>
            <a:solidFill>
              <a:srgbClr val="E088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85000"/>
                </a:lnSpc>
                <a:spcAft>
                  <a:spcPts val="600"/>
                </a:spcAft>
                <a:buSzPct val="80000"/>
                <a:buChar char="•"/>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9pPr>
            </a:lstStyle>
            <a:p>
              <a:pPr defTabSz="1219170" eaLnBrk="1" fontAlgn="base" hangingPunct="1">
                <a:lnSpc>
                  <a:spcPct val="100000"/>
                </a:lnSpc>
                <a:spcBef>
                  <a:spcPct val="0"/>
                </a:spcBef>
                <a:spcAft>
                  <a:spcPct val="0"/>
                </a:spcAft>
                <a:buSzTx/>
                <a:buNone/>
                <a:defRPr/>
              </a:pPr>
              <a:endParaRPr lang="fr-CA" altLang="en-US" sz="3200"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0251" name="Text Box 9"/>
            <p:cNvSpPr txBox="1">
              <a:spLocks noChangeArrowheads="1"/>
            </p:cNvSpPr>
            <p:nvPr/>
          </p:nvSpPr>
          <p:spPr bwMode="auto">
            <a:xfrm>
              <a:off x="475270" y="2326075"/>
              <a:ext cx="3929675" cy="10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5000"/>
                </a:lnSpc>
                <a:spcAft>
                  <a:spcPts val="600"/>
                </a:spcAft>
                <a:buSzPct val="80000"/>
                <a:buChar char="•"/>
                <a:tabLst>
                  <a:tab pos="1601788" algn="l"/>
                </a:tabLst>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tabLst>
                  <a:tab pos="1601788" algn="l"/>
                </a:tabLst>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tabLst>
                  <a:tab pos="1601788" algn="l"/>
                </a:tabLst>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tabLst>
                  <a:tab pos="1601788" algn="l"/>
                </a:tabLst>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9pPr>
            </a:lstStyle>
            <a:p>
              <a:pPr defTabSz="1219170" eaLnBrk="1" fontAlgn="base" hangingPunct="1">
                <a:lnSpc>
                  <a:spcPct val="100000"/>
                </a:lnSpc>
                <a:spcBef>
                  <a:spcPct val="50000"/>
                </a:spcBef>
                <a:spcAft>
                  <a:spcPct val="0"/>
                </a:spcAft>
                <a:buSzTx/>
                <a:buNone/>
                <a:tabLst>
                  <a:tab pos="2135664" algn="l"/>
                </a:tabLst>
                <a:defRPr/>
              </a:pPr>
              <a:r>
                <a:rPr lang="fr-CA" altLang="en-US" sz="3200" dirty="0">
                  <a:solidFill>
                    <a:srgbClr val="000000"/>
                  </a:solidFill>
                  <a:latin typeface="Arial" panose="020B0604020202020204" pitchFamily="34" charset="0"/>
                  <a:ea typeface="Arial Unicode MS" panose="020B0604020202020204" pitchFamily="34" charset="-128"/>
                  <a:cs typeface="Arial" panose="020B0604020202020204" pitchFamily="34" charset="0"/>
                </a:rPr>
                <a:t>72 ÷ 3 %	</a:t>
              </a:r>
              <a:r>
                <a:rPr lang="fr-CA" altLang="en-US" sz="3200" b="1" dirty="0">
                  <a:solidFill>
                    <a:srgbClr val="FFFFFF"/>
                  </a:solidFill>
                  <a:latin typeface="Arial" panose="020B0604020202020204" pitchFamily="34" charset="0"/>
                  <a:ea typeface="Arial Unicode MS" panose="020B0604020202020204" pitchFamily="34" charset="-128"/>
                  <a:cs typeface="Arial" panose="020B0604020202020204" pitchFamily="34" charset="0"/>
                </a:rPr>
                <a:t>24 </a:t>
              </a:r>
              <a:r>
                <a:rPr lang="fr-CA" altLang="en-US" sz="3200" b="1" dirty="0" err="1">
                  <a:solidFill>
                    <a:srgbClr val="FFFFFF"/>
                  </a:solidFill>
                  <a:latin typeface="Arial" panose="020B0604020202020204" pitchFamily="34" charset="0"/>
                  <a:ea typeface="Arial Unicode MS" panose="020B0604020202020204" pitchFamily="34" charset="-128"/>
                  <a:cs typeface="Arial" panose="020B0604020202020204" pitchFamily="34" charset="0"/>
                </a:rPr>
                <a:t>ane</a:t>
              </a:r>
              <a:r>
                <a:rPr lang="fr-CA" altLang="en-US" sz="3200" b="1" dirty="0">
                  <a:solidFill>
                    <a:srgbClr val="FFFFFF"/>
                  </a:solidFill>
                  <a:latin typeface="Arial" panose="020B0604020202020204" pitchFamily="34" charset="0"/>
                  <a:ea typeface="Arial Unicode MS" panose="020B0604020202020204" pitchFamily="34" charset="-128"/>
                  <a:cs typeface="Arial" panose="020B0604020202020204" pitchFamily="34" charset="0"/>
                </a:rPr>
                <a:t> fin </a:t>
              </a:r>
              <a:r>
                <a:rPr lang="fr-CA" altLang="en-US" sz="3200" b="1" dirty="0" err="1">
                  <a:solidFill>
                    <a:srgbClr val="FFFFFF"/>
                  </a:solidFill>
                  <a:latin typeface="Arial" panose="020B0604020202020204" pitchFamily="34" charset="0"/>
                  <a:ea typeface="Arial Unicode MS" panose="020B0604020202020204" pitchFamily="34" charset="-128"/>
                  <a:cs typeface="Arial" panose="020B0604020202020204" pitchFamily="34" charset="0"/>
                </a:rPr>
                <a:t>vye</a:t>
              </a:r>
              <a:r>
                <a:rPr lang="fr-CA" altLang="en-US" sz="3200" b="1" dirty="0">
                  <a:solidFill>
                    <a:srgbClr val="FFFFFF"/>
                  </a:solidFill>
                  <a:latin typeface="Arial" panose="020B0604020202020204" pitchFamily="34" charset="0"/>
                  <a:ea typeface="Arial Unicode MS" panose="020B0604020202020204" pitchFamily="34" charset="-128"/>
                  <a:cs typeface="Arial" panose="020B0604020202020204" pitchFamily="34" charset="0"/>
                </a:rPr>
                <a:t> </a:t>
              </a:r>
              <a:r>
                <a:rPr lang="fr-CA" altLang="en-US" sz="3200" b="1" dirty="0" err="1">
                  <a:solidFill>
                    <a:srgbClr val="FFFFFF"/>
                  </a:solidFill>
                  <a:latin typeface="Arial" panose="020B0604020202020204" pitchFamily="34" charset="0"/>
                  <a:ea typeface="Arial Unicode MS" panose="020B0604020202020204" pitchFamily="34" charset="-128"/>
                  <a:cs typeface="Arial" panose="020B0604020202020204" pitchFamily="34" charset="0"/>
                </a:rPr>
                <a:t>granmoun</a:t>
              </a:r>
              <a:endParaRPr lang="fr-CA" altLang="en-US" sz="2667" dirty="0">
                <a:solidFill>
                  <a:srgbClr val="FFFFFF"/>
                </a:solidFill>
                <a:latin typeface="Arial" panose="020B0604020202020204" pitchFamily="34" charset="0"/>
                <a:ea typeface="Arial Unicode MS" panose="020B0604020202020204" pitchFamily="34" charset="-128"/>
                <a:cs typeface="Arial" panose="020B0604020202020204" pitchFamily="34" charset="0"/>
              </a:endParaRPr>
            </a:p>
          </p:txBody>
        </p:sp>
      </p:grpSp>
      <p:grpSp>
        <p:nvGrpSpPr>
          <p:cNvPr id="4" name="Group 7"/>
          <p:cNvGrpSpPr>
            <a:grpSpLocks/>
          </p:cNvGrpSpPr>
          <p:nvPr/>
        </p:nvGrpSpPr>
        <p:grpSpPr bwMode="auto">
          <a:xfrm>
            <a:off x="1030260" y="3936848"/>
            <a:ext cx="7925645" cy="731520"/>
            <a:chOff x="475270" y="3415491"/>
            <a:chExt cx="5944234" cy="732905"/>
          </a:xfrm>
        </p:grpSpPr>
        <p:sp>
          <p:nvSpPr>
            <p:cNvPr id="10248" name="Rectangle 6"/>
            <p:cNvSpPr>
              <a:spLocks noChangeArrowheads="1"/>
            </p:cNvSpPr>
            <p:nvPr/>
          </p:nvSpPr>
          <p:spPr bwMode="auto">
            <a:xfrm>
              <a:off x="1929420" y="3415491"/>
              <a:ext cx="4490084" cy="732905"/>
            </a:xfrm>
            <a:prstGeom prst="rect">
              <a:avLst/>
            </a:prstGeom>
            <a:solidFill>
              <a:srgbClr val="E088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85000"/>
                </a:lnSpc>
                <a:spcAft>
                  <a:spcPts val="600"/>
                </a:spcAft>
                <a:buSzPct val="80000"/>
                <a:buChar char="•"/>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9pPr>
            </a:lstStyle>
            <a:p>
              <a:pPr defTabSz="1219170" eaLnBrk="1" fontAlgn="base" hangingPunct="1">
                <a:lnSpc>
                  <a:spcPct val="100000"/>
                </a:lnSpc>
                <a:spcBef>
                  <a:spcPct val="0"/>
                </a:spcBef>
                <a:spcAft>
                  <a:spcPct val="0"/>
                </a:spcAft>
                <a:buSzTx/>
                <a:buNone/>
                <a:defRPr/>
              </a:pPr>
              <a:endParaRPr lang="fr-CA" altLang="en-US" sz="3200"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0249" name="Text Box 10"/>
            <p:cNvSpPr txBox="1">
              <a:spLocks noChangeArrowheads="1"/>
            </p:cNvSpPr>
            <p:nvPr/>
          </p:nvSpPr>
          <p:spPr bwMode="auto">
            <a:xfrm>
              <a:off x="475270" y="3456983"/>
              <a:ext cx="3929675" cy="58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5000"/>
                </a:lnSpc>
                <a:spcAft>
                  <a:spcPts val="600"/>
                </a:spcAft>
                <a:buSzPct val="80000"/>
                <a:buChar char="•"/>
                <a:tabLst>
                  <a:tab pos="1601788" algn="l"/>
                </a:tabLst>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tabLst>
                  <a:tab pos="1601788" algn="l"/>
                </a:tabLst>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tabLst>
                  <a:tab pos="1601788" algn="l"/>
                </a:tabLst>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tabLst>
                  <a:tab pos="1601788" algn="l"/>
                </a:tabLst>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tabLst>
                  <a:tab pos="1601788" algn="l"/>
                </a:tabLst>
                <a:defRPr sz="1000">
                  <a:solidFill>
                    <a:schemeClr val="bg2"/>
                  </a:solidFill>
                  <a:latin typeface="Trebuchet MS" pitchFamily="34" charset="0"/>
                  <a:ea typeface="Arial Unicode MS" pitchFamily="34" charset="-128"/>
                  <a:cs typeface="Arial Unicode MS" pitchFamily="34" charset="-128"/>
                </a:defRPr>
              </a:lvl9pPr>
            </a:lstStyle>
            <a:p>
              <a:pPr defTabSz="1219170" eaLnBrk="1" fontAlgn="base" hangingPunct="1">
                <a:lnSpc>
                  <a:spcPct val="100000"/>
                </a:lnSpc>
                <a:spcBef>
                  <a:spcPct val="50000"/>
                </a:spcBef>
                <a:spcAft>
                  <a:spcPct val="0"/>
                </a:spcAft>
                <a:buSzTx/>
                <a:buNone/>
                <a:tabLst>
                  <a:tab pos="2135664" algn="l"/>
                </a:tabLst>
                <a:defRPr/>
              </a:pPr>
              <a:r>
                <a:rPr lang="fr-CA" altLang="en-US" sz="3200" dirty="0">
                  <a:solidFill>
                    <a:srgbClr val="000000"/>
                  </a:solidFill>
                  <a:latin typeface="Arial" panose="020B0604020202020204" pitchFamily="34" charset="0"/>
                  <a:ea typeface="Arial Unicode MS" panose="020B0604020202020204" pitchFamily="34" charset="-128"/>
                  <a:cs typeface="Arial" panose="020B0604020202020204" pitchFamily="34" charset="0"/>
                </a:rPr>
                <a:t>72 ÷ 6 %	</a:t>
              </a:r>
              <a:r>
                <a:rPr lang="fr-CA" altLang="en-US" sz="3200" b="1" dirty="0">
                  <a:solidFill>
                    <a:srgbClr val="FFFFFF"/>
                  </a:solidFill>
                  <a:latin typeface="Arial" panose="020B0604020202020204" pitchFamily="34" charset="0"/>
                  <a:ea typeface="Arial Unicode MS" panose="020B0604020202020204" pitchFamily="34" charset="-128"/>
                  <a:cs typeface="Arial" panose="020B0604020202020204" pitchFamily="34" charset="0"/>
                </a:rPr>
                <a:t>12 </a:t>
              </a:r>
              <a:r>
                <a:rPr lang="fr-CA" altLang="en-US" sz="3200" b="1" dirty="0" err="1">
                  <a:solidFill>
                    <a:srgbClr val="FFFFFF"/>
                  </a:solidFill>
                  <a:latin typeface="Arial" panose="020B0604020202020204" pitchFamily="34" charset="0"/>
                  <a:ea typeface="Arial Unicode MS" panose="020B0604020202020204" pitchFamily="34" charset="-128"/>
                  <a:cs typeface="Arial" panose="020B0604020202020204" pitchFamily="34" charset="0"/>
                </a:rPr>
                <a:t>ane</a:t>
              </a:r>
              <a:endParaRPr lang="fr-CA" altLang="en-US" sz="3200" b="1"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p:txBody>
        </p:sp>
      </p:grpSp>
      <p:sp>
        <p:nvSpPr>
          <p:cNvPr id="12" name="Text Box 3"/>
          <p:cNvSpPr txBox="1">
            <a:spLocks noChangeArrowheads="1"/>
          </p:cNvSpPr>
          <p:nvPr/>
        </p:nvSpPr>
        <p:spPr bwMode="auto">
          <a:xfrm>
            <a:off x="530226" y="1114251"/>
            <a:ext cx="11127316"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5000"/>
              </a:lnSpc>
              <a:spcAft>
                <a:spcPts val="600"/>
              </a:spcAft>
              <a:buSzPct val="80000"/>
              <a:buChar char="•"/>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9pPr>
          </a:lstStyle>
          <a:p>
            <a:pPr defTabSz="1219170" eaLnBrk="1" fontAlgn="base" hangingPunct="1">
              <a:spcBef>
                <a:spcPct val="0"/>
              </a:spcBef>
              <a:spcAft>
                <a:spcPct val="30000"/>
              </a:spcAft>
              <a:buSzTx/>
              <a:buNone/>
              <a:defRPr/>
            </a:pP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Règ</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72 se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yon</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lòt</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prensip</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enpòtan</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ki</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dwe</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konprann</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sou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majik</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enterè</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konpoze</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Kalkil</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senp</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sa a (72÷ to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enterè</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ba</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ou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kantite</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ane</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apwoksimatif</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nan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ane</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pou double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ekonomi</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ou (72÷3 = 24 an / 72÷6 = 12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ane</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 / 72÷12 = 6 </a:t>
            </a:r>
            <a:r>
              <a:rPr lang="fr-CA" altLang="en-US" sz="240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ane</a:t>
            </a:r>
            <a:r>
              <a:rPr lang="fr-CA" altLang="en-US"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a:t>
            </a:r>
            <a:endParaRPr lang="fr-CA" altLang="en-US" sz="3200"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3" name="Text Box 14"/>
          <p:cNvSpPr txBox="1">
            <a:spLocks noChangeArrowheads="1"/>
          </p:cNvSpPr>
          <p:nvPr/>
        </p:nvSpPr>
        <p:spPr bwMode="auto">
          <a:xfrm>
            <a:off x="594784" y="5830997"/>
            <a:ext cx="11138507"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85000"/>
              </a:lnSpc>
              <a:spcAft>
                <a:spcPts val="600"/>
              </a:spcAft>
              <a:buSzPct val="80000"/>
              <a:buChar char="•"/>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9pPr>
          </a:lstStyle>
          <a:p>
            <a:pPr defTabSz="1219170" fontAlgn="base">
              <a:spcBef>
                <a:spcPct val="0"/>
              </a:spcBef>
              <a:spcAft>
                <a:spcPts val="0"/>
              </a:spcAft>
              <a:buSzTx/>
              <a:buNone/>
              <a:defRPr/>
            </a:pPr>
            <a:r>
              <a:rPr lang="fr-CA" altLang="en-US" sz="1200" dirty="0">
                <a:solidFill>
                  <a:srgbClr val="000000">
                    <a:lumMod val="65000"/>
                    <a:lumOff val="35000"/>
                  </a:srgbClr>
                </a:solidFill>
                <a:latin typeface="Arial Narrow" panose="020B0604020202020204" pitchFamily="34" charset="0"/>
                <a:ea typeface="Arial Unicode MS" panose="020B0604020202020204" pitchFamily="34" charset="-128"/>
                <a:cs typeface="Arial Unicode MS" pitchFamily="-112" charset="0"/>
              </a:rPr>
              <a:t>Le tableau sert à illustrer le fonctionnement du concept de la Règle de 72 d’un point de vue mathématique. Il n’a pas pour objet de représenter un placement en particulier. Le tableau se fonde sur</a:t>
            </a:r>
          </a:p>
          <a:p>
            <a:pPr defTabSz="1219170" fontAlgn="base">
              <a:spcBef>
                <a:spcPct val="0"/>
              </a:spcBef>
              <a:spcAft>
                <a:spcPts val="0"/>
              </a:spcAft>
              <a:buSzTx/>
              <a:buNone/>
              <a:defRPr/>
            </a:pPr>
            <a:r>
              <a:rPr lang="fr-CA" altLang="en-US" sz="1200" dirty="0">
                <a:solidFill>
                  <a:srgbClr val="000000">
                    <a:lumMod val="65000"/>
                    <a:lumOff val="35000"/>
                  </a:srgbClr>
                </a:solidFill>
                <a:latin typeface="Arial Narrow" panose="020B0604020202020204" pitchFamily="34" charset="0"/>
                <a:ea typeface="Arial Unicode MS" panose="020B0604020202020204" pitchFamily="34" charset="-128"/>
                <a:cs typeface="Arial Unicode MS" pitchFamily="-112" charset="0"/>
              </a:rPr>
              <a:t>des taux de rendement constants, contrairement aux placements réels, dont la valeur fluctue. Il ne tient pas compte des frais et des impôts qui entraîneraient une diminution du rendement. Il est</a:t>
            </a:r>
          </a:p>
          <a:p>
            <a:pPr defTabSz="1219170" fontAlgn="base">
              <a:spcBef>
                <a:spcPct val="0"/>
              </a:spcBef>
              <a:spcAft>
                <a:spcPts val="0"/>
              </a:spcAft>
              <a:buSzTx/>
              <a:buNone/>
              <a:defRPr/>
            </a:pPr>
            <a:r>
              <a:rPr lang="fr-CA" altLang="en-US" sz="1200" dirty="0">
                <a:solidFill>
                  <a:srgbClr val="000000">
                    <a:lumMod val="65000"/>
                    <a:lumOff val="35000"/>
                  </a:srgbClr>
                </a:solidFill>
                <a:latin typeface="Arial Narrow" panose="020B0604020202020204" pitchFamily="34" charset="0"/>
                <a:ea typeface="Arial Unicode MS" panose="020B0604020202020204" pitchFamily="34" charset="-128"/>
                <a:cs typeface="Arial Unicode MS" pitchFamily="-112" charset="0"/>
              </a:rPr>
              <a:t>peu probable qu’un placement croisse d’au moins 10 % sur une base régulière.</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ales Presentation">
  <a:themeElements>
    <a:clrScheme name="Sales Presentation 2">
      <a:dk1>
        <a:srgbClr val="000000"/>
      </a:dk1>
      <a:lt1>
        <a:srgbClr val="FFFFFF"/>
      </a:lt1>
      <a:dk2>
        <a:srgbClr val="000000"/>
      </a:dk2>
      <a:lt2>
        <a:srgbClr val="000000"/>
      </a:lt2>
      <a:accent1>
        <a:srgbClr val="152B7D"/>
      </a:accent1>
      <a:accent2>
        <a:srgbClr val="D5D9E7"/>
      </a:accent2>
      <a:accent3>
        <a:srgbClr val="FFFFFF"/>
      </a:accent3>
      <a:accent4>
        <a:srgbClr val="000000"/>
      </a:accent4>
      <a:accent5>
        <a:srgbClr val="AAACBF"/>
      </a:accent5>
      <a:accent6>
        <a:srgbClr val="C1C4D1"/>
      </a:accent6>
      <a:hlink>
        <a:srgbClr val="568AB7"/>
      </a:hlink>
      <a:folHlink>
        <a:srgbClr val="F89F00"/>
      </a:folHlink>
    </a:clrScheme>
    <a:fontScheme name="Sales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ales Presentation 1">
        <a:dk1>
          <a:srgbClr val="000000"/>
        </a:dk1>
        <a:lt1>
          <a:srgbClr val="FFFFFF"/>
        </a:lt1>
        <a:dk2>
          <a:srgbClr val="000000"/>
        </a:dk2>
        <a:lt2>
          <a:srgbClr val="000000"/>
        </a:lt2>
        <a:accent1>
          <a:srgbClr val="07479D"/>
        </a:accent1>
        <a:accent2>
          <a:srgbClr val="0066CC"/>
        </a:accent2>
        <a:accent3>
          <a:srgbClr val="FFFFFF"/>
        </a:accent3>
        <a:accent4>
          <a:srgbClr val="000000"/>
        </a:accent4>
        <a:accent5>
          <a:srgbClr val="AAB1CC"/>
        </a:accent5>
        <a:accent6>
          <a:srgbClr val="005CB9"/>
        </a:accent6>
        <a:hlink>
          <a:srgbClr val="FF0000"/>
        </a:hlink>
        <a:folHlink>
          <a:srgbClr val="003366"/>
        </a:folHlink>
      </a:clrScheme>
      <a:clrMap bg1="lt1" tx1="dk1" bg2="lt2" tx2="dk2" accent1="accent1" accent2="accent2" accent3="accent3" accent4="accent4" accent5="accent5" accent6="accent6" hlink="hlink" folHlink="folHlink"/>
    </a:extraClrScheme>
    <a:extraClrScheme>
      <a:clrScheme name="Sales Presentation 2">
        <a:dk1>
          <a:srgbClr val="000000"/>
        </a:dk1>
        <a:lt1>
          <a:srgbClr val="FFFFFF"/>
        </a:lt1>
        <a:dk2>
          <a:srgbClr val="000000"/>
        </a:dk2>
        <a:lt2>
          <a:srgbClr val="000000"/>
        </a:lt2>
        <a:accent1>
          <a:srgbClr val="152B7D"/>
        </a:accent1>
        <a:accent2>
          <a:srgbClr val="D5D9E7"/>
        </a:accent2>
        <a:accent3>
          <a:srgbClr val="FFFFFF"/>
        </a:accent3>
        <a:accent4>
          <a:srgbClr val="000000"/>
        </a:accent4>
        <a:accent5>
          <a:srgbClr val="AAACBF"/>
        </a:accent5>
        <a:accent6>
          <a:srgbClr val="C1C4D1"/>
        </a:accent6>
        <a:hlink>
          <a:srgbClr val="568AB7"/>
        </a:hlink>
        <a:folHlink>
          <a:srgbClr val="F89F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23049</TotalTime>
  <Words>1862</Words>
  <Application>Microsoft Office PowerPoint</Application>
  <PresentationFormat>Widescreen</PresentationFormat>
  <Paragraphs>236</Paragraphs>
  <Slides>15</Slides>
  <Notes>5</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15</vt:i4>
      </vt:variant>
    </vt:vector>
  </HeadingPairs>
  <TitlesOfParts>
    <vt:vector size="35" baseType="lpstr">
      <vt:lpstr>Arial</vt:lpstr>
      <vt:lpstr>Arial Narrow</vt:lpstr>
      <vt:lpstr>Arial Unicode MS</vt:lpstr>
      <vt:lpstr>Calibri</vt:lpstr>
      <vt:lpstr>Calibri (MS)</vt:lpstr>
      <vt:lpstr>Calibri Light</vt:lpstr>
      <vt:lpstr>Helvetica</vt:lpstr>
      <vt:lpstr>Helvetica Bold</vt:lpstr>
      <vt:lpstr>Helvetica Bold Italics</vt:lpstr>
      <vt:lpstr>Helvetica Light</vt:lpstr>
      <vt:lpstr>Open Sans</vt:lpstr>
      <vt:lpstr>Trebuchet MS</vt:lpstr>
      <vt:lpstr>TT Rounds Condensed</vt:lpstr>
      <vt:lpstr>TT Rounds Condensed Bold</vt:lpstr>
      <vt:lpstr>Verdana</vt:lpstr>
      <vt:lpstr>1_Office Theme</vt:lpstr>
      <vt:lpstr>Office Theme</vt:lpstr>
      <vt:lpstr>3_Office Theme</vt:lpstr>
      <vt:lpstr>4_Office Theme</vt:lpstr>
      <vt:lpstr>Sales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Teyori responsablite diminye</vt:lpstr>
      <vt:lpstr>Règ 72</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toler</dc:creator>
  <cp:lastModifiedBy>Coach Chelly Toler</cp:lastModifiedBy>
  <cp:revision>10</cp:revision>
  <dcterms:created xsi:type="dcterms:W3CDTF">2023-09-22T01:18:44Z</dcterms:created>
  <dcterms:modified xsi:type="dcterms:W3CDTF">2026-01-01T06:08:58Z</dcterms:modified>
</cp:coreProperties>
</file>