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696" r:id="rId5"/>
  </p:sldMasterIdLst>
  <p:notesMasterIdLst>
    <p:notesMasterId r:id="rId22"/>
  </p:notesMasterIdLst>
  <p:sldIdLst>
    <p:sldId id="257" r:id="rId6"/>
    <p:sldId id="720" r:id="rId7"/>
    <p:sldId id="258" r:id="rId8"/>
    <p:sldId id="259" r:id="rId9"/>
    <p:sldId id="713" r:id="rId10"/>
    <p:sldId id="722" r:id="rId11"/>
    <p:sldId id="262" r:id="rId12"/>
    <p:sldId id="344" r:id="rId13"/>
    <p:sldId id="511" r:id="rId14"/>
    <p:sldId id="716" r:id="rId15"/>
    <p:sldId id="721" r:id="rId16"/>
    <p:sldId id="263" r:id="rId17"/>
    <p:sldId id="392" r:id="rId18"/>
    <p:sldId id="309" r:id="rId19"/>
    <p:sldId id="719"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10C98-ECCB-4CA9-B4B4-CEF96C59A528}" v="54" dt="2026-01-01T05:44:06.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72" d="100"/>
          <a:sy n="72" d="100"/>
        </p:scale>
        <p:origin x="27" y="5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BD6E6E84-2B44-41B9-A3B4-9F00FD8C1E04}"/>
    <pc:docChg chg="undo custSel addSld delSld modSld delMainMaster">
      <pc:chgData name="Coach Chelly Toler" userId="bd7113ebc7aaf60b" providerId="LiveId" clId="{BD6E6E84-2B44-41B9-A3B4-9F00FD8C1E04}" dt="2026-01-01T05:44:47.222" v="461" actId="1076"/>
      <pc:docMkLst>
        <pc:docMk/>
      </pc:docMkLst>
      <pc:sldChg chg="modSp add mod modTransition">
        <pc:chgData name="Coach Chelly Toler" userId="bd7113ebc7aaf60b" providerId="LiveId" clId="{BD6E6E84-2B44-41B9-A3B4-9F00FD8C1E04}" dt="2025-12-26T17:51:03.822" v="42"/>
        <pc:sldMkLst>
          <pc:docMk/>
          <pc:sldMk cId="0" sldId="258"/>
        </pc:sldMkLst>
        <pc:spChg chg="mod">
          <ac:chgData name="Coach Chelly Toler" userId="bd7113ebc7aaf60b" providerId="LiveId" clId="{BD6E6E84-2B44-41B9-A3B4-9F00FD8C1E04}" dt="2025-12-26T17:43:02.440" v="16" actId="1076"/>
          <ac:spMkLst>
            <pc:docMk/>
            <pc:sldMk cId="0" sldId="258"/>
            <ac:spMk id="16" creationId="{00000000-0000-0000-0000-000000000000}"/>
          </ac:spMkLst>
        </pc:spChg>
        <pc:spChg chg="mod">
          <ac:chgData name="Coach Chelly Toler" userId="bd7113ebc7aaf60b" providerId="LiveId" clId="{BD6E6E84-2B44-41B9-A3B4-9F00FD8C1E04}" dt="2025-12-26T17:42:58.902" v="15" actId="1076"/>
          <ac:spMkLst>
            <pc:docMk/>
            <pc:sldMk cId="0" sldId="258"/>
            <ac:spMk id="19" creationId="{00000000-0000-0000-0000-000000000000}"/>
          </ac:spMkLst>
        </pc:spChg>
        <pc:spChg chg="mod">
          <ac:chgData name="Coach Chelly Toler" userId="bd7113ebc7aaf60b" providerId="LiveId" clId="{BD6E6E84-2B44-41B9-A3B4-9F00FD8C1E04}" dt="2025-12-26T17:50:52.416" v="41"/>
          <ac:spMkLst>
            <pc:docMk/>
            <pc:sldMk cId="0" sldId="258"/>
            <ac:spMk id="20" creationId="{00000000-0000-0000-0000-000000000000}"/>
          </ac:spMkLst>
        </pc:spChg>
        <pc:spChg chg="mod">
          <ac:chgData name="Coach Chelly Toler" userId="bd7113ebc7aaf60b" providerId="LiveId" clId="{BD6E6E84-2B44-41B9-A3B4-9F00FD8C1E04}" dt="2025-12-26T17:51:03.822" v="42"/>
          <ac:spMkLst>
            <pc:docMk/>
            <pc:sldMk cId="0" sldId="258"/>
            <ac:spMk id="21" creationId="{00000000-0000-0000-0000-000000000000}"/>
          </ac:spMkLst>
        </pc:spChg>
        <pc:spChg chg="mod">
          <ac:chgData name="Coach Chelly Toler" userId="bd7113ebc7aaf60b" providerId="LiveId" clId="{BD6E6E84-2B44-41B9-A3B4-9F00FD8C1E04}" dt="2025-12-26T17:43:08.874" v="17" actId="1076"/>
          <ac:spMkLst>
            <pc:docMk/>
            <pc:sldMk cId="0" sldId="258"/>
            <ac:spMk id="22" creationId="{00000000-0000-0000-0000-000000000000}"/>
          </ac:spMkLst>
        </pc:spChg>
        <pc:grpChg chg="mod">
          <ac:chgData name="Coach Chelly Toler" userId="bd7113ebc7aaf60b" providerId="LiveId" clId="{BD6E6E84-2B44-41B9-A3B4-9F00FD8C1E04}" dt="2025-12-26T17:42:53.868" v="14" actId="1076"/>
          <ac:grpSpMkLst>
            <pc:docMk/>
            <pc:sldMk cId="0" sldId="258"/>
            <ac:grpSpMk id="9" creationId="{00000000-0000-0000-0000-000000000000}"/>
          </ac:grpSpMkLst>
        </pc:grpChg>
      </pc:sldChg>
      <pc:sldChg chg="modSp add mod modTransition">
        <pc:chgData name="Coach Chelly Toler" userId="bd7113ebc7aaf60b" providerId="LiveId" clId="{BD6E6E84-2B44-41B9-A3B4-9F00FD8C1E04}" dt="2026-01-01T05:31:54.490" v="233" actId="1076"/>
        <pc:sldMkLst>
          <pc:docMk/>
          <pc:sldMk cId="0" sldId="259"/>
        </pc:sldMkLst>
        <pc:spChg chg="mod">
          <ac:chgData name="Coach Chelly Toler" userId="bd7113ebc7aaf60b" providerId="LiveId" clId="{BD6E6E84-2B44-41B9-A3B4-9F00FD8C1E04}" dt="2025-12-26T17:44:52.442" v="23" actId="1076"/>
          <ac:spMkLst>
            <pc:docMk/>
            <pc:sldMk cId="0" sldId="259"/>
            <ac:spMk id="22" creationId="{00000000-0000-0000-0000-000000000000}"/>
          </ac:spMkLst>
        </pc:spChg>
        <pc:spChg chg="mod">
          <ac:chgData name="Coach Chelly Toler" userId="bd7113ebc7aaf60b" providerId="LiveId" clId="{BD6E6E84-2B44-41B9-A3B4-9F00FD8C1E04}" dt="2025-12-26T17:46:36.496" v="34" actId="1076"/>
          <ac:spMkLst>
            <pc:docMk/>
            <pc:sldMk cId="0" sldId="259"/>
            <ac:spMk id="32" creationId="{00000000-0000-0000-0000-000000000000}"/>
          </ac:spMkLst>
        </pc:spChg>
        <pc:spChg chg="mod">
          <ac:chgData name="Coach Chelly Toler" userId="bd7113ebc7aaf60b" providerId="LiveId" clId="{BD6E6E84-2B44-41B9-A3B4-9F00FD8C1E04}" dt="2026-01-01T05:31:54.490" v="233" actId="1076"/>
          <ac:spMkLst>
            <pc:docMk/>
            <pc:sldMk cId="0" sldId="259"/>
            <ac:spMk id="36" creationId="{00000000-0000-0000-0000-000000000000}"/>
          </ac:spMkLst>
        </pc:spChg>
        <pc:spChg chg="mod">
          <ac:chgData name="Coach Chelly Toler" userId="bd7113ebc7aaf60b" providerId="LiveId" clId="{BD6E6E84-2B44-41B9-A3B4-9F00FD8C1E04}" dt="2025-12-26T17:45:52.013" v="31" actId="1076"/>
          <ac:spMkLst>
            <pc:docMk/>
            <pc:sldMk cId="0" sldId="259"/>
            <ac:spMk id="39" creationId="{00000000-0000-0000-0000-000000000000}"/>
          </ac:spMkLst>
        </pc:spChg>
        <pc:spChg chg="mod">
          <ac:chgData name="Coach Chelly Toler" userId="bd7113ebc7aaf60b" providerId="LiveId" clId="{BD6E6E84-2B44-41B9-A3B4-9F00FD8C1E04}" dt="2025-12-26T17:45:11.839" v="26" actId="1076"/>
          <ac:spMkLst>
            <pc:docMk/>
            <pc:sldMk cId="0" sldId="259"/>
            <ac:spMk id="40" creationId="{00000000-0000-0000-0000-000000000000}"/>
          </ac:spMkLst>
        </pc:spChg>
        <pc:grpChg chg="mod">
          <ac:chgData name="Coach Chelly Toler" userId="bd7113ebc7aaf60b" providerId="LiveId" clId="{BD6E6E84-2B44-41B9-A3B4-9F00FD8C1E04}" dt="2025-12-26T17:47:14.330" v="38" actId="1076"/>
          <ac:grpSpMkLst>
            <pc:docMk/>
            <pc:sldMk cId="0" sldId="259"/>
            <ac:grpSpMk id="2" creationId="{00000000-0000-0000-0000-000000000000}"/>
          </ac:grpSpMkLst>
        </pc:grpChg>
        <pc:grpChg chg="mod">
          <ac:chgData name="Coach Chelly Toler" userId="bd7113ebc7aaf60b" providerId="LiveId" clId="{BD6E6E84-2B44-41B9-A3B4-9F00FD8C1E04}" dt="2025-12-26T17:46:19.168" v="32" actId="1076"/>
          <ac:grpSpMkLst>
            <pc:docMk/>
            <pc:sldMk cId="0" sldId="259"/>
            <ac:grpSpMk id="15" creationId="{00000000-0000-0000-0000-000000000000}"/>
          </ac:grpSpMkLst>
        </pc:grpChg>
        <pc:grpChg chg="mod">
          <ac:chgData name="Coach Chelly Toler" userId="bd7113ebc7aaf60b" providerId="LiveId" clId="{BD6E6E84-2B44-41B9-A3B4-9F00FD8C1E04}" dt="2025-12-26T17:46:40.510" v="35" actId="1076"/>
          <ac:grpSpMkLst>
            <pc:docMk/>
            <pc:sldMk cId="0" sldId="259"/>
            <ac:grpSpMk id="17" creationId="{00000000-0000-0000-0000-000000000000}"/>
          </ac:grpSpMkLst>
        </pc:grpChg>
        <pc:grpChg chg="mod">
          <ac:chgData name="Coach Chelly Toler" userId="bd7113ebc7aaf60b" providerId="LiveId" clId="{BD6E6E84-2B44-41B9-A3B4-9F00FD8C1E04}" dt="2025-12-26T17:45:46.495" v="30" actId="1076"/>
          <ac:grpSpMkLst>
            <pc:docMk/>
            <pc:sldMk cId="0" sldId="259"/>
            <ac:grpSpMk id="21" creationId="{00000000-0000-0000-0000-000000000000}"/>
          </ac:grpSpMkLst>
        </pc:grpChg>
      </pc:sldChg>
      <pc:sldChg chg="modSp add mod">
        <pc:chgData name="Coach Chelly Toler" userId="bd7113ebc7aaf60b" providerId="LiveId" clId="{BD6E6E84-2B44-41B9-A3B4-9F00FD8C1E04}" dt="2025-12-26T17:55:29.245" v="63" actId="5793"/>
        <pc:sldMkLst>
          <pc:docMk/>
          <pc:sldMk cId="0" sldId="262"/>
        </pc:sldMkLst>
        <pc:spChg chg="mod">
          <ac:chgData name="Coach Chelly Toler" userId="bd7113ebc7aaf60b" providerId="LiveId" clId="{BD6E6E84-2B44-41B9-A3B4-9F00FD8C1E04}" dt="2025-12-26T17:52:51.510" v="46" actId="1076"/>
          <ac:spMkLst>
            <pc:docMk/>
            <pc:sldMk cId="0" sldId="262"/>
            <ac:spMk id="2" creationId="{00000000-0000-0000-0000-000000000000}"/>
          </ac:spMkLst>
        </pc:spChg>
        <pc:spChg chg="mod">
          <ac:chgData name="Coach Chelly Toler" userId="bd7113ebc7aaf60b" providerId="LiveId" clId="{BD6E6E84-2B44-41B9-A3B4-9F00FD8C1E04}" dt="2025-12-26T17:55:29.245" v="63" actId="5793"/>
          <ac:spMkLst>
            <pc:docMk/>
            <pc:sldMk cId="0" sldId="262"/>
            <ac:spMk id="46" creationId="{00000000-0000-0000-0000-000000000000}"/>
          </ac:spMkLst>
        </pc:spChg>
        <pc:spChg chg="mod">
          <ac:chgData name="Coach Chelly Toler" userId="bd7113ebc7aaf60b" providerId="LiveId" clId="{BD6E6E84-2B44-41B9-A3B4-9F00FD8C1E04}" dt="2025-12-26T17:53:43.670" v="50" actId="1076"/>
          <ac:spMkLst>
            <pc:docMk/>
            <pc:sldMk cId="0" sldId="262"/>
            <ac:spMk id="48" creationId="{00000000-0000-0000-0000-000000000000}"/>
          </ac:spMkLst>
        </pc:spChg>
        <pc:spChg chg="mod">
          <ac:chgData name="Coach Chelly Toler" userId="bd7113ebc7aaf60b" providerId="LiveId" clId="{BD6E6E84-2B44-41B9-A3B4-9F00FD8C1E04}" dt="2025-12-26T17:52:58.394" v="47" actId="1076"/>
          <ac:spMkLst>
            <pc:docMk/>
            <pc:sldMk cId="0" sldId="262"/>
            <ac:spMk id="53" creationId="{00000000-0000-0000-0000-000000000000}"/>
          </ac:spMkLst>
        </pc:spChg>
      </pc:sldChg>
      <pc:sldChg chg="addSp delSp modSp mod">
        <pc:chgData name="Coach Chelly Toler" userId="bd7113ebc7aaf60b" providerId="LiveId" clId="{BD6E6E84-2B44-41B9-A3B4-9F00FD8C1E04}" dt="2026-01-01T05:34:09.520" v="251" actId="255"/>
        <pc:sldMkLst>
          <pc:docMk/>
          <pc:sldMk cId="0" sldId="263"/>
        </pc:sldMkLst>
        <pc:spChg chg="mod">
          <ac:chgData name="Coach Chelly Toler" userId="bd7113ebc7aaf60b" providerId="LiveId" clId="{BD6E6E84-2B44-41B9-A3B4-9F00FD8C1E04}" dt="2025-12-26T18:06:29.199" v="117" actId="1076"/>
          <ac:spMkLst>
            <pc:docMk/>
            <pc:sldMk cId="0" sldId="263"/>
            <ac:spMk id="19" creationId="{63C899DB-5B1D-EF19-98DC-726FCD9BB096}"/>
          </ac:spMkLst>
        </pc:spChg>
        <pc:spChg chg="mod">
          <ac:chgData name="Coach Chelly Toler" userId="bd7113ebc7aaf60b" providerId="LiveId" clId="{BD6E6E84-2B44-41B9-A3B4-9F00FD8C1E04}" dt="2026-01-01T05:34:09.520" v="251" actId="255"/>
          <ac:spMkLst>
            <pc:docMk/>
            <pc:sldMk cId="0" sldId="263"/>
            <ac:spMk id="21" creationId="{00000000-0000-0000-0000-000000000000}"/>
          </ac:spMkLst>
        </pc:spChg>
        <pc:spChg chg="mod">
          <ac:chgData name="Coach Chelly Toler" userId="bd7113ebc7aaf60b" providerId="LiveId" clId="{BD6E6E84-2B44-41B9-A3B4-9F00FD8C1E04}" dt="2025-12-26T18:11:30.511" v="188" actId="20577"/>
          <ac:spMkLst>
            <pc:docMk/>
            <pc:sldMk cId="0" sldId="263"/>
            <ac:spMk id="22" creationId="{00000000-0000-0000-0000-000000000000}"/>
          </ac:spMkLst>
        </pc:spChg>
        <pc:spChg chg="mod">
          <ac:chgData name="Coach Chelly Toler" userId="bd7113ebc7aaf60b" providerId="LiveId" clId="{BD6E6E84-2B44-41B9-A3B4-9F00FD8C1E04}" dt="2025-12-26T18:12:06.763" v="200" actId="20577"/>
          <ac:spMkLst>
            <pc:docMk/>
            <pc:sldMk cId="0" sldId="263"/>
            <ac:spMk id="23" creationId="{00000000-0000-0000-0000-000000000000}"/>
          </ac:spMkLst>
        </pc:spChg>
        <pc:spChg chg="mod">
          <ac:chgData name="Coach Chelly Toler" userId="bd7113ebc7aaf60b" providerId="LiveId" clId="{BD6E6E84-2B44-41B9-A3B4-9F00FD8C1E04}" dt="2025-12-26T18:12:44.089" v="212" actId="20577"/>
          <ac:spMkLst>
            <pc:docMk/>
            <pc:sldMk cId="0" sldId="263"/>
            <ac:spMk id="24" creationId="{00000000-0000-0000-0000-000000000000}"/>
          </ac:spMkLst>
        </pc:spChg>
        <pc:grpChg chg="mod">
          <ac:chgData name="Coach Chelly Toler" userId="bd7113ebc7aaf60b" providerId="LiveId" clId="{BD6E6E84-2B44-41B9-A3B4-9F00FD8C1E04}" dt="2025-12-26T18:06:39.234" v="119" actId="1076"/>
          <ac:grpSpMkLst>
            <pc:docMk/>
            <pc:sldMk cId="0" sldId="263"/>
            <ac:grpSpMk id="2" creationId="{00000000-0000-0000-0000-000000000000}"/>
          </ac:grpSpMkLst>
        </pc:grpChg>
        <pc:grpChg chg="add mod">
          <ac:chgData name="Coach Chelly Toler" userId="bd7113ebc7aaf60b" providerId="LiveId" clId="{BD6E6E84-2B44-41B9-A3B4-9F00FD8C1E04}" dt="2025-12-26T18:06:49.514" v="121" actId="1076"/>
          <ac:grpSpMkLst>
            <pc:docMk/>
            <pc:sldMk cId="0" sldId="263"/>
            <ac:grpSpMk id="18" creationId="{7E533818-21C1-76BF-5105-E81DCF107D29}"/>
          </ac:grpSpMkLst>
        </pc:grpChg>
        <pc:graphicFrameChg chg="modGraphic">
          <ac:chgData name="Coach Chelly Toler" userId="bd7113ebc7aaf60b" providerId="LiveId" clId="{BD6E6E84-2B44-41B9-A3B4-9F00FD8C1E04}" dt="2026-01-01T05:33:32.110" v="248" actId="20577"/>
          <ac:graphicFrameMkLst>
            <pc:docMk/>
            <pc:sldMk cId="0" sldId="263"/>
            <ac:graphicFrameMk id="15" creationId="{00000000-0000-0000-0000-000000000000}"/>
          </ac:graphicFrameMkLst>
        </pc:graphicFrameChg>
        <pc:graphicFrameChg chg="modGraphic">
          <ac:chgData name="Coach Chelly Toler" userId="bd7113ebc7aaf60b" providerId="LiveId" clId="{BD6E6E84-2B44-41B9-A3B4-9F00FD8C1E04}" dt="2025-12-26T18:10:06.126" v="174" actId="20577"/>
          <ac:graphicFrameMkLst>
            <pc:docMk/>
            <pc:sldMk cId="0" sldId="263"/>
            <ac:graphicFrameMk id="16" creationId="{00000000-0000-0000-0000-000000000000}"/>
          </ac:graphicFrameMkLst>
        </pc:graphicFrameChg>
        <pc:graphicFrameChg chg="modGraphic">
          <ac:chgData name="Coach Chelly Toler" userId="bd7113ebc7aaf60b" providerId="LiveId" clId="{BD6E6E84-2B44-41B9-A3B4-9F00FD8C1E04}" dt="2025-12-26T18:10:11.212" v="178" actId="20577"/>
          <ac:graphicFrameMkLst>
            <pc:docMk/>
            <pc:sldMk cId="0" sldId="263"/>
            <ac:graphicFrameMk id="17" creationId="{00000000-0000-0000-0000-000000000000}"/>
          </ac:graphicFrameMkLst>
        </pc:graphicFrameChg>
      </pc:sldChg>
      <pc:sldChg chg="delSp modSp mod">
        <pc:chgData name="Coach Chelly Toler" userId="bd7113ebc7aaf60b" providerId="LiveId" clId="{BD6E6E84-2B44-41B9-A3B4-9F00FD8C1E04}" dt="2026-01-01T05:44:47.222" v="461" actId="1076"/>
        <pc:sldMkLst>
          <pc:docMk/>
          <pc:sldMk cId="0" sldId="266"/>
        </pc:sldMkLst>
        <pc:spChg chg="del mod">
          <ac:chgData name="Coach Chelly Toler" userId="bd7113ebc7aaf60b" providerId="LiveId" clId="{BD6E6E84-2B44-41B9-A3B4-9F00FD8C1E04}" dt="2026-01-01T05:41:21.742" v="290" actId="478"/>
          <ac:spMkLst>
            <pc:docMk/>
            <pc:sldMk cId="0" sldId="266"/>
            <ac:spMk id="11" creationId="{00000000-0000-0000-0000-000000000000}"/>
          </ac:spMkLst>
        </pc:spChg>
        <pc:spChg chg="mod">
          <ac:chgData name="Coach Chelly Toler" userId="bd7113ebc7aaf60b" providerId="LiveId" clId="{BD6E6E84-2B44-41B9-A3B4-9F00FD8C1E04}" dt="2026-01-01T05:44:34.939" v="460" actId="14100"/>
          <ac:spMkLst>
            <pc:docMk/>
            <pc:sldMk cId="0" sldId="266"/>
            <ac:spMk id="12" creationId="{00000000-0000-0000-0000-000000000000}"/>
          </ac:spMkLst>
        </pc:spChg>
        <pc:spChg chg="mod">
          <ac:chgData name="Coach Chelly Toler" userId="bd7113ebc7aaf60b" providerId="LiveId" clId="{BD6E6E84-2B44-41B9-A3B4-9F00FD8C1E04}" dt="2026-01-01T05:44:47.222" v="461" actId="1076"/>
          <ac:spMkLst>
            <pc:docMk/>
            <pc:sldMk cId="0" sldId="266"/>
            <ac:spMk id="18" creationId="{00000000-0000-0000-0000-000000000000}"/>
          </ac:spMkLst>
        </pc:spChg>
        <pc:spChg chg="mod">
          <ac:chgData name="Coach Chelly Toler" userId="bd7113ebc7aaf60b" providerId="LiveId" clId="{BD6E6E84-2B44-41B9-A3B4-9F00FD8C1E04}" dt="2026-01-01T05:41:00.295" v="287" actId="1076"/>
          <ac:spMkLst>
            <pc:docMk/>
            <pc:sldMk cId="0" sldId="266"/>
            <ac:spMk id="20" creationId="{AABBE06A-DA5F-9378-7E8F-28A833CB46CE}"/>
          </ac:spMkLst>
        </pc:spChg>
        <pc:spChg chg="mod">
          <ac:chgData name="Coach Chelly Toler" userId="bd7113ebc7aaf60b" providerId="LiveId" clId="{BD6E6E84-2B44-41B9-A3B4-9F00FD8C1E04}" dt="2026-01-01T05:41:10.436" v="288" actId="2711"/>
          <ac:spMkLst>
            <pc:docMk/>
            <pc:sldMk cId="0" sldId="266"/>
            <ac:spMk id="22" creationId="{15A5820F-CFCB-1576-C7EB-76BAE611EDD3}"/>
          </ac:spMkLst>
        </pc:spChg>
        <pc:spChg chg="mod">
          <ac:chgData name="Coach Chelly Toler" userId="bd7113ebc7aaf60b" providerId="LiveId" clId="{BD6E6E84-2B44-41B9-A3B4-9F00FD8C1E04}" dt="2026-01-01T05:40:26.672" v="282" actId="255"/>
          <ac:spMkLst>
            <pc:docMk/>
            <pc:sldMk cId="0" sldId="266"/>
            <ac:spMk id="24" creationId="{0D9FABF9-B4D5-5819-B7D3-4B4113FA0DBB}"/>
          </ac:spMkLst>
        </pc:spChg>
        <pc:spChg chg="mod">
          <ac:chgData name="Coach Chelly Toler" userId="bd7113ebc7aaf60b" providerId="LiveId" clId="{BD6E6E84-2B44-41B9-A3B4-9F00FD8C1E04}" dt="2026-01-01T05:42:15.506" v="296" actId="14100"/>
          <ac:spMkLst>
            <pc:docMk/>
            <pc:sldMk cId="0" sldId="266"/>
            <ac:spMk id="26" creationId="{FD4DB83E-913C-0CF0-6EDF-28C7E2DDEDD1}"/>
          </ac:spMkLst>
        </pc:spChg>
        <pc:spChg chg="mod">
          <ac:chgData name="Coach Chelly Toler" userId="bd7113ebc7aaf60b" providerId="LiveId" clId="{BD6E6E84-2B44-41B9-A3B4-9F00FD8C1E04}" dt="2026-01-01T05:44:18.062" v="459" actId="20577"/>
          <ac:spMkLst>
            <pc:docMk/>
            <pc:sldMk cId="0" sldId="266"/>
            <ac:spMk id="28" creationId="{EA53834D-52FA-A95C-3041-FC277C7ECA93}"/>
          </ac:spMkLst>
        </pc:spChg>
        <pc:grpChg chg="mod">
          <ac:chgData name="Coach Chelly Toler" userId="bd7113ebc7aaf60b" providerId="LiveId" clId="{BD6E6E84-2B44-41B9-A3B4-9F00FD8C1E04}" dt="2026-01-01T05:42:21.766" v="297" actId="1076"/>
          <ac:grpSpMkLst>
            <pc:docMk/>
            <pc:sldMk cId="0" sldId="266"/>
            <ac:grpSpMk id="2" creationId="{00000000-0000-0000-0000-000000000000}"/>
          </ac:grpSpMkLst>
        </pc:grpChg>
      </pc:sldChg>
      <pc:sldChg chg="addSp delSp modSp mod">
        <pc:chgData name="Coach Chelly Toler" userId="bd7113ebc7aaf60b" providerId="LiveId" clId="{BD6E6E84-2B44-41B9-A3B4-9F00FD8C1E04}" dt="2025-12-26T18:13:22.067" v="214" actId="478"/>
        <pc:sldMkLst>
          <pc:docMk/>
          <pc:sldMk cId="1762901810" sldId="392"/>
        </pc:sldMkLst>
      </pc:sldChg>
      <pc:sldChg chg="modSp add mod">
        <pc:chgData name="Coach Chelly Toler" userId="bd7113ebc7aaf60b" providerId="LiveId" clId="{BD6E6E84-2B44-41B9-A3B4-9F00FD8C1E04}" dt="2025-12-26T17:58:47.746" v="76" actId="20577"/>
        <pc:sldMkLst>
          <pc:docMk/>
          <pc:sldMk cId="3535148530" sldId="511"/>
        </pc:sldMkLst>
        <pc:spChg chg="mod">
          <ac:chgData name="Coach Chelly Toler" userId="bd7113ebc7aaf60b" providerId="LiveId" clId="{BD6E6E84-2B44-41B9-A3B4-9F00FD8C1E04}" dt="2025-12-26T17:58:03.272" v="73" actId="1076"/>
          <ac:spMkLst>
            <pc:docMk/>
            <pc:sldMk cId="3535148530" sldId="511"/>
            <ac:spMk id="2" creationId="{88A49772-D1C1-BCFB-827E-7034C606A294}"/>
          </ac:spMkLst>
        </pc:spChg>
        <pc:spChg chg="mod">
          <ac:chgData name="Coach Chelly Toler" userId="bd7113ebc7aaf60b" providerId="LiveId" clId="{BD6E6E84-2B44-41B9-A3B4-9F00FD8C1E04}" dt="2025-12-26T17:57:47.381" v="70"/>
          <ac:spMkLst>
            <pc:docMk/>
            <pc:sldMk cId="3535148530" sldId="511"/>
            <ac:spMk id="3" creationId="{AB04E620-10F0-C619-7D29-E2CB51ED27AC}"/>
          </ac:spMkLst>
        </pc:spChg>
        <pc:spChg chg="mod">
          <ac:chgData name="Coach Chelly Toler" userId="bd7113ebc7aaf60b" providerId="LiveId" clId="{BD6E6E84-2B44-41B9-A3B4-9F00FD8C1E04}" dt="2025-12-26T17:57:27.119" v="68" actId="1076"/>
          <ac:spMkLst>
            <pc:docMk/>
            <pc:sldMk cId="3535148530" sldId="511"/>
            <ac:spMk id="7" creationId="{48B99B6A-C2D6-EAED-5B8D-5209E5664D84}"/>
          </ac:spMkLst>
        </pc:spChg>
        <pc:spChg chg="mod">
          <ac:chgData name="Coach Chelly Toler" userId="bd7113ebc7aaf60b" providerId="LiveId" clId="{BD6E6E84-2B44-41B9-A3B4-9F00FD8C1E04}" dt="2025-12-26T17:58:20.173" v="75" actId="1076"/>
          <ac:spMkLst>
            <pc:docMk/>
            <pc:sldMk cId="3535148530" sldId="511"/>
            <ac:spMk id="13" creationId="{CE32F583-3D07-0AC9-2B7E-C86A8D3BE73B}"/>
          </ac:spMkLst>
        </pc:spChg>
        <pc:grpChg chg="mod">
          <ac:chgData name="Coach Chelly Toler" userId="bd7113ebc7aaf60b" providerId="LiveId" clId="{BD6E6E84-2B44-41B9-A3B4-9F00FD8C1E04}" dt="2025-12-26T17:57:59.865" v="72" actId="1076"/>
          <ac:grpSpMkLst>
            <pc:docMk/>
            <pc:sldMk cId="3535148530" sldId="511"/>
            <ac:grpSpMk id="8" creationId="{55B77BF5-8793-F10E-1E87-567335F02B58}"/>
          </ac:grpSpMkLst>
        </pc:grpChg>
        <pc:graphicFrameChg chg="mod modGraphic">
          <ac:chgData name="Coach Chelly Toler" userId="bd7113ebc7aaf60b" providerId="LiveId" clId="{BD6E6E84-2B44-41B9-A3B4-9F00FD8C1E04}" dt="2025-12-26T17:58:47.746" v="76" actId="20577"/>
          <ac:graphicFrameMkLst>
            <pc:docMk/>
            <pc:sldMk cId="3535148530" sldId="511"/>
            <ac:graphicFrameMk id="4" creationId="{3BE9C52A-55AF-AC98-89A5-834FC2E01E01}"/>
          </ac:graphicFrameMkLst>
        </pc:graphicFrameChg>
      </pc:sldChg>
      <pc:sldChg chg="delSp mod">
        <pc:chgData name="Coach Chelly Toler" userId="bd7113ebc7aaf60b" providerId="LiveId" clId="{BD6E6E84-2B44-41B9-A3B4-9F00FD8C1E04}" dt="2026-01-01T05:32:06.014" v="234" actId="478"/>
        <pc:sldMkLst>
          <pc:docMk/>
          <pc:sldMk cId="0" sldId="713"/>
        </pc:sldMkLst>
        <pc:picChg chg="del">
          <ac:chgData name="Coach Chelly Toler" userId="bd7113ebc7aaf60b" providerId="LiveId" clId="{BD6E6E84-2B44-41B9-A3B4-9F00FD8C1E04}" dt="2026-01-01T05:32:06.014" v="234" actId="478"/>
          <ac:picMkLst>
            <pc:docMk/>
            <pc:sldMk cId="0" sldId="713"/>
            <ac:picMk id="15" creationId="{BABCA6B3-5313-C4D8-4E15-A7ECBB3C571D}"/>
          </ac:picMkLst>
        </pc:picChg>
      </pc:sldChg>
      <pc:sldChg chg="modSp mod">
        <pc:chgData name="Coach Chelly Toler" userId="bd7113ebc7aaf60b" providerId="LiveId" clId="{BD6E6E84-2B44-41B9-A3B4-9F00FD8C1E04}" dt="2025-12-26T18:01:25.587" v="91" actId="14100"/>
        <pc:sldMkLst>
          <pc:docMk/>
          <pc:sldMk cId="0" sldId="716"/>
        </pc:sldMkLst>
        <pc:spChg chg="mod">
          <ac:chgData name="Coach Chelly Toler" userId="bd7113ebc7aaf60b" providerId="LiveId" clId="{BD6E6E84-2B44-41B9-A3B4-9F00FD8C1E04}" dt="2025-12-26T18:00:52.188" v="87" actId="14100"/>
          <ac:spMkLst>
            <pc:docMk/>
            <pc:sldMk cId="0" sldId="716"/>
            <ac:spMk id="30" creationId="{00000000-0000-0000-0000-000000000000}"/>
          </ac:spMkLst>
        </pc:spChg>
        <pc:spChg chg="mod">
          <ac:chgData name="Coach Chelly Toler" userId="bd7113ebc7aaf60b" providerId="LiveId" clId="{BD6E6E84-2B44-41B9-A3B4-9F00FD8C1E04}" dt="2025-12-26T18:00:23.843" v="83" actId="1076"/>
          <ac:spMkLst>
            <pc:docMk/>
            <pc:sldMk cId="0" sldId="716"/>
            <ac:spMk id="43" creationId="{00000000-0000-0000-0000-000000000000}"/>
          </ac:spMkLst>
        </pc:spChg>
        <pc:spChg chg="mod">
          <ac:chgData name="Coach Chelly Toler" userId="bd7113ebc7aaf60b" providerId="LiveId" clId="{BD6E6E84-2B44-41B9-A3B4-9F00FD8C1E04}" dt="2025-12-26T18:00:57.511" v="88" actId="1076"/>
          <ac:spMkLst>
            <pc:docMk/>
            <pc:sldMk cId="0" sldId="716"/>
            <ac:spMk id="50" creationId="{00000000-0000-0000-0000-000000000000}"/>
          </ac:spMkLst>
        </pc:spChg>
        <pc:spChg chg="mod">
          <ac:chgData name="Coach Chelly Toler" userId="bd7113ebc7aaf60b" providerId="LiveId" clId="{BD6E6E84-2B44-41B9-A3B4-9F00FD8C1E04}" dt="2025-12-26T17:59:28.581" v="77" actId="14100"/>
          <ac:spMkLst>
            <pc:docMk/>
            <pc:sldMk cId="0" sldId="716"/>
            <ac:spMk id="70" creationId="{00000000-0000-0000-0000-000000000000}"/>
          </ac:spMkLst>
        </pc:spChg>
        <pc:spChg chg="mod">
          <ac:chgData name="Coach Chelly Toler" userId="bd7113ebc7aaf60b" providerId="LiveId" clId="{BD6E6E84-2B44-41B9-A3B4-9F00FD8C1E04}" dt="2025-12-26T17:59:35.180" v="78" actId="1076"/>
          <ac:spMkLst>
            <pc:docMk/>
            <pc:sldMk cId="0" sldId="716"/>
            <ac:spMk id="71" creationId="{00000000-0000-0000-0000-000000000000}"/>
          </ac:spMkLst>
        </pc:spChg>
        <pc:spChg chg="mod">
          <ac:chgData name="Coach Chelly Toler" userId="bd7113ebc7aaf60b" providerId="LiveId" clId="{BD6E6E84-2B44-41B9-A3B4-9F00FD8C1E04}" dt="2025-12-26T18:00:16.997" v="82" actId="14100"/>
          <ac:spMkLst>
            <pc:docMk/>
            <pc:sldMk cId="0" sldId="716"/>
            <ac:spMk id="105" creationId="{6795EAD7-9191-7741-DC35-CE308B22A577}"/>
          </ac:spMkLst>
        </pc:spChg>
        <pc:grpChg chg="mod">
          <ac:chgData name="Coach Chelly Toler" userId="bd7113ebc7aaf60b" providerId="LiveId" clId="{BD6E6E84-2B44-41B9-A3B4-9F00FD8C1E04}" dt="2025-12-26T18:00:43.684" v="85" actId="1076"/>
          <ac:grpSpMkLst>
            <pc:docMk/>
            <pc:sldMk cId="0" sldId="716"/>
            <ac:grpSpMk id="19" creationId="{00000000-0000-0000-0000-000000000000}"/>
          </ac:grpSpMkLst>
        </pc:grpChg>
        <pc:grpChg chg="mod">
          <ac:chgData name="Coach Chelly Toler" userId="bd7113ebc7aaf60b" providerId="LiveId" clId="{BD6E6E84-2B44-41B9-A3B4-9F00FD8C1E04}" dt="2025-12-26T18:01:11.050" v="89" actId="14100"/>
          <ac:grpSpMkLst>
            <pc:docMk/>
            <pc:sldMk cId="0" sldId="716"/>
            <ac:grpSpMk id="51" creationId="{00000000-0000-0000-0000-000000000000}"/>
          </ac:grpSpMkLst>
        </pc:grpChg>
        <pc:grpChg chg="mod">
          <ac:chgData name="Coach Chelly Toler" userId="bd7113ebc7aaf60b" providerId="LiveId" clId="{BD6E6E84-2B44-41B9-A3B4-9F00FD8C1E04}" dt="2025-12-26T18:01:25.587" v="91" actId="14100"/>
          <ac:grpSpMkLst>
            <pc:docMk/>
            <pc:sldMk cId="0" sldId="716"/>
            <ac:grpSpMk id="58" creationId="{00000000-0000-0000-0000-000000000000}"/>
          </ac:grpSpMkLst>
        </pc:grpChg>
      </pc:sldChg>
      <pc:sldChg chg="addSp delSp modSp mod">
        <pc:chgData name="Coach Chelly Toler" userId="bd7113ebc7aaf60b" providerId="LiveId" clId="{BD6E6E84-2B44-41B9-A3B4-9F00FD8C1E04}" dt="2026-01-01T05:39:33.496" v="279" actId="1076"/>
        <pc:sldMkLst>
          <pc:docMk/>
          <pc:sldMk cId="0" sldId="719"/>
        </pc:sldMkLst>
        <pc:spChg chg="mod">
          <ac:chgData name="Coach Chelly Toler" userId="bd7113ebc7aaf60b" providerId="LiveId" clId="{BD6E6E84-2B44-41B9-A3B4-9F00FD8C1E04}" dt="2026-01-01T05:38:48.335" v="273" actId="1076"/>
          <ac:spMkLst>
            <pc:docMk/>
            <pc:sldMk cId="0" sldId="719"/>
            <ac:spMk id="2" creationId="{00000000-0000-0000-0000-000000000000}"/>
          </ac:spMkLst>
        </pc:spChg>
        <pc:spChg chg="mod">
          <ac:chgData name="Coach Chelly Toler" userId="bd7113ebc7aaf60b" providerId="LiveId" clId="{BD6E6E84-2B44-41B9-A3B4-9F00FD8C1E04}" dt="2026-01-01T05:36:42.102" v="261" actId="207"/>
          <ac:spMkLst>
            <pc:docMk/>
            <pc:sldMk cId="0" sldId="719"/>
            <ac:spMk id="31" creationId="{00000000-0000-0000-0000-000000000000}"/>
          </ac:spMkLst>
        </pc:spChg>
        <pc:spChg chg="mod">
          <ac:chgData name="Coach Chelly Toler" userId="bd7113ebc7aaf60b" providerId="LiveId" clId="{BD6E6E84-2B44-41B9-A3B4-9F00FD8C1E04}" dt="2026-01-01T05:36:07.173" v="256" actId="207"/>
          <ac:spMkLst>
            <pc:docMk/>
            <pc:sldMk cId="0" sldId="719"/>
            <ac:spMk id="32" creationId="{00000000-0000-0000-0000-000000000000}"/>
          </ac:spMkLst>
        </pc:spChg>
        <pc:spChg chg="mod">
          <ac:chgData name="Coach Chelly Toler" userId="bd7113ebc7aaf60b" providerId="LiveId" clId="{BD6E6E84-2B44-41B9-A3B4-9F00FD8C1E04}" dt="2026-01-01T05:37:53.462" v="267" actId="207"/>
          <ac:spMkLst>
            <pc:docMk/>
            <pc:sldMk cId="0" sldId="719"/>
            <ac:spMk id="34" creationId="{00000000-0000-0000-0000-000000000000}"/>
          </ac:spMkLst>
        </pc:spChg>
        <pc:spChg chg="mod">
          <ac:chgData name="Coach Chelly Toler" userId="bd7113ebc7aaf60b" providerId="LiveId" clId="{BD6E6E84-2B44-41B9-A3B4-9F00FD8C1E04}" dt="2026-01-01T05:36:54.269" v="262" actId="207"/>
          <ac:spMkLst>
            <pc:docMk/>
            <pc:sldMk cId="0" sldId="719"/>
            <ac:spMk id="36" creationId="{00000000-0000-0000-0000-000000000000}"/>
          </ac:spMkLst>
        </pc:spChg>
        <pc:spChg chg="mod">
          <ac:chgData name="Coach Chelly Toler" userId="bd7113ebc7aaf60b" providerId="LiveId" clId="{BD6E6E84-2B44-41B9-A3B4-9F00FD8C1E04}" dt="2026-01-01T05:36:12.540" v="257" actId="207"/>
          <ac:spMkLst>
            <pc:docMk/>
            <pc:sldMk cId="0" sldId="719"/>
            <ac:spMk id="37" creationId="{00000000-0000-0000-0000-000000000000}"/>
          </ac:spMkLst>
        </pc:spChg>
        <pc:spChg chg="mod">
          <ac:chgData name="Coach Chelly Toler" userId="bd7113ebc7aaf60b" providerId="LiveId" clId="{BD6E6E84-2B44-41B9-A3B4-9F00FD8C1E04}" dt="2026-01-01T05:38:02.054" v="268" actId="207"/>
          <ac:spMkLst>
            <pc:docMk/>
            <pc:sldMk cId="0" sldId="719"/>
            <ac:spMk id="38" creationId="{00000000-0000-0000-0000-000000000000}"/>
          </ac:spMkLst>
        </pc:spChg>
        <pc:spChg chg="mod">
          <ac:chgData name="Coach Chelly Toler" userId="bd7113ebc7aaf60b" providerId="LiveId" clId="{BD6E6E84-2B44-41B9-A3B4-9F00FD8C1E04}" dt="2026-01-01T05:39:24.929" v="278" actId="6549"/>
          <ac:spMkLst>
            <pc:docMk/>
            <pc:sldMk cId="0" sldId="719"/>
            <ac:spMk id="39" creationId="{00000000-0000-0000-0000-000000000000}"/>
          </ac:spMkLst>
        </pc:spChg>
        <pc:spChg chg="mod">
          <ac:chgData name="Coach Chelly Toler" userId="bd7113ebc7aaf60b" providerId="LiveId" clId="{BD6E6E84-2B44-41B9-A3B4-9F00FD8C1E04}" dt="2026-01-01T05:36:37.138" v="260" actId="207"/>
          <ac:spMkLst>
            <pc:docMk/>
            <pc:sldMk cId="0" sldId="719"/>
            <ac:spMk id="40" creationId="{00000000-0000-0000-0000-000000000000}"/>
          </ac:spMkLst>
        </pc:spChg>
        <pc:spChg chg="mod">
          <ac:chgData name="Coach Chelly Toler" userId="bd7113ebc7aaf60b" providerId="LiveId" clId="{BD6E6E84-2B44-41B9-A3B4-9F00FD8C1E04}" dt="2026-01-01T05:35:59.016" v="255" actId="207"/>
          <ac:spMkLst>
            <pc:docMk/>
            <pc:sldMk cId="0" sldId="719"/>
            <ac:spMk id="41" creationId="{00000000-0000-0000-0000-000000000000}"/>
          </ac:spMkLst>
        </pc:spChg>
        <pc:spChg chg="mod">
          <ac:chgData name="Coach Chelly Toler" userId="bd7113ebc7aaf60b" providerId="LiveId" clId="{BD6E6E84-2B44-41B9-A3B4-9F00FD8C1E04}" dt="2026-01-01T05:37:47.414" v="266" actId="207"/>
          <ac:spMkLst>
            <pc:docMk/>
            <pc:sldMk cId="0" sldId="719"/>
            <ac:spMk id="42" creationId="{00000000-0000-0000-0000-000000000000}"/>
          </ac:spMkLst>
        </pc:spChg>
        <pc:spChg chg="mod">
          <ac:chgData name="Coach Chelly Toler" userId="bd7113ebc7aaf60b" providerId="LiveId" clId="{BD6E6E84-2B44-41B9-A3B4-9F00FD8C1E04}" dt="2026-01-01T05:36:21.071" v="258" actId="207"/>
          <ac:spMkLst>
            <pc:docMk/>
            <pc:sldMk cId="0" sldId="719"/>
            <ac:spMk id="43" creationId="{00000000-0000-0000-0000-000000000000}"/>
          </ac:spMkLst>
        </pc:spChg>
        <pc:spChg chg="mod">
          <ac:chgData name="Coach Chelly Toler" userId="bd7113ebc7aaf60b" providerId="LiveId" clId="{BD6E6E84-2B44-41B9-A3B4-9F00FD8C1E04}" dt="2026-01-01T05:37:10.753" v="264" actId="1076"/>
          <ac:spMkLst>
            <pc:docMk/>
            <pc:sldMk cId="0" sldId="719"/>
            <ac:spMk id="44" creationId="{00000000-0000-0000-0000-000000000000}"/>
          </ac:spMkLst>
        </pc:spChg>
        <pc:spChg chg="mod">
          <ac:chgData name="Coach Chelly Toler" userId="bd7113ebc7aaf60b" providerId="LiveId" clId="{BD6E6E84-2B44-41B9-A3B4-9F00FD8C1E04}" dt="2026-01-01T05:38:08.965" v="269" actId="207"/>
          <ac:spMkLst>
            <pc:docMk/>
            <pc:sldMk cId="0" sldId="719"/>
            <ac:spMk id="45" creationId="{00000000-0000-0000-0000-000000000000}"/>
          </ac:spMkLst>
        </pc:spChg>
        <pc:spChg chg="mod">
          <ac:chgData name="Coach Chelly Toler" userId="bd7113ebc7aaf60b" providerId="LiveId" clId="{BD6E6E84-2B44-41B9-A3B4-9F00FD8C1E04}" dt="2026-01-01T05:36:28.361" v="259" actId="207"/>
          <ac:spMkLst>
            <pc:docMk/>
            <pc:sldMk cId="0" sldId="719"/>
            <ac:spMk id="48" creationId="{00000000-0000-0000-0000-000000000000}"/>
          </ac:spMkLst>
        </pc:spChg>
        <pc:spChg chg="mod">
          <ac:chgData name="Coach Chelly Toler" userId="bd7113ebc7aaf60b" providerId="LiveId" clId="{BD6E6E84-2B44-41B9-A3B4-9F00FD8C1E04}" dt="2026-01-01T05:37:18.564" v="265" actId="207"/>
          <ac:spMkLst>
            <pc:docMk/>
            <pc:sldMk cId="0" sldId="719"/>
            <ac:spMk id="49" creationId="{00000000-0000-0000-0000-000000000000}"/>
          </ac:spMkLst>
        </pc:spChg>
        <pc:spChg chg="mod">
          <ac:chgData name="Coach Chelly Toler" userId="bd7113ebc7aaf60b" providerId="LiveId" clId="{BD6E6E84-2B44-41B9-A3B4-9F00FD8C1E04}" dt="2026-01-01T05:38:21.080" v="270" actId="207"/>
          <ac:spMkLst>
            <pc:docMk/>
            <pc:sldMk cId="0" sldId="719"/>
            <ac:spMk id="50" creationId="{00000000-0000-0000-0000-000000000000}"/>
          </ac:spMkLst>
        </pc:spChg>
        <pc:spChg chg="mod">
          <ac:chgData name="Coach Chelly Toler" userId="bd7113ebc7aaf60b" providerId="LiveId" clId="{BD6E6E84-2B44-41B9-A3B4-9F00FD8C1E04}" dt="2026-01-01T05:35:43.996" v="254" actId="207"/>
          <ac:spMkLst>
            <pc:docMk/>
            <pc:sldMk cId="0" sldId="719"/>
            <ac:spMk id="51" creationId="{00000000-0000-0000-0000-000000000000}"/>
          </ac:spMkLst>
        </pc:spChg>
        <pc:spChg chg="add mod">
          <ac:chgData name="Coach Chelly Toler" userId="bd7113ebc7aaf60b" providerId="LiveId" clId="{BD6E6E84-2B44-41B9-A3B4-9F00FD8C1E04}" dt="2026-01-01T05:39:33.496" v="279" actId="1076"/>
          <ac:spMkLst>
            <pc:docMk/>
            <pc:sldMk cId="0" sldId="719"/>
            <ac:spMk id="52" creationId="{08A4CD25-C43F-881E-B84C-10F02A31AF02}"/>
          </ac:spMkLst>
        </pc:spChg>
        <pc:grpChg chg="del mod">
          <ac:chgData name="Coach Chelly Toler" userId="bd7113ebc7aaf60b" providerId="LiveId" clId="{BD6E6E84-2B44-41B9-A3B4-9F00FD8C1E04}" dt="2026-01-01T05:35:34.373" v="253" actId="478"/>
          <ac:grpSpMkLst>
            <pc:docMk/>
            <pc:sldMk cId="0" sldId="719"/>
            <ac:grpSpMk id="3" creationId="{00000000-0000-0000-0000-000000000000}"/>
          </ac:grpSpMkLst>
        </pc:grpChg>
      </pc:sldChg>
      <pc:sldChg chg="modSp add mod">
        <pc:chgData name="Coach Chelly Toler" userId="bd7113ebc7aaf60b" providerId="LiveId" clId="{BD6E6E84-2B44-41B9-A3B4-9F00FD8C1E04}" dt="2025-12-26T17:41:01.799" v="10" actId="1076"/>
        <pc:sldMkLst>
          <pc:docMk/>
          <pc:sldMk cId="0" sldId="720"/>
        </pc:sldMkLst>
        <pc:spChg chg="mod">
          <ac:chgData name="Coach Chelly Toler" userId="bd7113ebc7aaf60b" providerId="LiveId" clId="{BD6E6E84-2B44-41B9-A3B4-9F00FD8C1E04}" dt="2025-12-26T17:41:01.799" v="10" actId="1076"/>
          <ac:spMkLst>
            <pc:docMk/>
            <pc:sldMk cId="0" sldId="720"/>
            <ac:spMk id="18" creationId="{00000000-0000-0000-0000-000000000000}"/>
          </ac:spMkLst>
        </pc:spChg>
      </pc:sldChg>
      <pc:sldChg chg="modSp add mod">
        <pc:chgData name="Coach Chelly Toler" userId="bd7113ebc7aaf60b" providerId="LiveId" clId="{BD6E6E84-2B44-41B9-A3B4-9F00FD8C1E04}" dt="2025-12-26T18:03:03.509" v="94" actId="14100"/>
        <pc:sldMkLst>
          <pc:docMk/>
          <pc:sldMk cId="0" sldId="721"/>
        </pc:sldMkLst>
        <pc:grpChg chg="mod">
          <ac:chgData name="Coach Chelly Toler" userId="bd7113ebc7aaf60b" providerId="LiveId" clId="{BD6E6E84-2B44-41B9-A3B4-9F00FD8C1E04}" dt="2025-12-26T18:03:03.509" v="94" actId="14100"/>
          <ac:grpSpMkLst>
            <pc:docMk/>
            <pc:sldMk cId="0" sldId="721"/>
            <ac:grpSpMk id="6" creationId="{00000000-0000-0000-0000-000000000000}"/>
          </ac:grpSpMkLst>
        </pc:grpChg>
      </pc:sldChg>
      <pc:sldChg chg="modSp add mod">
        <pc:chgData name="Coach Chelly Toler" userId="bd7113ebc7aaf60b" providerId="LiveId" clId="{BD6E6E84-2B44-41B9-A3B4-9F00FD8C1E04}" dt="2025-12-26T18:28:48.230" v="230" actId="14100"/>
        <pc:sldMkLst>
          <pc:docMk/>
          <pc:sldMk cId="602319988" sldId="722"/>
        </pc:sldMkLst>
        <pc:spChg chg="mod">
          <ac:chgData name="Coach Chelly Toler" userId="bd7113ebc7aaf60b" providerId="LiveId" clId="{BD6E6E84-2B44-41B9-A3B4-9F00FD8C1E04}" dt="2025-12-26T18:28:48.230" v="230" actId="14100"/>
          <ac:spMkLst>
            <pc:docMk/>
            <pc:sldMk cId="602319988" sldId="722"/>
            <ac:spMk id="8" creationId="{B950991B-1366-2E45-B187-14F28C644366}"/>
          </ac:spMkLst>
        </pc:spChg>
        <pc:spChg chg="mod">
          <ac:chgData name="Coach Chelly Toler" userId="bd7113ebc7aaf60b" providerId="LiveId" clId="{BD6E6E84-2B44-41B9-A3B4-9F00FD8C1E04}" dt="2025-12-26T18:27:57.445" v="223" actId="1076"/>
          <ac:spMkLst>
            <pc:docMk/>
            <pc:sldMk cId="602319988" sldId="722"/>
            <ac:spMk id="9" creationId="{9A3B55C4-6376-6C67-A4E9-D79498C58A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65352-BBD9-44AA-BB9B-E7F877C2425A}" type="datetimeFigureOut">
              <a:rPr lang="en-US" smtClean="0"/>
              <a:t>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0178F-164E-420A-952A-21D2BAB00884}" type="slidenum">
              <a:rPr lang="en-US" smtClean="0"/>
              <a:t>‹#›</a:t>
            </a:fld>
            <a:endParaRPr lang="en-US"/>
          </a:p>
        </p:txBody>
      </p:sp>
    </p:spTree>
    <p:extLst>
      <p:ext uri="{BB962C8B-B14F-4D97-AF65-F5344CB8AC3E}">
        <p14:creationId xmlns:p14="http://schemas.microsoft.com/office/powerpoint/2010/main" val="3924222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1.7.2013</a:t>
            </a:r>
          </a:p>
          <a:p>
            <a:endParaRPr lang="en-US" dirty="0"/>
          </a:p>
          <a:p>
            <a:r>
              <a:rPr lang="en-US" dirty="0"/>
              <a:t>4</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406400" y="698500"/>
            <a:ext cx="6197600" cy="3486150"/>
          </a:xfrm>
          <a:ln/>
        </p:spPr>
      </p:sp>
      <p:sp>
        <p:nvSpPr>
          <p:cNvPr id="75779" name="Notes Placeholder 2"/>
          <p:cNvSpPr>
            <a:spLocks noGrp="1"/>
          </p:cNvSpPr>
          <p:nvPr>
            <p:ph type="body" idx="1"/>
          </p:nvPr>
        </p:nvSpPr>
        <p:spPr>
          <a:noFill/>
          <a:ln/>
        </p:spPr>
        <p:txBody>
          <a:bodyPr/>
          <a:lstStyle/>
          <a:p>
            <a:endParaRPr lang="en-US" altLang="en-US" dirty="0"/>
          </a:p>
        </p:txBody>
      </p:sp>
      <p:sp>
        <p:nvSpPr>
          <p:cNvPr id="75780"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CFE73C-769A-4764-A752-1CEC2A6CA9E7}"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161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98503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0178F-164E-420A-952A-21D2BAB00884}" type="slidenum">
              <a:rPr lang="en-US" smtClean="0"/>
              <a:t>12</a:t>
            </a:fld>
            <a:endParaRPr lang="en-US"/>
          </a:p>
        </p:txBody>
      </p:sp>
    </p:spTree>
    <p:extLst>
      <p:ext uri="{BB962C8B-B14F-4D97-AF65-F5344CB8AC3E}">
        <p14:creationId xmlns:p14="http://schemas.microsoft.com/office/powerpoint/2010/main" val="397079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10551"/>
            <a:ext cx="10972800" cy="625877"/>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9FC98406-DB48-A249-8400-A3AF06F075D5}"/>
              </a:ext>
            </a:extLst>
          </p:cNvPr>
          <p:cNvCxnSpPr>
            <a:cxnSpLocks/>
          </p:cNvCxnSpPr>
          <p:nvPr userDrawn="1"/>
        </p:nvCxnSpPr>
        <p:spPr bwMode="auto">
          <a:xfrm flipV="1">
            <a:off x="609601" y="1120826"/>
            <a:ext cx="10913313" cy="2404"/>
          </a:xfrm>
          <a:prstGeom prst="line">
            <a:avLst/>
          </a:prstGeom>
          <a:noFill/>
          <a:ln w="9525" cap="flat" cmpd="sng" algn="ctr">
            <a:solidFill>
              <a:srgbClr val="34526F"/>
            </a:solidFill>
            <a:prstDash val="solid"/>
            <a:round/>
            <a:headEnd type="none" w="med" len="med"/>
            <a:tailEnd type="none" w="med" len="med"/>
          </a:ln>
          <a:effectLst/>
        </p:spPr>
      </p:cxnSp>
    </p:spTree>
    <p:extLst>
      <p:ext uri="{BB962C8B-B14F-4D97-AF65-F5344CB8AC3E}">
        <p14:creationId xmlns:p14="http://schemas.microsoft.com/office/powerpoint/2010/main" val="387316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8190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687" name="Google Shape;382;g26b31342d4d_0_46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88"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4666421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695" name="Google Shape;385;g26b31342d4d_0_46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96"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697"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98" name="Google Shape;388;g26b31342d4d_0_465"/>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699"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4331391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706" name="Google Shape;391;g26b31342d4d_0_47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07"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708" name="Google Shape;393;g26b31342d4d_0_471"/>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709"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22565271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717" name="Google Shape;397;g26b31342d4d_0_47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18"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94920591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725"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26" name="Google Shape;401;g26b31342d4d_0_480"/>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27" name="Google Shape;402;g26b31342d4d_0_480"/>
          <p:cNvSpPr txBox="1"/>
          <p:nvPr/>
        </p:nvSpPr>
        <p:spPr>
          <a:xfrm>
            <a:off x="0" y="149168"/>
            <a:ext cx="12192000" cy="59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0" tIns="45700" rIns="45700" bIns="45700" anchor="ctr">
            <a:spAutoFit/>
          </a:bodyPr>
          <a:lstStyle>
            <a:lvl1pPr algn="ctr">
              <a:lnSpc>
                <a:spcPct val="90000"/>
              </a:lnSpc>
              <a:defRPr sz="2700">
                <a:solidFill>
                  <a:srgbClr val="FFFFFF"/>
                </a:solidFill>
                <a:latin typeface="Trebuchet MS"/>
                <a:ea typeface="Trebuchet MS"/>
                <a:cs typeface="Trebuchet MS"/>
                <a:sym typeface="Trebuchet MS"/>
              </a:defRPr>
            </a:lvl1pPr>
          </a:lstStyle>
          <a:p>
            <a:r>
              <a:rPr sz="3600"/>
              <a:t>Click to edit Master title style</a:t>
            </a:r>
          </a:p>
        </p:txBody>
      </p:sp>
      <p:sp>
        <p:nvSpPr>
          <p:cNvPr id="728"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6655234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735" name="Title Text"/>
          <p:cNvSpPr txBox="1">
            <a:spLocks noGrp="1"/>
          </p:cNvSpPr>
          <p:nvPr>
            <p:ph type="title"/>
          </p:nvPr>
        </p:nvSpPr>
        <p:spPr>
          <a:xfrm>
            <a:off x="838202" y="365123"/>
            <a:ext cx="10515601" cy="1325600"/>
          </a:xfrm>
          <a:prstGeom prst="rect">
            <a:avLst/>
          </a:prstGeom>
        </p:spPr>
        <p:txBody>
          <a:bodyPr anchor="t"/>
          <a:lstStyle>
            <a:lvl1pPr>
              <a:lnSpc>
                <a:spcPct val="90000"/>
              </a:lnSpc>
              <a:defRPr sz="3067">
                <a:latin typeface="Trebuchet MS"/>
                <a:ea typeface="Trebuchet MS"/>
                <a:cs typeface="Trebuchet MS"/>
                <a:sym typeface="Trebuchet MS"/>
              </a:defRPr>
            </a:lvl1pPr>
          </a:lstStyle>
          <a:p>
            <a:r>
              <a:t>Title Text</a:t>
            </a:r>
          </a:p>
        </p:txBody>
      </p:sp>
      <p:sp>
        <p:nvSpPr>
          <p:cNvPr id="736" name="Body Level One…"/>
          <p:cNvSpPr txBox="1">
            <a:spLocks noGrp="1"/>
          </p:cNvSpPr>
          <p:nvPr>
            <p:ph type="body" sz="half" idx="1"/>
          </p:nvPr>
        </p:nvSpPr>
        <p:spPr>
          <a:xfrm>
            <a:off x="838201" y="1825625"/>
            <a:ext cx="5181603"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8799157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744" name="Google Shape;409;g26b31342d4d_0_489"/>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45"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60246268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752" name="Google Shape;412;g26b31342d4d_0_492"/>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53"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28688844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914400" y="2130427"/>
            <a:ext cx="10363200" cy="1470000"/>
          </a:xfrm>
          <a:prstGeom prst="rect">
            <a:avLst/>
          </a:prstGeom>
        </p:spPr>
        <p:txBody>
          <a:bodyPr anchor="t"/>
          <a:lstStyle>
            <a:lvl1pPr>
              <a:lnSpc>
                <a:spcPct val="90000"/>
              </a:lnSpc>
              <a:defRPr sz="3067">
                <a:latin typeface="Calibri"/>
                <a:ea typeface="Calibri"/>
                <a:cs typeface="Calibri"/>
                <a:sym typeface="Calibri"/>
              </a:defRPr>
            </a:lvl1pPr>
          </a:lstStyle>
          <a:p>
            <a:r>
              <a:t>Title Text</a:t>
            </a:r>
          </a:p>
        </p:txBody>
      </p:sp>
      <p:sp>
        <p:nvSpPr>
          <p:cNvPr id="761"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1pPr>
            <a:lvl2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2pPr>
            <a:lvl3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3pPr>
            <a:lvl4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4pPr>
            <a:lvl5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2232212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769" name="Title Text"/>
          <p:cNvSpPr txBox="1">
            <a:spLocks noGrp="1"/>
          </p:cNvSpPr>
          <p:nvPr>
            <p:ph type="title"/>
          </p:nvPr>
        </p:nvSpPr>
        <p:spPr>
          <a:xfrm>
            <a:off x="0" y="0"/>
            <a:ext cx="1600" cy="1600"/>
          </a:xfrm>
          <a:prstGeom prst="rect">
            <a:avLst/>
          </a:prstGeom>
        </p:spPr>
        <p:txBody>
          <a:bodyPr anchor="t"/>
          <a:lstStyle>
            <a:lvl1pPr>
              <a:lnSpc>
                <a:spcPct val="90000"/>
              </a:lnSpc>
              <a:defRPr sz="4800">
                <a:latin typeface="Calibri"/>
                <a:ea typeface="Calibri"/>
                <a:cs typeface="Calibri"/>
                <a:sym typeface="Calibri"/>
              </a:defRPr>
            </a:lvl1pPr>
          </a:lstStyle>
          <a:p>
            <a:r>
              <a:t>Title Text</a:t>
            </a:r>
          </a:p>
        </p:txBody>
      </p:sp>
      <p:sp>
        <p:nvSpPr>
          <p:cNvPr id="770"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71"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27057291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7421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778"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4857211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85" name="Google Shape;425;g26b31342d4d_0_505"/>
          <p:cNvSpPr/>
          <p:nvPr/>
        </p:nvSpPr>
        <p:spPr>
          <a:xfrm>
            <a:off x="-3" y="-3"/>
            <a:ext cx="12192001"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86" name="Slide Number"/>
          <p:cNvSpPr txBox="1">
            <a:spLocks noGrp="1"/>
          </p:cNvSpPr>
          <p:nvPr>
            <p:ph type="sldNum" sz="quarter" idx="2"/>
          </p:nvPr>
        </p:nvSpPr>
        <p:spPr>
          <a:xfrm>
            <a:off x="0" y="6532077"/>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5493700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793"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latin typeface="Calibri"/>
                <a:ea typeface="Calibri"/>
                <a:cs typeface="Calibri"/>
                <a:sym typeface="Calibri"/>
              </a:defRPr>
            </a:lvl1pPr>
          </a:lstStyle>
          <a:p>
            <a:r>
              <a:t>Title Text</a:t>
            </a:r>
          </a:p>
        </p:txBody>
      </p:sp>
      <p:sp>
        <p:nvSpPr>
          <p:cNvPr id="794" name="Body Level One…"/>
          <p:cNvSpPr txBox="1">
            <a:spLocks noGrp="1"/>
          </p:cNvSpPr>
          <p:nvPr>
            <p:ph type="body" sz="quarter" idx="1"/>
          </p:nvPr>
        </p:nvSpPr>
        <p:spPr>
          <a:xfrm>
            <a:off x="1524000" y="3602034"/>
            <a:ext cx="9144000" cy="1655601"/>
          </a:xfrm>
          <a:prstGeom prst="rect">
            <a:avLst/>
          </a:prstGeom>
        </p:spPr>
        <p:txBody>
          <a:bodyPr/>
          <a:lstStyle>
            <a:lvl1pPr marL="0" indent="304792" algn="ctr">
              <a:lnSpc>
                <a:spcPct val="90000"/>
              </a:lnSpc>
              <a:spcBef>
                <a:spcPts val="933"/>
              </a:spcBef>
              <a:buClrTx/>
              <a:buSzTx/>
              <a:buFontTx/>
              <a:buNone/>
              <a:defRPr sz="2400">
                <a:latin typeface="Calibri"/>
                <a:ea typeface="Calibri"/>
                <a:cs typeface="Calibri"/>
                <a:sym typeface="Calibri"/>
              </a:defRPr>
            </a:lvl1pPr>
            <a:lvl2pPr marL="0" indent="304792" algn="ctr">
              <a:lnSpc>
                <a:spcPct val="90000"/>
              </a:lnSpc>
              <a:spcBef>
                <a:spcPts val="933"/>
              </a:spcBef>
              <a:buClrTx/>
              <a:buSzTx/>
              <a:buFontTx/>
              <a:buNone/>
              <a:defRPr sz="2400">
                <a:latin typeface="Calibri"/>
                <a:ea typeface="Calibri"/>
                <a:cs typeface="Calibri"/>
                <a:sym typeface="Calibri"/>
              </a:defRPr>
            </a:lvl2pPr>
            <a:lvl3pPr marL="0" indent="304792" algn="ctr">
              <a:lnSpc>
                <a:spcPct val="90000"/>
              </a:lnSpc>
              <a:spcBef>
                <a:spcPts val="933"/>
              </a:spcBef>
              <a:buClrTx/>
              <a:buSzTx/>
              <a:buFontTx/>
              <a:buNone/>
              <a:defRPr sz="2400">
                <a:latin typeface="Calibri"/>
                <a:ea typeface="Calibri"/>
                <a:cs typeface="Calibri"/>
                <a:sym typeface="Calibri"/>
              </a:defRPr>
            </a:lvl3pPr>
            <a:lvl4pPr marL="0" indent="304792" algn="ctr">
              <a:lnSpc>
                <a:spcPct val="90000"/>
              </a:lnSpc>
              <a:spcBef>
                <a:spcPts val="933"/>
              </a:spcBef>
              <a:buClrTx/>
              <a:buSzTx/>
              <a:buFontTx/>
              <a:buNone/>
              <a:defRPr sz="2400">
                <a:latin typeface="Calibri"/>
                <a:ea typeface="Calibri"/>
                <a:cs typeface="Calibri"/>
                <a:sym typeface="Calibri"/>
              </a:defRPr>
            </a:lvl4pPr>
            <a:lvl5pPr marL="0" indent="304792" algn="ctr">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95"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439777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802"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03"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04"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57829489"/>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811" name="Title Text"/>
          <p:cNvSpPr txBox="1">
            <a:spLocks noGrp="1"/>
          </p:cNvSpPr>
          <p:nvPr>
            <p:ph type="title"/>
          </p:nvPr>
        </p:nvSpPr>
        <p:spPr>
          <a:xfrm>
            <a:off x="831850" y="1709737"/>
            <a:ext cx="10515601" cy="2852803"/>
          </a:xfrm>
          <a:prstGeom prst="rect">
            <a:avLst/>
          </a:prstGeom>
        </p:spPr>
        <p:txBody>
          <a:bodyPr anchor="b"/>
          <a:lstStyle>
            <a:lvl1pPr>
              <a:lnSpc>
                <a:spcPct val="90000"/>
              </a:lnSpc>
              <a:defRPr sz="6000">
                <a:latin typeface="Calibri"/>
                <a:ea typeface="Calibri"/>
                <a:cs typeface="Calibri"/>
                <a:sym typeface="Calibri"/>
              </a:defRPr>
            </a:lvl1pPr>
          </a:lstStyle>
          <a:p>
            <a:r>
              <a:t>Title Text</a:t>
            </a:r>
          </a:p>
        </p:txBody>
      </p:sp>
      <p:sp>
        <p:nvSpPr>
          <p:cNvPr id="812" name="Body Level One…"/>
          <p:cNvSpPr txBox="1">
            <a:spLocks noGrp="1"/>
          </p:cNvSpPr>
          <p:nvPr>
            <p:ph type="body" sz="quarter" idx="1"/>
          </p:nvPr>
        </p:nvSpPr>
        <p:spPr>
          <a:xfrm>
            <a:off x="831850" y="4589464"/>
            <a:ext cx="10515601" cy="1500003"/>
          </a:xfrm>
          <a:prstGeom prst="rect">
            <a:avLst/>
          </a:prstGeom>
        </p:spPr>
        <p:txBody>
          <a:bodyPr/>
          <a:lstStyle>
            <a:lvl1pPr marL="0" indent="304792">
              <a:lnSpc>
                <a:spcPct val="90000"/>
              </a:lnSpc>
              <a:spcBef>
                <a:spcPts val="933"/>
              </a:spcBef>
              <a:buClrTx/>
              <a:buSzTx/>
              <a:buFontTx/>
              <a:buNone/>
              <a:defRPr sz="2400">
                <a:solidFill>
                  <a:srgbClr val="888888"/>
                </a:solidFill>
                <a:latin typeface="Calibri"/>
                <a:ea typeface="Calibri"/>
                <a:cs typeface="Calibri"/>
                <a:sym typeface="Calibri"/>
              </a:defRPr>
            </a:lvl1pPr>
            <a:lvl2pPr marL="0" indent="304792">
              <a:lnSpc>
                <a:spcPct val="90000"/>
              </a:lnSpc>
              <a:spcBef>
                <a:spcPts val="933"/>
              </a:spcBef>
              <a:buClrTx/>
              <a:buSzTx/>
              <a:buFontTx/>
              <a:buNone/>
              <a:defRPr sz="2400">
                <a:solidFill>
                  <a:srgbClr val="888888"/>
                </a:solidFill>
                <a:latin typeface="Calibri"/>
                <a:ea typeface="Calibri"/>
                <a:cs typeface="Calibri"/>
                <a:sym typeface="Calibri"/>
              </a:defRPr>
            </a:lvl2pPr>
            <a:lvl3pPr marL="0" indent="304792">
              <a:lnSpc>
                <a:spcPct val="90000"/>
              </a:lnSpc>
              <a:spcBef>
                <a:spcPts val="933"/>
              </a:spcBef>
              <a:buClrTx/>
              <a:buSzTx/>
              <a:buFontTx/>
              <a:buNone/>
              <a:defRPr sz="2400">
                <a:solidFill>
                  <a:srgbClr val="888888"/>
                </a:solidFill>
                <a:latin typeface="Calibri"/>
                <a:ea typeface="Calibri"/>
                <a:cs typeface="Calibri"/>
                <a:sym typeface="Calibri"/>
              </a:defRPr>
            </a:lvl3pPr>
            <a:lvl4pPr marL="0" indent="304792">
              <a:lnSpc>
                <a:spcPct val="90000"/>
              </a:lnSpc>
              <a:spcBef>
                <a:spcPts val="933"/>
              </a:spcBef>
              <a:buClrTx/>
              <a:buSzTx/>
              <a:buFontTx/>
              <a:buNone/>
              <a:defRPr sz="2400">
                <a:solidFill>
                  <a:srgbClr val="888888"/>
                </a:solidFill>
                <a:latin typeface="Calibri"/>
                <a:ea typeface="Calibri"/>
                <a:cs typeface="Calibri"/>
                <a:sym typeface="Calibri"/>
              </a:defRPr>
            </a:lvl4pPr>
            <a:lvl5pPr marL="0" indent="304792">
              <a:lnSpc>
                <a:spcPct val="90000"/>
              </a:lnSpc>
              <a:spcBef>
                <a:spcPts val="933"/>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13"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5513563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820"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21" name="Body Level One…"/>
          <p:cNvSpPr txBox="1">
            <a:spLocks noGrp="1"/>
          </p:cNvSpPr>
          <p:nvPr>
            <p:ph type="body" sz="half" idx="1"/>
          </p:nvPr>
        </p:nvSpPr>
        <p:spPr>
          <a:xfrm>
            <a:off x="838200" y="1825625"/>
            <a:ext cx="5181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8240103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829" name="Title Text"/>
          <p:cNvSpPr txBox="1">
            <a:spLocks noGrp="1"/>
          </p:cNvSpPr>
          <p:nvPr>
            <p:ph type="title"/>
          </p:nvPr>
        </p:nvSpPr>
        <p:spPr>
          <a:xfrm>
            <a:off x="839789" y="365123"/>
            <a:ext cx="10515601"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30" name="Body Level One…"/>
          <p:cNvSpPr txBox="1">
            <a:spLocks noGrp="1"/>
          </p:cNvSpPr>
          <p:nvPr>
            <p:ph type="body" sz="quarter" idx="1"/>
          </p:nvPr>
        </p:nvSpPr>
        <p:spPr>
          <a:xfrm>
            <a:off x="839788" y="1681162"/>
            <a:ext cx="5157600" cy="824001"/>
          </a:xfrm>
          <a:prstGeom prst="rect">
            <a:avLst/>
          </a:prstGeom>
        </p:spPr>
        <p:txBody>
          <a:bodyPr anchor="b"/>
          <a:lstStyle>
            <a:lvl1pPr marL="0" indent="304792">
              <a:lnSpc>
                <a:spcPct val="90000"/>
              </a:lnSpc>
              <a:spcBef>
                <a:spcPts val="933"/>
              </a:spcBef>
              <a:buClrTx/>
              <a:buSzTx/>
              <a:buFontTx/>
              <a:buNone/>
              <a:defRPr sz="2400" b="1">
                <a:latin typeface="Helvetica Neue"/>
                <a:ea typeface="Helvetica Neue"/>
                <a:cs typeface="Helvetica Neue"/>
                <a:sym typeface="Helvetica Neue"/>
              </a:defRPr>
            </a:lvl1pPr>
            <a:lvl2pPr marL="0" indent="304792">
              <a:lnSpc>
                <a:spcPct val="90000"/>
              </a:lnSpc>
              <a:spcBef>
                <a:spcPts val="933"/>
              </a:spcBef>
              <a:buClrTx/>
              <a:buSzTx/>
              <a:buFontTx/>
              <a:buNone/>
              <a:defRPr sz="2400" b="1">
                <a:latin typeface="Helvetica Neue"/>
                <a:ea typeface="Helvetica Neue"/>
                <a:cs typeface="Helvetica Neue"/>
                <a:sym typeface="Helvetica Neue"/>
              </a:defRPr>
            </a:lvl2pPr>
            <a:lvl3pPr marL="0" indent="304792">
              <a:lnSpc>
                <a:spcPct val="90000"/>
              </a:lnSpc>
              <a:spcBef>
                <a:spcPts val="933"/>
              </a:spcBef>
              <a:buClrTx/>
              <a:buSzTx/>
              <a:buFontTx/>
              <a:buNone/>
              <a:defRPr sz="2400" b="1">
                <a:latin typeface="Helvetica Neue"/>
                <a:ea typeface="Helvetica Neue"/>
                <a:cs typeface="Helvetica Neue"/>
                <a:sym typeface="Helvetica Neue"/>
              </a:defRPr>
            </a:lvl3pPr>
            <a:lvl4pPr marL="0" indent="304792">
              <a:lnSpc>
                <a:spcPct val="90000"/>
              </a:lnSpc>
              <a:spcBef>
                <a:spcPts val="933"/>
              </a:spcBef>
              <a:buClrTx/>
              <a:buSzTx/>
              <a:buFontTx/>
              <a:buNone/>
              <a:defRPr sz="2400" b="1">
                <a:latin typeface="Helvetica Neue"/>
                <a:ea typeface="Helvetica Neue"/>
                <a:cs typeface="Helvetica Neue"/>
                <a:sym typeface="Helvetica Neue"/>
              </a:defRPr>
            </a:lvl4pPr>
            <a:lvl5pPr marL="0" indent="304792">
              <a:lnSpc>
                <a:spcPct val="90000"/>
              </a:lnSpc>
              <a:spcBef>
                <a:spcPts val="933"/>
              </a:spcBef>
              <a:buClrTx/>
              <a:buSzTx/>
              <a:buFontTx/>
              <a:buNone/>
              <a:defRPr sz="2400"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31" name="Google Shape;446;g26b31342d4d_0_524"/>
          <p:cNvSpPr txBox="1">
            <a:spLocks noGrp="1"/>
          </p:cNvSpPr>
          <p:nvPr>
            <p:ph type="body" sz="quarter" idx="21"/>
          </p:nvPr>
        </p:nvSpPr>
        <p:spPr>
          <a:xfrm>
            <a:off x="6172200" y="1681162"/>
            <a:ext cx="5183200" cy="824001"/>
          </a:xfrm>
          <a:prstGeom prst="rect">
            <a:avLst/>
          </a:prstGeom>
        </p:spPr>
        <p:txBody>
          <a:bodyPr anchor="b"/>
          <a:lstStyle>
            <a:lvl1pPr indent="-507987">
              <a:spcBef>
                <a:spcPts val="400"/>
              </a:spcBef>
              <a:defRPr/>
            </a:lvl1pPr>
          </a:lstStyle>
          <a:p>
            <a:pPr indent="-381000">
              <a:spcBef>
                <a:spcPts val="300"/>
              </a:spcBef>
            </a:pPr>
            <a:endParaRPr/>
          </a:p>
        </p:txBody>
      </p:sp>
      <p:sp>
        <p:nvSpPr>
          <p:cNvPr id="832"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9119697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839"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40"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7411428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847"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7121049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854"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855" name="Body Level One…"/>
          <p:cNvSpPr txBox="1">
            <a:spLocks noGrp="1"/>
          </p:cNvSpPr>
          <p:nvPr>
            <p:ph type="body" sz="half" idx="1"/>
          </p:nvPr>
        </p:nvSpPr>
        <p:spPr>
          <a:xfrm>
            <a:off x="5183188" y="987425"/>
            <a:ext cx="6172403" cy="4873601"/>
          </a:xfrm>
          <a:prstGeom prst="rect">
            <a:avLst/>
          </a:prstGeom>
        </p:spPr>
        <p:txBody>
          <a:bodyPr/>
          <a:lstStyle>
            <a:lvl1pPr indent="-507987">
              <a:lnSpc>
                <a:spcPct val="90000"/>
              </a:lnSpc>
              <a:spcBef>
                <a:spcPts val="933"/>
              </a:spcBef>
              <a:defRPr>
                <a:latin typeface="Calibri"/>
                <a:ea typeface="Calibri"/>
                <a:cs typeface="Calibri"/>
                <a:sym typeface="Calibri"/>
              </a:defRPr>
            </a:lvl1pPr>
            <a:lvl2pPr marL="1219170" indent="-507987">
              <a:lnSpc>
                <a:spcPct val="90000"/>
              </a:lnSpc>
              <a:spcBef>
                <a:spcPts val="933"/>
              </a:spcBef>
              <a:buChar char="•"/>
              <a:defRPr>
                <a:latin typeface="Calibri"/>
                <a:ea typeface="Calibri"/>
                <a:cs typeface="Calibri"/>
                <a:sym typeface="Calibri"/>
              </a:defRPr>
            </a:lvl2pPr>
            <a:lvl3pPr marL="1828754" indent="-507987">
              <a:lnSpc>
                <a:spcPct val="90000"/>
              </a:lnSpc>
              <a:spcBef>
                <a:spcPts val="933"/>
              </a:spcBef>
              <a:defRPr>
                <a:latin typeface="Calibri"/>
                <a:ea typeface="Calibri"/>
                <a:cs typeface="Calibri"/>
                <a:sym typeface="Calibri"/>
              </a:defRPr>
            </a:lvl3pPr>
            <a:lvl4pPr marL="2438339" indent="-507987">
              <a:lnSpc>
                <a:spcPct val="90000"/>
              </a:lnSpc>
              <a:spcBef>
                <a:spcPts val="933"/>
              </a:spcBef>
              <a:buChar char="•"/>
              <a:defRPr>
                <a:latin typeface="Calibri"/>
                <a:ea typeface="Calibri"/>
                <a:cs typeface="Calibri"/>
                <a:sym typeface="Calibri"/>
              </a:defRPr>
            </a:lvl4pPr>
            <a:lvl5pPr marL="3047924" indent="-507987">
              <a:lnSpc>
                <a:spcPct val="90000"/>
              </a:lnSpc>
              <a:spcBef>
                <a:spcPts val="933"/>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6" name="Google Shape;456;g26b31342d4d_0_534"/>
          <p:cNvSpPr txBox="1">
            <a:spLocks noGrp="1"/>
          </p:cNvSpPr>
          <p:nvPr>
            <p:ph type="body" sz="quarter" idx="21"/>
          </p:nvPr>
        </p:nvSpPr>
        <p:spPr>
          <a:xfrm>
            <a:off x="839785" y="2057399"/>
            <a:ext cx="3932401" cy="3811604"/>
          </a:xfrm>
          <a:prstGeom prst="rect">
            <a:avLst/>
          </a:prstGeom>
        </p:spPr>
        <p:txBody>
          <a:bodyPr/>
          <a:lstStyle>
            <a:lvl1pPr indent="-507987">
              <a:spcBef>
                <a:spcPts val="400"/>
              </a:spcBef>
              <a:defRPr/>
            </a:lvl1pPr>
          </a:lstStyle>
          <a:p>
            <a:pPr indent="-381000">
              <a:spcBef>
                <a:spcPts val="300"/>
              </a:spcBef>
            </a:pPr>
            <a:endParaRPr/>
          </a:p>
        </p:txBody>
      </p:sp>
      <p:sp>
        <p:nvSpPr>
          <p:cNvPr id="857"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8095449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7451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864"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865" name="Google Shape;460;g26b31342d4d_0_539"/>
          <p:cNvSpPr>
            <a:spLocks noGrp="1"/>
          </p:cNvSpPr>
          <p:nvPr>
            <p:ph type="pic" sz="half" idx="21"/>
          </p:nvPr>
        </p:nvSpPr>
        <p:spPr>
          <a:xfrm>
            <a:off x="5183188" y="987425"/>
            <a:ext cx="6172403" cy="4873601"/>
          </a:xfrm>
          <a:prstGeom prst="rect">
            <a:avLst/>
          </a:prstGeom>
        </p:spPr>
        <p:txBody>
          <a:bodyPr lIns="91439" tIns="45719" rIns="91439" bIns="45719">
            <a:noAutofit/>
          </a:bodyPr>
          <a:lstStyle/>
          <a:p>
            <a:endParaRPr/>
          </a:p>
        </p:txBody>
      </p:sp>
      <p:sp>
        <p:nvSpPr>
          <p:cNvPr id="866" name="Body Level One…"/>
          <p:cNvSpPr txBox="1">
            <a:spLocks noGrp="1"/>
          </p:cNvSpPr>
          <p:nvPr>
            <p:ph type="body" sz="quarter" idx="1"/>
          </p:nvPr>
        </p:nvSpPr>
        <p:spPr>
          <a:xfrm>
            <a:off x="839789" y="2057400"/>
            <a:ext cx="3932401" cy="3811600"/>
          </a:xfrm>
          <a:prstGeom prst="rect">
            <a:avLst/>
          </a:prstGeom>
        </p:spPr>
        <p:txBody>
          <a:bodyPr/>
          <a:lstStyle>
            <a:lvl1pPr marL="0" indent="304792">
              <a:lnSpc>
                <a:spcPct val="90000"/>
              </a:lnSpc>
              <a:spcBef>
                <a:spcPts val="933"/>
              </a:spcBef>
              <a:buClrTx/>
              <a:buSzTx/>
              <a:buFontTx/>
              <a:buNone/>
              <a:defRPr sz="1600">
                <a:latin typeface="Calibri"/>
                <a:ea typeface="Calibri"/>
                <a:cs typeface="Calibri"/>
                <a:sym typeface="Calibri"/>
              </a:defRPr>
            </a:lvl1pPr>
            <a:lvl2pPr marL="0" indent="304792">
              <a:lnSpc>
                <a:spcPct val="90000"/>
              </a:lnSpc>
              <a:spcBef>
                <a:spcPts val="933"/>
              </a:spcBef>
              <a:buClrTx/>
              <a:buSzTx/>
              <a:buFontTx/>
              <a:buNone/>
              <a:defRPr sz="1600">
                <a:latin typeface="Calibri"/>
                <a:ea typeface="Calibri"/>
                <a:cs typeface="Calibri"/>
                <a:sym typeface="Calibri"/>
              </a:defRPr>
            </a:lvl2pPr>
            <a:lvl3pPr marL="0" indent="304792">
              <a:lnSpc>
                <a:spcPct val="90000"/>
              </a:lnSpc>
              <a:spcBef>
                <a:spcPts val="933"/>
              </a:spcBef>
              <a:buClrTx/>
              <a:buSzTx/>
              <a:buFontTx/>
              <a:buNone/>
              <a:defRPr sz="1600">
                <a:latin typeface="Calibri"/>
                <a:ea typeface="Calibri"/>
                <a:cs typeface="Calibri"/>
                <a:sym typeface="Calibri"/>
              </a:defRPr>
            </a:lvl3pPr>
            <a:lvl4pPr marL="0" indent="304792">
              <a:lnSpc>
                <a:spcPct val="90000"/>
              </a:lnSpc>
              <a:spcBef>
                <a:spcPts val="933"/>
              </a:spcBef>
              <a:buClrTx/>
              <a:buSzTx/>
              <a:buFontTx/>
              <a:buNone/>
              <a:defRPr sz="1600">
                <a:latin typeface="Calibri"/>
                <a:ea typeface="Calibri"/>
                <a:cs typeface="Calibri"/>
                <a:sym typeface="Calibri"/>
              </a:defRPr>
            </a:lvl4pPr>
            <a:lvl5pPr marL="0" indent="304792">
              <a:lnSpc>
                <a:spcPct val="90000"/>
              </a:lnSpc>
              <a:spcBef>
                <a:spcPts val="933"/>
              </a:spcBef>
              <a:buClrTx/>
              <a:buSzTx/>
              <a:buFont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67"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9212288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874" name="Slide Number"/>
          <p:cNvSpPr txBox="1">
            <a:spLocks noGrp="1"/>
          </p:cNvSpPr>
          <p:nvPr>
            <p:ph type="sldNum" sz="quarter" idx="2"/>
          </p:nvPr>
        </p:nvSpPr>
        <p:spPr>
          <a:xfrm>
            <a:off x="18142" y="6553485"/>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5589030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881" name="Google Shape;466;g26b31342d4d_0_54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882"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883"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410400925"/>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91" name="Google Shape;471;g26b31342d4d_0_55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89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893" name="Body Level One…"/>
          <p:cNvSpPr txBox="1">
            <a:spLocks noGrp="1"/>
          </p:cNvSpPr>
          <p:nvPr>
            <p:ph type="body" idx="1"/>
          </p:nvPr>
        </p:nvSpPr>
        <p:spPr>
          <a:xfrm>
            <a:off x="609600" y="1600201"/>
            <a:ext cx="10972800" cy="4526001"/>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9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89804016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901" name="Google Shape;476;g26b31342d4d_0_55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02"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903"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0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536356837"/>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911" name="Google Shape;481;g26b31342d4d_0_56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1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13"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38657202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921" name="Google Shape;486;g26b31342d4d_0_56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2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23"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24" name="Google Shape;489;g26b31342d4d_0_566"/>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925"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974223301"/>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932" name="Google Shape;492;g26b31342d4d_0_57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33"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3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2441055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941" name="Google Shape;496;g26b31342d4d_0_57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4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27398049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949" name="Google Shape;499;g26b31342d4d_0_57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50"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951"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52" name="Google Shape;502;g26b31342d4d_0_579"/>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95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476937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5266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960" name="Google Shape;505;g26b31342d4d_0_58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61"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962" name="Google Shape;507;g26b31342d4d_0_585"/>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963"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6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63154523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971" name="Google Shape;511;g26b31342d4d_0_59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72"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54178428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979" name="Google Shape;514;g26b31342d4d_0_59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80"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81"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8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4481473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989" name="Google Shape;519;g26b31342d4d_0_59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90"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91" name="Body Level One…"/>
          <p:cNvSpPr txBox="1">
            <a:spLocks noGrp="1"/>
          </p:cNvSpPr>
          <p:nvPr>
            <p:ph type="body" idx="1"/>
          </p:nvPr>
        </p:nvSpPr>
        <p:spPr>
          <a:xfrm>
            <a:off x="609600" y="1600201"/>
            <a:ext cx="10972800" cy="4526001"/>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9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4712458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999" name="Google Shape;524;g26b31342d4d_0_60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00"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1001"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0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78901868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009" name="Google Shape;529;g26b31342d4d_0_60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10"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1011"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1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66599891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019" name="Google Shape;534;g26b31342d4d_0_61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20"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1021"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22" name="Google Shape;537;g26b31342d4d_0_614"/>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102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91744982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1030" name="Google Shape;540;g26b31342d4d_0_620"/>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31"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103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82732765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8_Blank">
    <p:spTree>
      <p:nvGrpSpPr>
        <p:cNvPr id="1" name=""/>
        <p:cNvGrpSpPr/>
        <p:nvPr/>
      </p:nvGrpSpPr>
      <p:grpSpPr>
        <a:xfrm>
          <a:off x="0" y="0"/>
          <a:ext cx="0" cy="0"/>
          <a:chOff x="0" y="0"/>
          <a:chExt cx="0" cy="0"/>
        </a:xfrm>
      </p:grpSpPr>
      <p:sp>
        <p:nvSpPr>
          <p:cNvPr id="1039" name="Google Shape;544;g26b31342d4d_0_62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4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81996596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047" name="Google Shape;547;g26b31342d4d_0_62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48"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1049"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50" name="Google Shape;550;g26b31342d4d_0_627"/>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1051"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1639679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23168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1058" name="Google Shape;553;g26b31342d4d_0_633"/>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59"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1060" name="Google Shape;555;g26b31342d4d_0_633"/>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1061"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6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75806881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1069" name="Google Shape;559;g26b31342d4d_0_63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70"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63997638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077"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078" name="Google Shape;563;g26b31342d4d_0_642"/>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79" name="Google Shape;564;g26b31342d4d_0_642"/>
          <p:cNvSpPr txBox="1"/>
          <p:nvPr/>
        </p:nvSpPr>
        <p:spPr>
          <a:xfrm>
            <a:off x="0" y="149168"/>
            <a:ext cx="12192000" cy="59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0" tIns="45700" rIns="45700" bIns="45700" anchor="ctr">
            <a:spAutoFit/>
          </a:bodyPr>
          <a:lstStyle>
            <a:lvl1pPr algn="ctr">
              <a:lnSpc>
                <a:spcPct val="90000"/>
              </a:lnSpc>
              <a:defRPr sz="2700">
                <a:solidFill>
                  <a:srgbClr val="FFFFFF"/>
                </a:solidFill>
                <a:latin typeface="Trebuchet MS"/>
                <a:ea typeface="Trebuchet MS"/>
                <a:cs typeface="Trebuchet MS"/>
                <a:sym typeface="Trebuchet MS"/>
              </a:defRPr>
            </a:lvl1pPr>
          </a:lstStyle>
          <a:p>
            <a:r>
              <a:rPr sz="3600"/>
              <a:t>Click to edit Master title style</a:t>
            </a:r>
          </a:p>
        </p:txBody>
      </p:sp>
      <p:sp>
        <p:nvSpPr>
          <p:cNvPr id="1080"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1819398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1087" name="Title Text"/>
          <p:cNvSpPr txBox="1">
            <a:spLocks noGrp="1"/>
          </p:cNvSpPr>
          <p:nvPr>
            <p:ph type="title"/>
          </p:nvPr>
        </p:nvSpPr>
        <p:spPr>
          <a:xfrm>
            <a:off x="838202" y="365123"/>
            <a:ext cx="10515601" cy="1325600"/>
          </a:xfrm>
          <a:prstGeom prst="rect">
            <a:avLst/>
          </a:prstGeom>
        </p:spPr>
        <p:txBody>
          <a:bodyPr anchor="t"/>
          <a:lstStyle>
            <a:lvl1pPr>
              <a:lnSpc>
                <a:spcPct val="90000"/>
              </a:lnSpc>
              <a:defRPr sz="3067">
                <a:latin typeface="Trebuchet MS"/>
                <a:ea typeface="Trebuchet MS"/>
                <a:cs typeface="Trebuchet MS"/>
                <a:sym typeface="Trebuchet MS"/>
              </a:defRPr>
            </a:lvl1pPr>
          </a:lstStyle>
          <a:p>
            <a:r>
              <a:t>Title Text</a:t>
            </a:r>
          </a:p>
        </p:txBody>
      </p:sp>
      <p:sp>
        <p:nvSpPr>
          <p:cNvPr id="1088" name="Body Level One…"/>
          <p:cNvSpPr txBox="1">
            <a:spLocks noGrp="1"/>
          </p:cNvSpPr>
          <p:nvPr>
            <p:ph type="body" sz="half" idx="1"/>
          </p:nvPr>
        </p:nvSpPr>
        <p:spPr>
          <a:xfrm>
            <a:off x="838201" y="1825625"/>
            <a:ext cx="5181603"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089"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20807325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096" name="Google Shape;571;g26b31342d4d_0_651"/>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97"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95566785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1104" name="Google Shape;574;g26b31342d4d_0_654"/>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105"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3689818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112" name="Title Text"/>
          <p:cNvSpPr txBox="1">
            <a:spLocks noGrp="1"/>
          </p:cNvSpPr>
          <p:nvPr>
            <p:ph type="title"/>
          </p:nvPr>
        </p:nvSpPr>
        <p:spPr>
          <a:xfrm>
            <a:off x="914400" y="2130427"/>
            <a:ext cx="10363200" cy="1470000"/>
          </a:xfrm>
          <a:prstGeom prst="rect">
            <a:avLst/>
          </a:prstGeom>
        </p:spPr>
        <p:txBody>
          <a:bodyPr anchor="t"/>
          <a:lstStyle>
            <a:lvl1pPr>
              <a:lnSpc>
                <a:spcPct val="90000"/>
              </a:lnSpc>
              <a:defRPr sz="3067">
                <a:latin typeface="Calibri"/>
                <a:ea typeface="Calibri"/>
                <a:cs typeface="Calibri"/>
                <a:sym typeface="Calibri"/>
              </a:defRPr>
            </a:lvl1pPr>
          </a:lstStyle>
          <a:p>
            <a:r>
              <a:t>Title Text</a:t>
            </a:r>
          </a:p>
        </p:txBody>
      </p:sp>
      <p:sp>
        <p:nvSpPr>
          <p:cNvPr id="1113"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1pPr>
            <a:lvl2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2pPr>
            <a:lvl3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3pPr>
            <a:lvl4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4pPr>
            <a:lvl5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114"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5426360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121" name="Title Text"/>
          <p:cNvSpPr txBox="1">
            <a:spLocks noGrp="1"/>
          </p:cNvSpPr>
          <p:nvPr>
            <p:ph type="title"/>
          </p:nvPr>
        </p:nvSpPr>
        <p:spPr>
          <a:xfrm>
            <a:off x="0" y="0"/>
            <a:ext cx="1600" cy="1600"/>
          </a:xfrm>
          <a:prstGeom prst="rect">
            <a:avLst/>
          </a:prstGeom>
        </p:spPr>
        <p:txBody>
          <a:bodyPr anchor="t"/>
          <a:lstStyle>
            <a:lvl1pPr>
              <a:lnSpc>
                <a:spcPct val="90000"/>
              </a:lnSpc>
              <a:defRPr sz="4800">
                <a:latin typeface="Calibri"/>
                <a:ea typeface="Calibri"/>
                <a:cs typeface="Calibri"/>
                <a:sym typeface="Calibri"/>
              </a:defRPr>
            </a:lvl1pPr>
          </a:lstStyle>
          <a:p>
            <a:r>
              <a:t>Title Text</a:t>
            </a:r>
          </a:p>
        </p:txBody>
      </p:sp>
      <p:sp>
        <p:nvSpPr>
          <p:cNvPr id="1122"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123"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567367999"/>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130" name="Slide Number"/>
          <p:cNvSpPr txBox="1">
            <a:spLocks noGrp="1"/>
          </p:cNvSpPr>
          <p:nvPr>
            <p:ph type="sldNum" sz="quarter" idx="2"/>
          </p:nvPr>
        </p:nvSpPr>
        <p:spPr>
          <a:xfrm>
            <a:off x="1981199" y="6245226"/>
            <a:ext cx="268176" cy="260735"/>
          </a:xfrm>
          <a:prstGeom prst="rect">
            <a:avLst/>
          </a:prstGeom>
        </p:spPr>
        <p:txBody>
          <a:bodyPr lIns="34275" tIns="34275" rIns="34275" bIns="34275"/>
          <a:lstStyle>
            <a:lvl1pPr algn="l">
              <a:defRPr sz="12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14568143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1137" name="Google Shape;587;g26b31342d4d_0_667"/>
          <p:cNvSpPr/>
          <p:nvPr/>
        </p:nvSpPr>
        <p:spPr>
          <a:xfrm>
            <a:off x="-3" y="-3"/>
            <a:ext cx="12192001"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138" name="Slide Number"/>
          <p:cNvSpPr txBox="1">
            <a:spLocks noGrp="1"/>
          </p:cNvSpPr>
          <p:nvPr>
            <p:ph type="sldNum" sz="quarter" idx="2"/>
          </p:nvPr>
        </p:nvSpPr>
        <p:spPr>
          <a:xfrm>
            <a:off x="0" y="6532077"/>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51498504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4796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1145" name="Slide Number"/>
          <p:cNvSpPr txBox="1">
            <a:spLocks noGrp="1"/>
          </p:cNvSpPr>
          <p:nvPr>
            <p:ph type="sldNum" sz="quarter" idx="2"/>
          </p:nvPr>
        </p:nvSpPr>
        <p:spPr>
          <a:xfrm>
            <a:off x="8610601" y="6371675"/>
            <a:ext cx="275033" cy="276956"/>
          </a:xfrm>
          <a:prstGeom prst="rect">
            <a:avLst/>
          </a:prstGeom>
        </p:spPr>
        <p:txBody>
          <a:bodyPr anchor="ctr"/>
          <a:lstStyle>
            <a:lvl1pPr algn="l">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78808535"/>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4_OBJECT">
    <p:spTree>
      <p:nvGrpSpPr>
        <p:cNvPr id="1" name=""/>
        <p:cNvGrpSpPr/>
        <p:nvPr/>
      </p:nvGrpSpPr>
      <p:grpSpPr>
        <a:xfrm>
          <a:off x="0" y="0"/>
          <a:ext cx="0" cy="0"/>
          <a:chOff x="0" y="0"/>
          <a:chExt cx="0" cy="0"/>
        </a:xfrm>
      </p:grpSpPr>
      <p:sp>
        <p:nvSpPr>
          <p:cNvPr id="1152" name="Title Text"/>
          <p:cNvSpPr txBox="1">
            <a:spLocks noGrp="1"/>
          </p:cNvSpPr>
          <p:nvPr>
            <p:ph type="title"/>
          </p:nvPr>
        </p:nvSpPr>
        <p:spPr>
          <a:xfrm>
            <a:off x="0" y="0"/>
            <a:ext cx="12192000" cy="1219200"/>
          </a:xfrm>
          <a:prstGeom prst="rect">
            <a:avLst/>
          </a:prstGeom>
        </p:spPr>
        <p:txBody>
          <a:bodyPr/>
          <a:lstStyle>
            <a:lvl1pPr algn="ctr">
              <a:lnSpc>
                <a:spcPct val="85000"/>
              </a:lnSpc>
              <a:defRPr sz="4400">
                <a:latin typeface="Helvetica Neue"/>
                <a:ea typeface="Helvetica Neue"/>
                <a:cs typeface="Helvetica Neue"/>
                <a:sym typeface="Helvetica Neue"/>
              </a:defRPr>
            </a:lvl1pPr>
          </a:lstStyle>
          <a:p>
            <a:r>
              <a:t>Title Text</a:t>
            </a:r>
          </a:p>
        </p:txBody>
      </p:sp>
      <p:sp>
        <p:nvSpPr>
          <p:cNvPr id="1153"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SzPts val="2100"/>
              <a:buFont typeface="Helvetica Neue"/>
              <a:defRPr sz="2800">
                <a:latin typeface="Helvetica Neue"/>
                <a:ea typeface="Helvetica Neue"/>
                <a:cs typeface="Helvetica Neue"/>
                <a:sym typeface="Helvetica Neue"/>
              </a:defRPr>
            </a:lvl1pPr>
            <a:lvl2pPr marL="1219170" indent="-541853">
              <a:lnSpc>
                <a:spcPct val="85000"/>
              </a:lnSpc>
              <a:spcBef>
                <a:spcPts val="0"/>
              </a:spcBef>
              <a:buSzPts val="2100"/>
              <a:buFont typeface="Helvetica Neue"/>
              <a:defRPr sz="2800">
                <a:latin typeface="Helvetica Neue"/>
                <a:ea typeface="Helvetica Neue"/>
                <a:cs typeface="Helvetica Neue"/>
                <a:sym typeface="Helvetica Neue"/>
              </a:defRPr>
            </a:lvl2pPr>
            <a:lvl3pPr marL="1828754" indent="-507987">
              <a:lnSpc>
                <a:spcPct val="85000"/>
              </a:lnSpc>
              <a:spcBef>
                <a:spcPts val="0"/>
              </a:spcBef>
              <a:buSzPts val="2100"/>
              <a:buFont typeface="Helvetica Neue"/>
              <a:defRPr sz="2800">
                <a:latin typeface="Helvetica Neue"/>
                <a:ea typeface="Helvetica Neue"/>
                <a:cs typeface="Helvetica Neue"/>
                <a:sym typeface="Helvetica Neue"/>
              </a:defRPr>
            </a:lvl3pPr>
            <a:lvl4pPr marL="2438339" indent="-474121">
              <a:lnSpc>
                <a:spcPct val="85000"/>
              </a:lnSpc>
              <a:spcBef>
                <a:spcPts val="0"/>
              </a:spcBef>
              <a:buSzPts val="2100"/>
              <a:buFont typeface="Helvetica Neue"/>
              <a:defRPr sz="2800">
                <a:latin typeface="Helvetica Neue"/>
                <a:ea typeface="Helvetica Neue"/>
                <a:cs typeface="Helvetica Neue"/>
                <a:sym typeface="Helvetica Neue"/>
              </a:defRPr>
            </a:lvl4pPr>
            <a:lvl5pPr marL="3047924" indent="-474121">
              <a:lnSpc>
                <a:spcPct val="85000"/>
              </a:lnSpc>
              <a:spcBef>
                <a:spcPts val="0"/>
              </a:spcBef>
              <a:buSzPts val="2100"/>
              <a:buFont typeface="Helvetica Neue"/>
              <a:defRPr sz="2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1" y="6489701"/>
            <a:ext cx="302284" cy="297411"/>
          </a:xfrm>
          <a:prstGeom prst="rect">
            <a:avLst/>
          </a:prstGeom>
        </p:spPr>
        <p:txBody>
          <a:bodyPr/>
          <a:lstStyle>
            <a:lvl1pPr algn="l">
              <a:defRPr>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4088807187"/>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4_TITLE">
    <p:spTree>
      <p:nvGrpSpPr>
        <p:cNvPr id="1" name=""/>
        <p:cNvGrpSpPr/>
        <p:nvPr/>
      </p:nvGrpSpPr>
      <p:grpSpPr>
        <a:xfrm>
          <a:off x="0" y="0"/>
          <a:ext cx="0" cy="0"/>
          <a:chOff x="0" y="0"/>
          <a:chExt cx="0" cy="0"/>
        </a:xfrm>
      </p:grpSpPr>
      <p:sp>
        <p:nvSpPr>
          <p:cNvPr id="1161"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latin typeface="Calibri"/>
                <a:ea typeface="Calibri"/>
                <a:cs typeface="Calibri"/>
                <a:sym typeface="Calibri"/>
              </a:defRPr>
            </a:lvl1pPr>
          </a:lstStyle>
          <a:p>
            <a:r>
              <a:t>Title Text</a:t>
            </a:r>
          </a:p>
        </p:txBody>
      </p:sp>
      <p:sp>
        <p:nvSpPr>
          <p:cNvPr id="1162" name="Body Level One…"/>
          <p:cNvSpPr txBox="1">
            <a:spLocks noGrp="1"/>
          </p:cNvSpPr>
          <p:nvPr>
            <p:ph type="body" sz="quarter" idx="1"/>
          </p:nvPr>
        </p:nvSpPr>
        <p:spPr>
          <a:xfrm>
            <a:off x="1524000" y="3602035"/>
            <a:ext cx="9144000" cy="1655603"/>
          </a:xfrm>
          <a:prstGeom prst="rect">
            <a:avLst/>
          </a:prstGeom>
        </p:spPr>
        <p:txBody>
          <a:bodyPr/>
          <a:lstStyle>
            <a:lvl1pPr marL="355591" indent="-228594" algn="ctr">
              <a:lnSpc>
                <a:spcPct val="90000"/>
              </a:lnSpc>
              <a:spcBef>
                <a:spcPts val="933"/>
              </a:spcBef>
              <a:buClrTx/>
              <a:buSzTx/>
              <a:buFontTx/>
              <a:buNone/>
              <a:defRPr sz="2400">
                <a:latin typeface="Calibri"/>
                <a:ea typeface="Calibri"/>
                <a:cs typeface="Calibri"/>
                <a:sym typeface="Calibri"/>
              </a:defRPr>
            </a:lvl1pPr>
            <a:lvl2pPr marL="355591" indent="126997" algn="ctr">
              <a:lnSpc>
                <a:spcPct val="90000"/>
              </a:lnSpc>
              <a:spcBef>
                <a:spcPts val="933"/>
              </a:spcBef>
              <a:buClrTx/>
              <a:buSzTx/>
              <a:buFontTx/>
              <a:buNone/>
              <a:defRPr sz="2400">
                <a:latin typeface="Calibri"/>
                <a:ea typeface="Calibri"/>
                <a:cs typeface="Calibri"/>
                <a:sym typeface="Calibri"/>
              </a:defRPr>
            </a:lvl2pPr>
            <a:lvl3pPr marL="355591" indent="126997" algn="ctr">
              <a:lnSpc>
                <a:spcPct val="90000"/>
              </a:lnSpc>
              <a:spcBef>
                <a:spcPts val="933"/>
              </a:spcBef>
              <a:buClrTx/>
              <a:buSzTx/>
              <a:buFontTx/>
              <a:buNone/>
              <a:defRPr sz="2400">
                <a:latin typeface="Calibri"/>
                <a:ea typeface="Calibri"/>
                <a:cs typeface="Calibri"/>
                <a:sym typeface="Calibri"/>
              </a:defRPr>
            </a:lvl3pPr>
            <a:lvl4pPr marL="355591" indent="126997" algn="ctr">
              <a:lnSpc>
                <a:spcPct val="90000"/>
              </a:lnSpc>
              <a:spcBef>
                <a:spcPts val="933"/>
              </a:spcBef>
              <a:buClrTx/>
              <a:buSzTx/>
              <a:buFontTx/>
              <a:buNone/>
              <a:defRPr sz="2400">
                <a:latin typeface="Calibri"/>
                <a:ea typeface="Calibri"/>
                <a:cs typeface="Calibri"/>
                <a:sym typeface="Calibri"/>
              </a:defRPr>
            </a:lvl4pPr>
            <a:lvl5pPr marL="355591" indent="126997" algn="ctr">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xfrm>
            <a:off x="8610601" y="6371675"/>
            <a:ext cx="275033" cy="276956"/>
          </a:xfrm>
          <a:prstGeom prst="rect">
            <a:avLst/>
          </a:prstGeom>
        </p:spPr>
        <p:txBody>
          <a:bodyPr anchor="ctr"/>
          <a:lstStyle>
            <a:lvl1pPr algn="l">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5548625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defTabSz="914377">
              <a:lnSpc>
                <a:spcPct val="90000"/>
              </a:lnSpc>
              <a:defRPr sz="6000">
                <a:latin typeface="Calibri Light"/>
                <a:ea typeface="Calibri Light"/>
                <a:cs typeface="Calibri Light"/>
                <a:sym typeface="Calibri Light"/>
              </a:defRPr>
            </a:lvl1pPr>
          </a:lstStyle>
          <a:p>
            <a:r>
              <a:t>Title Text</a:t>
            </a:r>
          </a:p>
        </p:txBody>
      </p:sp>
      <p:sp>
        <p:nvSpPr>
          <p:cNvPr id="1171" name="Body Level One…"/>
          <p:cNvSpPr txBox="1">
            <a:spLocks noGrp="1"/>
          </p:cNvSpPr>
          <p:nvPr>
            <p:ph type="body" sz="quarter" idx="1"/>
          </p:nvPr>
        </p:nvSpPr>
        <p:spPr>
          <a:xfrm>
            <a:off x="1524000" y="3602034"/>
            <a:ext cx="9144000" cy="1655767"/>
          </a:xfrm>
          <a:prstGeom prst="rect">
            <a:avLst/>
          </a:prstGeom>
        </p:spPr>
        <p:txBody>
          <a:bodyPr lIns="45718" tIns="45718" rIns="45718" bIns="45718"/>
          <a:lstStyle>
            <a:lvl1pPr marL="0" indent="0" algn="ctr" defTabSz="914377">
              <a:lnSpc>
                <a:spcPct val="90000"/>
              </a:lnSpc>
              <a:spcBef>
                <a:spcPts val="933"/>
              </a:spcBef>
              <a:buClrTx/>
              <a:buSzTx/>
              <a:buFontTx/>
              <a:buNone/>
              <a:defRPr sz="2400">
                <a:latin typeface="Calibri"/>
                <a:ea typeface="Calibri"/>
                <a:cs typeface="Calibri"/>
                <a:sym typeface="Calibri"/>
              </a:defRPr>
            </a:lvl1pPr>
            <a:lvl2pPr marL="0" indent="0" algn="ctr" defTabSz="914377">
              <a:lnSpc>
                <a:spcPct val="90000"/>
              </a:lnSpc>
              <a:spcBef>
                <a:spcPts val="933"/>
              </a:spcBef>
              <a:buClrTx/>
              <a:buSzTx/>
              <a:buFontTx/>
              <a:buNone/>
              <a:defRPr sz="2400">
                <a:latin typeface="Calibri"/>
                <a:ea typeface="Calibri"/>
                <a:cs typeface="Calibri"/>
                <a:sym typeface="Calibri"/>
              </a:defRPr>
            </a:lvl2pPr>
            <a:lvl3pPr marL="0" indent="0" algn="ctr" defTabSz="914377">
              <a:lnSpc>
                <a:spcPct val="90000"/>
              </a:lnSpc>
              <a:spcBef>
                <a:spcPts val="933"/>
              </a:spcBef>
              <a:buClrTx/>
              <a:buSzTx/>
              <a:buFontTx/>
              <a:buNone/>
              <a:defRPr sz="2400">
                <a:latin typeface="Calibri"/>
                <a:ea typeface="Calibri"/>
                <a:cs typeface="Calibri"/>
                <a:sym typeface="Calibri"/>
              </a:defRPr>
            </a:lvl3pPr>
            <a:lvl4pPr marL="0" indent="0" algn="ctr" defTabSz="914377">
              <a:lnSpc>
                <a:spcPct val="90000"/>
              </a:lnSpc>
              <a:spcBef>
                <a:spcPts val="933"/>
              </a:spcBef>
              <a:buClrTx/>
              <a:buSzTx/>
              <a:buFontTx/>
              <a:buNone/>
              <a:defRPr sz="2400">
                <a:latin typeface="Calibri"/>
                <a:ea typeface="Calibri"/>
                <a:cs typeface="Calibri"/>
                <a:sym typeface="Calibri"/>
              </a:defRPr>
            </a:lvl4pPr>
            <a:lvl5pPr marL="0" indent="0" algn="ctr" defTabSz="914377">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xfrm>
            <a:off x="11078732" y="6400416"/>
            <a:ext cx="275071" cy="276995"/>
          </a:xfrm>
          <a:prstGeom prst="rect">
            <a:avLst/>
          </a:prstGeom>
        </p:spPr>
        <p:txBody>
          <a:bodyPr lIns="45718" tIns="45718" rIns="45718" bIns="45718" anchor="ctr"/>
          <a:lstStyle>
            <a:lvl1pPr defTabSz="609585">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3839901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22_Blank">
    <p:spTree>
      <p:nvGrpSpPr>
        <p:cNvPr id="1" name=""/>
        <p:cNvGrpSpPr/>
        <p:nvPr/>
      </p:nvGrpSpPr>
      <p:grpSpPr>
        <a:xfrm>
          <a:off x="0" y="0"/>
          <a:ext cx="0" cy="0"/>
          <a:chOff x="0" y="0"/>
          <a:chExt cx="0" cy="0"/>
        </a:xfrm>
      </p:grpSpPr>
      <p:sp>
        <p:nvSpPr>
          <p:cNvPr id="1179" name="Rectangle 3"/>
          <p:cNvSpPr/>
          <p:nvPr/>
        </p:nvSpPr>
        <p:spPr>
          <a:xfrm>
            <a:off x="0" y="0"/>
            <a:ext cx="12192000" cy="6858000"/>
          </a:xfrm>
          <a:prstGeom prst="rect">
            <a:avLst/>
          </a:prstGeom>
          <a:solidFill>
            <a:srgbClr val="F4F2F2"/>
          </a:solidFill>
          <a:ln w="12700">
            <a:miter lim="400000"/>
          </a:ln>
        </p:spPr>
        <p:txBody>
          <a:bodyPr lIns="60959" rIns="60959" anchor="ctr"/>
          <a:lstStyle/>
          <a:p>
            <a:pPr algn="ctr" defTabSz="609585">
              <a:defRPr sz="1800">
                <a:solidFill>
                  <a:srgbClr val="FFFFFF"/>
                </a:solidFill>
                <a:latin typeface="Calibri"/>
                <a:ea typeface="Calibri"/>
                <a:cs typeface="Calibri"/>
                <a:sym typeface="Calibri"/>
              </a:defRPr>
            </a:pPr>
            <a:endParaRPr sz="2400"/>
          </a:p>
        </p:txBody>
      </p:sp>
      <p:sp>
        <p:nvSpPr>
          <p:cNvPr id="1180" name="Slide Number"/>
          <p:cNvSpPr txBox="1">
            <a:spLocks noGrp="1"/>
          </p:cNvSpPr>
          <p:nvPr>
            <p:ph type="sldNum" sz="quarter" idx="2"/>
          </p:nvPr>
        </p:nvSpPr>
        <p:spPr>
          <a:xfrm>
            <a:off x="55001" y="6521563"/>
            <a:ext cx="263853" cy="297452"/>
          </a:xfrm>
          <a:prstGeom prst="rect">
            <a:avLst/>
          </a:prstGeom>
        </p:spPr>
        <p:txBody>
          <a:bodyPr lIns="45719" tIns="45719" rIns="45719" bIns="45719" anchor="ctr"/>
          <a:lstStyle>
            <a:lvl1pPr algn="l" defTabSz="609585">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05925233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1187" name="Rectangle 3"/>
          <p:cNvSpPr/>
          <p:nvPr/>
        </p:nvSpPr>
        <p:spPr>
          <a:xfrm>
            <a:off x="0" y="-2"/>
            <a:ext cx="12192000" cy="6920971"/>
          </a:xfrm>
          <a:prstGeom prst="rect">
            <a:avLst/>
          </a:prstGeom>
          <a:solidFill>
            <a:srgbClr val="F4F2F2"/>
          </a:solidFill>
          <a:ln w="12700">
            <a:miter lim="400000"/>
          </a:ln>
        </p:spPr>
        <p:txBody>
          <a:bodyPr lIns="60959" rIns="60959" anchor="ctr"/>
          <a:lstStyle/>
          <a:p>
            <a:pPr algn="ctr" defTabSz="609585">
              <a:defRPr sz="1800">
                <a:solidFill>
                  <a:srgbClr val="FFFFFF"/>
                </a:solidFill>
                <a:latin typeface="Calibri"/>
                <a:ea typeface="Calibri"/>
                <a:cs typeface="Calibri"/>
                <a:sym typeface="Calibri"/>
              </a:defRPr>
            </a:pPr>
            <a:endParaRPr sz="2400"/>
          </a:p>
        </p:txBody>
      </p:sp>
      <p:sp>
        <p:nvSpPr>
          <p:cNvPr id="1188" name="Slide Number"/>
          <p:cNvSpPr txBox="1">
            <a:spLocks noGrp="1"/>
          </p:cNvSpPr>
          <p:nvPr>
            <p:ph type="sldNum" sz="quarter" idx="2"/>
          </p:nvPr>
        </p:nvSpPr>
        <p:spPr>
          <a:xfrm>
            <a:off x="55004" y="6521563"/>
            <a:ext cx="263853" cy="297452"/>
          </a:xfrm>
          <a:prstGeom prst="rect">
            <a:avLst/>
          </a:prstGeom>
        </p:spPr>
        <p:txBody>
          <a:bodyPr lIns="45719" tIns="45719" rIns="45719" bIns="45719" anchor="ctr"/>
          <a:lstStyle>
            <a:lvl1pPr algn="l" defTabSz="609585">
              <a:defRPr>
                <a:solidFill>
                  <a:srgbClr val="A6A6A6"/>
                </a:solidFill>
                <a:latin typeface="Arial Narrow"/>
                <a:ea typeface="Arial Narrow"/>
                <a:cs typeface="Arial Narrow"/>
                <a:sym typeface="Arial Narrow"/>
              </a:defRPr>
            </a:lvl1pPr>
          </a:lstStyle>
          <a:p>
            <a:fld id="{86CB4B4D-7CA3-9044-876B-883B54F8677D}" type="slidenum">
              <a:t>‹#›</a:t>
            </a:fld>
            <a:endParaRPr/>
          </a:p>
        </p:txBody>
      </p:sp>
      <p:sp>
        <p:nvSpPr>
          <p:cNvPr id="1189" name="Rectangle 1"/>
          <p:cNvSpPr/>
          <p:nvPr/>
        </p:nvSpPr>
        <p:spPr>
          <a:xfrm>
            <a:off x="495013" y="1008361"/>
            <a:ext cx="11247808" cy="220007"/>
          </a:xfrm>
          <a:prstGeom prst="rect">
            <a:avLst/>
          </a:prstGeom>
          <a:solidFill>
            <a:srgbClr val="F4F2F2"/>
          </a:solidFill>
          <a:ln w="12700">
            <a:miter lim="400000"/>
          </a:ln>
        </p:spPr>
        <p:txBody>
          <a:bodyPr lIns="60959" rIns="60959" anchor="ctr"/>
          <a:lstStyle/>
          <a:p>
            <a:pPr algn="ctr" defTabSz="609585">
              <a:defRPr sz="1800">
                <a:ln w="9525" cap="flat">
                  <a:solidFill>
                    <a:srgbClr val="000000"/>
                  </a:solidFill>
                  <a:prstDash val="solid"/>
                  <a:round/>
                </a:ln>
                <a:solidFill>
                  <a:srgbClr val="FFFFFF"/>
                </a:solidFill>
                <a:latin typeface="Calibri"/>
                <a:ea typeface="Calibri"/>
                <a:cs typeface="Calibri"/>
                <a:sym typeface="Calibri"/>
              </a:defRPr>
            </a:pPr>
            <a:endParaRPr sz="2400"/>
          </a:p>
        </p:txBody>
      </p:sp>
    </p:spTree>
    <p:extLst>
      <p:ext uri="{BB962C8B-B14F-4D97-AF65-F5344CB8AC3E}">
        <p14:creationId xmlns:p14="http://schemas.microsoft.com/office/powerpoint/2010/main" val="24231335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07413155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3164939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53502682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69806384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10551"/>
            <a:ext cx="10972800" cy="625877"/>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70F71FA0-2D0B-5649-882B-ABA1FCEA6E5A}"/>
              </a:ext>
            </a:extLst>
          </p:cNvPr>
          <p:cNvCxnSpPr>
            <a:cxnSpLocks/>
          </p:cNvCxnSpPr>
          <p:nvPr userDrawn="1"/>
        </p:nvCxnSpPr>
        <p:spPr bwMode="auto">
          <a:xfrm flipV="1">
            <a:off x="609601" y="1120826"/>
            <a:ext cx="10913313" cy="2404"/>
          </a:xfrm>
          <a:prstGeom prst="line">
            <a:avLst/>
          </a:prstGeom>
          <a:noFill/>
          <a:ln w="9525" cap="flat" cmpd="sng" algn="ctr">
            <a:solidFill>
              <a:srgbClr val="34526F"/>
            </a:solidFill>
            <a:prstDash val="solid"/>
            <a:round/>
            <a:headEnd type="none" w="med" len="med"/>
            <a:tailEnd type="none" w="med" len="med"/>
          </a:ln>
          <a:effectLst/>
        </p:spPr>
      </p:cxnSp>
    </p:spTree>
    <p:extLst>
      <p:ext uri="{BB962C8B-B14F-4D97-AF65-F5344CB8AC3E}">
        <p14:creationId xmlns:p14="http://schemas.microsoft.com/office/powerpoint/2010/main" val="6287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8389064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9841556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14004154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75733499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31152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97662827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41871531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Slide Number Placeholder 6"/>
          <p:cNvSpPr>
            <a:spLocks noGrp="1" noChangeArrowheads="1"/>
          </p:cNvSpPr>
          <p:nvPr>
            <p:ph type="sldNum" sz="quarter" idx="10"/>
          </p:nvPr>
        </p:nvSpPr>
        <p:spPr>
          <a:xfrm>
            <a:off x="0" y="6492875"/>
            <a:ext cx="2844800" cy="365125"/>
          </a:xfrm>
          <a:prstGeom prst="rect">
            <a:avLst/>
          </a:prstGeom>
        </p:spPr>
        <p:txBody>
          <a:bodyPr/>
          <a:lstStyle>
            <a:lvl1pPr>
              <a:defRPr/>
            </a:lvl1pPr>
          </a:lstStyle>
          <a:p>
            <a:pPr>
              <a:defRPr/>
            </a:pPr>
            <a:fld id="{2ADC2A54-91DF-4D18-ACFD-8AFC0BB40D4B}" type="slidenum">
              <a:rPr lang="en-US"/>
              <a:pPr>
                <a:defRPr/>
              </a:pPr>
              <a:t>‹#›</a:t>
            </a:fld>
            <a:endParaRPr lang="en-US" dirty="0"/>
          </a:p>
        </p:txBody>
      </p:sp>
    </p:spTree>
    <p:extLst>
      <p:ext uri="{BB962C8B-B14F-4D97-AF65-F5344CB8AC3E}">
        <p14:creationId xmlns:p14="http://schemas.microsoft.com/office/powerpoint/2010/main" val="64308759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0623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4630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0FAC4B6E-ABF9-FF4D-A8A3-2B2F3B6F7CF0}"/>
              </a:ext>
            </a:extLst>
          </p:cNvPr>
          <p:cNvSpPr/>
          <p:nvPr userDrawn="1"/>
        </p:nvSpPr>
        <p:spPr>
          <a:xfrm>
            <a:off x="548279" y="1046059"/>
            <a:ext cx="11037728" cy="201999"/>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89475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2998829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2301677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13517"/>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469403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4"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5"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6" name="Google Shape;21;p66"/>
          <p:cNvSpPr/>
          <p:nvPr/>
        </p:nvSpPr>
        <p:spPr>
          <a:xfrm>
            <a:off x="495013" y="1008360"/>
            <a:ext cx="11247808" cy="220008"/>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pic>
        <p:nvPicPr>
          <p:cNvPr id="17" name="Google Shape;22;p66" descr="Google Shape;22;p66"/>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72786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985043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071183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pic>
        <p:nvPicPr>
          <p:cNvPr id="52"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53"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54" name="Title Text"/>
          <p:cNvSpPr txBox="1">
            <a:spLocks noGrp="1"/>
          </p:cNvSpPr>
          <p:nvPr>
            <p:ph type="title"/>
          </p:nvPr>
        </p:nvSpPr>
        <p:spPr>
          <a:xfrm>
            <a:off x="831850" y="1709738"/>
            <a:ext cx="10515601" cy="2852740"/>
          </a:xfrm>
          <a:prstGeom prst="rect">
            <a:avLst/>
          </a:prstGeom>
        </p:spPr>
        <p:txBody>
          <a:bodyPr anchor="b"/>
          <a:lstStyle>
            <a:lvl1pPr>
              <a:defRPr sz="6000"/>
            </a:lvl1pPr>
          </a:lstStyle>
          <a:p>
            <a:r>
              <a:t>Title Text</a:t>
            </a:r>
          </a:p>
        </p:txBody>
      </p:sp>
      <p:sp>
        <p:nvSpPr>
          <p:cNvPr id="55" name="Body Level One…"/>
          <p:cNvSpPr txBox="1">
            <a:spLocks noGrp="1"/>
          </p:cNvSpPr>
          <p:nvPr>
            <p:ph type="body" sz="quarter" idx="1"/>
          </p:nvPr>
        </p:nvSpPr>
        <p:spPr>
          <a:xfrm>
            <a:off x="831850" y="4589462"/>
            <a:ext cx="10515601" cy="1500189"/>
          </a:xfrm>
          <a:prstGeom prst="rect">
            <a:avLst/>
          </a:prstGeom>
        </p:spPr>
        <p:txBody>
          <a:bodyPr/>
          <a:lstStyle>
            <a:lvl1pPr marL="0" indent="304792">
              <a:buClrTx/>
              <a:buSzTx/>
              <a:buFontTx/>
              <a:buNone/>
              <a:defRPr sz="2400"/>
            </a:lvl1pPr>
            <a:lvl2pPr marL="0" indent="304792">
              <a:buClrTx/>
              <a:buSzTx/>
              <a:buFontTx/>
              <a:buNone/>
              <a:defRPr sz="2400"/>
            </a:lvl2pPr>
            <a:lvl3pPr marL="0" indent="304792">
              <a:buClrTx/>
              <a:buSzTx/>
              <a:buFontTx/>
              <a:buNone/>
              <a:defRPr sz="2400"/>
            </a:lvl3pPr>
            <a:lvl4pPr marL="0" indent="304792">
              <a:buClrTx/>
              <a:buSzTx/>
              <a:buFontTx/>
              <a:buNone/>
              <a:defRPr sz="2400"/>
            </a:lvl4pPr>
            <a:lvl5pPr marL="0" indent="304792">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258359364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pic>
        <p:nvPicPr>
          <p:cNvPr id="63"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64"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609600" y="1174749"/>
            <a:ext cx="5384800" cy="495300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Google Shape;52;p71"/>
          <p:cNvSpPr txBox="1">
            <a:spLocks noGrp="1"/>
          </p:cNvSpPr>
          <p:nvPr>
            <p:ph type="body" sz="half" idx="21"/>
          </p:nvPr>
        </p:nvSpPr>
        <p:spPr>
          <a:xfrm>
            <a:off x="6197600" y="1174749"/>
            <a:ext cx="5384800" cy="4953004"/>
          </a:xfrm>
          <a:prstGeom prst="rect">
            <a:avLst/>
          </a:prstGeom>
        </p:spPr>
        <p:txBody>
          <a:bodyPr/>
          <a:lstStyle>
            <a:lvl1pPr indent="-507987">
              <a:spcBef>
                <a:spcPts val="400"/>
              </a:spcBef>
              <a:defRPr/>
            </a:lvl1pPr>
          </a:lstStyle>
          <a:p>
            <a:pPr indent="-381000">
              <a:spcBef>
                <a:spcPts val="300"/>
              </a:spcBef>
            </a:pPr>
            <a:endParaRPr/>
          </a:p>
        </p:txBody>
      </p:sp>
      <p:sp>
        <p:nvSpPr>
          <p:cNvPr id="68"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429181829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pic>
        <p:nvPicPr>
          <p:cNvPr id="75"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76"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77" name="Title Text"/>
          <p:cNvSpPr txBox="1">
            <a:spLocks noGrp="1"/>
          </p:cNvSpPr>
          <p:nvPr>
            <p:ph type="title"/>
          </p:nvPr>
        </p:nvSpPr>
        <p:spPr>
          <a:xfrm>
            <a:off x="840317" y="365123"/>
            <a:ext cx="10515601" cy="1325567"/>
          </a:xfrm>
          <a:prstGeom prst="rect">
            <a:avLst/>
          </a:prstGeom>
        </p:spPr>
        <p:txBody>
          <a:bodyPr/>
          <a:lstStyle/>
          <a:p>
            <a:r>
              <a:t>Title Text</a:t>
            </a:r>
          </a:p>
        </p:txBody>
      </p:sp>
      <p:sp>
        <p:nvSpPr>
          <p:cNvPr id="78" name="Body Level One…"/>
          <p:cNvSpPr txBox="1">
            <a:spLocks noGrp="1"/>
          </p:cNvSpPr>
          <p:nvPr>
            <p:ph type="body" sz="quarter" idx="1"/>
          </p:nvPr>
        </p:nvSpPr>
        <p:spPr>
          <a:xfrm>
            <a:off x="840316" y="1681161"/>
            <a:ext cx="5158320" cy="823915"/>
          </a:xfrm>
          <a:prstGeom prst="rect">
            <a:avLst/>
          </a:prstGeom>
        </p:spPr>
        <p:txBody>
          <a:bodyPr anchor="b"/>
          <a:lstStyle>
            <a:lvl1pPr marL="0" indent="304792">
              <a:buClrTx/>
              <a:buSzTx/>
              <a:buFontTx/>
              <a:buNone/>
              <a:defRPr sz="2400" b="1"/>
            </a:lvl1pPr>
            <a:lvl2pPr marL="0" indent="304792">
              <a:buClrTx/>
              <a:buSzTx/>
              <a:buFontTx/>
              <a:buNone/>
              <a:defRPr sz="2400" b="1"/>
            </a:lvl2pPr>
            <a:lvl3pPr marL="0" indent="304792">
              <a:buClrTx/>
              <a:buSzTx/>
              <a:buFontTx/>
              <a:buNone/>
              <a:defRPr sz="2400" b="1"/>
            </a:lvl3pPr>
            <a:lvl4pPr marL="0" indent="304792">
              <a:buClrTx/>
              <a:buSzTx/>
              <a:buFontTx/>
              <a:buNone/>
              <a:defRPr sz="2400" b="1"/>
            </a:lvl4pPr>
            <a:lvl5pPr marL="0" indent="304792">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9" name="Google Shape;59;p72"/>
          <p:cNvSpPr txBox="1">
            <a:spLocks noGrp="1"/>
          </p:cNvSpPr>
          <p:nvPr>
            <p:ph type="body" sz="half" idx="21"/>
          </p:nvPr>
        </p:nvSpPr>
        <p:spPr>
          <a:xfrm>
            <a:off x="840316" y="2505075"/>
            <a:ext cx="5158321" cy="3684591"/>
          </a:xfrm>
          <a:prstGeom prst="rect">
            <a:avLst/>
          </a:prstGeom>
        </p:spPr>
        <p:txBody>
          <a:bodyPr/>
          <a:lstStyle>
            <a:lvl1pPr indent="-507987">
              <a:spcBef>
                <a:spcPts val="400"/>
              </a:spcBef>
              <a:defRPr/>
            </a:lvl1pPr>
          </a:lstStyle>
          <a:p>
            <a:pPr indent="-381000">
              <a:spcBef>
                <a:spcPts val="300"/>
              </a:spcBef>
            </a:pPr>
            <a:endParaRPr/>
          </a:p>
        </p:txBody>
      </p:sp>
      <p:sp>
        <p:nvSpPr>
          <p:cNvPr id="80" name="Google Shape;60;p72"/>
          <p:cNvSpPr txBox="1">
            <a:spLocks noGrp="1"/>
          </p:cNvSpPr>
          <p:nvPr>
            <p:ph type="body" sz="quarter" idx="22"/>
          </p:nvPr>
        </p:nvSpPr>
        <p:spPr>
          <a:xfrm>
            <a:off x="6172200" y="1681161"/>
            <a:ext cx="5183717" cy="823915"/>
          </a:xfrm>
          <a:prstGeom prst="rect">
            <a:avLst/>
          </a:prstGeom>
        </p:spPr>
        <p:txBody>
          <a:bodyPr anchor="b"/>
          <a:lstStyle>
            <a:lvl1pPr indent="-507987">
              <a:spcBef>
                <a:spcPts val="400"/>
              </a:spcBef>
              <a:defRPr/>
            </a:lvl1pPr>
          </a:lstStyle>
          <a:p>
            <a:pPr indent="-381000">
              <a:spcBef>
                <a:spcPts val="300"/>
              </a:spcBef>
            </a:pPr>
            <a:endParaRPr/>
          </a:p>
        </p:txBody>
      </p:sp>
      <p:sp>
        <p:nvSpPr>
          <p:cNvPr id="81" name="Google Shape;61;p72"/>
          <p:cNvSpPr txBox="1">
            <a:spLocks noGrp="1"/>
          </p:cNvSpPr>
          <p:nvPr>
            <p:ph type="body" sz="half" idx="23"/>
          </p:nvPr>
        </p:nvSpPr>
        <p:spPr>
          <a:xfrm>
            <a:off x="6172200" y="2505075"/>
            <a:ext cx="5183717" cy="3684591"/>
          </a:xfrm>
          <a:prstGeom prst="rect">
            <a:avLst/>
          </a:prstGeom>
        </p:spPr>
        <p:txBody>
          <a:bodyPr/>
          <a:lstStyle>
            <a:lvl1pPr indent="-507987">
              <a:spcBef>
                <a:spcPts val="400"/>
              </a:spcBef>
              <a:defRPr/>
            </a:lvl1pPr>
          </a:lstStyle>
          <a:p>
            <a:pPr indent="-381000">
              <a:spcBef>
                <a:spcPts val="300"/>
              </a:spcBef>
            </a:pPr>
            <a:endParaRPr/>
          </a:p>
        </p:txBody>
      </p:sp>
      <p:sp>
        <p:nvSpPr>
          <p:cNvPr id="82"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10894658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pic>
        <p:nvPicPr>
          <p:cNvPr id="89"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90"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91" name="Title Text"/>
          <p:cNvSpPr txBox="1">
            <a:spLocks noGrp="1"/>
          </p:cNvSpPr>
          <p:nvPr>
            <p:ph type="title"/>
          </p:nvPr>
        </p:nvSpPr>
        <p:spPr>
          <a:xfrm>
            <a:off x="840316" y="457200"/>
            <a:ext cx="3932768" cy="1600200"/>
          </a:xfrm>
          <a:prstGeom prst="rect">
            <a:avLst/>
          </a:prstGeom>
        </p:spPr>
        <p:txBody>
          <a:bodyPr anchor="b"/>
          <a:lstStyle>
            <a:lvl1pPr>
              <a:defRPr sz="3200"/>
            </a:lvl1pPr>
          </a:lstStyle>
          <a:p>
            <a:r>
              <a:t>Title Text</a:t>
            </a:r>
          </a:p>
        </p:txBody>
      </p:sp>
      <p:sp>
        <p:nvSpPr>
          <p:cNvPr id="92" name="Body Level One…"/>
          <p:cNvSpPr txBox="1">
            <a:spLocks noGrp="1"/>
          </p:cNvSpPr>
          <p:nvPr>
            <p:ph type="body" sz="half" idx="1"/>
          </p:nvPr>
        </p:nvSpPr>
        <p:spPr>
          <a:xfrm>
            <a:off x="5183716" y="987424"/>
            <a:ext cx="6172203" cy="4873629"/>
          </a:xfrm>
          <a:prstGeom prst="rect">
            <a:avLst/>
          </a:prstGeom>
        </p:spPr>
        <p:txBody>
          <a:bodyPr/>
          <a:lstStyle>
            <a:lvl1pPr indent="-507987">
              <a:spcBef>
                <a:spcPts val="400"/>
              </a:spcBef>
            </a:lvl1pPr>
            <a:lvl2pPr marL="1288110" indent="-551529">
              <a:spcBef>
                <a:spcPts val="400"/>
              </a:spcBef>
            </a:lvl2pPr>
            <a:lvl3pPr>
              <a:spcBef>
                <a:spcPts val="400"/>
              </a:spcBef>
            </a:lvl3pPr>
            <a:lvl4pPr marL="2697413" indent="-690863">
              <a:spcBef>
                <a:spcPts val="400"/>
              </a:spcBef>
            </a:lvl4pPr>
            <a:lvl5pPr marL="3306997" indent="-690863">
              <a:spcBef>
                <a:spcPts val="400"/>
              </a:spcBef>
            </a:lvl5pPr>
          </a:lstStyle>
          <a:p>
            <a:r>
              <a:t>Body Level One</a:t>
            </a:r>
          </a:p>
          <a:p>
            <a:pPr lvl="1"/>
            <a:r>
              <a:t>Body Level Two</a:t>
            </a:r>
          </a:p>
          <a:p>
            <a:pPr lvl="2"/>
            <a:r>
              <a:t>Body Level Three</a:t>
            </a:r>
          </a:p>
          <a:p>
            <a:pPr lvl="3"/>
            <a:r>
              <a:t>Body Level Four</a:t>
            </a:r>
          </a:p>
          <a:p>
            <a:pPr lvl="4"/>
            <a:r>
              <a:t>Body Level Five</a:t>
            </a:r>
          </a:p>
        </p:txBody>
      </p:sp>
      <p:sp>
        <p:nvSpPr>
          <p:cNvPr id="93" name="Google Shape;68;p73"/>
          <p:cNvSpPr txBox="1">
            <a:spLocks noGrp="1"/>
          </p:cNvSpPr>
          <p:nvPr>
            <p:ph type="body" sz="quarter" idx="21"/>
          </p:nvPr>
        </p:nvSpPr>
        <p:spPr>
          <a:xfrm>
            <a:off x="840316" y="2057400"/>
            <a:ext cx="3932768" cy="3811589"/>
          </a:xfrm>
          <a:prstGeom prst="rect">
            <a:avLst/>
          </a:prstGeom>
        </p:spPr>
        <p:txBody>
          <a:bodyPr/>
          <a:lstStyle>
            <a:lvl1pPr indent="-507987">
              <a:spcBef>
                <a:spcPts val="400"/>
              </a:spcBef>
              <a:defRPr/>
            </a:lvl1pPr>
          </a:lstStyle>
          <a:p>
            <a:pPr indent="-381000">
              <a:spcBef>
                <a:spcPts val="300"/>
              </a:spcBef>
            </a:pPr>
            <a:endParaRPr/>
          </a:p>
        </p:txBody>
      </p:sp>
      <p:sp>
        <p:nvSpPr>
          <p:cNvPr id="94"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364448912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0DF53-99BD-CA4B-B43D-88ED5CEF01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lide Number Placeholder 5">
            <a:extLst>
              <a:ext uri="{FF2B5EF4-FFF2-40B4-BE49-F238E27FC236}">
                <a16:creationId xmlns:a16="http://schemas.microsoft.com/office/drawing/2014/main" id="{8AFC0DA2-6F32-8542-8BEF-59F575B28CC8}"/>
              </a:ext>
            </a:extLst>
          </p:cNvPr>
          <p:cNvSpPr>
            <a:spLocks noGrp="1"/>
          </p:cNvSpPr>
          <p:nvPr>
            <p:ph type="sldNum" sz="quarter" idx="4"/>
          </p:nvPr>
        </p:nvSpPr>
        <p:spPr>
          <a:xfrm>
            <a:off x="72147" y="6463160"/>
            <a:ext cx="537453"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dirty="0"/>
          </a:p>
        </p:txBody>
      </p:sp>
    </p:spTree>
    <p:extLst>
      <p:ext uri="{BB962C8B-B14F-4D97-AF65-F5344CB8AC3E}">
        <p14:creationId xmlns:p14="http://schemas.microsoft.com/office/powerpoint/2010/main" val="2842812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pic>
        <p:nvPicPr>
          <p:cNvPr id="101"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02"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03" name="Title Text"/>
          <p:cNvSpPr txBox="1">
            <a:spLocks noGrp="1"/>
          </p:cNvSpPr>
          <p:nvPr>
            <p:ph type="title"/>
          </p:nvPr>
        </p:nvSpPr>
        <p:spPr>
          <a:xfrm>
            <a:off x="840316" y="457200"/>
            <a:ext cx="3932768" cy="1600200"/>
          </a:xfrm>
          <a:prstGeom prst="rect">
            <a:avLst/>
          </a:prstGeom>
        </p:spPr>
        <p:txBody>
          <a:bodyPr anchor="b"/>
          <a:lstStyle>
            <a:lvl1pPr>
              <a:defRPr sz="3200"/>
            </a:lvl1pPr>
          </a:lstStyle>
          <a:p>
            <a:r>
              <a:t>Title Text</a:t>
            </a:r>
          </a:p>
        </p:txBody>
      </p:sp>
      <p:sp>
        <p:nvSpPr>
          <p:cNvPr id="104" name="Google Shape;74;p74"/>
          <p:cNvSpPr>
            <a:spLocks noGrp="1"/>
          </p:cNvSpPr>
          <p:nvPr>
            <p:ph type="pic" sz="half" idx="21"/>
          </p:nvPr>
        </p:nvSpPr>
        <p:spPr>
          <a:xfrm>
            <a:off x="5183716" y="987424"/>
            <a:ext cx="6172203" cy="4873629"/>
          </a:xfrm>
          <a:prstGeom prst="rect">
            <a:avLst/>
          </a:prstGeom>
        </p:spPr>
        <p:txBody>
          <a:bodyPr lIns="91439" tIns="45719" rIns="91439" bIns="45719">
            <a:noAutofit/>
          </a:bodyPr>
          <a:lstStyle/>
          <a:p>
            <a:endParaRPr/>
          </a:p>
        </p:txBody>
      </p:sp>
      <p:sp>
        <p:nvSpPr>
          <p:cNvPr id="105" name="Body Level One…"/>
          <p:cNvSpPr txBox="1">
            <a:spLocks noGrp="1"/>
          </p:cNvSpPr>
          <p:nvPr>
            <p:ph type="body" sz="quarter" idx="1"/>
          </p:nvPr>
        </p:nvSpPr>
        <p:spPr>
          <a:xfrm>
            <a:off x="840316" y="2057400"/>
            <a:ext cx="3932768" cy="3811589"/>
          </a:xfrm>
          <a:prstGeom prst="rect">
            <a:avLst/>
          </a:prstGeom>
        </p:spPr>
        <p:txBody>
          <a:bodyPr/>
          <a:lstStyle>
            <a:lvl1pPr marL="0" indent="304792">
              <a:spcBef>
                <a:spcPts val="133"/>
              </a:spcBef>
              <a:buClrTx/>
              <a:buSzTx/>
              <a:buFontTx/>
              <a:buNone/>
              <a:defRPr sz="1600"/>
            </a:lvl1pPr>
            <a:lvl2pPr marL="0" indent="304792">
              <a:spcBef>
                <a:spcPts val="133"/>
              </a:spcBef>
              <a:buClrTx/>
              <a:buSzTx/>
              <a:buFontTx/>
              <a:buNone/>
              <a:defRPr sz="1600"/>
            </a:lvl2pPr>
            <a:lvl3pPr marL="0" indent="304792">
              <a:spcBef>
                <a:spcPts val="133"/>
              </a:spcBef>
              <a:buClrTx/>
              <a:buSzTx/>
              <a:buFontTx/>
              <a:buNone/>
              <a:defRPr sz="1600"/>
            </a:lvl3pPr>
            <a:lvl4pPr marL="0" indent="304792">
              <a:spcBef>
                <a:spcPts val="133"/>
              </a:spcBef>
              <a:buClrTx/>
              <a:buSzTx/>
              <a:buFontTx/>
              <a:buNone/>
              <a:defRPr sz="1600"/>
            </a:lvl4pPr>
            <a:lvl5pPr marL="0" indent="304792">
              <a:spcBef>
                <a:spcPts val="133"/>
              </a:spcBef>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275915967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pic>
        <p:nvPicPr>
          <p:cNvPr id="113"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14"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15" name="Title Text"/>
          <p:cNvSpPr txBox="1">
            <a:spLocks noGrp="1"/>
          </p:cNvSpPr>
          <p:nvPr>
            <p:ph type="title"/>
          </p:nvPr>
        </p:nvSpPr>
        <p:spPr>
          <a:prstGeom prst="rect">
            <a:avLst/>
          </a:prstGeom>
        </p:spPr>
        <p:txBody>
          <a:bodyPr/>
          <a:lstStyle/>
          <a:p>
            <a:r>
              <a:t>Title Text</a:t>
            </a:r>
          </a:p>
        </p:txBody>
      </p:sp>
      <p:sp>
        <p:nvSpPr>
          <p:cNvPr id="116" name="Body Level One…"/>
          <p:cNvSpPr txBox="1">
            <a:spLocks noGrp="1"/>
          </p:cNvSpPr>
          <p:nvPr>
            <p:ph type="body" idx="1"/>
          </p:nvPr>
        </p:nvSpPr>
        <p:spPr>
          <a:xfrm rot="5400000">
            <a:off x="3619500" y="-1835150"/>
            <a:ext cx="4953000" cy="109728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411710065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pic>
        <p:nvPicPr>
          <p:cNvPr id="124"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25"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26" name="Title Text"/>
          <p:cNvSpPr txBox="1">
            <a:spLocks noGrp="1"/>
          </p:cNvSpPr>
          <p:nvPr>
            <p:ph type="title"/>
          </p:nvPr>
        </p:nvSpPr>
        <p:spPr>
          <a:xfrm rot="5400000">
            <a:off x="7242174" y="1787525"/>
            <a:ext cx="5937253" cy="2743203"/>
          </a:xfrm>
          <a:prstGeom prst="rect">
            <a:avLst/>
          </a:prstGeom>
        </p:spPr>
        <p:txBody>
          <a:bodyPr/>
          <a:lstStyle/>
          <a:p>
            <a:r>
              <a:t>Title Text</a:t>
            </a:r>
          </a:p>
        </p:txBody>
      </p:sp>
      <p:sp>
        <p:nvSpPr>
          <p:cNvPr id="127" name="Body Level One…"/>
          <p:cNvSpPr txBox="1">
            <a:spLocks noGrp="1"/>
          </p:cNvSpPr>
          <p:nvPr>
            <p:ph type="body" idx="1"/>
          </p:nvPr>
        </p:nvSpPr>
        <p:spPr>
          <a:xfrm rot="5400000">
            <a:off x="1654173" y="-854076"/>
            <a:ext cx="5937255" cy="802640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402632026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35"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pic>
        <p:nvPicPr>
          <p:cNvPr id="136" name="Google Shape;97;g2c714b8c3ef_0_705" descr="Google Shape;97;g2c714b8c3ef_0_705"/>
          <p:cNvPicPr>
            <a:picLocks noChangeAspect="1"/>
          </p:cNvPicPr>
          <p:nvPr/>
        </p:nvPicPr>
        <p:blipFill>
          <a:blip r:embed="rId2"/>
          <a:stretch>
            <a:fillRect/>
          </a:stretch>
        </p:blipFill>
        <p:spPr>
          <a:xfrm>
            <a:off x="0" y="0"/>
            <a:ext cx="12192000" cy="6858003"/>
          </a:xfrm>
          <a:prstGeom prst="rect">
            <a:avLst/>
          </a:prstGeom>
          <a:ln w="12700">
            <a:miter lim="400000"/>
          </a:ln>
        </p:spPr>
      </p:pic>
      <p:sp>
        <p:nvSpPr>
          <p:cNvPr id="137"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5803490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TITLE_ONLY">
    <p:spTree>
      <p:nvGrpSpPr>
        <p:cNvPr id="1" name=""/>
        <p:cNvGrpSpPr/>
        <p:nvPr/>
      </p:nvGrpSpPr>
      <p:grpSpPr>
        <a:xfrm>
          <a:off x="0" y="0"/>
          <a:ext cx="0" cy="0"/>
          <a:chOff x="0" y="0"/>
          <a:chExt cx="0" cy="0"/>
        </a:xfrm>
      </p:grpSpPr>
      <p:sp>
        <p:nvSpPr>
          <p:cNvPr id="144"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45" name="Title Text"/>
          <p:cNvSpPr txBox="1">
            <a:spLocks noGrp="1"/>
          </p:cNvSpPr>
          <p:nvPr>
            <p:ph type="title"/>
          </p:nvPr>
        </p:nvSpPr>
        <p:spPr>
          <a:xfrm>
            <a:off x="401760" y="320473"/>
            <a:ext cx="11388403" cy="669601"/>
          </a:xfrm>
          <a:prstGeom prst="rect">
            <a:avLst/>
          </a:prstGeom>
        </p:spPr>
        <p:txBody>
          <a:bodyPr/>
          <a:lstStyle>
            <a:lvl1pPr algn="ctr">
              <a:defRPr sz="3467">
                <a:solidFill>
                  <a:srgbClr val="3F6282"/>
                </a:solidFill>
                <a:latin typeface="Helvetica Neue"/>
                <a:ea typeface="Helvetica Neue"/>
                <a:cs typeface="Helvetica Neue"/>
                <a:sym typeface="Helvetica Neue"/>
              </a:defRPr>
            </a:lvl1pPr>
          </a:lstStyle>
          <a:p>
            <a:r>
              <a:t>Title Text</a:t>
            </a:r>
          </a:p>
        </p:txBody>
      </p:sp>
      <p:sp>
        <p:nvSpPr>
          <p:cNvPr id="146"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3937194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OBJECT">
    <p:spTree>
      <p:nvGrpSpPr>
        <p:cNvPr id="1" name=""/>
        <p:cNvGrpSpPr/>
        <p:nvPr/>
      </p:nvGrpSpPr>
      <p:grpSpPr>
        <a:xfrm>
          <a:off x="0" y="0"/>
          <a:ext cx="0" cy="0"/>
          <a:chOff x="0" y="0"/>
          <a:chExt cx="0" cy="0"/>
        </a:xfrm>
      </p:grpSpPr>
      <p:sp>
        <p:nvSpPr>
          <p:cNvPr id="153"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54" name="Title Text"/>
          <p:cNvSpPr txBox="1">
            <a:spLocks noGrp="1"/>
          </p:cNvSpPr>
          <p:nvPr>
            <p:ph type="title"/>
          </p:nvPr>
        </p:nvSpPr>
        <p:spPr>
          <a:xfrm>
            <a:off x="401760" y="320473"/>
            <a:ext cx="11388403" cy="669601"/>
          </a:xfrm>
          <a:prstGeom prst="rect">
            <a:avLst/>
          </a:prstGeom>
        </p:spPr>
        <p:txBody>
          <a:bodyPr/>
          <a:lstStyle>
            <a:lvl1pPr algn="ctr">
              <a:defRPr sz="3467">
                <a:solidFill>
                  <a:srgbClr val="3F6282"/>
                </a:solidFill>
                <a:latin typeface="Helvetica Neue"/>
                <a:ea typeface="Helvetica Neue"/>
                <a:cs typeface="Helvetica Neue"/>
                <a:sym typeface="Helvetica Neue"/>
              </a:defRPr>
            </a:lvl1pPr>
          </a:lstStyle>
          <a:p>
            <a:r>
              <a:t>Title Text</a:t>
            </a:r>
          </a:p>
        </p:txBody>
      </p:sp>
      <p:sp>
        <p:nvSpPr>
          <p:cNvPr id="155" name="Body Level One…"/>
          <p:cNvSpPr txBox="1">
            <a:spLocks noGrp="1"/>
          </p:cNvSpPr>
          <p:nvPr>
            <p:ph type="body" sz="half" idx="1"/>
          </p:nvPr>
        </p:nvSpPr>
        <p:spPr>
          <a:xfrm>
            <a:off x="609600" y="1489641"/>
            <a:ext cx="10972800" cy="2684003"/>
          </a:xfrm>
          <a:prstGeom prst="rect">
            <a:avLst/>
          </a:prstGeom>
        </p:spPr>
        <p:txBody>
          <a:bodyPr/>
          <a:lstStyle>
            <a:lvl1pPr>
              <a:spcBef>
                <a:spcPts val="400"/>
              </a:spcBef>
              <a:defRPr>
                <a:latin typeface="Helvetica Neue"/>
                <a:ea typeface="Helvetica Neue"/>
                <a:cs typeface="Helvetica Neue"/>
                <a:sym typeface="Helvetica Neue"/>
              </a:defRPr>
            </a:lvl1pPr>
            <a:lvl2pPr marL="1310607" indent="-548626">
              <a:spcBef>
                <a:spcPts val="400"/>
              </a:spcBef>
              <a:defRPr>
                <a:latin typeface="Helvetica Neue"/>
                <a:ea typeface="Helvetica Neue"/>
                <a:cs typeface="Helvetica Neue"/>
                <a:sym typeface="Helvetica Neue"/>
              </a:defRPr>
            </a:lvl2pPr>
            <a:lvl3pPr marL="1828754" indent="-457189">
              <a:spcBef>
                <a:spcPts val="400"/>
              </a:spcBef>
              <a:defRPr>
                <a:latin typeface="Helvetica Neue"/>
                <a:ea typeface="Helvetica Neue"/>
                <a:cs typeface="Helvetica Neue"/>
                <a:sym typeface="Helvetica Neue"/>
              </a:defRPr>
            </a:lvl3pPr>
            <a:lvl4pPr marL="2529774" indent="-548624">
              <a:spcBef>
                <a:spcPts val="400"/>
              </a:spcBef>
              <a:defRPr>
                <a:latin typeface="Helvetica Neue"/>
                <a:ea typeface="Helvetica Neue"/>
                <a:cs typeface="Helvetica Neue"/>
                <a:sym typeface="Helvetica Neue"/>
              </a:defRPr>
            </a:lvl4pPr>
            <a:lvl5pPr marL="3139359" indent="-548624">
              <a:spcBef>
                <a:spcPts val="400"/>
              </a:spcBef>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33027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72"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73"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61536928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80"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81" name="Title Text"/>
          <p:cNvSpPr txBox="1">
            <a:spLocks noGrp="1"/>
          </p:cNvSpPr>
          <p:nvPr>
            <p:ph type="title"/>
          </p:nvPr>
        </p:nvSpPr>
        <p:spPr>
          <a:xfrm>
            <a:off x="914400" y="2130435"/>
            <a:ext cx="10363200" cy="1470003"/>
          </a:xfrm>
          <a:prstGeom prst="rect">
            <a:avLst/>
          </a:prstGeom>
        </p:spPr>
        <p:txBody>
          <a:bodyPr lIns="34275" tIns="34275" rIns="34275" bIns="34275"/>
          <a:lstStyle>
            <a:lvl1pPr algn="ctr">
              <a:defRPr sz="3467">
                <a:solidFill>
                  <a:srgbClr val="3F6282"/>
                </a:solidFill>
                <a:latin typeface="Helvetica Neue"/>
                <a:ea typeface="Helvetica Neue"/>
                <a:cs typeface="Helvetica Neue"/>
                <a:sym typeface="Helvetica Neue"/>
              </a:defRPr>
            </a:lvl1pPr>
          </a:lstStyle>
          <a:p>
            <a:r>
              <a:t>Title Text</a:t>
            </a:r>
          </a:p>
        </p:txBody>
      </p:sp>
      <p:sp>
        <p:nvSpPr>
          <p:cNvPr id="182" name="Body Level One…"/>
          <p:cNvSpPr txBox="1">
            <a:spLocks noGrp="1"/>
          </p:cNvSpPr>
          <p:nvPr>
            <p:ph type="body" sz="quarter" idx="1"/>
          </p:nvPr>
        </p:nvSpPr>
        <p:spPr>
          <a:xfrm>
            <a:off x="1828800" y="3886200"/>
            <a:ext cx="8534400" cy="1752800"/>
          </a:xfrm>
          <a:prstGeom prst="rect">
            <a:avLst/>
          </a:prstGeom>
        </p:spPr>
        <p:txBody>
          <a:bodyPr lIns="34275" tIns="34275" rIns="34275" bIns="34275"/>
          <a:lstStyle>
            <a:lvl1pPr marL="406390" indent="-304792" algn="ctr">
              <a:spcBef>
                <a:spcPts val="667"/>
              </a:spcBef>
              <a:buClrTx/>
              <a:buSzTx/>
              <a:buFontTx/>
              <a:buNone/>
              <a:defRPr>
                <a:solidFill>
                  <a:srgbClr val="888888"/>
                </a:solidFill>
                <a:latin typeface="Helvetica Neue"/>
                <a:ea typeface="Helvetica Neue"/>
                <a:cs typeface="Helvetica Neue"/>
                <a:sym typeface="Helvetica Neue"/>
              </a:defRPr>
            </a:lvl1pPr>
            <a:lvl2pPr marL="406390" indent="101597" algn="ctr">
              <a:spcBef>
                <a:spcPts val="667"/>
              </a:spcBef>
              <a:buClrTx/>
              <a:buSzTx/>
              <a:buFontTx/>
              <a:buNone/>
              <a:defRPr>
                <a:solidFill>
                  <a:srgbClr val="888888"/>
                </a:solidFill>
                <a:latin typeface="Helvetica Neue"/>
                <a:ea typeface="Helvetica Neue"/>
                <a:cs typeface="Helvetica Neue"/>
                <a:sym typeface="Helvetica Neue"/>
              </a:defRPr>
            </a:lvl2pPr>
            <a:lvl3pPr marL="406390" indent="101597" algn="ctr">
              <a:spcBef>
                <a:spcPts val="667"/>
              </a:spcBef>
              <a:buClrTx/>
              <a:buSzTx/>
              <a:buFontTx/>
              <a:buNone/>
              <a:defRPr>
                <a:solidFill>
                  <a:srgbClr val="888888"/>
                </a:solidFill>
                <a:latin typeface="Helvetica Neue"/>
                <a:ea typeface="Helvetica Neue"/>
                <a:cs typeface="Helvetica Neue"/>
                <a:sym typeface="Helvetica Neue"/>
              </a:defRPr>
            </a:lvl3pPr>
            <a:lvl4pPr marL="406390" indent="101597" algn="ctr">
              <a:spcBef>
                <a:spcPts val="667"/>
              </a:spcBef>
              <a:buClrTx/>
              <a:buSzTx/>
              <a:buFontTx/>
              <a:buNone/>
              <a:defRPr>
                <a:solidFill>
                  <a:srgbClr val="888888"/>
                </a:solidFill>
                <a:latin typeface="Helvetica Neue"/>
                <a:ea typeface="Helvetica Neue"/>
                <a:cs typeface="Helvetica Neue"/>
                <a:sym typeface="Helvetica Neue"/>
              </a:defRPr>
            </a:lvl4pPr>
            <a:lvl5pPr marL="406390" indent="101597" algn="ctr">
              <a:spcBef>
                <a:spcPts val="667"/>
              </a:spcBef>
              <a:buClrTx/>
              <a:buSzTx/>
              <a:buFontTx/>
              <a:buNone/>
              <a:defRPr>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11341663" y="6401793"/>
            <a:ext cx="240740" cy="274340"/>
          </a:xfrm>
          <a:prstGeom prst="rect">
            <a:avLst/>
          </a:prstGeom>
        </p:spPr>
        <p:txBody>
          <a:bodyPr lIns="34275" tIns="34275" rIns="34275" bIns="34275" anchor="ctr"/>
          <a:lstStyle>
            <a:lvl1pPr>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12668656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90"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91" name="Slide Number"/>
          <p:cNvSpPr txBox="1">
            <a:spLocks noGrp="1"/>
          </p:cNvSpPr>
          <p:nvPr>
            <p:ph type="sldNum" sz="quarter" idx="2"/>
          </p:nvPr>
        </p:nvSpPr>
        <p:spPr>
          <a:xfrm>
            <a:off x="18142" y="6553485"/>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4715214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98"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99" name="Title Text"/>
          <p:cNvSpPr txBox="1">
            <a:spLocks noGrp="1"/>
          </p:cNvSpPr>
          <p:nvPr>
            <p:ph type="title"/>
          </p:nvPr>
        </p:nvSpPr>
        <p:spPr>
          <a:xfrm>
            <a:off x="838200" y="365123"/>
            <a:ext cx="10515600" cy="1325600"/>
          </a:xfrm>
          <a:prstGeom prst="rect">
            <a:avLst/>
          </a:prstGeom>
        </p:spPr>
        <p:txBody>
          <a:bodyPr/>
          <a:lstStyle>
            <a:lvl1pPr>
              <a:lnSpc>
                <a:spcPct val="90000"/>
              </a:lnSpc>
              <a:defRPr sz="3467">
                <a:solidFill>
                  <a:srgbClr val="3F6282"/>
                </a:solidFill>
                <a:latin typeface="Helvetica Neue"/>
                <a:ea typeface="Helvetica Neue"/>
                <a:cs typeface="Helvetica Neue"/>
                <a:sym typeface="Helvetica Neue"/>
              </a:defRPr>
            </a:lvl1pPr>
          </a:lstStyle>
          <a:p>
            <a:r>
              <a:t>Title Text</a:t>
            </a:r>
          </a:p>
        </p:txBody>
      </p:sp>
      <p:sp>
        <p:nvSpPr>
          <p:cNvPr id="200"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4846814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836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7"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208" name="Title Text"/>
          <p:cNvSpPr txBox="1">
            <a:spLocks noGrp="1"/>
          </p:cNvSpPr>
          <p:nvPr>
            <p:ph type="title"/>
          </p:nvPr>
        </p:nvSpPr>
        <p:spPr>
          <a:xfrm>
            <a:off x="838200" y="365123"/>
            <a:ext cx="10515600" cy="1325600"/>
          </a:xfrm>
          <a:prstGeom prst="rect">
            <a:avLst/>
          </a:prstGeom>
        </p:spPr>
        <p:txBody>
          <a:bodyPr/>
          <a:lstStyle>
            <a:lvl1pPr>
              <a:lnSpc>
                <a:spcPct val="90000"/>
              </a:lnSpc>
              <a:defRPr sz="3467">
                <a:solidFill>
                  <a:srgbClr val="3F6282"/>
                </a:solidFill>
                <a:latin typeface="Helvetica Neue"/>
                <a:ea typeface="Helvetica Neue"/>
                <a:cs typeface="Helvetica Neue"/>
                <a:sym typeface="Helvetica Neue"/>
              </a:defRPr>
            </a:lvl1pPr>
          </a:lstStyle>
          <a:p>
            <a:r>
              <a:t>Title Text</a:t>
            </a:r>
          </a:p>
        </p:txBody>
      </p:sp>
      <p:sp>
        <p:nvSpPr>
          <p:cNvPr id="209"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defRPr>
                <a:latin typeface="Helvetica Neue"/>
                <a:ea typeface="Helvetica Neue"/>
                <a:cs typeface="Helvetica Neue"/>
                <a:sym typeface="Helvetica Neue"/>
              </a:defRPr>
            </a:lvl1pPr>
            <a:lvl2pPr marL="1310607" indent="-548626">
              <a:lnSpc>
                <a:spcPct val="90000"/>
              </a:lnSpc>
              <a:spcBef>
                <a:spcPts val="933"/>
              </a:spcBef>
              <a:defRPr>
                <a:latin typeface="Helvetica Neue"/>
                <a:ea typeface="Helvetica Neue"/>
                <a:cs typeface="Helvetica Neue"/>
                <a:sym typeface="Helvetica Neue"/>
              </a:defRPr>
            </a:lvl2pPr>
            <a:lvl3pPr marL="1828754" indent="-457189">
              <a:lnSpc>
                <a:spcPct val="90000"/>
              </a:lnSpc>
              <a:spcBef>
                <a:spcPts val="933"/>
              </a:spcBef>
              <a:defRPr>
                <a:latin typeface="Helvetica Neue"/>
                <a:ea typeface="Helvetica Neue"/>
                <a:cs typeface="Helvetica Neue"/>
                <a:sym typeface="Helvetica Neue"/>
              </a:defRPr>
            </a:lvl3pPr>
            <a:lvl4pPr marL="2529774" indent="-548624">
              <a:lnSpc>
                <a:spcPct val="90000"/>
              </a:lnSpc>
              <a:spcBef>
                <a:spcPts val="933"/>
              </a:spcBef>
              <a:defRPr>
                <a:latin typeface="Helvetica Neue"/>
                <a:ea typeface="Helvetica Neue"/>
                <a:cs typeface="Helvetica Neue"/>
                <a:sym typeface="Helvetica Neue"/>
              </a:defRPr>
            </a:lvl4pPr>
            <a:lvl5pPr marL="3139359" indent="-548624">
              <a:lnSpc>
                <a:spcPct val="90000"/>
              </a:lnSpc>
              <a:spcBef>
                <a:spcPts val="933"/>
              </a:spcBef>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7440572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217"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18"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6810421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_OBJECT">
    <p:spTree>
      <p:nvGrpSpPr>
        <p:cNvPr id="1" name=""/>
        <p:cNvGrpSpPr/>
        <p:nvPr/>
      </p:nvGrpSpPr>
      <p:grpSpPr>
        <a:xfrm>
          <a:off x="0" y="0"/>
          <a:ext cx="0" cy="0"/>
          <a:chOff x="0" y="0"/>
          <a:chExt cx="0" cy="0"/>
        </a:xfrm>
      </p:grpSpPr>
      <p:sp>
        <p:nvSpPr>
          <p:cNvPr id="225"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26" name="Title Text"/>
          <p:cNvSpPr txBox="1">
            <a:spLocks noGrp="1"/>
          </p:cNvSpPr>
          <p:nvPr>
            <p:ph type="title"/>
          </p:nvPr>
        </p:nvSpPr>
        <p:spPr>
          <a:xfrm>
            <a:off x="0" y="0"/>
            <a:ext cx="12192000" cy="914400"/>
          </a:xfrm>
          <a:prstGeom prst="rect">
            <a:avLst/>
          </a:prstGeom>
        </p:spPr>
        <p:txBody>
          <a:bodyPr/>
          <a:lstStyle>
            <a:lvl1pPr algn="ctr">
              <a:lnSpc>
                <a:spcPct val="85000"/>
              </a:lnSpc>
              <a:defRPr sz="4800">
                <a:solidFill>
                  <a:srgbClr val="FFFFFF"/>
                </a:solidFill>
                <a:latin typeface="Trebuchet MS"/>
                <a:ea typeface="Trebuchet MS"/>
                <a:cs typeface="Trebuchet MS"/>
                <a:sym typeface="Trebuchet MS"/>
              </a:defRPr>
            </a:lvl1pPr>
          </a:lstStyle>
          <a:p>
            <a:r>
              <a:t>Title Text</a:t>
            </a:r>
          </a:p>
        </p:txBody>
      </p:sp>
      <p:sp>
        <p:nvSpPr>
          <p:cNvPr id="227"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Clr>
                <a:srgbClr val="003399"/>
              </a:buClr>
              <a:buSzPts val="3200"/>
              <a:buFont typeface="Trebuchet MS"/>
              <a:defRPr sz="4267">
                <a:latin typeface="Trebuchet MS"/>
                <a:ea typeface="Trebuchet MS"/>
                <a:cs typeface="Trebuchet MS"/>
                <a:sym typeface="Trebuchet MS"/>
              </a:defRPr>
            </a:lvl1pPr>
            <a:lvl2pPr marL="1296577" indent="-619261">
              <a:lnSpc>
                <a:spcPct val="85000"/>
              </a:lnSpc>
              <a:spcBef>
                <a:spcPts val="0"/>
              </a:spcBef>
              <a:buClr>
                <a:srgbClr val="003399"/>
              </a:buClr>
              <a:buSzPts val="3200"/>
              <a:buFont typeface="Trebuchet MS"/>
              <a:defRPr sz="4267">
                <a:latin typeface="Trebuchet MS"/>
                <a:ea typeface="Trebuchet MS"/>
                <a:cs typeface="Trebuchet MS"/>
                <a:sym typeface="Trebuchet MS"/>
              </a:defRPr>
            </a:lvl2pPr>
            <a:lvl3pPr marL="1998083" indent="-677316">
              <a:lnSpc>
                <a:spcPct val="85000"/>
              </a:lnSpc>
              <a:spcBef>
                <a:spcPts val="0"/>
              </a:spcBef>
              <a:buClr>
                <a:srgbClr val="003399"/>
              </a:buClr>
              <a:buSzPts val="3200"/>
              <a:buFont typeface="Trebuchet MS"/>
              <a:defRPr sz="4267">
                <a:latin typeface="Trebuchet MS"/>
                <a:ea typeface="Trebuchet MS"/>
                <a:cs typeface="Trebuchet MS"/>
                <a:sym typeface="Trebuchet MS"/>
              </a:defRPr>
            </a:lvl3pPr>
            <a:lvl4pPr marL="2722812"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4pPr>
            <a:lvl5pPr marL="3332397"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72288417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p:spTree>
      <p:nvGrpSpPr>
        <p:cNvPr id="1" name=""/>
        <p:cNvGrpSpPr/>
        <p:nvPr/>
      </p:nvGrpSpPr>
      <p:grpSpPr>
        <a:xfrm>
          <a:off x="0" y="0"/>
          <a:ext cx="0" cy="0"/>
          <a:chOff x="0" y="0"/>
          <a:chExt cx="0" cy="0"/>
        </a:xfrm>
      </p:grpSpPr>
      <p:sp>
        <p:nvSpPr>
          <p:cNvPr id="235"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36" name="Title Text"/>
          <p:cNvSpPr txBox="1">
            <a:spLocks noGrp="1"/>
          </p:cNvSpPr>
          <p:nvPr>
            <p:ph type="title"/>
          </p:nvPr>
        </p:nvSpPr>
        <p:spPr>
          <a:xfrm>
            <a:off x="1524000" y="1122362"/>
            <a:ext cx="9144000" cy="2387601"/>
          </a:xfrm>
          <a:prstGeom prst="rect">
            <a:avLst/>
          </a:prstGeom>
        </p:spPr>
        <p:txBody>
          <a:bodyPr anchor="b"/>
          <a:lstStyle>
            <a:lvl1pPr algn="ctr">
              <a:lnSpc>
                <a:spcPct val="85000"/>
              </a:lnSpc>
              <a:defRPr sz="6000">
                <a:solidFill>
                  <a:srgbClr val="FFFFFF"/>
                </a:solidFill>
                <a:latin typeface="Trebuchet MS"/>
                <a:ea typeface="Trebuchet MS"/>
                <a:cs typeface="Trebuchet MS"/>
                <a:sym typeface="Trebuchet MS"/>
              </a:defRPr>
            </a:lvl1pPr>
          </a:lstStyle>
          <a:p>
            <a:r>
              <a:t>Title Text</a:t>
            </a:r>
          </a:p>
        </p:txBody>
      </p:sp>
      <p:sp>
        <p:nvSpPr>
          <p:cNvPr id="237" name="Body Level One…"/>
          <p:cNvSpPr txBox="1">
            <a:spLocks noGrp="1"/>
          </p:cNvSpPr>
          <p:nvPr>
            <p:ph type="body" sz="quarter" idx="1"/>
          </p:nvPr>
        </p:nvSpPr>
        <p:spPr>
          <a:xfrm>
            <a:off x="1524000" y="3602035"/>
            <a:ext cx="9144000" cy="1655603"/>
          </a:xfrm>
          <a:prstGeom prst="rect">
            <a:avLst/>
          </a:prstGeom>
        </p:spPr>
        <p:txBody>
          <a:bodyPr/>
          <a:lstStyle>
            <a:lvl1pPr marL="541853" indent="-507987" algn="ctr">
              <a:lnSpc>
                <a:spcPct val="85000"/>
              </a:lnSpc>
              <a:spcBef>
                <a:spcPts val="0"/>
              </a:spcBef>
              <a:buClrTx/>
              <a:buSzTx/>
              <a:buFontTx/>
              <a:buNone/>
              <a:defRPr sz="2400">
                <a:latin typeface="Trebuchet MS"/>
                <a:ea typeface="Trebuchet MS"/>
                <a:cs typeface="Trebuchet MS"/>
                <a:sym typeface="Trebuchet MS"/>
              </a:defRPr>
            </a:lvl1pPr>
            <a:lvl2pPr marL="541853" indent="33866" algn="ctr">
              <a:lnSpc>
                <a:spcPct val="85000"/>
              </a:lnSpc>
              <a:spcBef>
                <a:spcPts val="0"/>
              </a:spcBef>
              <a:buClrTx/>
              <a:buSzTx/>
              <a:buFontTx/>
              <a:buNone/>
              <a:defRPr sz="2400">
                <a:latin typeface="Trebuchet MS"/>
                <a:ea typeface="Trebuchet MS"/>
                <a:cs typeface="Trebuchet MS"/>
                <a:sym typeface="Trebuchet MS"/>
              </a:defRPr>
            </a:lvl2pPr>
            <a:lvl3pPr marL="541853" indent="33866" algn="ctr">
              <a:lnSpc>
                <a:spcPct val="85000"/>
              </a:lnSpc>
              <a:spcBef>
                <a:spcPts val="0"/>
              </a:spcBef>
              <a:buClrTx/>
              <a:buSzTx/>
              <a:buFontTx/>
              <a:buNone/>
              <a:defRPr sz="2400">
                <a:latin typeface="Trebuchet MS"/>
                <a:ea typeface="Trebuchet MS"/>
                <a:cs typeface="Trebuchet MS"/>
                <a:sym typeface="Trebuchet MS"/>
              </a:defRPr>
            </a:lvl3pPr>
            <a:lvl4pPr marL="541853" indent="33866" algn="ctr">
              <a:lnSpc>
                <a:spcPct val="85000"/>
              </a:lnSpc>
              <a:spcBef>
                <a:spcPts val="0"/>
              </a:spcBef>
              <a:buClrTx/>
              <a:buSzTx/>
              <a:buFontTx/>
              <a:buNone/>
              <a:defRPr sz="2400">
                <a:latin typeface="Trebuchet MS"/>
                <a:ea typeface="Trebuchet MS"/>
                <a:cs typeface="Trebuchet MS"/>
                <a:sym typeface="Trebuchet MS"/>
              </a:defRPr>
            </a:lvl4pPr>
            <a:lvl5pPr marL="541853" indent="33866" algn="ctr">
              <a:lnSpc>
                <a:spcPct val="85000"/>
              </a:lnSpc>
              <a:spcBef>
                <a:spcPts val="0"/>
              </a:spcBef>
              <a:buClrTx/>
              <a:buSzTx/>
              <a:buFontTx/>
              <a:buNone/>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1681244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54"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55"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Clr>
                <a:srgbClr val="003399"/>
              </a:buClr>
              <a:buSzPts val="3200"/>
              <a:buFont typeface="Trebuchet MS"/>
              <a:defRPr sz="4267">
                <a:latin typeface="Trebuchet MS"/>
                <a:ea typeface="Trebuchet MS"/>
                <a:cs typeface="Trebuchet MS"/>
                <a:sym typeface="Trebuchet MS"/>
              </a:defRPr>
            </a:lvl1pPr>
            <a:lvl2pPr marL="1296577" indent="-619261">
              <a:lnSpc>
                <a:spcPct val="85000"/>
              </a:lnSpc>
              <a:spcBef>
                <a:spcPts val="0"/>
              </a:spcBef>
              <a:buClr>
                <a:srgbClr val="003399"/>
              </a:buClr>
              <a:buSzPts val="3200"/>
              <a:buFont typeface="Trebuchet MS"/>
              <a:defRPr sz="4267">
                <a:latin typeface="Trebuchet MS"/>
                <a:ea typeface="Trebuchet MS"/>
                <a:cs typeface="Trebuchet MS"/>
                <a:sym typeface="Trebuchet MS"/>
              </a:defRPr>
            </a:lvl2pPr>
            <a:lvl3pPr marL="1998083" indent="-677316">
              <a:lnSpc>
                <a:spcPct val="85000"/>
              </a:lnSpc>
              <a:spcBef>
                <a:spcPts val="0"/>
              </a:spcBef>
              <a:buClr>
                <a:srgbClr val="003399"/>
              </a:buClr>
              <a:buSzPts val="3200"/>
              <a:buFont typeface="Trebuchet MS"/>
              <a:defRPr sz="4267">
                <a:latin typeface="Trebuchet MS"/>
                <a:ea typeface="Trebuchet MS"/>
                <a:cs typeface="Trebuchet MS"/>
                <a:sym typeface="Trebuchet MS"/>
              </a:defRPr>
            </a:lvl3pPr>
            <a:lvl4pPr marL="2722812"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4pPr>
            <a:lvl5pPr marL="3332397"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6" name="Title Text"/>
          <p:cNvSpPr txBox="1">
            <a:spLocks noGrp="1"/>
          </p:cNvSpPr>
          <p:nvPr>
            <p:ph type="title"/>
          </p:nvPr>
        </p:nvSpPr>
        <p:spPr>
          <a:xfrm>
            <a:off x="0" y="1"/>
            <a:ext cx="12192000" cy="1206401"/>
          </a:xfrm>
          <a:prstGeom prst="rect">
            <a:avLst/>
          </a:prstGeom>
        </p:spPr>
        <p:txBody>
          <a:bodyPr/>
          <a:lstStyle>
            <a:lvl1pPr algn="ctr">
              <a:lnSpc>
                <a:spcPct val="85000"/>
              </a:lnSpc>
              <a:defRPr sz="4800">
                <a:solidFill>
                  <a:srgbClr val="FFFFFF"/>
                </a:solidFill>
                <a:latin typeface="Trebuchet MS"/>
                <a:ea typeface="Trebuchet MS"/>
                <a:cs typeface="Trebuchet MS"/>
                <a:sym typeface="Trebuchet MS"/>
              </a:defRPr>
            </a:lvl1pPr>
          </a:lstStyle>
          <a:p>
            <a:r>
              <a:t>Title Text</a:t>
            </a:r>
          </a:p>
        </p:txBody>
      </p:sp>
      <p:sp>
        <p:nvSpPr>
          <p:cNvPr id="257"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775933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_TITLE">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latin typeface="Calibri"/>
                <a:ea typeface="Calibri"/>
                <a:cs typeface="Calibri"/>
                <a:sym typeface="Calibri"/>
              </a:defRPr>
            </a:lvl1pPr>
          </a:lstStyle>
          <a:p>
            <a:r>
              <a:t>Title Text</a:t>
            </a:r>
          </a:p>
        </p:txBody>
      </p:sp>
      <p:sp>
        <p:nvSpPr>
          <p:cNvPr id="272" name="Body Level One…"/>
          <p:cNvSpPr txBox="1">
            <a:spLocks noGrp="1"/>
          </p:cNvSpPr>
          <p:nvPr>
            <p:ph type="body" sz="quarter" idx="1"/>
          </p:nvPr>
        </p:nvSpPr>
        <p:spPr>
          <a:xfrm>
            <a:off x="1524000" y="3602035"/>
            <a:ext cx="9144000" cy="1655603"/>
          </a:xfrm>
          <a:prstGeom prst="rect">
            <a:avLst/>
          </a:prstGeom>
        </p:spPr>
        <p:txBody>
          <a:bodyPr/>
          <a:lstStyle>
            <a:lvl1pPr marL="355591" indent="-228594" algn="ctr">
              <a:lnSpc>
                <a:spcPct val="90000"/>
              </a:lnSpc>
              <a:spcBef>
                <a:spcPts val="933"/>
              </a:spcBef>
              <a:buClrTx/>
              <a:buSzTx/>
              <a:buFontTx/>
              <a:buNone/>
              <a:defRPr sz="2400">
                <a:latin typeface="Calibri"/>
                <a:ea typeface="Calibri"/>
                <a:cs typeface="Calibri"/>
                <a:sym typeface="Calibri"/>
              </a:defRPr>
            </a:lvl1pPr>
            <a:lvl2pPr marL="355591" indent="126997" algn="ctr">
              <a:lnSpc>
                <a:spcPct val="90000"/>
              </a:lnSpc>
              <a:spcBef>
                <a:spcPts val="933"/>
              </a:spcBef>
              <a:buClrTx/>
              <a:buSzTx/>
              <a:buFontTx/>
              <a:buNone/>
              <a:defRPr sz="2400">
                <a:latin typeface="Calibri"/>
                <a:ea typeface="Calibri"/>
                <a:cs typeface="Calibri"/>
                <a:sym typeface="Calibri"/>
              </a:defRPr>
            </a:lvl2pPr>
            <a:lvl3pPr marL="355591" indent="126997" algn="ctr">
              <a:lnSpc>
                <a:spcPct val="90000"/>
              </a:lnSpc>
              <a:spcBef>
                <a:spcPts val="933"/>
              </a:spcBef>
              <a:buClrTx/>
              <a:buSzTx/>
              <a:buFontTx/>
              <a:buNone/>
              <a:defRPr sz="2400">
                <a:latin typeface="Calibri"/>
                <a:ea typeface="Calibri"/>
                <a:cs typeface="Calibri"/>
                <a:sym typeface="Calibri"/>
              </a:defRPr>
            </a:lvl3pPr>
            <a:lvl4pPr marL="355591" indent="126997" algn="ctr">
              <a:lnSpc>
                <a:spcPct val="90000"/>
              </a:lnSpc>
              <a:spcBef>
                <a:spcPts val="933"/>
              </a:spcBef>
              <a:buClrTx/>
              <a:buSzTx/>
              <a:buFontTx/>
              <a:buNone/>
              <a:defRPr sz="2400">
                <a:latin typeface="Calibri"/>
                <a:ea typeface="Calibri"/>
                <a:cs typeface="Calibri"/>
                <a:sym typeface="Calibri"/>
              </a:defRPr>
            </a:lvl4pPr>
            <a:lvl5pPr marL="355591" indent="126997" algn="ctr">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19217675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OBJECT">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281"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2"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8901885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TITLE_ONLY">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29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1496860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TWO_OBJECTS">
    <p:spTree>
      <p:nvGrpSpPr>
        <p:cNvPr id="1" name=""/>
        <p:cNvGrpSpPr/>
        <p:nvPr/>
      </p:nvGrpSpPr>
      <p:grpSpPr>
        <a:xfrm>
          <a:off x="0" y="0"/>
          <a:ext cx="0" cy="0"/>
          <a:chOff x="0" y="0"/>
          <a:chExt cx="0" cy="0"/>
        </a:xfrm>
      </p:grpSpPr>
      <p:sp>
        <p:nvSpPr>
          <p:cNvPr id="297"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298" name="Body Level One…"/>
          <p:cNvSpPr txBox="1">
            <a:spLocks noGrp="1"/>
          </p:cNvSpPr>
          <p:nvPr>
            <p:ph type="body" sz="half" idx="1"/>
          </p:nvPr>
        </p:nvSpPr>
        <p:spPr>
          <a:xfrm>
            <a:off x="838200" y="1825625"/>
            <a:ext cx="5181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9" name="Google Shape;182;g2c714b8c3ef_0_418"/>
          <p:cNvSpPr txBox="1">
            <a:spLocks noGrp="1"/>
          </p:cNvSpPr>
          <p:nvPr>
            <p:ph type="body" sz="half" idx="21"/>
          </p:nvPr>
        </p:nvSpPr>
        <p:spPr>
          <a:xfrm>
            <a:off x="6172200" y="1825625"/>
            <a:ext cx="5181600" cy="4351204"/>
          </a:xfrm>
          <a:prstGeom prst="rect">
            <a:avLst/>
          </a:prstGeom>
        </p:spPr>
        <p:txBody>
          <a:bodyPr/>
          <a:lstStyle>
            <a:lvl1pPr indent="-507987">
              <a:spcBef>
                <a:spcPts val="400"/>
              </a:spcBef>
              <a:defRPr/>
            </a:lvl1pPr>
          </a:lstStyle>
          <a:p>
            <a:pPr indent="-381000">
              <a:spcBef>
                <a:spcPts val="300"/>
              </a:spcBef>
            </a:pPr>
            <a:endParaRPr/>
          </a:p>
        </p:txBody>
      </p:sp>
      <p:sp>
        <p:nvSpPr>
          <p:cNvPr id="30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19586756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307"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SzPts val="2100"/>
              <a:buFont typeface="Trebuchet MS"/>
              <a:defRPr sz="2800">
                <a:latin typeface="Calibri"/>
                <a:ea typeface="Calibri"/>
                <a:cs typeface="Calibri"/>
                <a:sym typeface="Calibri"/>
              </a:defRPr>
            </a:lvl1pPr>
            <a:lvl2pPr marL="1309477" indent="-632160">
              <a:lnSpc>
                <a:spcPct val="85000"/>
              </a:lnSpc>
              <a:spcBef>
                <a:spcPts val="0"/>
              </a:spcBef>
              <a:buSzPts val="2100"/>
              <a:buFont typeface="Trebuchet MS"/>
              <a:defRPr sz="2800">
                <a:latin typeface="Calibri"/>
                <a:ea typeface="Calibri"/>
                <a:cs typeface="Calibri"/>
                <a:sym typeface="Calibri"/>
              </a:defRPr>
            </a:lvl2pPr>
            <a:lvl3pPr marL="2031949" indent="-711182">
              <a:lnSpc>
                <a:spcPct val="85000"/>
              </a:lnSpc>
              <a:spcBef>
                <a:spcPts val="0"/>
              </a:spcBef>
              <a:buSzPts val="2100"/>
              <a:buFont typeface="Trebuchet MS"/>
              <a:defRPr sz="2800">
                <a:latin typeface="Calibri"/>
                <a:ea typeface="Calibri"/>
                <a:cs typeface="Calibri"/>
                <a:sym typeface="Calibri"/>
              </a:defRPr>
            </a:lvl3pPr>
            <a:lvl4pPr marL="2730105" indent="-765888">
              <a:lnSpc>
                <a:spcPct val="85000"/>
              </a:lnSpc>
              <a:spcBef>
                <a:spcPts val="0"/>
              </a:spcBef>
              <a:buSzPts val="2100"/>
              <a:buFont typeface="Trebuchet MS"/>
              <a:defRPr sz="2800">
                <a:latin typeface="Calibri"/>
                <a:ea typeface="Calibri"/>
                <a:cs typeface="Calibri"/>
                <a:sym typeface="Calibri"/>
              </a:defRPr>
            </a:lvl4pPr>
            <a:lvl5pPr marL="3339690" indent="-765888">
              <a:lnSpc>
                <a:spcPct val="85000"/>
              </a:lnSpc>
              <a:spcBef>
                <a:spcPts val="0"/>
              </a:spcBef>
              <a:buSzPts val="2100"/>
              <a:buFont typeface="Trebuchet MS"/>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8" name="Title Text"/>
          <p:cNvSpPr txBox="1">
            <a:spLocks noGrp="1"/>
          </p:cNvSpPr>
          <p:nvPr>
            <p:ph type="title"/>
          </p:nvPr>
        </p:nvSpPr>
        <p:spPr>
          <a:xfrm>
            <a:off x="0" y="1"/>
            <a:ext cx="12192000" cy="1206401"/>
          </a:xfrm>
          <a:prstGeom prst="rect">
            <a:avLst/>
          </a:prstGeom>
        </p:spPr>
        <p:txBody>
          <a:bodyPr/>
          <a:lstStyle>
            <a:lvl1pPr algn="ctr">
              <a:lnSpc>
                <a:spcPct val="85000"/>
              </a:lnSpc>
              <a:defRPr sz="4400">
                <a:latin typeface="Calibri"/>
                <a:ea typeface="Calibri"/>
                <a:cs typeface="Calibri"/>
                <a:sym typeface="Calibri"/>
              </a:defRPr>
            </a:lvl1pPr>
          </a:lstStyle>
          <a:p>
            <a:r>
              <a:t>Title Text</a:t>
            </a:r>
          </a:p>
        </p:txBody>
      </p:sp>
      <p:sp>
        <p:nvSpPr>
          <p:cNvPr id="309" name="Slide Number"/>
          <p:cNvSpPr txBox="1">
            <a:spLocks noGrp="1"/>
          </p:cNvSpPr>
          <p:nvPr>
            <p:ph type="sldNum" sz="quarter" idx="2"/>
          </p:nvPr>
        </p:nvSpPr>
        <p:spPr>
          <a:xfrm>
            <a:off x="0" y="6489701"/>
            <a:ext cx="316400" cy="308132"/>
          </a:xfrm>
          <a:prstGeom prst="rect">
            <a:avLst/>
          </a:prstGeom>
        </p:spPr>
        <p:txBody>
          <a:bodyPr/>
          <a:lstStyle>
            <a:lvl1pPr algn="l">
              <a:defRPr>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7955317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519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SECTION_HEADER">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831850" y="1709737"/>
            <a:ext cx="10515601" cy="2852803"/>
          </a:xfrm>
          <a:prstGeom prst="rect">
            <a:avLst/>
          </a:prstGeom>
        </p:spPr>
        <p:txBody>
          <a:bodyPr anchor="b"/>
          <a:lstStyle>
            <a:lvl1pPr>
              <a:lnSpc>
                <a:spcPct val="90000"/>
              </a:lnSpc>
              <a:defRPr sz="6000">
                <a:latin typeface="Calibri"/>
                <a:ea typeface="Calibri"/>
                <a:cs typeface="Calibri"/>
                <a:sym typeface="Calibri"/>
              </a:defRPr>
            </a:lvl1pPr>
          </a:lstStyle>
          <a:p>
            <a:r>
              <a:t>Title Text</a:t>
            </a:r>
          </a:p>
        </p:txBody>
      </p:sp>
      <p:sp>
        <p:nvSpPr>
          <p:cNvPr id="317" name="Body Level One…"/>
          <p:cNvSpPr txBox="1">
            <a:spLocks noGrp="1"/>
          </p:cNvSpPr>
          <p:nvPr>
            <p:ph type="body" sz="quarter" idx="1"/>
          </p:nvPr>
        </p:nvSpPr>
        <p:spPr>
          <a:xfrm>
            <a:off x="831850" y="4589464"/>
            <a:ext cx="10515601" cy="1500003"/>
          </a:xfrm>
          <a:prstGeom prst="rect">
            <a:avLst/>
          </a:prstGeom>
        </p:spPr>
        <p:txBody>
          <a:bodyPr/>
          <a:lstStyle>
            <a:lvl1pPr marL="0" indent="304792">
              <a:lnSpc>
                <a:spcPct val="90000"/>
              </a:lnSpc>
              <a:spcBef>
                <a:spcPts val="933"/>
              </a:spcBef>
              <a:buClrTx/>
              <a:buSzTx/>
              <a:buFontTx/>
              <a:buNone/>
              <a:defRPr sz="2400">
                <a:solidFill>
                  <a:srgbClr val="888888"/>
                </a:solidFill>
                <a:latin typeface="Calibri"/>
                <a:ea typeface="Calibri"/>
                <a:cs typeface="Calibri"/>
                <a:sym typeface="Calibri"/>
              </a:defRPr>
            </a:lvl1pPr>
            <a:lvl2pPr marL="0" indent="304792">
              <a:lnSpc>
                <a:spcPct val="90000"/>
              </a:lnSpc>
              <a:spcBef>
                <a:spcPts val="933"/>
              </a:spcBef>
              <a:buClrTx/>
              <a:buSzTx/>
              <a:buFontTx/>
              <a:buNone/>
              <a:defRPr sz="2400">
                <a:solidFill>
                  <a:srgbClr val="888888"/>
                </a:solidFill>
                <a:latin typeface="Calibri"/>
                <a:ea typeface="Calibri"/>
                <a:cs typeface="Calibri"/>
                <a:sym typeface="Calibri"/>
              </a:defRPr>
            </a:lvl2pPr>
            <a:lvl3pPr marL="0" indent="304792">
              <a:lnSpc>
                <a:spcPct val="90000"/>
              </a:lnSpc>
              <a:spcBef>
                <a:spcPts val="933"/>
              </a:spcBef>
              <a:buClrTx/>
              <a:buSzTx/>
              <a:buFontTx/>
              <a:buNone/>
              <a:defRPr sz="2400">
                <a:solidFill>
                  <a:srgbClr val="888888"/>
                </a:solidFill>
                <a:latin typeface="Calibri"/>
                <a:ea typeface="Calibri"/>
                <a:cs typeface="Calibri"/>
                <a:sym typeface="Calibri"/>
              </a:defRPr>
            </a:lvl3pPr>
            <a:lvl4pPr marL="0" indent="304792">
              <a:lnSpc>
                <a:spcPct val="90000"/>
              </a:lnSpc>
              <a:spcBef>
                <a:spcPts val="933"/>
              </a:spcBef>
              <a:buClrTx/>
              <a:buSzTx/>
              <a:buFontTx/>
              <a:buNone/>
              <a:defRPr sz="2400">
                <a:solidFill>
                  <a:srgbClr val="888888"/>
                </a:solidFill>
                <a:latin typeface="Calibri"/>
                <a:ea typeface="Calibri"/>
                <a:cs typeface="Calibri"/>
                <a:sym typeface="Calibri"/>
              </a:defRPr>
            </a:lvl4pPr>
            <a:lvl5pPr marL="0" indent="304792">
              <a:lnSpc>
                <a:spcPct val="90000"/>
              </a:lnSpc>
              <a:spcBef>
                <a:spcPts val="933"/>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250114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WO_OBJECTS_WITH_TEXT">
    <p:spTree>
      <p:nvGrpSpPr>
        <p:cNvPr id="1" name=""/>
        <p:cNvGrpSpPr/>
        <p:nvPr/>
      </p:nvGrpSpPr>
      <p:grpSpPr>
        <a:xfrm>
          <a:off x="0" y="0"/>
          <a:ext cx="0" cy="0"/>
          <a:chOff x="0" y="0"/>
          <a:chExt cx="0" cy="0"/>
        </a:xfrm>
      </p:grpSpPr>
      <p:sp>
        <p:nvSpPr>
          <p:cNvPr id="325" name="Title Text"/>
          <p:cNvSpPr txBox="1">
            <a:spLocks noGrp="1"/>
          </p:cNvSpPr>
          <p:nvPr>
            <p:ph type="title"/>
          </p:nvPr>
        </p:nvSpPr>
        <p:spPr>
          <a:xfrm>
            <a:off x="839789" y="365123"/>
            <a:ext cx="10515601"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326" name="Body Level One…"/>
          <p:cNvSpPr txBox="1">
            <a:spLocks noGrp="1"/>
          </p:cNvSpPr>
          <p:nvPr>
            <p:ph type="body" sz="quarter" idx="1"/>
          </p:nvPr>
        </p:nvSpPr>
        <p:spPr>
          <a:xfrm>
            <a:off x="839788" y="1681162"/>
            <a:ext cx="5157603" cy="824001"/>
          </a:xfrm>
          <a:prstGeom prst="rect">
            <a:avLst/>
          </a:prstGeom>
        </p:spPr>
        <p:txBody>
          <a:bodyPr anchor="b"/>
          <a:lstStyle>
            <a:lvl1pPr marL="0" indent="304792">
              <a:lnSpc>
                <a:spcPct val="90000"/>
              </a:lnSpc>
              <a:spcBef>
                <a:spcPts val="933"/>
              </a:spcBef>
              <a:buClrTx/>
              <a:buSzTx/>
              <a:buFontTx/>
              <a:buNone/>
              <a:defRPr sz="2400" b="1">
                <a:latin typeface="Calibri"/>
                <a:ea typeface="Calibri"/>
                <a:cs typeface="Calibri"/>
                <a:sym typeface="Calibri"/>
              </a:defRPr>
            </a:lvl1pPr>
            <a:lvl2pPr marL="0" indent="304792">
              <a:lnSpc>
                <a:spcPct val="90000"/>
              </a:lnSpc>
              <a:spcBef>
                <a:spcPts val="933"/>
              </a:spcBef>
              <a:buClrTx/>
              <a:buSzTx/>
              <a:buFontTx/>
              <a:buNone/>
              <a:defRPr sz="2400" b="1">
                <a:latin typeface="Calibri"/>
                <a:ea typeface="Calibri"/>
                <a:cs typeface="Calibri"/>
                <a:sym typeface="Calibri"/>
              </a:defRPr>
            </a:lvl2pPr>
            <a:lvl3pPr marL="0" indent="304792">
              <a:lnSpc>
                <a:spcPct val="90000"/>
              </a:lnSpc>
              <a:spcBef>
                <a:spcPts val="933"/>
              </a:spcBef>
              <a:buClrTx/>
              <a:buSzTx/>
              <a:buFontTx/>
              <a:buNone/>
              <a:defRPr sz="2400" b="1">
                <a:latin typeface="Calibri"/>
                <a:ea typeface="Calibri"/>
                <a:cs typeface="Calibri"/>
                <a:sym typeface="Calibri"/>
              </a:defRPr>
            </a:lvl3pPr>
            <a:lvl4pPr marL="0" indent="304792">
              <a:lnSpc>
                <a:spcPct val="90000"/>
              </a:lnSpc>
              <a:spcBef>
                <a:spcPts val="933"/>
              </a:spcBef>
              <a:buClrTx/>
              <a:buSzTx/>
              <a:buFontTx/>
              <a:buNone/>
              <a:defRPr sz="2400" b="1">
                <a:latin typeface="Calibri"/>
                <a:ea typeface="Calibri"/>
                <a:cs typeface="Calibri"/>
                <a:sym typeface="Calibri"/>
              </a:defRPr>
            </a:lvl4pPr>
            <a:lvl5pPr marL="0" indent="304792">
              <a:lnSpc>
                <a:spcPct val="90000"/>
              </a:lnSpc>
              <a:spcBef>
                <a:spcPts val="933"/>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7" name="Google Shape;199;g2c714b8c3ef_0_435"/>
          <p:cNvSpPr txBox="1">
            <a:spLocks noGrp="1"/>
          </p:cNvSpPr>
          <p:nvPr>
            <p:ph type="body" sz="half" idx="21"/>
          </p:nvPr>
        </p:nvSpPr>
        <p:spPr>
          <a:xfrm>
            <a:off x="839789" y="2505076"/>
            <a:ext cx="5157600" cy="3684401"/>
          </a:xfrm>
          <a:prstGeom prst="rect">
            <a:avLst/>
          </a:prstGeom>
        </p:spPr>
        <p:txBody>
          <a:bodyPr/>
          <a:lstStyle>
            <a:lvl1pPr indent="-507987">
              <a:spcBef>
                <a:spcPts val="400"/>
              </a:spcBef>
              <a:defRPr/>
            </a:lvl1pPr>
          </a:lstStyle>
          <a:p>
            <a:pPr indent="-381000">
              <a:spcBef>
                <a:spcPts val="300"/>
              </a:spcBef>
            </a:pPr>
            <a:endParaRPr/>
          </a:p>
        </p:txBody>
      </p:sp>
      <p:sp>
        <p:nvSpPr>
          <p:cNvPr id="328" name="Google Shape;200;g2c714b8c3ef_0_435"/>
          <p:cNvSpPr txBox="1">
            <a:spLocks noGrp="1"/>
          </p:cNvSpPr>
          <p:nvPr>
            <p:ph type="body" sz="quarter" idx="22"/>
          </p:nvPr>
        </p:nvSpPr>
        <p:spPr>
          <a:xfrm>
            <a:off x="6172200" y="1681162"/>
            <a:ext cx="5183200" cy="824001"/>
          </a:xfrm>
          <a:prstGeom prst="rect">
            <a:avLst/>
          </a:prstGeom>
        </p:spPr>
        <p:txBody>
          <a:bodyPr anchor="b"/>
          <a:lstStyle>
            <a:lvl1pPr indent="-507987">
              <a:spcBef>
                <a:spcPts val="400"/>
              </a:spcBef>
              <a:defRPr/>
            </a:lvl1pPr>
          </a:lstStyle>
          <a:p>
            <a:pPr indent="-381000">
              <a:spcBef>
                <a:spcPts val="300"/>
              </a:spcBef>
            </a:pPr>
            <a:endParaRPr/>
          </a:p>
        </p:txBody>
      </p:sp>
      <p:sp>
        <p:nvSpPr>
          <p:cNvPr id="329" name="Google Shape;201;g2c714b8c3ef_0_435"/>
          <p:cNvSpPr txBox="1">
            <a:spLocks noGrp="1"/>
          </p:cNvSpPr>
          <p:nvPr>
            <p:ph type="body" sz="half" idx="23"/>
          </p:nvPr>
        </p:nvSpPr>
        <p:spPr>
          <a:xfrm>
            <a:off x="6172200" y="2505076"/>
            <a:ext cx="5183200" cy="3684401"/>
          </a:xfrm>
          <a:prstGeom prst="rect">
            <a:avLst/>
          </a:prstGeom>
        </p:spPr>
        <p:txBody>
          <a:bodyPr/>
          <a:lstStyle>
            <a:lvl1pPr indent="-507987">
              <a:spcBef>
                <a:spcPts val="400"/>
              </a:spcBef>
              <a:defRPr/>
            </a:lvl1pPr>
          </a:lstStyle>
          <a:p>
            <a:pPr indent="-381000">
              <a:spcBef>
                <a:spcPts val="300"/>
              </a:spcBef>
            </a:pPr>
            <a:endParaRPr/>
          </a:p>
        </p:txBody>
      </p:sp>
      <p:sp>
        <p:nvSpPr>
          <p:cNvPr id="33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8406287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OBJECT_WITH_CAPTION_TEXT">
    <p:spTree>
      <p:nvGrpSpPr>
        <p:cNvPr id="1" name=""/>
        <p:cNvGrpSpPr/>
        <p:nvPr/>
      </p:nvGrpSpPr>
      <p:grpSpPr>
        <a:xfrm>
          <a:off x="0" y="0"/>
          <a:ext cx="0" cy="0"/>
          <a:chOff x="0" y="0"/>
          <a:chExt cx="0" cy="0"/>
        </a:xfrm>
      </p:grpSpPr>
      <p:sp>
        <p:nvSpPr>
          <p:cNvPr id="337"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338" name="Body Level One…"/>
          <p:cNvSpPr txBox="1">
            <a:spLocks noGrp="1"/>
          </p:cNvSpPr>
          <p:nvPr>
            <p:ph type="body" sz="half" idx="1"/>
          </p:nvPr>
        </p:nvSpPr>
        <p:spPr>
          <a:xfrm>
            <a:off x="5183188" y="987425"/>
            <a:ext cx="6172403" cy="4873604"/>
          </a:xfrm>
          <a:prstGeom prst="rect">
            <a:avLst/>
          </a:prstGeom>
        </p:spPr>
        <p:txBody>
          <a:bodyPr/>
          <a:lstStyle>
            <a:lvl1pPr indent="-507987">
              <a:lnSpc>
                <a:spcPct val="90000"/>
              </a:lnSpc>
              <a:spcBef>
                <a:spcPts val="933"/>
              </a:spcBef>
              <a:defRPr>
                <a:latin typeface="Calibri"/>
                <a:ea typeface="Calibri"/>
                <a:cs typeface="Calibri"/>
                <a:sym typeface="Calibri"/>
              </a:defRPr>
            </a:lvl1pPr>
            <a:lvl2pPr marL="1288110" indent="-551529">
              <a:lnSpc>
                <a:spcPct val="90000"/>
              </a:lnSpc>
              <a:spcBef>
                <a:spcPts val="933"/>
              </a:spcBef>
              <a:buChar char="•"/>
              <a:defRPr>
                <a:latin typeface="Calibri"/>
                <a:ea typeface="Calibri"/>
                <a:cs typeface="Calibri"/>
                <a:sym typeface="Calibri"/>
              </a:defRPr>
            </a:lvl2pPr>
            <a:lvl3pPr>
              <a:lnSpc>
                <a:spcPct val="90000"/>
              </a:lnSpc>
              <a:spcBef>
                <a:spcPts val="933"/>
              </a:spcBef>
              <a:defRPr>
                <a:latin typeface="Calibri"/>
                <a:ea typeface="Calibri"/>
                <a:cs typeface="Calibri"/>
                <a:sym typeface="Calibri"/>
              </a:defRPr>
            </a:lvl3pPr>
            <a:lvl4pPr marL="2697413" indent="-690863">
              <a:lnSpc>
                <a:spcPct val="90000"/>
              </a:lnSpc>
              <a:spcBef>
                <a:spcPts val="933"/>
              </a:spcBef>
              <a:buChar char="•"/>
              <a:defRPr>
                <a:latin typeface="Calibri"/>
                <a:ea typeface="Calibri"/>
                <a:cs typeface="Calibri"/>
                <a:sym typeface="Calibri"/>
              </a:defRPr>
            </a:lvl4pPr>
            <a:lvl5pPr marL="3306997" indent="-690863">
              <a:lnSpc>
                <a:spcPct val="90000"/>
              </a:lnSpc>
              <a:spcBef>
                <a:spcPts val="933"/>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9" name="Google Shape;208;g2c714b8c3ef_0_444"/>
          <p:cNvSpPr txBox="1">
            <a:spLocks noGrp="1"/>
          </p:cNvSpPr>
          <p:nvPr>
            <p:ph type="body" sz="quarter" idx="21"/>
          </p:nvPr>
        </p:nvSpPr>
        <p:spPr>
          <a:xfrm>
            <a:off x="839789" y="2057399"/>
            <a:ext cx="3932401" cy="3811604"/>
          </a:xfrm>
          <a:prstGeom prst="rect">
            <a:avLst/>
          </a:prstGeom>
        </p:spPr>
        <p:txBody>
          <a:bodyPr/>
          <a:lstStyle>
            <a:lvl1pPr indent="-507987">
              <a:spcBef>
                <a:spcPts val="400"/>
              </a:spcBef>
              <a:defRPr/>
            </a:lvl1pPr>
          </a:lstStyle>
          <a:p>
            <a:pPr indent="-381000">
              <a:spcBef>
                <a:spcPts val="300"/>
              </a:spcBef>
            </a:pPr>
            <a:endParaRPr/>
          </a:p>
        </p:txBody>
      </p:sp>
      <p:sp>
        <p:nvSpPr>
          <p:cNvPr id="34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66631145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PICTURE_WITH_CAPTION_TEXT">
    <p:spTree>
      <p:nvGrpSpPr>
        <p:cNvPr id="1" name=""/>
        <p:cNvGrpSpPr/>
        <p:nvPr/>
      </p:nvGrpSpPr>
      <p:grpSpPr>
        <a:xfrm>
          <a:off x="0" y="0"/>
          <a:ext cx="0" cy="0"/>
          <a:chOff x="0" y="0"/>
          <a:chExt cx="0" cy="0"/>
        </a:xfrm>
      </p:grpSpPr>
      <p:sp>
        <p:nvSpPr>
          <p:cNvPr id="347"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348" name="Google Shape;214;g2c714b8c3ef_0_451"/>
          <p:cNvSpPr>
            <a:spLocks noGrp="1"/>
          </p:cNvSpPr>
          <p:nvPr>
            <p:ph type="pic" sz="half" idx="21"/>
          </p:nvPr>
        </p:nvSpPr>
        <p:spPr>
          <a:xfrm>
            <a:off x="5183188" y="987425"/>
            <a:ext cx="6172403" cy="4873604"/>
          </a:xfrm>
          <a:prstGeom prst="rect">
            <a:avLst/>
          </a:prstGeom>
        </p:spPr>
        <p:txBody>
          <a:bodyPr lIns="91439" tIns="45719" rIns="91439" bIns="45719">
            <a:noAutofit/>
          </a:bodyPr>
          <a:lstStyle/>
          <a:p>
            <a:endParaRPr/>
          </a:p>
        </p:txBody>
      </p:sp>
      <p:sp>
        <p:nvSpPr>
          <p:cNvPr id="349" name="Body Level One…"/>
          <p:cNvSpPr txBox="1">
            <a:spLocks noGrp="1"/>
          </p:cNvSpPr>
          <p:nvPr>
            <p:ph type="body" sz="quarter" idx="1"/>
          </p:nvPr>
        </p:nvSpPr>
        <p:spPr>
          <a:xfrm>
            <a:off x="839789" y="2057400"/>
            <a:ext cx="3932401" cy="3811600"/>
          </a:xfrm>
          <a:prstGeom prst="rect">
            <a:avLst/>
          </a:prstGeom>
        </p:spPr>
        <p:txBody>
          <a:bodyPr/>
          <a:lstStyle>
            <a:lvl1pPr marL="0" indent="304792">
              <a:lnSpc>
                <a:spcPct val="90000"/>
              </a:lnSpc>
              <a:spcBef>
                <a:spcPts val="933"/>
              </a:spcBef>
              <a:buClrTx/>
              <a:buSzTx/>
              <a:buFontTx/>
              <a:buNone/>
              <a:defRPr sz="1600">
                <a:latin typeface="Calibri"/>
                <a:ea typeface="Calibri"/>
                <a:cs typeface="Calibri"/>
                <a:sym typeface="Calibri"/>
              </a:defRPr>
            </a:lvl1pPr>
            <a:lvl2pPr marL="0" indent="304792">
              <a:lnSpc>
                <a:spcPct val="90000"/>
              </a:lnSpc>
              <a:spcBef>
                <a:spcPts val="933"/>
              </a:spcBef>
              <a:buClrTx/>
              <a:buSzTx/>
              <a:buFontTx/>
              <a:buNone/>
              <a:defRPr sz="1600">
                <a:latin typeface="Calibri"/>
                <a:ea typeface="Calibri"/>
                <a:cs typeface="Calibri"/>
                <a:sym typeface="Calibri"/>
              </a:defRPr>
            </a:lvl2pPr>
            <a:lvl3pPr marL="0" indent="304792">
              <a:lnSpc>
                <a:spcPct val="90000"/>
              </a:lnSpc>
              <a:spcBef>
                <a:spcPts val="933"/>
              </a:spcBef>
              <a:buClrTx/>
              <a:buSzTx/>
              <a:buFontTx/>
              <a:buNone/>
              <a:defRPr sz="1600">
                <a:latin typeface="Calibri"/>
                <a:ea typeface="Calibri"/>
                <a:cs typeface="Calibri"/>
                <a:sym typeface="Calibri"/>
              </a:defRPr>
            </a:lvl3pPr>
            <a:lvl4pPr marL="0" indent="304792">
              <a:lnSpc>
                <a:spcPct val="90000"/>
              </a:lnSpc>
              <a:spcBef>
                <a:spcPts val="933"/>
              </a:spcBef>
              <a:buClrTx/>
              <a:buSzTx/>
              <a:buFontTx/>
              <a:buNone/>
              <a:defRPr sz="1600">
                <a:latin typeface="Calibri"/>
                <a:ea typeface="Calibri"/>
                <a:cs typeface="Calibri"/>
                <a:sym typeface="Calibri"/>
              </a:defRPr>
            </a:lvl4pPr>
            <a:lvl5pPr marL="0" indent="304792">
              <a:lnSpc>
                <a:spcPct val="90000"/>
              </a:lnSpc>
              <a:spcBef>
                <a:spcPts val="933"/>
              </a:spcBef>
              <a:buClrTx/>
              <a:buSzTx/>
              <a:buFont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561574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VERTICAL_TEXT">
    <p:spTree>
      <p:nvGrpSpPr>
        <p:cNvPr id="1" name=""/>
        <p:cNvGrpSpPr/>
        <p:nvPr/>
      </p:nvGrpSpPr>
      <p:grpSpPr>
        <a:xfrm>
          <a:off x="0" y="0"/>
          <a:ext cx="0" cy="0"/>
          <a:chOff x="0" y="0"/>
          <a:chExt cx="0" cy="0"/>
        </a:xfrm>
      </p:grpSpPr>
      <p:sp>
        <p:nvSpPr>
          <p:cNvPr id="357"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358" name="Body Level One…"/>
          <p:cNvSpPr txBox="1">
            <a:spLocks noGrp="1"/>
          </p:cNvSpPr>
          <p:nvPr>
            <p:ph type="body" idx="1"/>
          </p:nvPr>
        </p:nvSpPr>
        <p:spPr>
          <a:xfrm rot="5400000">
            <a:off x="3920399" y="-1256578"/>
            <a:ext cx="4351203" cy="105156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9"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4158639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VERTICAL_TITLE_AND_VERTICAL_TEXT">
    <p:spTree>
      <p:nvGrpSpPr>
        <p:cNvPr id="1" name=""/>
        <p:cNvGrpSpPr/>
        <p:nvPr/>
      </p:nvGrpSpPr>
      <p:grpSpPr>
        <a:xfrm>
          <a:off x="0" y="0"/>
          <a:ext cx="0" cy="0"/>
          <a:chOff x="0" y="0"/>
          <a:chExt cx="0" cy="0"/>
        </a:xfrm>
      </p:grpSpPr>
      <p:sp>
        <p:nvSpPr>
          <p:cNvPr id="366" name="Title Text"/>
          <p:cNvSpPr txBox="1">
            <a:spLocks noGrp="1"/>
          </p:cNvSpPr>
          <p:nvPr>
            <p:ph type="title"/>
          </p:nvPr>
        </p:nvSpPr>
        <p:spPr>
          <a:xfrm rot="5400000">
            <a:off x="7133400" y="1956725"/>
            <a:ext cx="5812003" cy="2628803"/>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367" name="Body Level One…"/>
          <p:cNvSpPr txBox="1">
            <a:spLocks noGrp="1"/>
          </p:cNvSpPr>
          <p:nvPr>
            <p:ph type="body" idx="1"/>
          </p:nvPr>
        </p:nvSpPr>
        <p:spPr>
          <a:xfrm rot="5400000">
            <a:off x="1799299" y="-596074"/>
            <a:ext cx="5812003" cy="7734401"/>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90666223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91092254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_TITLE">
    <p:spTree>
      <p:nvGrpSpPr>
        <p:cNvPr id="1" name=""/>
        <p:cNvGrpSpPr/>
        <p:nvPr/>
      </p:nvGrpSpPr>
      <p:grpSpPr>
        <a:xfrm>
          <a:off x="0" y="0"/>
          <a:ext cx="0" cy="0"/>
          <a:chOff x="0" y="0"/>
          <a:chExt cx="0" cy="0"/>
        </a:xfrm>
      </p:grpSpPr>
      <p:sp>
        <p:nvSpPr>
          <p:cNvPr id="382" name="Title Text"/>
          <p:cNvSpPr txBox="1">
            <a:spLocks noGrp="1"/>
          </p:cNvSpPr>
          <p:nvPr>
            <p:ph type="title"/>
          </p:nvPr>
        </p:nvSpPr>
        <p:spPr>
          <a:xfrm>
            <a:off x="415612" y="992765"/>
            <a:ext cx="11360801" cy="2736804"/>
          </a:xfrm>
          <a:prstGeom prst="rect">
            <a:avLst/>
          </a:prstGeom>
        </p:spPr>
        <p:txBody>
          <a:bodyPr lIns="91423" tIns="91423" rIns="91423" bIns="91423" anchor="b"/>
          <a:lstStyle>
            <a:lvl1pPr algn="ctr">
              <a:defRPr sz="6933"/>
            </a:lvl1pPr>
          </a:lstStyle>
          <a:p>
            <a:r>
              <a:t>Title Text</a:t>
            </a:r>
          </a:p>
        </p:txBody>
      </p:sp>
      <p:sp>
        <p:nvSpPr>
          <p:cNvPr id="383" name="Body Level One…"/>
          <p:cNvSpPr txBox="1">
            <a:spLocks noGrp="1"/>
          </p:cNvSpPr>
          <p:nvPr>
            <p:ph type="body" sz="quarter" idx="1"/>
          </p:nvPr>
        </p:nvSpPr>
        <p:spPr>
          <a:xfrm>
            <a:off x="415598" y="3778833"/>
            <a:ext cx="11360804" cy="1056803"/>
          </a:xfrm>
          <a:prstGeom prst="rect">
            <a:avLst/>
          </a:prstGeom>
        </p:spPr>
        <p:txBody>
          <a:bodyPr lIns="91423" tIns="91423" rIns="91423" bIns="91423"/>
          <a:lstStyle>
            <a:lvl1pPr marL="304792" indent="-152396" algn="ctr">
              <a:spcBef>
                <a:spcPts val="0"/>
              </a:spcBef>
              <a:buClrTx/>
              <a:buSzTx/>
              <a:buFontTx/>
              <a:buNone/>
              <a:defRPr sz="3733">
                <a:solidFill>
                  <a:srgbClr val="595959"/>
                </a:solidFill>
              </a:defRPr>
            </a:lvl1pPr>
            <a:lvl2pPr marL="304792" indent="152396" algn="ctr">
              <a:spcBef>
                <a:spcPts val="0"/>
              </a:spcBef>
              <a:buClrTx/>
              <a:buSzTx/>
              <a:buFontTx/>
              <a:buNone/>
              <a:defRPr sz="3733">
                <a:solidFill>
                  <a:srgbClr val="595959"/>
                </a:solidFill>
              </a:defRPr>
            </a:lvl2pPr>
            <a:lvl3pPr marL="304792" indent="152396" algn="ctr">
              <a:spcBef>
                <a:spcPts val="0"/>
              </a:spcBef>
              <a:buClrTx/>
              <a:buSzTx/>
              <a:buFontTx/>
              <a:buNone/>
              <a:defRPr sz="3733">
                <a:solidFill>
                  <a:srgbClr val="595959"/>
                </a:solidFill>
              </a:defRPr>
            </a:lvl3pPr>
            <a:lvl4pPr marL="304792" indent="152396" algn="ctr">
              <a:spcBef>
                <a:spcPts val="0"/>
              </a:spcBef>
              <a:buClrTx/>
              <a:buSzTx/>
              <a:buFontTx/>
              <a:buNone/>
              <a:defRPr sz="3733">
                <a:solidFill>
                  <a:srgbClr val="595959"/>
                </a:solidFill>
              </a:defRPr>
            </a:lvl4pPr>
            <a:lvl5pPr marL="304792" indent="152396" algn="ctr">
              <a:spcBef>
                <a:spcPts val="0"/>
              </a:spcBef>
              <a:buClrTx/>
              <a:buSzTx/>
              <a:buFontTx/>
              <a:buNone/>
              <a:defRPr sz="3733">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12149381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SECTION_HEADER">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415598" y="2867797"/>
            <a:ext cx="11360804" cy="1122403"/>
          </a:xfrm>
          <a:prstGeom prst="rect">
            <a:avLst/>
          </a:prstGeom>
        </p:spPr>
        <p:txBody>
          <a:bodyPr lIns="91423" tIns="91423" rIns="91423" bIns="91423"/>
          <a:lstStyle>
            <a:lvl1pPr algn="ctr">
              <a:defRPr sz="4800"/>
            </a:lvl1pPr>
          </a:lstStyle>
          <a:p>
            <a:r>
              <a:t>Title Text</a:t>
            </a:r>
          </a:p>
        </p:txBody>
      </p:sp>
      <p:sp>
        <p:nvSpPr>
          <p:cNvPr id="392"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07300742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415598" y="593367"/>
            <a:ext cx="11360804" cy="763603"/>
          </a:xfrm>
          <a:prstGeom prst="rect">
            <a:avLst/>
          </a:prstGeom>
        </p:spPr>
        <p:txBody>
          <a:bodyPr lIns="91423" tIns="91423" rIns="91423" bIns="91423" anchor="t"/>
          <a:lstStyle>
            <a:lvl1pPr>
              <a:defRPr sz="3733"/>
            </a:lvl1pPr>
          </a:lstStyle>
          <a:p>
            <a:r>
              <a:t>Title Text</a:t>
            </a:r>
          </a:p>
        </p:txBody>
      </p:sp>
      <p:sp>
        <p:nvSpPr>
          <p:cNvPr id="400" name="Body Level One…"/>
          <p:cNvSpPr txBox="1">
            <a:spLocks noGrp="1"/>
          </p:cNvSpPr>
          <p:nvPr>
            <p:ph type="body" idx="1"/>
          </p:nvPr>
        </p:nvSpPr>
        <p:spPr>
          <a:xfrm>
            <a:off x="415598" y="1536633"/>
            <a:ext cx="11360804" cy="4555200"/>
          </a:xfrm>
          <a:prstGeom prst="rect">
            <a:avLst/>
          </a:prstGeom>
        </p:spPr>
        <p:txBody>
          <a:bodyPr lIns="91423" tIns="91423" rIns="91423" bIns="91423"/>
          <a:lstStyle>
            <a:lvl1pPr>
              <a:lnSpc>
                <a:spcPct val="115000"/>
              </a:lnSpc>
              <a:spcBef>
                <a:spcPts val="0"/>
              </a:spcBef>
              <a:buClr>
                <a:srgbClr val="595959"/>
              </a:buClr>
              <a:buSzPts val="1800"/>
              <a:buChar char="●"/>
              <a:defRPr sz="2400">
                <a:solidFill>
                  <a:srgbClr val="595959"/>
                </a:solidFill>
              </a:defRPr>
            </a:lvl1pPr>
            <a:lvl2pPr marL="1340118" indent="-544270">
              <a:lnSpc>
                <a:spcPct val="115000"/>
              </a:lnSpc>
              <a:spcBef>
                <a:spcPts val="0"/>
              </a:spcBef>
              <a:buClr>
                <a:srgbClr val="595959"/>
              </a:buClr>
              <a:buSzPts val="1800"/>
              <a:buChar char="○"/>
              <a:defRPr sz="2400">
                <a:solidFill>
                  <a:srgbClr val="595959"/>
                </a:solidFill>
              </a:defRPr>
            </a:lvl2pPr>
            <a:lvl3pPr marL="1949703" indent="-544272">
              <a:lnSpc>
                <a:spcPct val="115000"/>
              </a:lnSpc>
              <a:spcBef>
                <a:spcPts val="0"/>
              </a:spcBef>
              <a:buClr>
                <a:srgbClr val="595959"/>
              </a:buClr>
              <a:buSzPts val="1800"/>
              <a:buChar char="■"/>
              <a:defRPr sz="2400">
                <a:solidFill>
                  <a:srgbClr val="595959"/>
                </a:solidFill>
              </a:defRPr>
            </a:lvl3pPr>
            <a:lvl4pPr marL="2559288" indent="-544272">
              <a:lnSpc>
                <a:spcPct val="115000"/>
              </a:lnSpc>
              <a:spcBef>
                <a:spcPts val="0"/>
              </a:spcBef>
              <a:buClr>
                <a:srgbClr val="595959"/>
              </a:buClr>
              <a:buSzPts val="1800"/>
              <a:buChar char="●"/>
              <a:defRPr sz="2400">
                <a:solidFill>
                  <a:srgbClr val="595959"/>
                </a:solidFill>
              </a:defRPr>
            </a:lvl4pPr>
            <a:lvl5pPr marL="3168873" indent="-544272">
              <a:lnSpc>
                <a:spcPct val="115000"/>
              </a:lnSpc>
              <a:spcBef>
                <a:spcPts val="0"/>
              </a:spcBef>
              <a:buClr>
                <a:srgbClr val="595959"/>
              </a:buClr>
              <a:buSzPts val="1800"/>
              <a:buChar char="○"/>
              <a:defRPr sz="24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60526913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28867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15598" y="593367"/>
            <a:ext cx="11360804" cy="763603"/>
          </a:xfrm>
          <a:prstGeom prst="rect">
            <a:avLst/>
          </a:prstGeom>
        </p:spPr>
        <p:txBody>
          <a:bodyPr lIns="91423" tIns="91423" rIns="91423" bIns="91423" anchor="t"/>
          <a:lstStyle>
            <a:lvl1pPr>
              <a:defRPr sz="3733"/>
            </a:lvl1pPr>
          </a:lstStyle>
          <a:p>
            <a:r>
              <a:t>Title Text</a:t>
            </a:r>
          </a:p>
        </p:txBody>
      </p:sp>
      <p:sp>
        <p:nvSpPr>
          <p:cNvPr id="409" name="Body Level One…"/>
          <p:cNvSpPr txBox="1">
            <a:spLocks noGrp="1"/>
          </p:cNvSpPr>
          <p:nvPr>
            <p:ph type="body" sz="half" idx="1"/>
          </p:nvPr>
        </p:nvSpPr>
        <p:spPr>
          <a:xfrm>
            <a:off x="415598" y="1536633"/>
            <a:ext cx="5333204" cy="4555200"/>
          </a:xfrm>
          <a:prstGeom prst="rect">
            <a:avLst/>
          </a:prstGeom>
        </p:spPr>
        <p:txBody>
          <a:bodyPr lIns="91423" tIns="91423" rIns="91423" bIns="91423"/>
          <a:lstStyle>
            <a:lvl1pPr indent="-423323">
              <a:lnSpc>
                <a:spcPct val="115000"/>
              </a:lnSpc>
              <a:spcBef>
                <a:spcPts val="0"/>
              </a:spcBef>
              <a:buClr>
                <a:srgbClr val="595959"/>
              </a:buClr>
              <a:buSzPts val="1400"/>
              <a:buChar char="●"/>
              <a:defRPr sz="1867">
                <a:solidFill>
                  <a:srgbClr val="595959"/>
                </a:solidFill>
              </a:defRPr>
            </a:lvl1pPr>
            <a:lvl2pPr marL="1286901" indent="-474121">
              <a:lnSpc>
                <a:spcPct val="115000"/>
              </a:lnSpc>
              <a:spcBef>
                <a:spcPts val="0"/>
              </a:spcBef>
              <a:buClr>
                <a:srgbClr val="595959"/>
              </a:buClr>
              <a:buSzPts val="1400"/>
              <a:buChar char="○"/>
              <a:defRPr sz="1867">
                <a:solidFill>
                  <a:srgbClr val="595959"/>
                </a:solidFill>
              </a:defRPr>
            </a:lvl2pPr>
            <a:lvl3pPr marL="1896486" indent="-474121">
              <a:lnSpc>
                <a:spcPct val="115000"/>
              </a:lnSpc>
              <a:spcBef>
                <a:spcPts val="0"/>
              </a:spcBef>
              <a:buClr>
                <a:srgbClr val="595959"/>
              </a:buClr>
              <a:buSzPts val="1400"/>
              <a:buChar char="■"/>
              <a:defRPr sz="1867">
                <a:solidFill>
                  <a:srgbClr val="595959"/>
                </a:solidFill>
              </a:defRPr>
            </a:lvl3pPr>
            <a:lvl4pPr marL="2506071" indent="-474121">
              <a:lnSpc>
                <a:spcPct val="115000"/>
              </a:lnSpc>
              <a:spcBef>
                <a:spcPts val="0"/>
              </a:spcBef>
              <a:buClr>
                <a:srgbClr val="595959"/>
              </a:buClr>
              <a:buSzPts val="1400"/>
              <a:buChar char="●"/>
              <a:defRPr sz="1867">
                <a:solidFill>
                  <a:srgbClr val="595959"/>
                </a:solidFill>
              </a:defRPr>
            </a:lvl4pPr>
            <a:lvl5pPr marL="3115655" indent="-474121">
              <a:lnSpc>
                <a:spcPct val="115000"/>
              </a:lnSpc>
              <a:spcBef>
                <a:spcPts val="0"/>
              </a:spcBef>
              <a:buClr>
                <a:srgbClr val="595959"/>
              </a:buClr>
              <a:buSzPts val="1400"/>
              <a:buChar char="○"/>
              <a:defRPr sz="1867">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10" name="Google Shape;251;g2c714b8c3ef_0_220"/>
          <p:cNvSpPr txBox="1">
            <a:spLocks noGrp="1"/>
          </p:cNvSpPr>
          <p:nvPr>
            <p:ph type="body" sz="half" idx="21"/>
          </p:nvPr>
        </p:nvSpPr>
        <p:spPr>
          <a:xfrm>
            <a:off x="6443198" y="1536633"/>
            <a:ext cx="5333204" cy="4555200"/>
          </a:xfrm>
          <a:prstGeom prst="rect">
            <a:avLst/>
          </a:prstGeom>
        </p:spPr>
        <p:txBody>
          <a:bodyPr lIns="91423" tIns="91423" rIns="91423" bIns="91423"/>
          <a:lstStyle>
            <a:lvl1pPr indent="-507987">
              <a:spcBef>
                <a:spcPts val="400"/>
              </a:spcBef>
              <a:defRPr/>
            </a:lvl1pPr>
          </a:lstStyle>
          <a:p>
            <a:pPr indent="-381000">
              <a:spcBef>
                <a:spcPts val="300"/>
              </a:spcBef>
            </a:pPr>
            <a:endParaRPr/>
          </a:p>
        </p:txBody>
      </p:sp>
      <p:sp>
        <p:nvSpPr>
          <p:cNvPr id="411"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0981377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_TITLE_ONLY">
    <p:spTree>
      <p:nvGrpSpPr>
        <p:cNvPr id="1" name=""/>
        <p:cNvGrpSpPr/>
        <p:nvPr/>
      </p:nvGrpSpPr>
      <p:grpSpPr>
        <a:xfrm>
          <a:off x="0" y="0"/>
          <a:ext cx="0" cy="0"/>
          <a:chOff x="0" y="0"/>
          <a:chExt cx="0" cy="0"/>
        </a:xfrm>
      </p:grpSpPr>
      <p:sp>
        <p:nvSpPr>
          <p:cNvPr id="418" name="Title Text"/>
          <p:cNvSpPr txBox="1">
            <a:spLocks noGrp="1"/>
          </p:cNvSpPr>
          <p:nvPr>
            <p:ph type="title"/>
          </p:nvPr>
        </p:nvSpPr>
        <p:spPr>
          <a:xfrm>
            <a:off x="415598" y="593367"/>
            <a:ext cx="11360804" cy="763603"/>
          </a:xfrm>
          <a:prstGeom prst="rect">
            <a:avLst/>
          </a:prstGeom>
        </p:spPr>
        <p:txBody>
          <a:bodyPr lIns="91423" tIns="91423" rIns="91423" bIns="91423" anchor="t"/>
          <a:lstStyle>
            <a:lvl1pPr>
              <a:defRPr sz="3733"/>
            </a:lvl1pPr>
          </a:lstStyle>
          <a:p>
            <a:r>
              <a:t>Title Text</a:t>
            </a:r>
          </a:p>
        </p:txBody>
      </p:sp>
      <p:sp>
        <p:nvSpPr>
          <p:cNvPr id="419"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55918777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426" name="Title Text"/>
          <p:cNvSpPr txBox="1">
            <a:spLocks noGrp="1"/>
          </p:cNvSpPr>
          <p:nvPr>
            <p:ph type="title"/>
          </p:nvPr>
        </p:nvSpPr>
        <p:spPr>
          <a:xfrm>
            <a:off x="415598" y="740800"/>
            <a:ext cx="3744004" cy="1007600"/>
          </a:xfrm>
          <a:prstGeom prst="rect">
            <a:avLst/>
          </a:prstGeom>
        </p:spPr>
        <p:txBody>
          <a:bodyPr lIns="91423" tIns="91423" rIns="91423" bIns="91423" anchor="b"/>
          <a:lstStyle>
            <a:lvl1pPr>
              <a:defRPr sz="3200"/>
            </a:lvl1pPr>
          </a:lstStyle>
          <a:p>
            <a:r>
              <a:t>Title Text</a:t>
            </a:r>
          </a:p>
        </p:txBody>
      </p:sp>
      <p:sp>
        <p:nvSpPr>
          <p:cNvPr id="427" name="Body Level One…"/>
          <p:cNvSpPr txBox="1">
            <a:spLocks noGrp="1"/>
          </p:cNvSpPr>
          <p:nvPr>
            <p:ph type="body" sz="quarter" idx="1"/>
          </p:nvPr>
        </p:nvSpPr>
        <p:spPr>
          <a:xfrm>
            <a:off x="415598" y="1852798"/>
            <a:ext cx="3744004" cy="4239204"/>
          </a:xfrm>
          <a:prstGeom prst="rect">
            <a:avLst/>
          </a:prstGeom>
        </p:spPr>
        <p:txBody>
          <a:bodyPr lIns="91423" tIns="91423" rIns="91423" bIns="91423"/>
          <a:lstStyle>
            <a:lvl1pPr indent="-406390">
              <a:lnSpc>
                <a:spcPct val="115000"/>
              </a:lnSpc>
              <a:spcBef>
                <a:spcPts val="0"/>
              </a:spcBef>
              <a:buClr>
                <a:srgbClr val="595959"/>
              </a:buClr>
              <a:buSzPts val="1200"/>
              <a:buChar char="●"/>
              <a:defRPr sz="1600">
                <a:solidFill>
                  <a:srgbClr val="595959"/>
                </a:solidFill>
              </a:defRPr>
            </a:lvl1pPr>
            <a:lvl2pPr marL="1219170" indent="-406390">
              <a:lnSpc>
                <a:spcPct val="115000"/>
              </a:lnSpc>
              <a:spcBef>
                <a:spcPts val="0"/>
              </a:spcBef>
              <a:buClr>
                <a:srgbClr val="595959"/>
              </a:buClr>
              <a:buSzPts val="1200"/>
              <a:buChar char="○"/>
              <a:defRPr sz="1600">
                <a:solidFill>
                  <a:srgbClr val="595959"/>
                </a:solidFill>
              </a:defRPr>
            </a:lvl2pPr>
            <a:lvl3pPr marL="1828754" indent="-406390">
              <a:lnSpc>
                <a:spcPct val="115000"/>
              </a:lnSpc>
              <a:spcBef>
                <a:spcPts val="0"/>
              </a:spcBef>
              <a:buClr>
                <a:srgbClr val="595959"/>
              </a:buClr>
              <a:buSzPts val="1200"/>
              <a:buChar char="■"/>
              <a:defRPr sz="1600">
                <a:solidFill>
                  <a:srgbClr val="595959"/>
                </a:solidFill>
              </a:defRPr>
            </a:lvl3pPr>
            <a:lvl4pPr marL="2438339" indent="-406390">
              <a:lnSpc>
                <a:spcPct val="115000"/>
              </a:lnSpc>
              <a:spcBef>
                <a:spcPts val="0"/>
              </a:spcBef>
              <a:buClr>
                <a:srgbClr val="595959"/>
              </a:buClr>
              <a:buSzPts val="1200"/>
              <a:buChar char="●"/>
              <a:defRPr sz="1600">
                <a:solidFill>
                  <a:srgbClr val="595959"/>
                </a:solidFill>
              </a:defRPr>
            </a:lvl4pPr>
            <a:lvl5pPr marL="3047924" indent="-406390">
              <a:lnSpc>
                <a:spcPct val="115000"/>
              </a:lnSpc>
              <a:spcBef>
                <a:spcPts val="0"/>
              </a:spcBef>
              <a:buClr>
                <a:srgbClr val="595959"/>
              </a:buClr>
              <a:buSzPts val="1200"/>
              <a:buChar char="○"/>
              <a:defRPr sz="1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44754403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53668" y="600198"/>
            <a:ext cx="8490401" cy="5454404"/>
          </a:xfrm>
          <a:prstGeom prst="rect">
            <a:avLst/>
          </a:prstGeom>
        </p:spPr>
        <p:txBody>
          <a:bodyPr lIns="91423" tIns="91423" rIns="91423" bIns="91423"/>
          <a:lstStyle>
            <a:lvl1pPr>
              <a:defRPr sz="6400"/>
            </a:lvl1pPr>
          </a:lstStyle>
          <a:p>
            <a:r>
              <a:t>Title Text</a:t>
            </a:r>
          </a:p>
        </p:txBody>
      </p:sp>
      <p:sp>
        <p:nvSpPr>
          <p:cNvPr id="436"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19245561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443" name="Google Shape;264;g2c714b8c3ef_0_235"/>
          <p:cNvSpPr/>
          <p:nvPr/>
        </p:nvSpPr>
        <p:spPr>
          <a:xfrm>
            <a:off x="6096000" y="-167"/>
            <a:ext cx="6096000" cy="6858004"/>
          </a:xfrm>
          <a:prstGeom prst="rect">
            <a:avLst/>
          </a:prstGeom>
          <a:solidFill>
            <a:srgbClr val="EEEEEE"/>
          </a:solidFill>
          <a:ln w="12700">
            <a:miter lim="400000"/>
          </a:ln>
        </p:spPr>
        <p:txBody>
          <a:bodyPr lIns="0" tIns="0" rIns="0" bIns="0" anchor="ctr"/>
          <a:lstStyle/>
          <a:p>
            <a:pPr>
              <a:defRPr>
                <a:latin typeface="+mj-lt"/>
                <a:ea typeface="+mj-ea"/>
                <a:cs typeface="+mj-cs"/>
                <a:sym typeface="Arial"/>
              </a:defRPr>
            </a:pPr>
            <a:endParaRPr sz="2400"/>
          </a:p>
        </p:txBody>
      </p:sp>
      <p:sp>
        <p:nvSpPr>
          <p:cNvPr id="444" name="Title Text"/>
          <p:cNvSpPr txBox="1">
            <a:spLocks noGrp="1"/>
          </p:cNvSpPr>
          <p:nvPr>
            <p:ph type="title"/>
          </p:nvPr>
        </p:nvSpPr>
        <p:spPr>
          <a:xfrm>
            <a:off x="354000" y="1644233"/>
            <a:ext cx="5393600" cy="1976403"/>
          </a:xfrm>
          <a:prstGeom prst="rect">
            <a:avLst/>
          </a:prstGeom>
        </p:spPr>
        <p:txBody>
          <a:bodyPr lIns="91423" tIns="91423" rIns="91423" bIns="91423" anchor="b"/>
          <a:lstStyle>
            <a:lvl1pPr algn="ctr">
              <a:defRPr sz="5600"/>
            </a:lvl1pPr>
          </a:lstStyle>
          <a:p>
            <a:r>
              <a:t>Title Text</a:t>
            </a:r>
          </a:p>
        </p:txBody>
      </p:sp>
      <p:sp>
        <p:nvSpPr>
          <p:cNvPr id="445" name="Body Level One…"/>
          <p:cNvSpPr txBox="1">
            <a:spLocks noGrp="1"/>
          </p:cNvSpPr>
          <p:nvPr>
            <p:ph type="body" sz="quarter" idx="1"/>
          </p:nvPr>
        </p:nvSpPr>
        <p:spPr>
          <a:xfrm>
            <a:off x="354000" y="3737434"/>
            <a:ext cx="5393600" cy="1646801"/>
          </a:xfrm>
          <a:prstGeom prst="rect">
            <a:avLst/>
          </a:prstGeom>
        </p:spPr>
        <p:txBody>
          <a:bodyPr lIns="91423" tIns="91423" rIns="91423" bIns="91423"/>
          <a:lstStyle>
            <a:lvl1pPr marL="304792" indent="-152396" algn="ctr">
              <a:spcBef>
                <a:spcPts val="0"/>
              </a:spcBef>
              <a:buClrTx/>
              <a:buSzTx/>
              <a:buFontTx/>
              <a:buNone/>
              <a:defRPr sz="2800">
                <a:solidFill>
                  <a:srgbClr val="595959"/>
                </a:solidFill>
              </a:defRPr>
            </a:lvl1pPr>
            <a:lvl2pPr marL="304792" indent="152396" algn="ctr">
              <a:spcBef>
                <a:spcPts val="0"/>
              </a:spcBef>
              <a:buClrTx/>
              <a:buSzTx/>
              <a:buFontTx/>
              <a:buNone/>
              <a:defRPr sz="2800">
                <a:solidFill>
                  <a:srgbClr val="595959"/>
                </a:solidFill>
              </a:defRPr>
            </a:lvl2pPr>
            <a:lvl3pPr marL="304792" indent="152396" algn="ctr">
              <a:spcBef>
                <a:spcPts val="0"/>
              </a:spcBef>
              <a:buClrTx/>
              <a:buSzTx/>
              <a:buFontTx/>
              <a:buNone/>
              <a:defRPr sz="2800">
                <a:solidFill>
                  <a:srgbClr val="595959"/>
                </a:solidFill>
              </a:defRPr>
            </a:lvl3pPr>
            <a:lvl4pPr marL="304792" indent="152396" algn="ctr">
              <a:spcBef>
                <a:spcPts val="0"/>
              </a:spcBef>
              <a:buClrTx/>
              <a:buSzTx/>
              <a:buFontTx/>
              <a:buNone/>
              <a:defRPr sz="2800">
                <a:solidFill>
                  <a:srgbClr val="595959"/>
                </a:solidFill>
              </a:defRPr>
            </a:lvl4pPr>
            <a:lvl5pPr marL="304792" indent="152396" algn="ctr">
              <a:spcBef>
                <a:spcPts val="0"/>
              </a:spcBef>
              <a:buClrTx/>
              <a:buSzTx/>
              <a:buFontTx/>
              <a:buNone/>
              <a:defRPr sz="28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46" name="Google Shape;267;g2c714b8c3ef_0_235"/>
          <p:cNvSpPr txBox="1">
            <a:spLocks noGrp="1"/>
          </p:cNvSpPr>
          <p:nvPr>
            <p:ph type="body" sz="half" idx="21"/>
          </p:nvPr>
        </p:nvSpPr>
        <p:spPr>
          <a:xfrm>
            <a:off x="6586000" y="965432"/>
            <a:ext cx="5116000" cy="4926803"/>
          </a:xfrm>
          <a:prstGeom prst="rect">
            <a:avLst/>
          </a:prstGeom>
        </p:spPr>
        <p:txBody>
          <a:bodyPr lIns="91423" tIns="91423" rIns="91423" bIns="91423" anchor="ctr"/>
          <a:lstStyle>
            <a:lvl1pPr indent="-507987">
              <a:spcBef>
                <a:spcPts val="400"/>
              </a:spcBef>
              <a:defRPr/>
            </a:lvl1pPr>
          </a:lstStyle>
          <a:p>
            <a:pPr indent="-381000">
              <a:spcBef>
                <a:spcPts val="300"/>
              </a:spcBef>
            </a:pPr>
            <a:endParaRPr/>
          </a:p>
        </p:txBody>
      </p:sp>
      <p:sp>
        <p:nvSpPr>
          <p:cNvPr id="447"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55707449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454" name="Body Level One…"/>
          <p:cNvSpPr txBox="1">
            <a:spLocks noGrp="1"/>
          </p:cNvSpPr>
          <p:nvPr>
            <p:ph type="body" sz="quarter" idx="1"/>
          </p:nvPr>
        </p:nvSpPr>
        <p:spPr>
          <a:xfrm>
            <a:off x="415598" y="5640767"/>
            <a:ext cx="7998405" cy="806803"/>
          </a:xfrm>
          <a:prstGeom prst="rect">
            <a:avLst/>
          </a:prstGeom>
        </p:spPr>
        <p:txBody>
          <a:bodyPr lIns="91423" tIns="91423" rIns="91423" bIns="91423" anchor="ctr"/>
          <a:lstStyle>
            <a:lvl1pPr marL="0" indent="304792">
              <a:spcBef>
                <a:spcPts val="0"/>
              </a:spcBef>
              <a:buClrTx/>
              <a:buSzTx/>
              <a:buFontTx/>
              <a:buNone/>
              <a:defRPr sz="2400">
                <a:solidFill>
                  <a:srgbClr val="595959"/>
                </a:solidFill>
              </a:defRPr>
            </a:lvl1pPr>
            <a:lvl2pPr marL="1340118" indent="-544270">
              <a:spcBef>
                <a:spcPts val="0"/>
              </a:spcBef>
              <a:buClrTx/>
              <a:buSzPts val="1800"/>
              <a:buFontTx/>
              <a:buChar char="○"/>
              <a:defRPr sz="2400">
                <a:solidFill>
                  <a:srgbClr val="595959"/>
                </a:solidFill>
              </a:defRPr>
            </a:lvl2pPr>
            <a:lvl3pPr marL="1949703" indent="-544272">
              <a:spcBef>
                <a:spcPts val="0"/>
              </a:spcBef>
              <a:buClrTx/>
              <a:buSzPts val="1800"/>
              <a:buFontTx/>
              <a:buChar char="■"/>
              <a:defRPr sz="2400">
                <a:solidFill>
                  <a:srgbClr val="595959"/>
                </a:solidFill>
              </a:defRPr>
            </a:lvl3pPr>
            <a:lvl4pPr marL="2559288" indent="-544272">
              <a:spcBef>
                <a:spcPts val="0"/>
              </a:spcBef>
              <a:buClrTx/>
              <a:buSzPts val="1800"/>
              <a:buFontTx/>
              <a:buChar char="●"/>
              <a:defRPr sz="2400">
                <a:solidFill>
                  <a:srgbClr val="595959"/>
                </a:solidFill>
              </a:defRPr>
            </a:lvl4pPr>
            <a:lvl5pPr marL="3168873" indent="-544272">
              <a:spcBef>
                <a:spcPts val="0"/>
              </a:spcBef>
              <a:buClrTx/>
              <a:buSzPts val="1800"/>
              <a:buFontTx/>
              <a:buChar char="○"/>
              <a:defRPr sz="24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319161212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462" name="xx%"/>
          <p:cNvSpPr txBox="1">
            <a:spLocks noGrp="1"/>
          </p:cNvSpPr>
          <p:nvPr>
            <p:ph type="title" hasCustomPrompt="1"/>
          </p:nvPr>
        </p:nvSpPr>
        <p:spPr>
          <a:xfrm>
            <a:off x="415598" y="1474833"/>
            <a:ext cx="11360804" cy="2618000"/>
          </a:xfrm>
          <a:prstGeom prst="rect">
            <a:avLst/>
          </a:prstGeom>
        </p:spPr>
        <p:txBody>
          <a:bodyPr lIns="91423" tIns="91423" rIns="91423" bIns="91423" anchor="b"/>
          <a:lstStyle>
            <a:lvl1pPr algn="ctr">
              <a:defRPr sz="16000"/>
            </a:lvl1pPr>
          </a:lstStyle>
          <a:p>
            <a:r>
              <a:t>xx%</a:t>
            </a:r>
          </a:p>
        </p:txBody>
      </p:sp>
      <p:sp>
        <p:nvSpPr>
          <p:cNvPr id="463" name="Body Level One…"/>
          <p:cNvSpPr txBox="1">
            <a:spLocks noGrp="1"/>
          </p:cNvSpPr>
          <p:nvPr>
            <p:ph type="body" sz="half" idx="1"/>
          </p:nvPr>
        </p:nvSpPr>
        <p:spPr>
          <a:xfrm>
            <a:off x="415598" y="4202967"/>
            <a:ext cx="11360804" cy="1734400"/>
          </a:xfrm>
          <a:prstGeom prst="rect">
            <a:avLst/>
          </a:prstGeom>
        </p:spPr>
        <p:txBody>
          <a:bodyPr lIns="91423" tIns="91423" rIns="91423" bIns="91423"/>
          <a:lstStyle>
            <a:lvl1pPr algn="ctr">
              <a:lnSpc>
                <a:spcPct val="115000"/>
              </a:lnSpc>
              <a:spcBef>
                <a:spcPts val="0"/>
              </a:spcBef>
              <a:buClr>
                <a:srgbClr val="595959"/>
              </a:buClr>
              <a:buSzPts val="1800"/>
              <a:buChar char="●"/>
              <a:defRPr sz="2400">
                <a:solidFill>
                  <a:srgbClr val="595959"/>
                </a:solidFill>
              </a:defRPr>
            </a:lvl1pPr>
            <a:lvl2pPr marL="1340118" indent="-544270" algn="ctr">
              <a:lnSpc>
                <a:spcPct val="115000"/>
              </a:lnSpc>
              <a:spcBef>
                <a:spcPts val="0"/>
              </a:spcBef>
              <a:buClr>
                <a:srgbClr val="595959"/>
              </a:buClr>
              <a:buSzPts val="1800"/>
              <a:buChar char="○"/>
              <a:defRPr sz="2400">
                <a:solidFill>
                  <a:srgbClr val="595959"/>
                </a:solidFill>
              </a:defRPr>
            </a:lvl2pPr>
            <a:lvl3pPr marL="1949703" indent="-544272" algn="ctr">
              <a:lnSpc>
                <a:spcPct val="115000"/>
              </a:lnSpc>
              <a:spcBef>
                <a:spcPts val="0"/>
              </a:spcBef>
              <a:buClr>
                <a:srgbClr val="595959"/>
              </a:buClr>
              <a:buSzPts val="1800"/>
              <a:buChar char="■"/>
              <a:defRPr sz="2400">
                <a:solidFill>
                  <a:srgbClr val="595959"/>
                </a:solidFill>
              </a:defRPr>
            </a:lvl3pPr>
            <a:lvl4pPr marL="2559288" indent="-544272" algn="ctr">
              <a:lnSpc>
                <a:spcPct val="115000"/>
              </a:lnSpc>
              <a:spcBef>
                <a:spcPts val="0"/>
              </a:spcBef>
              <a:buClr>
                <a:srgbClr val="595959"/>
              </a:buClr>
              <a:buSzPts val="1800"/>
              <a:buChar char="●"/>
              <a:defRPr sz="2400">
                <a:solidFill>
                  <a:srgbClr val="595959"/>
                </a:solidFill>
              </a:defRPr>
            </a:lvl4pPr>
            <a:lvl5pPr marL="3168873" indent="-544272" algn="ctr">
              <a:lnSpc>
                <a:spcPct val="115000"/>
              </a:lnSpc>
              <a:spcBef>
                <a:spcPts val="0"/>
              </a:spcBef>
              <a:buClr>
                <a:srgbClr val="595959"/>
              </a:buClr>
              <a:buSzPts val="1800"/>
              <a:buChar char="○"/>
              <a:defRPr sz="24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64"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85772204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Title and Content_1">
    <p:spTree>
      <p:nvGrpSpPr>
        <p:cNvPr id="1" name=""/>
        <p:cNvGrpSpPr/>
        <p:nvPr/>
      </p:nvGrpSpPr>
      <p:grpSpPr>
        <a:xfrm>
          <a:off x="0" y="0"/>
          <a:ext cx="0" cy="0"/>
          <a:chOff x="0" y="0"/>
          <a:chExt cx="0" cy="0"/>
        </a:xfrm>
      </p:grpSpPr>
      <p:sp>
        <p:nvSpPr>
          <p:cNvPr id="471"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SzPts val="2100"/>
              <a:buFont typeface="Helvetica Neue"/>
              <a:defRPr sz="2800">
                <a:latin typeface="Calibri"/>
                <a:ea typeface="Calibri"/>
                <a:cs typeface="Calibri"/>
                <a:sym typeface="Calibri"/>
              </a:defRPr>
            </a:lvl1pPr>
            <a:lvl2pPr marL="1219170" indent="-541853">
              <a:lnSpc>
                <a:spcPct val="85000"/>
              </a:lnSpc>
              <a:spcBef>
                <a:spcPts val="0"/>
              </a:spcBef>
              <a:buSzPts val="2100"/>
              <a:buFont typeface="Helvetica Neue"/>
              <a:defRPr sz="2800">
                <a:latin typeface="Calibri"/>
                <a:ea typeface="Calibri"/>
                <a:cs typeface="Calibri"/>
                <a:sym typeface="Calibri"/>
              </a:defRPr>
            </a:lvl2pPr>
            <a:lvl3pPr marL="1828754" indent="-507987">
              <a:lnSpc>
                <a:spcPct val="85000"/>
              </a:lnSpc>
              <a:spcBef>
                <a:spcPts val="0"/>
              </a:spcBef>
              <a:buSzPts val="2100"/>
              <a:buFont typeface="Helvetica Neue"/>
              <a:defRPr sz="2800">
                <a:latin typeface="Calibri"/>
                <a:ea typeface="Calibri"/>
                <a:cs typeface="Calibri"/>
                <a:sym typeface="Calibri"/>
              </a:defRPr>
            </a:lvl3pPr>
            <a:lvl4pPr marL="2438339" indent="-474121">
              <a:lnSpc>
                <a:spcPct val="85000"/>
              </a:lnSpc>
              <a:spcBef>
                <a:spcPts val="0"/>
              </a:spcBef>
              <a:buSzPts val="2100"/>
              <a:buFont typeface="Helvetica Neue"/>
              <a:defRPr sz="2800">
                <a:latin typeface="Calibri"/>
                <a:ea typeface="Calibri"/>
                <a:cs typeface="Calibri"/>
                <a:sym typeface="Calibri"/>
              </a:defRPr>
            </a:lvl4pPr>
            <a:lvl5pPr marL="3047924" indent="-474121">
              <a:lnSpc>
                <a:spcPct val="85000"/>
              </a:lnSpc>
              <a:spcBef>
                <a:spcPts val="0"/>
              </a:spcBef>
              <a:buSzPts val="2100"/>
              <a:buFont typeface="Helvetica Neue"/>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2" name="Title Text"/>
          <p:cNvSpPr txBox="1">
            <a:spLocks noGrp="1"/>
          </p:cNvSpPr>
          <p:nvPr>
            <p:ph type="title"/>
          </p:nvPr>
        </p:nvSpPr>
        <p:spPr>
          <a:xfrm>
            <a:off x="0" y="2"/>
            <a:ext cx="12192000" cy="1206401"/>
          </a:xfrm>
          <a:prstGeom prst="rect">
            <a:avLst/>
          </a:prstGeom>
        </p:spPr>
        <p:txBody>
          <a:bodyPr/>
          <a:lstStyle>
            <a:lvl1pPr algn="ctr">
              <a:lnSpc>
                <a:spcPct val="85000"/>
              </a:lnSpc>
              <a:defRPr sz="4400">
                <a:latin typeface="Calibri"/>
                <a:ea typeface="Calibri"/>
                <a:cs typeface="Calibri"/>
                <a:sym typeface="Calibri"/>
              </a:defRPr>
            </a:lvl1pPr>
          </a:lstStyle>
          <a:p>
            <a:r>
              <a:t>Title Text</a:t>
            </a:r>
          </a:p>
        </p:txBody>
      </p:sp>
      <p:sp>
        <p:nvSpPr>
          <p:cNvPr id="473" name="Slide Number"/>
          <p:cNvSpPr txBox="1">
            <a:spLocks noGrp="1"/>
          </p:cNvSpPr>
          <p:nvPr>
            <p:ph type="sldNum" sz="quarter" idx="2"/>
          </p:nvPr>
        </p:nvSpPr>
        <p:spPr>
          <a:xfrm>
            <a:off x="1" y="6489701"/>
            <a:ext cx="302284" cy="297411"/>
          </a:xfrm>
          <a:prstGeom prst="rect">
            <a:avLst/>
          </a:prstGeom>
        </p:spPr>
        <p:txBody>
          <a:bodyPr/>
          <a:lstStyle>
            <a:lvl1pPr algn="l">
              <a:defRPr>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79219051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480" name="Google Shape;285;g26b31342d4d_0_36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481"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482"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83" name="Google Shape;288;g26b31342d4d_0_365"/>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48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5625957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491"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492"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765804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938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00" name="Title Text"/>
          <p:cNvSpPr txBox="1">
            <a:spLocks noGrp="1"/>
          </p:cNvSpPr>
          <p:nvPr>
            <p:ph type="title"/>
          </p:nvPr>
        </p:nvSpPr>
        <p:spPr>
          <a:xfrm>
            <a:off x="831850" y="1709737"/>
            <a:ext cx="10515601" cy="2852803"/>
          </a:xfrm>
          <a:prstGeom prst="rect">
            <a:avLst/>
          </a:prstGeom>
        </p:spPr>
        <p:txBody>
          <a:bodyPr anchor="b"/>
          <a:lstStyle>
            <a:lvl1pPr>
              <a:lnSpc>
                <a:spcPct val="90000"/>
              </a:lnSpc>
              <a:defRPr sz="6000">
                <a:latin typeface="Calibri"/>
                <a:ea typeface="Calibri"/>
                <a:cs typeface="Calibri"/>
                <a:sym typeface="Calibri"/>
              </a:defRPr>
            </a:lvl1pPr>
          </a:lstStyle>
          <a:p>
            <a:r>
              <a:t>Title Text</a:t>
            </a:r>
          </a:p>
        </p:txBody>
      </p:sp>
      <p:sp>
        <p:nvSpPr>
          <p:cNvPr id="501" name="Body Level One…"/>
          <p:cNvSpPr txBox="1">
            <a:spLocks noGrp="1"/>
          </p:cNvSpPr>
          <p:nvPr>
            <p:ph type="body" sz="quarter" idx="1"/>
          </p:nvPr>
        </p:nvSpPr>
        <p:spPr>
          <a:xfrm>
            <a:off x="831850" y="4589464"/>
            <a:ext cx="10515601" cy="1500003"/>
          </a:xfrm>
          <a:prstGeom prst="rect">
            <a:avLst/>
          </a:prstGeom>
        </p:spPr>
        <p:txBody>
          <a:bodyPr/>
          <a:lstStyle>
            <a:lvl1pPr marL="0" indent="304792">
              <a:lnSpc>
                <a:spcPct val="90000"/>
              </a:lnSpc>
              <a:spcBef>
                <a:spcPts val="933"/>
              </a:spcBef>
              <a:buClrTx/>
              <a:buSzTx/>
              <a:buFontTx/>
              <a:buNone/>
              <a:defRPr sz="2400">
                <a:solidFill>
                  <a:srgbClr val="888888"/>
                </a:solidFill>
                <a:latin typeface="Calibri"/>
                <a:ea typeface="Calibri"/>
                <a:cs typeface="Calibri"/>
                <a:sym typeface="Calibri"/>
              </a:defRPr>
            </a:lvl1pPr>
            <a:lvl2pPr marL="0" indent="304792">
              <a:lnSpc>
                <a:spcPct val="90000"/>
              </a:lnSpc>
              <a:spcBef>
                <a:spcPts val="933"/>
              </a:spcBef>
              <a:buClrTx/>
              <a:buSzTx/>
              <a:buFontTx/>
              <a:buNone/>
              <a:defRPr sz="2400">
                <a:solidFill>
                  <a:srgbClr val="888888"/>
                </a:solidFill>
                <a:latin typeface="Calibri"/>
                <a:ea typeface="Calibri"/>
                <a:cs typeface="Calibri"/>
                <a:sym typeface="Calibri"/>
              </a:defRPr>
            </a:lvl2pPr>
            <a:lvl3pPr marL="0" indent="304792">
              <a:lnSpc>
                <a:spcPct val="90000"/>
              </a:lnSpc>
              <a:spcBef>
                <a:spcPts val="933"/>
              </a:spcBef>
              <a:buClrTx/>
              <a:buSzTx/>
              <a:buFontTx/>
              <a:buNone/>
              <a:defRPr sz="2400">
                <a:solidFill>
                  <a:srgbClr val="888888"/>
                </a:solidFill>
                <a:latin typeface="Calibri"/>
                <a:ea typeface="Calibri"/>
                <a:cs typeface="Calibri"/>
                <a:sym typeface="Calibri"/>
              </a:defRPr>
            </a:lvl3pPr>
            <a:lvl4pPr marL="0" indent="304792">
              <a:lnSpc>
                <a:spcPct val="90000"/>
              </a:lnSpc>
              <a:spcBef>
                <a:spcPts val="933"/>
              </a:spcBef>
              <a:buClrTx/>
              <a:buSzTx/>
              <a:buFontTx/>
              <a:buNone/>
              <a:defRPr sz="2400">
                <a:solidFill>
                  <a:srgbClr val="888888"/>
                </a:solidFill>
                <a:latin typeface="Calibri"/>
                <a:ea typeface="Calibri"/>
                <a:cs typeface="Calibri"/>
                <a:sym typeface="Calibri"/>
              </a:defRPr>
            </a:lvl4pPr>
            <a:lvl5pPr marL="0" indent="304792">
              <a:lnSpc>
                <a:spcPct val="90000"/>
              </a:lnSpc>
              <a:spcBef>
                <a:spcPts val="933"/>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2"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24805490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510" name="Body Level One…"/>
          <p:cNvSpPr txBox="1">
            <a:spLocks noGrp="1"/>
          </p:cNvSpPr>
          <p:nvPr>
            <p:ph type="body" sz="half" idx="1"/>
          </p:nvPr>
        </p:nvSpPr>
        <p:spPr>
          <a:xfrm>
            <a:off x="838200" y="1825625"/>
            <a:ext cx="5181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1"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1779052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839789" y="365123"/>
            <a:ext cx="10515601"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519" name="Body Level One…"/>
          <p:cNvSpPr txBox="1">
            <a:spLocks noGrp="1"/>
          </p:cNvSpPr>
          <p:nvPr>
            <p:ph type="body" sz="quarter" idx="1"/>
          </p:nvPr>
        </p:nvSpPr>
        <p:spPr>
          <a:xfrm>
            <a:off x="839788" y="1681162"/>
            <a:ext cx="5157600" cy="824001"/>
          </a:xfrm>
          <a:prstGeom prst="rect">
            <a:avLst/>
          </a:prstGeom>
        </p:spPr>
        <p:txBody>
          <a:bodyPr anchor="b"/>
          <a:lstStyle>
            <a:lvl1pPr marL="0" indent="304792">
              <a:lnSpc>
                <a:spcPct val="90000"/>
              </a:lnSpc>
              <a:spcBef>
                <a:spcPts val="933"/>
              </a:spcBef>
              <a:buClrTx/>
              <a:buSzTx/>
              <a:buFontTx/>
              <a:buNone/>
              <a:defRPr sz="2400" b="1">
                <a:latin typeface="Calibri"/>
                <a:ea typeface="Calibri"/>
                <a:cs typeface="Calibri"/>
                <a:sym typeface="Calibri"/>
              </a:defRPr>
            </a:lvl1pPr>
            <a:lvl2pPr marL="0" indent="304792">
              <a:lnSpc>
                <a:spcPct val="90000"/>
              </a:lnSpc>
              <a:spcBef>
                <a:spcPts val="933"/>
              </a:spcBef>
              <a:buClrTx/>
              <a:buSzTx/>
              <a:buFontTx/>
              <a:buNone/>
              <a:defRPr sz="2400" b="1">
                <a:latin typeface="Calibri"/>
                <a:ea typeface="Calibri"/>
                <a:cs typeface="Calibri"/>
                <a:sym typeface="Calibri"/>
              </a:defRPr>
            </a:lvl2pPr>
            <a:lvl3pPr marL="0" indent="304792">
              <a:lnSpc>
                <a:spcPct val="90000"/>
              </a:lnSpc>
              <a:spcBef>
                <a:spcPts val="933"/>
              </a:spcBef>
              <a:buClrTx/>
              <a:buSzTx/>
              <a:buFontTx/>
              <a:buNone/>
              <a:defRPr sz="2400" b="1">
                <a:latin typeface="Calibri"/>
                <a:ea typeface="Calibri"/>
                <a:cs typeface="Calibri"/>
                <a:sym typeface="Calibri"/>
              </a:defRPr>
            </a:lvl3pPr>
            <a:lvl4pPr marL="0" indent="304792">
              <a:lnSpc>
                <a:spcPct val="90000"/>
              </a:lnSpc>
              <a:spcBef>
                <a:spcPts val="933"/>
              </a:spcBef>
              <a:buClrTx/>
              <a:buSzTx/>
              <a:buFontTx/>
              <a:buNone/>
              <a:defRPr sz="2400" b="1">
                <a:latin typeface="Calibri"/>
                <a:ea typeface="Calibri"/>
                <a:cs typeface="Calibri"/>
                <a:sym typeface="Calibri"/>
              </a:defRPr>
            </a:lvl4pPr>
            <a:lvl5pPr marL="0" indent="304792">
              <a:lnSpc>
                <a:spcPct val="90000"/>
              </a:lnSpc>
              <a:spcBef>
                <a:spcPts val="933"/>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0" name="Google Shape;305;g26b31342d4d_0_383"/>
          <p:cNvSpPr txBox="1">
            <a:spLocks noGrp="1"/>
          </p:cNvSpPr>
          <p:nvPr>
            <p:ph type="body" sz="quarter" idx="21"/>
          </p:nvPr>
        </p:nvSpPr>
        <p:spPr>
          <a:xfrm>
            <a:off x="6172200" y="1681162"/>
            <a:ext cx="5183200" cy="824001"/>
          </a:xfrm>
          <a:prstGeom prst="rect">
            <a:avLst/>
          </a:prstGeom>
        </p:spPr>
        <p:txBody>
          <a:bodyPr anchor="b"/>
          <a:lstStyle>
            <a:lvl1pPr indent="-507987">
              <a:spcBef>
                <a:spcPts val="400"/>
              </a:spcBef>
              <a:defRPr/>
            </a:lvl1pPr>
          </a:lstStyle>
          <a:p>
            <a:pPr indent="-381000">
              <a:spcBef>
                <a:spcPts val="300"/>
              </a:spcBef>
            </a:pPr>
            <a:endParaRPr/>
          </a:p>
        </p:txBody>
      </p:sp>
      <p:sp>
        <p:nvSpPr>
          <p:cNvPr id="521"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8506790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528"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529"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7562314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536"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1219945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43"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544" name="Body Level One…"/>
          <p:cNvSpPr txBox="1">
            <a:spLocks noGrp="1"/>
          </p:cNvSpPr>
          <p:nvPr>
            <p:ph type="body" sz="half" idx="1"/>
          </p:nvPr>
        </p:nvSpPr>
        <p:spPr>
          <a:xfrm>
            <a:off x="5183188" y="987425"/>
            <a:ext cx="6172403" cy="4873601"/>
          </a:xfrm>
          <a:prstGeom prst="rect">
            <a:avLst/>
          </a:prstGeom>
        </p:spPr>
        <p:txBody>
          <a:bodyPr/>
          <a:lstStyle>
            <a:lvl1pPr indent="-507987">
              <a:lnSpc>
                <a:spcPct val="90000"/>
              </a:lnSpc>
              <a:spcBef>
                <a:spcPts val="933"/>
              </a:spcBef>
              <a:defRPr>
                <a:latin typeface="Calibri"/>
                <a:ea typeface="Calibri"/>
                <a:cs typeface="Calibri"/>
                <a:sym typeface="Calibri"/>
              </a:defRPr>
            </a:lvl1pPr>
            <a:lvl2pPr marL="1219170" indent="-507987">
              <a:lnSpc>
                <a:spcPct val="90000"/>
              </a:lnSpc>
              <a:spcBef>
                <a:spcPts val="933"/>
              </a:spcBef>
              <a:buChar char="•"/>
              <a:defRPr>
                <a:latin typeface="Calibri"/>
                <a:ea typeface="Calibri"/>
                <a:cs typeface="Calibri"/>
                <a:sym typeface="Calibri"/>
              </a:defRPr>
            </a:lvl2pPr>
            <a:lvl3pPr marL="1828754" indent="-507987">
              <a:lnSpc>
                <a:spcPct val="90000"/>
              </a:lnSpc>
              <a:spcBef>
                <a:spcPts val="933"/>
              </a:spcBef>
              <a:defRPr>
                <a:latin typeface="Calibri"/>
                <a:ea typeface="Calibri"/>
                <a:cs typeface="Calibri"/>
                <a:sym typeface="Calibri"/>
              </a:defRPr>
            </a:lvl3pPr>
            <a:lvl4pPr marL="2438339" indent="-507987">
              <a:lnSpc>
                <a:spcPct val="90000"/>
              </a:lnSpc>
              <a:spcBef>
                <a:spcPts val="933"/>
              </a:spcBef>
              <a:buChar char="•"/>
              <a:defRPr>
                <a:latin typeface="Calibri"/>
                <a:ea typeface="Calibri"/>
                <a:cs typeface="Calibri"/>
                <a:sym typeface="Calibri"/>
              </a:defRPr>
            </a:lvl4pPr>
            <a:lvl5pPr marL="3047924" indent="-507987">
              <a:lnSpc>
                <a:spcPct val="90000"/>
              </a:lnSpc>
              <a:spcBef>
                <a:spcPts val="933"/>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5" name="Google Shape;315;g26b31342d4d_0_393"/>
          <p:cNvSpPr txBox="1">
            <a:spLocks noGrp="1"/>
          </p:cNvSpPr>
          <p:nvPr>
            <p:ph type="body" sz="quarter" idx="21"/>
          </p:nvPr>
        </p:nvSpPr>
        <p:spPr>
          <a:xfrm>
            <a:off x="839785" y="2057399"/>
            <a:ext cx="3932401" cy="3811604"/>
          </a:xfrm>
          <a:prstGeom prst="rect">
            <a:avLst/>
          </a:prstGeom>
        </p:spPr>
        <p:txBody>
          <a:bodyPr/>
          <a:lstStyle>
            <a:lvl1pPr indent="-507987">
              <a:spcBef>
                <a:spcPts val="400"/>
              </a:spcBef>
              <a:defRPr/>
            </a:lvl1pPr>
          </a:lstStyle>
          <a:p>
            <a:pPr indent="-381000">
              <a:spcBef>
                <a:spcPts val="300"/>
              </a:spcBef>
            </a:pPr>
            <a:endParaRPr/>
          </a:p>
        </p:txBody>
      </p:sp>
      <p:sp>
        <p:nvSpPr>
          <p:cNvPr id="546"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1079074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553" name="Slide Number"/>
          <p:cNvSpPr txBox="1">
            <a:spLocks noGrp="1"/>
          </p:cNvSpPr>
          <p:nvPr>
            <p:ph type="sldNum" sz="quarter" idx="2"/>
          </p:nvPr>
        </p:nvSpPr>
        <p:spPr>
          <a:xfrm>
            <a:off x="18142" y="6553485"/>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6716642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0" name="Google Shape;320;g26b31342d4d_0_400"/>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61"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562"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6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6454750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70" name="Google Shape;325;g26b31342d4d_0_40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71"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572"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56426520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80" name="Google Shape;330;g26b31342d4d_0_410"/>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81"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582"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8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68765674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1096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590" name="Google Shape;335;g26b31342d4d_0_41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91"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592"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93" name="Google Shape;338;g26b31342d4d_0_415"/>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59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5689603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601" name="Google Shape;341;g26b31342d4d_0_42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0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0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7099457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610" name="Google Shape;345;g26b31342d4d_0_42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11"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07375218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18" name="Google Shape;348;g26b31342d4d_0_428"/>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19"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620" name="Google Shape;350;g26b31342d4d_0_428"/>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621"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2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94290406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629" name="Google Shape;354;g26b31342d4d_0_43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30"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585454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37" name="Google Shape;357;g26b31342d4d_0_43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38"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39"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3505761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47" name="Google Shape;362;g26b31342d4d_0_44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48"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649"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8235117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657" name="Google Shape;367;g26b31342d4d_0_44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58"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59"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02046696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667" name="Google Shape;372;g26b31342d4d_0_45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68"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69"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70" name="Google Shape;375;g26b31342d4d_0_452"/>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671"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61099124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678" name="Google Shape;378;g26b31342d4d_0_458"/>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79"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8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68085516"/>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58.xml"/><Relationship Id="rId117" Type="http://schemas.openxmlformats.org/officeDocument/2006/relationships/slideLayout" Target="../slideLayouts/slideLayout149.xml"/><Relationship Id="rId21" Type="http://schemas.openxmlformats.org/officeDocument/2006/relationships/slideLayout" Target="../slideLayouts/slideLayout53.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63" Type="http://schemas.openxmlformats.org/officeDocument/2006/relationships/slideLayout" Target="../slideLayouts/slideLayout95.xml"/><Relationship Id="rId68" Type="http://schemas.openxmlformats.org/officeDocument/2006/relationships/slideLayout" Target="../slideLayouts/slideLayout100.xml"/><Relationship Id="rId84" Type="http://schemas.openxmlformats.org/officeDocument/2006/relationships/slideLayout" Target="../slideLayouts/slideLayout116.xml"/><Relationship Id="rId89" Type="http://schemas.openxmlformats.org/officeDocument/2006/relationships/slideLayout" Target="../slideLayouts/slideLayout121.xml"/><Relationship Id="rId112" Type="http://schemas.openxmlformats.org/officeDocument/2006/relationships/slideLayout" Target="../slideLayouts/slideLayout144.xml"/><Relationship Id="rId16" Type="http://schemas.openxmlformats.org/officeDocument/2006/relationships/slideLayout" Target="../slideLayouts/slideLayout48.xml"/><Relationship Id="rId107" Type="http://schemas.openxmlformats.org/officeDocument/2006/relationships/slideLayout" Target="../slideLayouts/slideLayout139.xml"/><Relationship Id="rId11" Type="http://schemas.openxmlformats.org/officeDocument/2006/relationships/slideLayout" Target="../slideLayouts/slideLayout43.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53" Type="http://schemas.openxmlformats.org/officeDocument/2006/relationships/slideLayout" Target="../slideLayouts/slideLayout85.xml"/><Relationship Id="rId58" Type="http://schemas.openxmlformats.org/officeDocument/2006/relationships/slideLayout" Target="../slideLayouts/slideLayout90.xml"/><Relationship Id="rId74" Type="http://schemas.openxmlformats.org/officeDocument/2006/relationships/slideLayout" Target="../slideLayouts/slideLayout106.xml"/><Relationship Id="rId79" Type="http://schemas.openxmlformats.org/officeDocument/2006/relationships/slideLayout" Target="../slideLayouts/slideLayout111.xml"/><Relationship Id="rId102" Type="http://schemas.openxmlformats.org/officeDocument/2006/relationships/slideLayout" Target="../slideLayouts/slideLayout134.xml"/><Relationship Id="rId123" Type="http://schemas.openxmlformats.org/officeDocument/2006/relationships/slideLayout" Target="../slideLayouts/slideLayout155.xml"/><Relationship Id="rId5" Type="http://schemas.openxmlformats.org/officeDocument/2006/relationships/slideLayout" Target="../slideLayouts/slideLayout37.xml"/><Relationship Id="rId90" Type="http://schemas.openxmlformats.org/officeDocument/2006/relationships/slideLayout" Target="../slideLayouts/slideLayout122.xml"/><Relationship Id="rId95" Type="http://schemas.openxmlformats.org/officeDocument/2006/relationships/slideLayout" Target="../slideLayouts/slideLayout127.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64" Type="http://schemas.openxmlformats.org/officeDocument/2006/relationships/slideLayout" Target="../slideLayouts/slideLayout96.xml"/><Relationship Id="rId69" Type="http://schemas.openxmlformats.org/officeDocument/2006/relationships/slideLayout" Target="../slideLayouts/slideLayout101.xml"/><Relationship Id="rId113" Type="http://schemas.openxmlformats.org/officeDocument/2006/relationships/slideLayout" Target="../slideLayouts/slideLayout145.xml"/><Relationship Id="rId118" Type="http://schemas.openxmlformats.org/officeDocument/2006/relationships/slideLayout" Target="../slideLayouts/slideLayout150.xml"/><Relationship Id="rId80" Type="http://schemas.openxmlformats.org/officeDocument/2006/relationships/slideLayout" Target="../slideLayouts/slideLayout112.xml"/><Relationship Id="rId85" Type="http://schemas.openxmlformats.org/officeDocument/2006/relationships/slideLayout" Target="../slideLayouts/slideLayout117.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59" Type="http://schemas.openxmlformats.org/officeDocument/2006/relationships/slideLayout" Target="../slideLayouts/slideLayout91.xml"/><Relationship Id="rId103" Type="http://schemas.openxmlformats.org/officeDocument/2006/relationships/slideLayout" Target="../slideLayouts/slideLayout135.xml"/><Relationship Id="rId108" Type="http://schemas.openxmlformats.org/officeDocument/2006/relationships/slideLayout" Target="../slideLayouts/slideLayout140.xml"/><Relationship Id="rId124" Type="http://schemas.openxmlformats.org/officeDocument/2006/relationships/theme" Target="../theme/theme5.xml"/><Relationship Id="rId54" Type="http://schemas.openxmlformats.org/officeDocument/2006/relationships/slideLayout" Target="../slideLayouts/slideLayout86.xml"/><Relationship Id="rId70" Type="http://schemas.openxmlformats.org/officeDocument/2006/relationships/slideLayout" Target="../slideLayouts/slideLayout102.xml"/><Relationship Id="rId75" Type="http://schemas.openxmlformats.org/officeDocument/2006/relationships/slideLayout" Target="../slideLayouts/slideLayout107.xml"/><Relationship Id="rId91" Type="http://schemas.openxmlformats.org/officeDocument/2006/relationships/slideLayout" Target="../slideLayouts/slideLayout123.xml"/><Relationship Id="rId96" Type="http://schemas.openxmlformats.org/officeDocument/2006/relationships/slideLayout" Target="../slideLayouts/slideLayout12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49" Type="http://schemas.openxmlformats.org/officeDocument/2006/relationships/slideLayout" Target="../slideLayouts/slideLayout81.xml"/><Relationship Id="rId114" Type="http://schemas.openxmlformats.org/officeDocument/2006/relationships/slideLayout" Target="../slideLayouts/slideLayout146.xml"/><Relationship Id="rId119" Type="http://schemas.openxmlformats.org/officeDocument/2006/relationships/slideLayout" Target="../slideLayouts/slideLayout151.xml"/><Relationship Id="rId44" Type="http://schemas.openxmlformats.org/officeDocument/2006/relationships/slideLayout" Target="../slideLayouts/slideLayout76.xml"/><Relationship Id="rId60" Type="http://schemas.openxmlformats.org/officeDocument/2006/relationships/slideLayout" Target="../slideLayouts/slideLayout92.xml"/><Relationship Id="rId65" Type="http://schemas.openxmlformats.org/officeDocument/2006/relationships/slideLayout" Target="../slideLayouts/slideLayout97.xml"/><Relationship Id="rId81" Type="http://schemas.openxmlformats.org/officeDocument/2006/relationships/slideLayout" Target="../slideLayouts/slideLayout113.xml"/><Relationship Id="rId86" Type="http://schemas.openxmlformats.org/officeDocument/2006/relationships/slideLayout" Target="../slideLayouts/slideLayout118.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9" Type="http://schemas.openxmlformats.org/officeDocument/2006/relationships/slideLayout" Target="../slideLayouts/slideLayout71.xml"/><Relationship Id="rId109" Type="http://schemas.openxmlformats.org/officeDocument/2006/relationships/slideLayout" Target="../slideLayouts/slideLayout141.xml"/><Relationship Id="rId34" Type="http://schemas.openxmlformats.org/officeDocument/2006/relationships/slideLayout" Target="../slideLayouts/slideLayout66.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6" Type="http://schemas.openxmlformats.org/officeDocument/2006/relationships/slideLayout" Target="../slideLayouts/slideLayout108.xml"/><Relationship Id="rId97" Type="http://schemas.openxmlformats.org/officeDocument/2006/relationships/slideLayout" Target="../slideLayouts/slideLayout129.xml"/><Relationship Id="rId104" Type="http://schemas.openxmlformats.org/officeDocument/2006/relationships/slideLayout" Target="../slideLayouts/slideLayout136.xml"/><Relationship Id="rId120" Type="http://schemas.openxmlformats.org/officeDocument/2006/relationships/slideLayout" Target="../slideLayouts/slideLayout152.xml"/><Relationship Id="rId125" Type="http://schemas.openxmlformats.org/officeDocument/2006/relationships/image" Target="../media/image3.jpeg"/><Relationship Id="rId7" Type="http://schemas.openxmlformats.org/officeDocument/2006/relationships/slideLayout" Target="../slideLayouts/slideLayout39.xml"/><Relationship Id="rId71" Type="http://schemas.openxmlformats.org/officeDocument/2006/relationships/slideLayout" Target="../slideLayouts/slideLayout103.xml"/><Relationship Id="rId92" Type="http://schemas.openxmlformats.org/officeDocument/2006/relationships/slideLayout" Target="../slideLayouts/slideLayout124.xml"/><Relationship Id="rId2" Type="http://schemas.openxmlformats.org/officeDocument/2006/relationships/slideLayout" Target="../slideLayouts/slideLayout34.xml"/><Relationship Id="rId29" Type="http://schemas.openxmlformats.org/officeDocument/2006/relationships/slideLayout" Target="../slideLayouts/slideLayout61.xml"/><Relationship Id="rId24" Type="http://schemas.openxmlformats.org/officeDocument/2006/relationships/slideLayout" Target="../slideLayouts/slideLayout56.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66" Type="http://schemas.openxmlformats.org/officeDocument/2006/relationships/slideLayout" Target="../slideLayouts/slideLayout98.xml"/><Relationship Id="rId87" Type="http://schemas.openxmlformats.org/officeDocument/2006/relationships/slideLayout" Target="../slideLayouts/slideLayout119.xml"/><Relationship Id="rId110" Type="http://schemas.openxmlformats.org/officeDocument/2006/relationships/slideLayout" Target="../slideLayouts/slideLayout142.xml"/><Relationship Id="rId115" Type="http://schemas.openxmlformats.org/officeDocument/2006/relationships/slideLayout" Target="../slideLayouts/slideLayout147.xml"/><Relationship Id="rId61" Type="http://schemas.openxmlformats.org/officeDocument/2006/relationships/slideLayout" Target="../slideLayouts/slideLayout93.xml"/><Relationship Id="rId82" Type="http://schemas.openxmlformats.org/officeDocument/2006/relationships/slideLayout" Target="../slideLayouts/slideLayout114.xml"/><Relationship Id="rId19" Type="http://schemas.openxmlformats.org/officeDocument/2006/relationships/slideLayout" Target="../slideLayouts/slideLayout51.xml"/><Relationship Id="rId14" Type="http://schemas.openxmlformats.org/officeDocument/2006/relationships/slideLayout" Target="../slideLayouts/slideLayout46.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56" Type="http://schemas.openxmlformats.org/officeDocument/2006/relationships/slideLayout" Target="../slideLayouts/slideLayout88.xml"/><Relationship Id="rId77" Type="http://schemas.openxmlformats.org/officeDocument/2006/relationships/slideLayout" Target="../slideLayouts/slideLayout109.xml"/><Relationship Id="rId100" Type="http://schemas.openxmlformats.org/officeDocument/2006/relationships/slideLayout" Target="../slideLayouts/slideLayout132.xml"/><Relationship Id="rId105" Type="http://schemas.openxmlformats.org/officeDocument/2006/relationships/slideLayout" Target="../slideLayouts/slideLayout137.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72" Type="http://schemas.openxmlformats.org/officeDocument/2006/relationships/slideLayout" Target="../slideLayouts/slideLayout104.xml"/><Relationship Id="rId93" Type="http://schemas.openxmlformats.org/officeDocument/2006/relationships/slideLayout" Target="../slideLayouts/slideLayout125.xml"/><Relationship Id="rId98" Type="http://schemas.openxmlformats.org/officeDocument/2006/relationships/slideLayout" Target="../slideLayouts/slideLayout130.xml"/><Relationship Id="rId121" Type="http://schemas.openxmlformats.org/officeDocument/2006/relationships/slideLayout" Target="../slideLayouts/slideLayout153.xml"/><Relationship Id="rId3" Type="http://schemas.openxmlformats.org/officeDocument/2006/relationships/slideLayout" Target="../slideLayouts/slideLayout35.xml"/><Relationship Id="rId25" Type="http://schemas.openxmlformats.org/officeDocument/2006/relationships/slideLayout" Target="../slideLayouts/slideLayout57.xml"/><Relationship Id="rId46" Type="http://schemas.openxmlformats.org/officeDocument/2006/relationships/slideLayout" Target="../slideLayouts/slideLayout78.xml"/><Relationship Id="rId67" Type="http://schemas.openxmlformats.org/officeDocument/2006/relationships/slideLayout" Target="../slideLayouts/slideLayout99.xml"/><Relationship Id="rId116" Type="http://schemas.openxmlformats.org/officeDocument/2006/relationships/slideLayout" Target="../slideLayouts/slideLayout14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62" Type="http://schemas.openxmlformats.org/officeDocument/2006/relationships/slideLayout" Target="../slideLayouts/slideLayout94.xml"/><Relationship Id="rId83" Type="http://schemas.openxmlformats.org/officeDocument/2006/relationships/slideLayout" Target="../slideLayouts/slideLayout115.xml"/><Relationship Id="rId88" Type="http://schemas.openxmlformats.org/officeDocument/2006/relationships/slideLayout" Target="../slideLayouts/slideLayout120.xml"/><Relationship Id="rId111" Type="http://schemas.openxmlformats.org/officeDocument/2006/relationships/slideLayout" Target="../slideLayouts/slideLayout143.xml"/><Relationship Id="rId15" Type="http://schemas.openxmlformats.org/officeDocument/2006/relationships/slideLayout" Target="../slideLayouts/slideLayout47.xml"/><Relationship Id="rId36" Type="http://schemas.openxmlformats.org/officeDocument/2006/relationships/slideLayout" Target="../slideLayouts/slideLayout68.xml"/><Relationship Id="rId57" Type="http://schemas.openxmlformats.org/officeDocument/2006/relationships/slideLayout" Target="../slideLayouts/slideLayout89.xml"/><Relationship Id="rId106" Type="http://schemas.openxmlformats.org/officeDocument/2006/relationships/slideLayout" Target="../slideLayouts/slideLayout138.xml"/><Relationship Id="rId10" Type="http://schemas.openxmlformats.org/officeDocument/2006/relationships/slideLayout" Target="../slideLayouts/slideLayout42.xml"/><Relationship Id="rId31" Type="http://schemas.openxmlformats.org/officeDocument/2006/relationships/slideLayout" Target="../slideLayouts/slideLayout63.xml"/><Relationship Id="rId52" Type="http://schemas.openxmlformats.org/officeDocument/2006/relationships/slideLayout" Target="../slideLayouts/slideLayout84.xml"/><Relationship Id="rId73" Type="http://schemas.openxmlformats.org/officeDocument/2006/relationships/slideLayout" Target="../slideLayouts/slideLayout105.xml"/><Relationship Id="rId78" Type="http://schemas.openxmlformats.org/officeDocument/2006/relationships/slideLayout" Target="../slideLayouts/slideLayout110.xml"/><Relationship Id="rId94" Type="http://schemas.openxmlformats.org/officeDocument/2006/relationships/slideLayout" Target="../slideLayouts/slideLayout126.xml"/><Relationship Id="rId99" Type="http://schemas.openxmlformats.org/officeDocument/2006/relationships/slideLayout" Target="../slideLayouts/slideLayout131.xml"/><Relationship Id="rId101" Type="http://schemas.openxmlformats.org/officeDocument/2006/relationships/slideLayout" Target="../slideLayouts/slideLayout133.xml"/><Relationship Id="rId122" Type="http://schemas.openxmlformats.org/officeDocument/2006/relationships/slideLayout" Target="../slideLayouts/slideLayout15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F2A6DE-6D75-2247-BAAD-90FEE3D13656}"/>
              </a:ext>
            </a:extLst>
          </p:cNvPr>
          <p:cNvSpPr/>
          <p:nvPr userDrawn="1"/>
        </p:nvSpPr>
        <p:spPr>
          <a:xfrm>
            <a:off x="0" y="0"/>
            <a:ext cx="12192000" cy="6858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410551"/>
            <a:ext cx="10972800"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72147" y="6463160"/>
            <a:ext cx="537453"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dirty="0"/>
          </a:p>
        </p:txBody>
      </p:sp>
    </p:spTree>
    <p:extLst>
      <p:ext uri="{BB962C8B-B14F-4D97-AF65-F5344CB8AC3E}">
        <p14:creationId xmlns:p14="http://schemas.microsoft.com/office/powerpoint/2010/main" val="3058371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ctr" defTabSz="609585" rtl="0" eaLnBrk="1" latinLnBrk="0" hangingPunct="1">
        <a:spcBef>
          <a:spcPct val="0"/>
        </a:spcBef>
        <a:buNone/>
        <a:defRPr sz="3467" kern="1200">
          <a:solidFill>
            <a:srgbClr val="3D5571"/>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3200"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486139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87727"/>
            <a:ext cx="28448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24740515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spd="med">
    <p:fade/>
  </p:transition>
  <p:hf hdr="0" ftr="0" dt="0"/>
  <p:txStyles>
    <p:titleStyle>
      <a:lvl1pPr algn="ctr" defTabSz="609585" rtl="0" eaLnBrk="1" latinLnBrk="0" hangingPunct="1">
        <a:spcBef>
          <a:spcPct val="0"/>
        </a:spcBef>
        <a:buNone/>
        <a:defRPr sz="5867" kern="1200">
          <a:solidFill>
            <a:schemeClr val="tx1"/>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3733"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4222172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dt="0"/>
  <p:txStyles>
    <p:titleStyle>
      <a:lvl1pPr algn="ctr" defTabSz="609630" rtl="0" eaLnBrk="1" latinLnBrk="0" hangingPunct="1">
        <a:spcBef>
          <a:spcPct val="0"/>
        </a:spcBef>
        <a:buNone/>
        <a:defRPr sz="3467" kern="1200">
          <a:solidFill>
            <a:srgbClr val="3F6282"/>
          </a:solidFill>
          <a:latin typeface="Helvetica"/>
          <a:ea typeface="+mj-ea"/>
          <a:cs typeface="Helvetica"/>
        </a:defRPr>
      </a:lvl1pPr>
    </p:titleStyle>
    <p:bodyStyle>
      <a:lvl1pPr marL="457223" indent="-457223" algn="l" defTabSz="609630" rtl="0" eaLnBrk="1" latinLnBrk="0" hangingPunct="1">
        <a:spcBef>
          <a:spcPct val="20000"/>
        </a:spcBef>
        <a:buFont typeface="Arial"/>
        <a:buChar char="•"/>
        <a:defRPr sz="3200" kern="1200">
          <a:solidFill>
            <a:schemeClr val="tx1"/>
          </a:solidFill>
          <a:latin typeface="Helvetica"/>
          <a:ea typeface="+mn-ea"/>
          <a:cs typeface="Helvetica"/>
        </a:defRPr>
      </a:lvl1pPr>
      <a:lvl2pPr marL="990650" indent="-381019" algn="l" defTabSz="609630" rtl="0" eaLnBrk="1" latinLnBrk="0" hangingPunct="1">
        <a:spcBef>
          <a:spcPct val="20000"/>
        </a:spcBef>
        <a:buFont typeface="Arial"/>
        <a:buChar char="–"/>
        <a:defRPr sz="2667" kern="1200">
          <a:solidFill>
            <a:schemeClr val="tx1"/>
          </a:solidFill>
          <a:latin typeface="Helvetica"/>
          <a:ea typeface="+mn-ea"/>
          <a:cs typeface="Helvetica"/>
        </a:defRPr>
      </a:lvl2pPr>
      <a:lvl3pPr marL="1524076" indent="-304815" algn="l" defTabSz="609630" rtl="0" eaLnBrk="1" latinLnBrk="0" hangingPunct="1">
        <a:spcBef>
          <a:spcPct val="20000"/>
        </a:spcBef>
        <a:buFont typeface="Arial"/>
        <a:buChar char="•"/>
        <a:defRPr sz="3200" kern="1200">
          <a:solidFill>
            <a:schemeClr val="tx1"/>
          </a:solidFill>
          <a:latin typeface="Helvetica"/>
          <a:ea typeface="+mn-ea"/>
          <a:cs typeface="Helvetica"/>
        </a:defRPr>
      </a:lvl3pPr>
      <a:lvl4pPr marL="213370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4pPr>
      <a:lvl5pPr marL="274333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oogle Shape;10;p65" descr="Google Shape;10;p65"/>
          <p:cNvPicPr>
            <a:picLocks noChangeAspect="1"/>
          </p:cNvPicPr>
          <p:nvPr/>
        </p:nvPicPr>
        <p:blipFill>
          <a:blip r:embed="rId125"/>
          <a:stretch>
            <a:fillRect/>
          </a:stretch>
        </p:blipFill>
        <p:spPr>
          <a:xfrm>
            <a:off x="0" y="0"/>
            <a:ext cx="12208933" cy="6858000"/>
          </a:xfrm>
          <a:prstGeom prst="rect">
            <a:avLst/>
          </a:prstGeom>
          <a:ln w="12700">
            <a:miter lim="400000"/>
          </a:ln>
        </p:spPr>
      </p:pic>
      <p:sp>
        <p:nvSpPr>
          <p:cNvPr id="3"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4" name="Title Text"/>
          <p:cNvSpPr txBox="1">
            <a:spLocks noGrp="1"/>
          </p:cNvSpPr>
          <p:nvPr>
            <p:ph type="title"/>
          </p:nvPr>
        </p:nvSpPr>
        <p:spPr>
          <a:xfrm>
            <a:off x="609600" y="190500"/>
            <a:ext cx="10972800" cy="582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5" name="Body Level One…"/>
          <p:cNvSpPr txBox="1">
            <a:spLocks noGrp="1"/>
          </p:cNvSpPr>
          <p:nvPr>
            <p:ph type="body" idx="1"/>
          </p:nvPr>
        </p:nvSpPr>
        <p:spPr>
          <a:xfrm>
            <a:off x="609600" y="1174749"/>
            <a:ext cx="10972800" cy="4953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6" name="Google Shape;35;p68"/>
          <p:cNvSpPr/>
          <p:nvPr/>
        </p:nvSpPr>
        <p:spPr>
          <a:xfrm>
            <a:off x="609600" y="1093326"/>
            <a:ext cx="10972800" cy="1"/>
          </a:xfrm>
          <a:prstGeom prst="line">
            <a:avLst/>
          </a:prstGeom>
          <a:ln>
            <a:solidFill>
              <a:srgbClr val="000000"/>
            </a:solidFill>
          </a:ln>
        </p:spPr>
        <p:txBody>
          <a:bodyPr lIns="60957" tIns="60957" rIns="60957" bIns="60957"/>
          <a:lstStyle/>
          <a:p>
            <a:endParaRPr sz="2400"/>
          </a:p>
        </p:txBody>
      </p:sp>
      <p:sp>
        <p:nvSpPr>
          <p:cNvPr id="7" name="Slide Number"/>
          <p:cNvSpPr txBox="1">
            <a:spLocks noGrp="1"/>
          </p:cNvSpPr>
          <p:nvPr>
            <p:ph type="sldNum" sz="quarter" idx="2"/>
          </p:nvPr>
        </p:nvSpPr>
        <p:spPr>
          <a:xfrm>
            <a:off x="11280118" y="6245225"/>
            <a:ext cx="302283" cy="297411"/>
          </a:xfrm>
          <a:prstGeom prst="rect">
            <a:avLst/>
          </a:prstGeom>
          <a:ln w="12700">
            <a:miter lim="400000"/>
          </a:ln>
        </p:spPr>
        <p:txBody>
          <a:bodyPr wrap="none" lIns="45699" tIns="45699" rIns="45699" bIns="45699">
            <a:spAutoFit/>
          </a:bodyPr>
          <a:lstStyle>
            <a:lvl1pPr algn="r">
              <a:defRPr sz="1333">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0073466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 id="2147483744" r:id="rId48"/>
    <p:sldLayoutId id="2147483745"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 id="2147483754" r:id="rId58"/>
    <p:sldLayoutId id="2147483755" r:id="rId59"/>
    <p:sldLayoutId id="2147483756" r:id="rId60"/>
    <p:sldLayoutId id="2147483757" r:id="rId61"/>
    <p:sldLayoutId id="2147483758" r:id="rId62"/>
    <p:sldLayoutId id="2147483759" r:id="rId63"/>
    <p:sldLayoutId id="2147483760" r:id="rId64"/>
    <p:sldLayoutId id="2147483761" r:id="rId65"/>
    <p:sldLayoutId id="2147483762" r:id="rId66"/>
    <p:sldLayoutId id="2147483763" r:id="rId67"/>
    <p:sldLayoutId id="2147483764" r:id="rId68"/>
    <p:sldLayoutId id="2147483765" r:id="rId69"/>
    <p:sldLayoutId id="2147483766" r:id="rId70"/>
    <p:sldLayoutId id="2147483767" r:id="rId71"/>
    <p:sldLayoutId id="2147483768" r:id="rId72"/>
    <p:sldLayoutId id="2147483769" r:id="rId73"/>
    <p:sldLayoutId id="2147483770" r:id="rId74"/>
    <p:sldLayoutId id="2147483771" r:id="rId75"/>
    <p:sldLayoutId id="2147483772" r:id="rId76"/>
    <p:sldLayoutId id="2147483773" r:id="rId77"/>
    <p:sldLayoutId id="2147483774" r:id="rId78"/>
    <p:sldLayoutId id="2147483775" r:id="rId79"/>
    <p:sldLayoutId id="2147483776" r:id="rId80"/>
    <p:sldLayoutId id="2147483777" r:id="rId81"/>
    <p:sldLayoutId id="2147483778" r:id="rId82"/>
    <p:sldLayoutId id="2147483779" r:id="rId83"/>
    <p:sldLayoutId id="2147483780" r:id="rId84"/>
    <p:sldLayoutId id="2147483781" r:id="rId85"/>
    <p:sldLayoutId id="2147483782" r:id="rId86"/>
    <p:sldLayoutId id="2147483783" r:id="rId87"/>
    <p:sldLayoutId id="2147483784" r:id="rId88"/>
    <p:sldLayoutId id="2147483785" r:id="rId89"/>
    <p:sldLayoutId id="2147483786" r:id="rId90"/>
    <p:sldLayoutId id="2147483787" r:id="rId91"/>
    <p:sldLayoutId id="2147483788" r:id="rId92"/>
    <p:sldLayoutId id="2147483789" r:id="rId93"/>
    <p:sldLayoutId id="2147483790" r:id="rId94"/>
    <p:sldLayoutId id="2147483791" r:id="rId95"/>
    <p:sldLayoutId id="2147483792" r:id="rId96"/>
    <p:sldLayoutId id="2147483793" r:id="rId97"/>
    <p:sldLayoutId id="2147483794" r:id="rId98"/>
    <p:sldLayoutId id="2147483795" r:id="rId99"/>
    <p:sldLayoutId id="2147483796" r:id="rId100"/>
    <p:sldLayoutId id="2147483797" r:id="rId101"/>
    <p:sldLayoutId id="2147483798" r:id="rId102"/>
    <p:sldLayoutId id="2147483799" r:id="rId103"/>
    <p:sldLayoutId id="2147483800" r:id="rId104"/>
    <p:sldLayoutId id="2147483801" r:id="rId105"/>
    <p:sldLayoutId id="2147483802" r:id="rId106"/>
    <p:sldLayoutId id="2147483803" r:id="rId107"/>
    <p:sldLayoutId id="2147483804" r:id="rId108"/>
    <p:sldLayoutId id="2147483805" r:id="rId109"/>
    <p:sldLayoutId id="2147483806" r:id="rId110"/>
    <p:sldLayoutId id="2147483807" r:id="rId111"/>
    <p:sldLayoutId id="2147483808" r:id="rId112"/>
    <p:sldLayoutId id="2147483809" r:id="rId113"/>
    <p:sldLayoutId id="2147483810" r:id="rId114"/>
    <p:sldLayoutId id="2147483811" r:id="rId115"/>
    <p:sldLayoutId id="2147483812" r:id="rId116"/>
    <p:sldLayoutId id="2147483813" r:id="rId117"/>
    <p:sldLayoutId id="2147483814" r:id="rId118"/>
    <p:sldLayoutId id="2147483815" r:id="rId119"/>
    <p:sldLayoutId id="2147483816" r:id="rId120"/>
    <p:sldLayoutId id="2147483817" r:id="rId121"/>
    <p:sldLayoutId id="2147483818" r:id="rId122"/>
    <p:sldLayoutId id="2147483819" r:id="rId123"/>
  </p:sldLayoutIdLst>
  <p:transition spd="med"/>
  <p:txStyles>
    <p:titleStyle>
      <a:lvl1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1pPr>
      <a:lvl2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2pPr>
      <a:lvl3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3pPr>
      <a:lvl4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4pPr>
      <a:lvl5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5pPr>
      <a:lvl6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6pPr>
      <a:lvl7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7pPr>
      <a:lvl8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8pPr>
      <a:lvl9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9pPr>
    </p:titleStyle>
    <p:bodyStyle>
      <a:lvl1pPr marL="609585" marR="0" indent="-45718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1pPr>
      <a:lvl2pPr marL="1284480" marR="0" indent="-52249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2pPr>
      <a:lvl3pPr marL="1981150" marR="0" indent="-609585"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3pPr>
      <a:lvl4pPr marL="2712650" marR="0" indent="-73149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4pPr>
      <a:lvl5pPr marL="3322234" marR="0" indent="-73149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5pPr>
      <a:lvl6pPr marL="4012121" marR="0" indent="-773702"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6pPr>
      <a:lvl7pPr marL="4621707" marR="0" indent="-773703"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7pPr>
      <a:lvl8pPr marL="5231292" marR="0" indent="-773703"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8pPr>
      <a:lvl9pPr marL="5840877" marR="0" indent="-773703"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9pPr>
    </p:bodyStyle>
    <p:otherStyle>
      <a:lvl1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1pPr>
      <a:lvl2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2pPr>
      <a:lvl3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3pPr>
      <a:lvl4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4pPr>
      <a:lvl5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5pPr>
      <a:lvl6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6pPr>
      <a:lvl7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7pPr>
      <a:lvl8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8pPr>
      <a:lvl9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8.sv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2.xml"/><Relationship Id="rId5" Type="http://schemas.openxmlformats.org/officeDocument/2006/relationships/image" Target="../media/image81.jpeg"/><Relationship Id="rId4" Type="http://schemas.openxmlformats.org/officeDocument/2006/relationships/image" Target="../media/image80.jpeg"/></Relationships>
</file>

<file path=ppt/slides/_rels/slide1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5.xml"/><Relationship Id="rId5" Type="http://schemas.openxmlformats.org/officeDocument/2006/relationships/image" Target="../media/image85.jpeg"/><Relationship Id="rId4" Type="http://schemas.openxmlformats.org/officeDocument/2006/relationships/image" Target="../media/image84.jpg"/></Relationships>
</file>

<file path=ppt/slides/_rels/slide1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sv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png"/><Relationship Id="rId21" Type="http://schemas.openxmlformats.org/officeDocument/2006/relationships/hyperlink" Target="https://creativecommons.org/licenses/by-sa/3.0/" TargetMode="External"/><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hyperlink" Target="https://www.thebluediamondgallery.com/handwriting/g/goal.html" TargetMode="External"/><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n a green background&#10;&#10;AI-generated content may be incorrect.">
            <a:extLst>
              <a:ext uri="{FF2B5EF4-FFF2-40B4-BE49-F238E27FC236}">
                <a16:creationId xmlns:a16="http://schemas.microsoft.com/office/drawing/2014/main" id="{AC85D135-A7EF-497B-E731-B052D12F1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4869" y="503231"/>
            <a:ext cx="5547568" cy="3216971"/>
          </a:xfrm>
          <a:prstGeom prst="rect">
            <a:avLst/>
          </a:prstGeom>
        </p:spPr>
        <p:txBody>
          <a:bodyPr lIns="0" tIns="0" rIns="0" bIns="0" rtlCol="0" anchor="t">
            <a:spAutoFit/>
          </a:bodyPr>
          <a:lstStyle/>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1. </a:t>
            </a:r>
            <a:r>
              <a:rPr lang="en-US" sz="1475" b="1" dirty="0">
                <a:solidFill>
                  <a:srgbClr val="C00000"/>
                </a:solidFill>
                <a:latin typeface="Helvetica Bold"/>
                <a:ea typeface="Helvetica Bold"/>
                <a:cs typeface="Helvetica Bold"/>
                <a:sym typeface="Helvetica Bold"/>
              </a:rPr>
              <a:t>SAL Balance (para </a:t>
            </a:r>
            <a:r>
              <a:rPr lang="en-US" sz="1475" b="1" dirty="0" err="1">
                <a:solidFill>
                  <a:srgbClr val="C00000"/>
                </a:solidFill>
                <a:latin typeface="Helvetica Bold"/>
                <a:ea typeface="Helvetica Bold"/>
                <a:cs typeface="Helvetica Bold"/>
                <a:sym typeface="Helvetica Bold"/>
              </a:rPr>
              <a:t>los</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primeros</a:t>
            </a:r>
            <a:r>
              <a:rPr lang="en-US" sz="1475" b="1" dirty="0">
                <a:solidFill>
                  <a:srgbClr val="C00000"/>
                </a:solidFill>
                <a:latin typeface="Helvetica Bold"/>
                <a:ea typeface="Helvetica Bold"/>
                <a:cs typeface="Helvetica Bold"/>
                <a:sym typeface="Helvetica Bold"/>
              </a:rPr>
              <a:t> 1-3 </a:t>
            </a:r>
            <a:r>
              <a:rPr lang="en-US" sz="1475" b="1" dirty="0" err="1">
                <a:solidFill>
                  <a:srgbClr val="C00000"/>
                </a:solidFill>
                <a:latin typeface="Helvetica Bold"/>
                <a:ea typeface="Helvetica Bold"/>
                <a:cs typeface="Helvetica Bold"/>
                <a:sym typeface="Helvetica Bold"/>
              </a:rPr>
              <a:t>años</a:t>
            </a:r>
            <a:r>
              <a:rPr lang="en-US" sz="1475" b="1" dirty="0">
                <a:solidFill>
                  <a:srgbClr val="C00000"/>
                </a:solidFill>
                <a:latin typeface="Helvetica Bold"/>
                <a:ea typeface="Helvetica Bold"/>
                <a:cs typeface="Helvetica Bold"/>
                <a:sym typeface="Helvetica Bold"/>
              </a:rPr>
              <a:t>)</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2. </a:t>
            </a:r>
            <a:r>
              <a:rPr lang="en-US" sz="1475" b="1" dirty="0">
                <a:solidFill>
                  <a:srgbClr val="C00000"/>
                </a:solidFill>
                <a:latin typeface="Helvetica Bold"/>
                <a:ea typeface="Helvetica Bold"/>
                <a:cs typeface="Helvetica Bold"/>
                <a:sym typeface="Helvetica Bold"/>
              </a:rPr>
              <a:t>Solo un 1%- 4% de </a:t>
            </a:r>
            <a:r>
              <a:rPr lang="en-US" sz="1475" b="1" dirty="0" err="1">
                <a:solidFill>
                  <a:srgbClr val="C00000"/>
                </a:solidFill>
                <a:latin typeface="Helvetica Bold"/>
                <a:ea typeface="Helvetica Bold"/>
                <a:cs typeface="Helvetica Bold"/>
                <a:sym typeface="Helvetica Bold"/>
              </a:rPr>
              <a:t>interés</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ganado</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3.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Cobrarte</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un 5% - 10%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por</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pedir</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prestado</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tu</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propio</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dinero </a:t>
            </a: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4. </a:t>
            </a:r>
            <a:r>
              <a:rPr lang="en-US" sz="1475" b="1" dirty="0">
                <a:solidFill>
                  <a:srgbClr val="C00000"/>
                </a:solidFill>
                <a:latin typeface="Helvetica Bold"/>
                <a:ea typeface="Helvetica Bold"/>
                <a:cs typeface="Helvetica Bold"/>
                <a:sym typeface="Helvetica Bold"/>
              </a:rPr>
              <a:t>La </a:t>
            </a:r>
            <a:r>
              <a:rPr lang="en-US" sz="1475" b="1" dirty="0" err="1">
                <a:solidFill>
                  <a:srgbClr val="C00000"/>
                </a:solidFill>
                <a:latin typeface="Helvetica Bold"/>
                <a:ea typeface="Helvetica Bold"/>
                <a:cs typeface="Helvetica Bold"/>
                <a:sym typeface="Helvetica Bold"/>
              </a:rPr>
              <a:t>empresa</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puede</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retener</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tu</a:t>
            </a:r>
            <a:r>
              <a:rPr lang="en-US" sz="1475" b="1" dirty="0">
                <a:solidFill>
                  <a:srgbClr val="C00000"/>
                </a:solidFill>
                <a:latin typeface="Helvetica Bold"/>
                <a:ea typeface="Helvetica Bold"/>
                <a:cs typeface="Helvetica Bold"/>
                <a:sym typeface="Helvetica Bold"/>
              </a:rPr>
              <a:t> dinero </a:t>
            </a:r>
            <a:r>
              <a:rPr lang="en-US" sz="1475" b="1" dirty="0" err="1">
                <a:solidFill>
                  <a:srgbClr val="C00000"/>
                </a:solidFill>
                <a:latin typeface="Helvetica Bold"/>
                <a:ea typeface="Helvetica Bold"/>
                <a:cs typeface="Helvetica Bold"/>
                <a:sym typeface="Helvetica Bold"/>
              </a:rPr>
              <a:t>durante</a:t>
            </a:r>
            <a:r>
              <a:rPr lang="en-US" sz="1475" b="1" dirty="0">
                <a:solidFill>
                  <a:srgbClr val="C00000"/>
                </a:solidFill>
                <a:latin typeface="Helvetica Bold"/>
                <a:ea typeface="Helvetica Bold"/>
                <a:cs typeface="Helvetica Bold"/>
                <a:sym typeface="Helvetica Bold"/>
              </a:rPr>
              <a:t> 6 meses</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5. </a:t>
            </a:r>
            <a:r>
              <a:rPr lang="en-US" sz="1475" b="1" dirty="0" err="1">
                <a:solidFill>
                  <a:srgbClr val="C00000"/>
                </a:solidFill>
                <a:latin typeface="Helvetica Bold"/>
                <a:ea typeface="Helvetica Bold"/>
                <a:cs typeface="Helvetica Bold"/>
                <a:sym typeface="Helvetica Bold"/>
              </a:rPr>
              <a:t>Quedarse</a:t>
            </a:r>
            <a:r>
              <a:rPr lang="en-US" sz="1475" b="1" dirty="0">
                <a:solidFill>
                  <a:srgbClr val="C00000"/>
                </a:solidFill>
                <a:latin typeface="Helvetica Bold"/>
                <a:ea typeface="Helvetica Bold"/>
                <a:cs typeface="Helvetica Bold"/>
                <a:sym typeface="Helvetica Bold"/>
              </a:rPr>
              <a:t> con </a:t>
            </a:r>
            <a:r>
              <a:rPr lang="en-US" sz="1475" b="1" dirty="0" err="1">
                <a:solidFill>
                  <a:srgbClr val="C00000"/>
                </a:solidFill>
                <a:latin typeface="Helvetica Bold"/>
                <a:ea typeface="Helvetica Bold"/>
                <a:cs typeface="Helvetica Bold"/>
                <a:sym typeface="Helvetica Bold"/>
              </a:rPr>
              <a:t>tu</a:t>
            </a:r>
            <a:r>
              <a:rPr lang="en-US" sz="1475" b="1" dirty="0">
                <a:solidFill>
                  <a:srgbClr val="C00000"/>
                </a:solidFill>
                <a:latin typeface="Helvetica Bold"/>
                <a:ea typeface="Helvetica Bold"/>
                <a:cs typeface="Helvetica Bold"/>
                <a:sym typeface="Helvetica Bold"/>
              </a:rPr>
              <a:t> dinero </a:t>
            </a:r>
            <a:r>
              <a:rPr lang="en-US" sz="1475" b="1" dirty="0" err="1">
                <a:solidFill>
                  <a:srgbClr val="C00000"/>
                </a:solidFill>
                <a:latin typeface="Helvetica Bold"/>
                <a:ea typeface="Helvetica Bold"/>
                <a:cs typeface="Helvetica Bold"/>
                <a:sym typeface="Helvetica Bold"/>
              </a:rPr>
              <a:t>cuando</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mueras</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a:t>
            </a:r>
            <a:r>
              <a:rPr lang="en-US" sz="1475" b="1" dirty="0">
                <a:solidFill>
                  <a:srgbClr val="C00000"/>
                </a:solidFill>
                <a:latin typeface="Helvetica Bold"/>
                <a:ea typeface="Helvetica Bold"/>
                <a:cs typeface="Helvetica Bold"/>
                <a:sym typeface="Helvetica Bold"/>
              </a:rPr>
              <a:t>no </a:t>
            </a:r>
            <a:r>
              <a:rPr lang="en-US" sz="1475" b="1" dirty="0" err="1">
                <a:solidFill>
                  <a:srgbClr val="C00000"/>
                </a:solidFill>
                <a:latin typeface="Helvetica Bold"/>
                <a:ea typeface="Helvetica Bold"/>
                <a:cs typeface="Helvetica Bold"/>
                <a:sym typeface="Helvetica Bold"/>
              </a:rPr>
              <a:t>irá</a:t>
            </a:r>
            <a:r>
              <a:rPr lang="en-US" sz="1475" b="1" dirty="0">
                <a:solidFill>
                  <a:srgbClr val="C00000"/>
                </a:solidFill>
                <a:latin typeface="Helvetica Bold"/>
                <a:ea typeface="Helvetica Bold"/>
                <a:cs typeface="Helvetica Bold"/>
                <a:sym typeface="Helvetica Bold"/>
              </a:rPr>
              <a:t> a la familia </a:t>
            </a:r>
            <a:r>
              <a:rPr lang="en-US" sz="1475" b="1" dirty="0" err="1">
                <a:solidFill>
                  <a:srgbClr val="C00000"/>
                </a:solidFill>
                <a:latin typeface="Helvetica Bold"/>
                <a:ea typeface="Helvetica Bold"/>
                <a:cs typeface="Helvetica Bold"/>
                <a:sym typeface="Helvetica Bold"/>
              </a:rPr>
              <a:t>ni</a:t>
            </a:r>
            <a:r>
              <a:rPr lang="en-US" sz="1475" b="1" dirty="0">
                <a:solidFill>
                  <a:srgbClr val="C00000"/>
                </a:solidFill>
                <a:latin typeface="Helvetica Bold"/>
                <a:ea typeface="Helvetica Bold"/>
                <a:cs typeface="Helvetica Bold"/>
                <a:sym typeface="Helvetica Bold"/>
              </a:rPr>
              <a:t> al </a:t>
            </a:r>
            <a:r>
              <a:rPr lang="en-US" sz="1475" b="1" dirty="0" err="1">
                <a:solidFill>
                  <a:srgbClr val="C00000"/>
                </a:solidFill>
                <a:latin typeface="Helvetica Bold"/>
                <a:ea typeface="Helvetica Bold"/>
                <a:cs typeface="Helvetica Bold"/>
                <a:sym typeface="Helvetica Bold"/>
              </a:rPr>
              <a:t>beneficiario</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a:t>
            </a:r>
          </a:p>
        </p:txBody>
      </p:sp>
      <p:sp>
        <p:nvSpPr>
          <p:cNvPr id="4" name="TextBox 4"/>
          <p:cNvSpPr txBox="1"/>
          <p:nvPr/>
        </p:nvSpPr>
        <p:spPr>
          <a:xfrm>
            <a:off x="80875" y="4351995"/>
            <a:ext cx="5655777" cy="857799"/>
          </a:xfrm>
          <a:prstGeom prst="rect">
            <a:avLst/>
          </a:prstGeom>
        </p:spPr>
        <p:txBody>
          <a:bodyPr lIns="0" tIns="0" rIns="0" bIns="0" rtlCol="0" anchor="t">
            <a:spAutoFit/>
          </a:bodyPr>
          <a:lstStyle/>
          <a:p>
            <a:pPr marL="0" marR="0" lvl="0" indent="0" algn="l" defTabSz="609630" rtl="0" eaLnBrk="1" fontAlgn="auto" latinLnBrk="0" hangingPunct="1">
              <a:lnSpc>
                <a:spcPts val="3360"/>
              </a:lnSpc>
              <a:spcBef>
                <a:spcPts val="0"/>
              </a:spcBef>
              <a:spcAft>
                <a:spcPts val="0"/>
              </a:spcAft>
              <a:buClrTx/>
              <a:buSzTx/>
              <a:buFontTx/>
              <a:buNone/>
              <a:tabLst/>
              <a:defRPr/>
            </a:pPr>
            <a:r>
              <a:rPr kumimoji="0" lang="en-US" sz="2800" b="0" i="0" u="none" strike="noStrike" kern="1200" cap="none" spc="26" normalizeH="0" baseline="0" noProof="0" dirty="0">
                <a:ln>
                  <a:noFill/>
                </a:ln>
                <a:solidFill>
                  <a:srgbClr val="FFFFFF"/>
                </a:solidFill>
                <a:effectLst/>
                <a:uLnTx/>
                <a:uFillTx/>
                <a:latin typeface="TT Rounds Condensed"/>
                <a:ea typeface="TT Rounds Condensed"/>
                <a:cs typeface="TT Rounds Condensed"/>
                <a:sym typeface="TT Rounds Condensed"/>
              </a:rPr>
              <a:t>_</a:t>
            </a:r>
          </a:p>
          <a:p>
            <a:pPr marL="0" marR="0" lvl="0" indent="0" algn="l" defTabSz="609630" rtl="0" eaLnBrk="1" fontAlgn="auto" latinLnBrk="0" hangingPunct="1">
              <a:lnSpc>
                <a:spcPts val="3360"/>
              </a:lnSpc>
              <a:spcBef>
                <a:spcPts val="0"/>
              </a:spcBef>
              <a:spcAft>
                <a:spcPts val="0"/>
              </a:spcAft>
              <a:buClrTx/>
              <a:buSzTx/>
              <a:buFontTx/>
              <a:buNone/>
              <a:tabLst/>
              <a:defRPr/>
            </a:pPr>
            <a:r>
              <a:rPr kumimoji="0" lang="en-US" sz="2800" b="0" i="0" u="none" strike="noStrike" kern="1200" cap="none" spc="26" normalizeH="0" baseline="0" noProof="0" dirty="0">
                <a:ln>
                  <a:noFill/>
                </a:ln>
                <a:solidFill>
                  <a:srgbClr val="FF0000"/>
                </a:solidFill>
                <a:effectLst/>
                <a:uLnTx/>
                <a:uFillTx/>
                <a:latin typeface="TT Rounds Condensed"/>
                <a:ea typeface="TT Rounds Condensed"/>
                <a:cs typeface="TT Rounds Condensed"/>
                <a:sym typeface="TT Rounds Condensed"/>
              </a:rPr>
              <a:t>X</a:t>
            </a:r>
            <a:r>
              <a:rPr kumimoji="0" lang="en-US" sz="2800" b="0" i="0" u="none" strike="noStrike" kern="1200" cap="none" spc="26" normalizeH="0" baseline="0" noProof="0" dirty="0">
                <a:ln>
                  <a:noFill/>
                </a:ln>
                <a:solidFill>
                  <a:srgbClr val="FFFFFF"/>
                </a:solidFill>
                <a:effectLst/>
                <a:uLnTx/>
                <a:uFillTx/>
                <a:latin typeface="TT Rounds Condensed"/>
                <a:ea typeface="TT Rounds Condensed"/>
                <a:cs typeface="TT Rounds Condensed"/>
                <a:sym typeface="TT Rounds Condensed"/>
              </a:rPr>
              <a:t>_________</a:t>
            </a:r>
          </a:p>
        </p:txBody>
      </p:sp>
      <p:sp>
        <p:nvSpPr>
          <p:cNvPr id="5" name="TextBox 5"/>
          <p:cNvSpPr txBox="1"/>
          <p:nvPr/>
        </p:nvSpPr>
        <p:spPr>
          <a:xfrm>
            <a:off x="855635" y="4772430"/>
            <a:ext cx="2250440" cy="307777"/>
          </a:xfrm>
          <a:prstGeom prst="rect">
            <a:avLst/>
          </a:prstGeom>
        </p:spPr>
        <p:txBody>
          <a:bodyPr lIns="0" tIns="0" rIns="0" bIns="0" rtlCol="0" anchor="t">
            <a:spAutoFit/>
          </a:bodyPr>
          <a:lstStyle/>
          <a:p>
            <a:pPr marL="0" marR="0" lvl="0" indent="0" algn="l" defTabSz="609630" rtl="0" eaLnBrk="1" fontAlgn="auto" latinLnBrk="0" hangingPunct="1">
              <a:lnSpc>
                <a:spcPts val="2400"/>
              </a:lnSpc>
              <a:spcBef>
                <a:spcPts val="0"/>
              </a:spcBef>
              <a:spcAft>
                <a:spcPts val="0"/>
              </a:spcAft>
              <a:buClrTx/>
              <a:buSzTx/>
              <a:buFontTx/>
              <a:buNone/>
              <a:tabLst/>
              <a:defRPr/>
            </a:pPr>
            <a:r>
              <a:rPr lang="en-US" sz="2000" dirty="0">
                <a:solidFill>
                  <a:srgbClr val="FF0000"/>
                </a:solidFill>
                <a:latin typeface="Helvetica"/>
                <a:ea typeface="Helvetica"/>
                <a:cs typeface="Helvetica"/>
                <a:sym typeface="Helvetica"/>
              </a:rPr>
              <a:t>AQUÍ</a:t>
            </a:r>
            <a:endParaRPr kumimoji="0" lang="en-US" sz="2000" b="0" i="0" u="none" strike="noStrike" kern="1200" cap="none" spc="0" normalizeH="0" baseline="0" noProof="0" dirty="0">
              <a:ln>
                <a:noFill/>
              </a:ln>
              <a:solidFill>
                <a:srgbClr val="FF0000"/>
              </a:solidFill>
              <a:effectLst/>
              <a:uLnTx/>
              <a:uFillTx/>
              <a:latin typeface="Helvetica"/>
              <a:ea typeface="Helvetica"/>
              <a:cs typeface="Helvetica"/>
              <a:sym typeface="Helvetica"/>
            </a:endParaRPr>
          </a:p>
        </p:txBody>
      </p:sp>
      <p:sp>
        <p:nvSpPr>
          <p:cNvPr id="6" name="AutoShape 6"/>
          <p:cNvSpPr/>
          <p:nvPr/>
        </p:nvSpPr>
        <p:spPr>
          <a:xfrm rot="7304">
            <a:off x="250812" y="5048737"/>
            <a:ext cx="2988726" cy="0"/>
          </a:xfrm>
          <a:prstGeom prst="line">
            <a:avLst/>
          </a:prstGeom>
          <a:ln w="9525" cap="rnd">
            <a:solidFill>
              <a:srgbClr val="4472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26400" y="94285"/>
            <a:ext cx="6741161" cy="246671"/>
          </a:xfrm>
          <a:prstGeom prst="rect">
            <a:avLst/>
          </a:prstGeom>
        </p:spPr>
        <p:txBody>
          <a:bodyPr wrap="square" lIns="0" tIns="0" rIns="0" bIns="0" rtlCol="0" anchor="t">
            <a:spAutoFit/>
          </a:bodyPr>
          <a:lstStyle/>
          <a:p>
            <a:pPr lvl="0" defTabSz="609630">
              <a:lnSpc>
                <a:spcPts val="2160"/>
              </a:lnSpc>
              <a:defRPr/>
            </a:pPr>
            <a:r>
              <a:rPr lang="en-US" sz="1200" b="1" u="sng" spc="800" dirty="0">
                <a:solidFill>
                  <a:srgbClr val="002060"/>
                </a:solidFill>
                <a:latin typeface="Helvetica Bold"/>
                <a:ea typeface="Helvetica Bold"/>
                <a:cs typeface="Helvetica Bold"/>
                <a:sym typeface="Helvetica Bold"/>
              </a:rPr>
              <a:t>DIVERTIDO CONCEPTO BANCARIO</a:t>
            </a:r>
            <a:endParaRPr kumimoji="0" lang="en-US" sz="1200" b="1" i="0" u="sng" strike="noStrike" kern="1200" cap="none" spc="800" normalizeH="0" baseline="0" noProof="0" dirty="0">
              <a:ln>
                <a:noFill/>
              </a:ln>
              <a:solidFill>
                <a:srgbClr val="002060"/>
              </a:solidFill>
              <a:effectLst/>
              <a:uLnTx/>
              <a:uFillTx/>
              <a:latin typeface="Helvetica Bold"/>
              <a:ea typeface="Helvetica Bold"/>
              <a:cs typeface="Helvetica Bold"/>
              <a:sym typeface="Helvetica Bold"/>
            </a:endParaRPr>
          </a:p>
        </p:txBody>
      </p:sp>
      <p:sp>
        <p:nvSpPr>
          <p:cNvPr id="8" name="AutoShape 8"/>
          <p:cNvSpPr/>
          <p:nvPr/>
        </p:nvSpPr>
        <p:spPr>
          <a:xfrm rot="5396786">
            <a:off x="2360213" y="3413589"/>
            <a:ext cx="6792433" cy="0"/>
          </a:xfrm>
          <a:prstGeom prst="line">
            <a:avLst/>
          </a:prstGeom>
          <a:ln w="9525" cap="rnd">
            <a:solidFill>
              <a:srgbClr val="C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5816205" y="1435848"/>
            <a:ext cx="1307707" cy="346249"/>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lang="en-US" sz="1200" b="1" spc="-27" dirty="0" err="1">
                <a:solidFill>
                  <a:srgbClr val="000000"/>
                </a:solidFill>
                <a:latin typeface="Helvetica Bold"/>
                <a:ea typeface="Helvetica"/>
                <a:cs typeface="Helvetica"/>
                <a:sym typeface="Helvetica Bold"/>
              </a:rPr>
              <a:t>Cantidad</a:t>
            </a:r>
            <a:r>
              <a:rPr lang="en-US" sz="1200" b="1" spc="-27" dirty="0">
                <a:solidFill>
                  <a:srgbClr val="000000"/>
                </a:solidFill>
                <a:latin typeface="Helvetica Bold"/>
                <a:ea typeface="Helvetica"/>
                <a:cs typeface="Helvetica"/>
                <a:sym typeface="Helvetica Bold"/>
              </a:rPr>
              <a:t> Nominal</a:t>
            </a:r>
            <a:r>
              <a:rPr kumimoji="0" lang="en-US" sz="1200" b="0" i="0" u="none" strike="noStrike" kern="1200" cap="none" spc="-27" normalizeH="0" baseline="0" noProof="0" dirty="0">
                <a:ln>
                  <a:noFill/>
                </a:ln>
                <a:solidFill>
                  <a:srgbClr val="000000"/>
                </a:solidFill>
                <a:effectLst/>
                <a:uLnTx/>
                <a:uFillTx/>
                <a:latin typeface="Helvetica"/>
                <a:ea typeface="Helvetica"/>
                <a:cs typeface="Helvetica"/>
                <a:sym typeface="Helvetica"/>
              </a:rPr>
              <a:t>      </a:t>
            </a:r>
          </a:p>
        </p:txBody>
      </p:sp>
      <p:grpSp>
        <p:nvGrpSpPr>
          <p:cNvPr id="12" name="Group 12"/>
          <p:cNvGrpSpPr/>
          <p:nvPr/>
        </p:nvGrpSpPr>
        <p:grpSpPr>
          <a:xfrm>
            <a:off x="6101592" y="1813271"/>
            <a:ext cx="470937" cy="1989149"/>
            <a:chOff x="0" y="0"/>
            <a:chExt cx="941874" cy="3978298"/>
          </a:xfrm>
        </p:grpSpPr>
        <p:sp>
          <p:nvSpPr>
            <p:cNvPr id="13" name="Freeform 13"/>
            <p:cNvSpPr/>
            <p:nvPr/>
          </p:nvSpPr>
          <p:spPr>
            <a:xfrm>
              <a:off x="12700" y="129667"/>
              <a:ext cx="916432" cy="3835908"/>
            </a:xfrm>
            <a:custGeom>
              <a:avLst/>
              <a:gdLst/>
              <a:ahLst/>
              <a:cxnLst/>
              <a:rect l="l" t="t" r="r" b="b"/>
              <a:pathLst>
                <a:path w="916432" h="3835908">
                  <a:moveTo>
                    <a:pt x="0" y="0"/>
                  </a:moveTo>
                  <a:cubicBezTo>
                    <a:pt x="0" y="64643"/>
                    <a:pt x="205105" y="116967"/>
                    <a:pt x="458216" y="116967"/>
                  </a:cubicBezTo>
                  <a:cubicBezTo>
                    <a:pt x="711327" y="116967"/>
                    <a:pt x="916432" y="64643"/>
                    <a:pt x="916432" y="0"/>
                  </a:cubicBezTo>
                  <a:lnTo>
                    <a:pt x="916432" y="3718941"/>
                  </a:lnTo>
                  <a:cubicBezTo>
                    <a:pt x="916432" y="3783584"/>
                    <a:pt x="711327" y="3835908"/>
                    <a:pt x="458216" y="3835908"/>
                  </a:cubicBezTo>
                  <a:cubicBezTo>
                    <a:pt x="205105" y="3835908"/>
                    <a:pt x="0" y="3783584"/>
                    <a:pt x="0" y="3718941"/>
                  </a:cubicBez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700" y="12700"/>
              <a:ext cx="916432" cy="3952875"/>
            </a:xfrm>
            <a:custGeom>
              <a:avLst/>
              <a:gdLst/>
              <a:ahLst/>
              <a:cxnLst/>
              <a:rect l="l" t="t" r="r" b="b"/>
              <a:pathLst>
                <a:path w="916432" h="395287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835908"/>
                  </a:lnTo>
                  <a:cubicBezTo>
                    <a:pt x="916432" y="3900551"/>
                    <a:pt x="711327" y="3952875"/>
                    <a:pt x="458216" y="3952875"/>
                  </a:cubicBezTo>
                  <a:cubicBezTo>
                    <a:pt x="205105" y="3952875"/>
                    <a:pt x="0" y="3900551"/>
                    <a:pt x="0" y="3835908"/>
                  </a:cubicBezTo>
                  <a:lnTo>
                    <a:pt x="0" y="116967"/>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0" y="116967"/>
              <a:ext cx="941832" cy="3861308"/>
            </a:xfrm>
            <a:custGeom>
              <a:avLst/>
              <a:gdLst/>
              <a:ahLst/>
              <a:cxnLst/>
              <a:rect l="l" t="t" r="r" b="b"/>
              <a:pathLst>
                <a:path w="941832" h="386130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731641"/>
                  </a:lnTo>
                  <a:lnTo>
                    <a:pt x="929132" y="3731641"/>
                  </a:lnTo>
                  <a:lnTo>
                    <a:pt x="941832" y="3731641"/>
                  </a:lnTo>
                  <a:cubicBezTo>
                    <a:pt x="941832" y="3812159"/>
                    <a:pt x="715391" y="3861308"/>
                    <a:pt x="470916" y="3861308"/>
                  </a:cubicBezTo>
                  <a:lnTo>
                    <a:pt x="470916" y="3848608"/>
                  </a:lnTo>
                  <a:lnTo>
                    <a:pt x="470916" y="3861308"/>
                  </a:lnTo>
                  <a:cubicBezTo>
                    <a:pt x="226441" y="3861308"/>
                    <a:pt x="0" y="3812159"/>
                    <a:pt x="0" y="3731641"/>
                  </a:cubicBezTo>
                  <a:lnTo>
                    <a:pt x="0" y="12700"/>
                  </a:lnTo>
                  <a:lnTo>
                    <a:pt x="12700" y="12700"/>
                  </a:lnTo>
                  <a:lnTo>
                    <a:pt x="0" y="12700"/>
                  </a:lnTo>
                  <a:moveTo>
                    <a:pt x="25400" y="12700"/>
                  </a:moveTo>
                  <a:lnTo>
                    <a:pt x="25400" y="3731641"/>
                  </a:lnTo>
                  <a:lnTo>
                    <a:pt x="12700" y="3731641"/>
                  </a:lnTo>
                  <a:lnTo>
                    <a:pt x="25400" y="3731641"/>
                  </a:lnTo>
                  <a:cubicBezTo>
                    <a:pt x="25400" y="3780409"/>
                    <a:pt x="209296" y="3835908"/>
                    <a:pt x="470916" y="3835908"/>
                  </a:cubicBezTo>
                  <a:cubicBezTo>
                    <a:pt x="732536" y="3835908"/>
                    <a:pt x="916432" y="3780409"/>
                    <a:pt x="916432" y="373164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0"/>
              <a:ext cx="941832" cy="3978275"/>
            </a:xfrm>
            <a:custGeom>
              <a:avLst/>
              <a:gdLst/>
              <a:ahLst/>
              <a:cxnLst/>
              <a:rect l="l" t="t" r="r" b="b"/>
              <a:pathLst>
                <a:path w="941832" h="397827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848608"/>
                  </a:lnTo>
                  <a:lnTo>
                    <a:pt x="929132" y="3848608"/>
                  </a:lnTo>
                  <a:lnTo>
                    <a:pt x="941832" y="3848608"/>
                  </a:lnTo>
                  <a:cubicBezTo>
                    <a:pt x="941832" y="3929126"/>
                    <a:pt x="715391" y="3978275"/>
                    <a:pt x="470916" y="3978275"/>
                  </a:cubicBezTo>
                  <a:lnTo>
                    <a:pt x="470916" y="3965575"/>
                  </a:lnTo>
                  <a:lnTo>
                    <a:pt x="470916" y="3978275"/>
                  </a:lnTo>
                  <a:cubicBezTo>
                    <a:pt x="226441" y="3978275"/>
                    <a:pt x="0" y="3929126"/>
                    <a:pt x="0" y="3848608"/>
                  </a:cubicBezTo>
                  <a:lnTo>
                    <a:pt x="0" y="129667"/>
                  </a:lnTo>
                  <a:lnTo>
                    <a:pt x="25400" y="129667"/>
                  </a:lnTo>
                  <a:lnTo>
                    <a:pt x="25400" y="3848608"/>
                  </a:lnTo>
                  <a:lnTo>
                    <a:pt x="12700" y="3848608"/>
                  </a:lnTo>
                  <a:lnTo>
                    <a:pt x="25400" y="3848608"/>
                  </a:lnTo>
                  <a:cubicBezTo>
                    <a:pt x="25400" y="3897376"/>
                    <a:pt x="209296" y="3952875"/>
                    <a:pt x="470916" y="3952875"/>
                  </a:cubicBezTo>
                  <a:cubicBezTo>
                    <a:pt x="732536" y="3952875"/>
                    <a:pt x="916432" y="3897376"/>
                    <a:pt x="916432" y="384860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7891920" y="1865619"/>
            <a:ext cx="470938" cy="1938972"/>
            <a:chOff x="0" y="0"/>
            <a:chExt cx="941876" cy="3877944"/>
          </a:xfrm>
        </p:grpSpPr>
        <p:sp>
          <p:nvSpPr>
            <p:cNvPr id="20" name="Freeform 20"/>
            <p:cNvSpPr/>
            <p:nvPr/>
          </p:nvSpPr>
          <p:spPr>
            <a:xfrm>
              <a:off x="12700" y="129667"/>
              <a:ext cx="916432" cy="3735578"/>
            </a:xfrm>
            <a:custGeom>
              <a:avLst/>
              <a:gdLst/>
              <a:ahLst/>
              <a:cxnLst/>
              <a:rect l="l" t="t" r="r" b="b"/>
              <a:pathLst>
                <a:path w="916432" h="3735578">
                  <a:moveTo>
                    <a:pt x="0" y="0"/>
                  </a:moveTo>
                  <a:cubicBezTo>
                    <a:pt x="0" y="64643"/>
                    <a:pt x="205105" y="116967"/>
                    <a:pt x="458216" y="116967"/>
                  </a:cubicBezTo>
                  <a:cubicBezTo>
                    <a:pt x="711327" y="116967"/>
                    <a:pt x="916432" y="64643"/>
                    <a:pt x="916432" y="0"/>
                  </a:cubicBezTo>
                  <a:lnTo>
                    <a:pt x="916432" y="3618611"/>
                  </a:lnTo>
                  <a:cubicBezTo>
                    <a:pt x="916432" y="3683254"/>
                    <a:pt x="711327" y="3735578"/>
                    <a:pt x="458216" y="3735578"/>
                  </a:cubicBezTo>
                  <a:cubicBezTo>
                    <a:pt x="205105" y="3735578"/>
                    <a:pt x="0" y="3683254"/>
                    <a:pt x="0" y="3618611"/>
                  </a:cubicBez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700" y="12700"/>
              <a:ext cx="916432" cy="3852545"/>
            </a:xfrm>
            <a:custGeom>
              <a:avLst/>
              <a:gdLst/>
              <a:ahLst/>
              <a:cxnLst/>
              <a:rect l="l" t="t" r="r" b="b"/>
              <a:pathLst>
                <a:path w="916432" h="385254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735578"/>
                  </a:lnTo>
                  <a:cubicBezTo>
                    <a:pt x="916432" y="3800221"/>
                    <a:pt x="711327" y="3852545"/>
                    <a:pt x="458216" y="3852545"/>
                  </a:cubicBezTo>
                  <a:cubicBezTo>
                    <a:pt x="205105" y="3852545"/>
                    <a:pt x="0" y="3800221"/>
                    <a:pt x="0" y="3735578"/>
                  </a:cubicBezTo>
                  <a:lnTo>
                    <a:pt x="0" y="116967"/>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0" y="116967"/>
              <a:ext cx="941832" cy="3760978"/>
            </a:xfrm>
            <a:custGeom>
              <a:avLst/>
              <a:gdLst/>
              <a:ahLst/>
              <a:cxnLst/>
              <a:rect l="l" t="t" r="r" b="b"/>
              <a:pathLst>
                <a:path w="941832" h="376097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631311"/>
                  </a:lnTo>
                  <a:lnTo>
                    <a:pt x="929132" y="3631311"/>
                  </a:lnTo>
                  <a:lnTo>
                    <a:pt x="941832" y="3631311"/>
                  </a:lnTo>
                  <a:cubicBezTo>
                    <a:pt x="941832" y="3711829"/>
                    <a:pt x="715391" y="3760978"/>
                    <a:pt x="470916" y="3760978"/>
                  </a:cubicBezTo>
                  <a:lnTo>
                    <a:pt x="470916" y="3748278"/>
                  </a:lnTo>
                  <a:lnTo>
                    <a:pt x="470916" y="3760978"/>
                  </a:lnTo>
                  <a:cubicBezTo>
                    <a:pt x="226441" y="3760978"/>
                    <a:pt x="0" y="3711829"/>
                    <a:pt x="0" y="3631311"/>
                  </a:cubicBezTo>
                  <a:lnTo>
                    <a:pt x="0" y="12700"/>
                  </a:lnTo>
                  <a:lnTo>
                    <a:pt x="12700" y="12700"/>
                  </a:lnTo>
                  <a:lnTo>
                    <a:pt x="0" y="12700"/>
                  </a:lnTo>
                  <a:moveTo>
                    <a:pt x="25400" y="12700"/>
                  </a:moveTo>
                  <a:lnTo>
                    <a:pt x="25400" y="3631311"/>
                  </a:lnTo>
                  <a:lnTo>
                    <a:pt x="12700" y="3631311"/>
                  </a:lnTo>
                  <a:lnTo>
                    <a:pt x="25400" y="3631311"/>
                  </a:lnTo>
                  <a:cubicBezTo>
                    <a:pt x="25400" y="3680079"/>
                    <a:pt x="209296" y="3735578"/>
                    <a:pt x="470916" y="3735578"/>
                  </a:cubicBezTo>
                  <a:cubicBezTo>
                    <a:pt x="732536" y="3735578"/>
                    <a:pt x="916432" y="3680079"/>
                    <a:pt x="916432" y="363131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0" y="0"/>
              <a:ext cx="941832" cy="3877945"/>
            </a:xfrm>
            <a:custGeom>
              <a:avLst/>
              <a:gdLst/>
              <a:ahLst/>
              <a:cxnLst/>
              <a:rect l="l" t="t" r="r" b="b"/>
              <a:pathLst>
                <a:path w="941832" h="387794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748278"/>
                  </a:lnTo>
                  <a:lnTo>
                    <a:pt x="929132" y="3748278"/>
                  </a:lnTo>
                  <a:lnTo>
                    <a:pt x="941832" y="3748278"/>
                  </a:lnTo>
                  <a:cubicBezTo>
                    <a:pt x="941832" y="3828796"/>
                    <a:pt x="715391" y="3877945"/>
                    <a:pt x="470916" y="3877945"/>
                  </a:cubicBezTo>
                  <a:lnTo>
                    <a:pt x="470916" y="3865245"/>
                  </a:lnTo>
                  <a:lnTo>
                    <a:pt x="470916" y="3877945"/>
                  </a:lnTo>
                  <a:cubicBezTo>
                    <a:pt x="226441" y="3877945"/>
                    <a:pt x="0" y="3828796"/>
                    <a:pt x="0" y="3748278"/>
                  </a:cubicBezTo>
                  <a:lnTo>
                    <a:pt x="0" y="129667"/>
                  </a:lnTo>
                  <a:lnTo>
                    <a:pt x="25400" y="129667"/>
                  </a:lnTo>
                  <a:lnTo>
                    <a:pt x="25400" y="3748278"/>
                  </a:lnTo>
                  <a:lnTo>
                    <a:pt x="12700" y="3748278"/>
                  </a:lnTo>
                  <a:lnTo>
                    <a:pt x="25400" y="3748278"/>
                  </a:lnTo>
                  <a:cubicBezTo>
                    <a:pt x="25400" y="3797046"/>
                    <a:pt x="209296" y="3852545"/>
                    <a:pt x="470916" y="3852545"/>
                  </a:cubicBezTo>
                  <a:cubicBezTo>
                    <a:pt x="732536" y="3852545"/>
                    <a:pt x="916432" y="3797046"/>
                    <a:pt x="916432" y="374827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7570196" y="1463359"/>
            <a:ext cx="1253533" cy="346249"/>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lang="en-US" sz="1200" b="1" spc="-27" dirty="0" err="1">
                <a:solidFill>
                  <a:srgbClr val="000000"/>
                </a:solidFill>
                <a:latin typeface="Helvetica Bold"/>
                <a:ea typeface="Helvetica Bold"/>
                <a:cs typeface="Helvetica Bold"/>
                <a:sym typeface="Helvetica Bold"/>
              </a:rPr>
              <a:t>Cantidad</a:t>
            </a:r>
            <a:r>
              <a:rPr lang="en-US" sz="1200" b="1" spc="-27" dirty="0">
                <a:solidFill>
                  <a:srgbClr val="000000"/>
                </a:solidFill>
                <a:latin typeface="Helvetica Bold"/>
                <a:ea typeface="Helvetica Bold"/>
                <a:cs typeface="Helvetica Bold"/>
                <a:sym typeface="Helvetica Bold"/>
              </a:rPr>
              <a:t> Nominal</a:t>
            </a:r>
            <a:r>
              <a:rPr kumimoji="0" lang="en-US" sz="1200" b="1" i="0" u="none" strike="noStrike" kern="1200" cap="none" spc="-27" normalizeH="0" baseline="0" noProof="0" dirty="0">
                <a:ln>
                  <a:noFill/>
                </a:ln>
                <a:solidFill>
                  <a:srgbClr val="000000"/>
                </a:solidFill>
                <a:effectLst/>
                <a:uLnTx/>
                <a:uFillTx/>
                <a:latin typeface="Helvetica Bold"/>
                <a:ea typeface="Helvetica Bold"/>
                <a:cs typeface="Helvetica Bold"/>
                <a:sym typeface="Helvetica Bold"/>
              </a:rPr>
              <a:t>     </a:t>
            </a:r>
          </a:p>
        </p:txBody>
      </p:sp>
      <p:sp>
        <p:nvSpPr>
          <p:cNvPr id="27" name="TextBox 27"/>
          <p:cNvSpPr txBox="1"/>
          <p:nvPr/>
        </p:nvSpPr>
        <p:spPr>
          <a:xfrm>
            <a:off x="5926264" y="3822043"/>
            <a:ext cx="837429" cy="179536"/>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200" dirty="0">
                <a:solidFill>
                  <a:srgbClr val="000000"/>
                </a:solidFill>
                <a:latin typeface="Helvetica"/>
                <a:ea typeface="Helvetica"/>
                <a:cs typeface="Helvetica"/>
                <a:sym typeface="Helvetica"/>
              </a:rPr>
              <a:t>Hector</a:t>
            </a:r>
            <a:r>
              <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28" name="TextBox 28"/>
          <p:cNvSpPr txBox="1"/>
          <p:nvPr/>
        </p:nvSpPr>
        <p:spPr>
          <a:xfrm>
            <a:off x="7931916" y="3813129"/>
            <a:ext cx="1243521" cy="179536"/>
          </a:xfrm>
          <a:prstGeom prst="rect">
            <a:avLst/>
          </a:prstGeom>
        </p:spPr>
        <p:txBody>
          <a:bodyPr lIns="0" tIns="0" rIns="0" bIns="0" rtlCol="0" anchor="t">
            <a:spAutoFit/>
          </a:bodyPr>
          <a:lstStyle/>
          <a:p>
            <a:pPr marL="0" marR="0" lvl="0" indent="0" algn="l" defTabSz="60963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29" name="Freeform 29"/>
          <p:cNvSpPr/>
          <p:nvPr/>
        </p:nvSpPr>
        <p:spPr>
          <a:xfrm>
            <a:off x="8984553" y="757460"/>
            <a:ext cx="46575" cy="5070920"/>
          </a:xfrm>
          <a:custGeom>
            <a:avLst/>
            <a:gdLst/>
            <a:ahLst/>
            <a:cxnLst/>
            <a:rect l="l" t="t" r="r" b="b"/>
            <a:pathLst>
              <a:path w="69863" h="7606380">
                <a:moveTo>
                  <a:pt x="0" y="0"/>
                </a:moveTo>
                <a:lnTo>
                  <a:pt x="69863" y="0"/>
                </a:lnTo>
                <a:lnTo>
                  <a:pt x="69863" y="7606380"/>
                </a:lnTo>
                <a:lnTo>
                  <a:pt x="0" y="760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8507424" y="2851948"/>
            <a:ext cx="1058367" cy="1078158"/>
          </a:xfrm>
          <a:custGeom>
            <a:avLst/>
            <a:gdLst/>
            <a:ahLst/>
            <a:cxnLst/>
            <a:rect l="l" t="t" r="r" b="b"/>
            <a:pathLst>
              <a:path w="1555366" h="1471407">
                <a:moveTo>
                  <a:pt x="0" y="0"/>
                </a:moveTo>
                <a:lnTo>
                  <a:pt x="1555367" y="0"/>
                </a:lnTo>
                <a:lnTo>
                  <a:pt x="1555367" y="1471407"/>
                </a:lnTo>
                <a:lnTo>
                  <a:pt x="0" y="1471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6719134" y="2155821"/>
            <a:ext cx="1080417" cy="896792"/>
          </a:xfrm>
          <a:custGeom>
            <a:avLst/>
            <a:gdLst/>
            <a:ahLst/>
            <a:cxnLst/>
            <a:rect l="l" t="t" r="r" b="b"/>
            <a:pathLst>
              <a:path w="1372132" h="1251189">
                <a:moveTo>
                  <a:pt x="0" y="0"/>
                </a:moveTo>
                <a:lnTo>
                  <a:pt x="1372132" y="0"/>
                </a:lnTo>
                <a:lnTo>
                  <a:pt x="1372132" y="1251190"/>
                </a:lnTo>
                <a:lnTo>
                  <a:pt x="0" y="1251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6832087" y="2236551"/>
            <a:ext cx="791138" cy="642033"/>
          </a:xfrm>
          <a:prstGeom prst="rect">
            <a:avLst/>
          </a:prstGeom>
        </p:spPr>
        <p:txBody>
          <a:bodyPr wrap="square"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$251</a:t>
            </a:r>
          </a:p>
          <a:p>
            <a:pPr marL="0" marR="0" lvl="0" indent="0" algn="ctr" defTabSz="609630" rtl="0" eaLnBrk="1" fontAlgn="auto" latinLnBrk="0" hangingPunct="1">
              <a:lnSpc>
                <a:spcPts val="1680"/>
              </a:lnSpc>
              <a:spcBef>
                <a:spcPts val="0"/>
              </a:spcBef>
              <a:spcAft>
                <a:spcPts val="0"/>
              </a:spcAft>
              <a:buClrTx/>
              <a:buSzTx/>
              <a:buFontTx/>
              <a:buNone/>
              <a:tabLst/>
              <a:defRPr/>
            </a:pPr>
            <a:r>
              <a:rPr lang="en-US" sz="1400" b="1" dirty="0">
                <a:solidFill>
                  <a:srgbClr val="000000"/>
                </a:solidFill>
                <a:latin typeface="Helvetica Bold"/>
                <a:ea typeface="Helvetica Bold"/>
                <a:cs typeface="Helvetica Bold"/>
                <a:sym typeface="Helvetica Bold"/>
              </a:rPr>
              <a:t>Prima </a:t>
            </a:r>
          </a:p>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Helvetica Bold"/>
                <a:ea typeface="Helvetica Bold"/>
                <a:cs typeface="Helvetica Bold"/>
                <a:sym typeface="Helvetica Bold"/>
              </a:rPr>
              <a:t>mensual</a:t>
            </a: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 </a:t>
            </a:r>
          </a:p>
        </p:txBody>
      </p:sp>
      <p:sp>
        <p:nvSpPr>
          <p:cNvPr id="33" name="TextBox 33"/>
          <p:cNvSpPr txBox="1"/>
          <p:nvPr/>
        </p:nvSpPr>
        <p:spPr>
          <a:xfrm>
            <a:off x="5928391" y="4763135"/>
            <a:ext cx="880135" cy="360868"/>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err="1">
                <a:solidFill>
                  <a:srgbClr val="000000"/>
                </a:solidFill>
                <a:latin typeface="Helvetica"/>
                <a:ea typeface="Helvetica"/>
                <a:cs typeface="Helvetica"/>
                <a:sym typeface="Helvetica"/>
              </a:rPr>
              <a:t>Cantidad</a:t>
            </a:r>
            <a:r>
              <a:rPr lang="en-US" sz="1600" dirty="0">
                <a:solidFill>
                  <a:srgbClr val="000000"/>
                </a:solidFill>
                <a:latin typeface="Helvetica"/>
                <a:ea typeface="Helvetica"/>
                <a:cs typeface="Helvetica"/>
                <a:sym typeface="Helvetica"/>
              </a:rPr>
              <a:t> Nominal</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grpSp>
        <p:nvGrpSpPr>
          <p:cNvPr id="34" name="Group 34"/>
          <p:cNvGrpSpPr/>
          <p:nvPr/>
        </p:nvGrpSpPr>
        <p:grpSpPr>
          <a:xfrm>
            <a:off x="10170705" y="4700337"/>
            <a:ext cx="867913" cy="423666"/>
            <a:chOff x="0" y="0"/>
            <a:chExt cx="1735826" cy="847332"/>
          </a:xfrm>
        </p:grpSpPr>
        <p:sp>
          <p:nvSpPr>
            <p:cNvPr id="35" name="Freeform 35"/>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TextBox 37"/>
          <p:cNvSpPr txBox="1"/>
          <p:nvPr/>
        </p:nvSpPr>
        <p:spPr>
          <a:xfrm>
            <a:off x="7449802" y="4746318"/>
            <a:ext cx="1626146" cy="360868"/>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a:solidFill>
                  <a:srgbClr val="000000"/>
                </a:solidFill>
                <a:latin typeface="Helvetica"/>
                <a:ea typeface="Helvetica"/>
                <a:cs typeface="Helvetica"/>
                <a:sym typeface="Helvetica"/>
              </a:rPr>
              <a:t>Valor </a:t>
            </a:r>
            <a:r>
              <a:rPr lang="en-US" sz="1600" dirty="0" err="1">
                <a:solidFill>
                  <a:srgbClr val="000000"/>
                </a:solidFill>
                <a:latin typeface="Helvetica"/>
                <a:ea typeface="Helvetica"/>
                <a:cs typeface="Helvetica"/>
                <a:sym typeface="Helvetica"/>
              </a:rPr>
              <a:t>en</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efectivo</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ahorros</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38" name="TextBox 38"/>
          <p:cNvSpPr txBox="1"/>
          <p:nvPr/>
        </p:nvSpPr>
        <p:spPr>
          <a:xfrm>
            <a:off x="6287903" y="5983634"/>
            <a:ext cx="2820445" cy="181332"/>
          </a:xfrm>
          <a:prstGeom prst="rect">
            <a:avLst/>
          </a:prstGeom>
        </p:spPr>
        <p:txBody>
          <a:bodyPr wrap="square" lIns="0" tIns="0" rIns="0" bIns="0" rtlCol="0" anchor="t">
            <a:spAutoFit/>
          </a:bodyPr>
          <a:lstStyle/>
          <a:p>
            <a:pPr marL="0" marR="0" lvl="0" indent="0" algn="l" defTabSz="609630" rtl="0" eaLnBrk="1" fontAlgn="auto" latinLnBrk="0" hangingPunct="1">
              <a:lnSpc>
                <a:spcPts val="1387"/>
              </a:lnSpc>
              <a:spcBef>
                <a:spcPts val="0"/>
              </a:spcBef>
              <a:spcAft>
                <a:spcPts val="0"/>
              </a:spcAft>
              <a:buClrTx/>
              <a:buSzTx/>
              <a:buFontTx/>
              <a:buNone/>
              <a:tabLst/>
              <a:defRPr/>
            </a:pPr>
            <a:r>
              <a:rPr lang="en-US" sz="1600" dirty="0" err="1">
                <a:solidFill>
                  <a:srgbClr val="000000"/>
                </a:solidFill>
                <a:latin typeface="Helvetica"/>
                <a:ea typeface="Helvetica"/>
                <a:cs typeface="Helvetica"/>
                <a:sym typeface="Helvetica"/>
              </a:rPr>
              <a:t>Pedir</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prestado</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el</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propio</a:t>
            </a:r>
            <a:r>
              <a:rPr lang="en-US" sz="1600" dirty="0">
                <a:solidFill>
                  <a:srgbClr val="000000"/>
                </a:solidFill>
                <a:latin typeface="Helvetica"/>
                <a:ea typeface="Helvetica"/>
                <a:cs typeface="Helvetica"/>
                <a:sym typeface="Helvetica"/>
              </a:rPr>
              <a:t> dinero</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grpSp>
        <p:nvGrpSpPr>
          <p:cNvPr id="39" name="Group 39"/>
          <p:cNvGrpSpPr/>
          <p:nvPr/>
        </p:nvGrpSpPr>
        <p:grpSpPr>
          <a:xfrm>
            <a:off x="9542039" y="5780876"/>
            <a:ext cx="313310" cy="242047"/>
            <a:chOff x="0" y="0"/>
            <a:chExt cx="626620" cy="484094"/>
          </a:xfrm>
        </p:grpSpPr>
        <p:sp>
          <p:nvSpPr>
            <p:cNvPr id="40" name="Freeform 40"/>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42"/>
          <p:cNvSpPr txBox="1"/>
          <p:nvPr/>
        </p:nvSpPr>
        <p:spPr>
          <a:xfrm>
            <a:off x="6643348" y="1071918"/>
            <a:ext cx="1540068" cy="204415"/>
          </a:xfrm>
          <a:prstGeom prst="rect">
            <a:avLst/>
          </a:prstGeom>
        </p:spPr>
        <p:txBody>
          <a:bodyPr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Bold"/>
                <a:ea typeface="Helvetica Bold"/>
                <a:cs typeface="Helvetica Bold"/>
                <a:sym typeface="Helvetica Bold"/>
              </a:rPr>
              <a:t>Start at Ages 35</a:t>
            </a:r>
            <a:r>
              <a:rPr kumimoji="0" lang="en-US" sz="1400" b="0" i="0" u="none" strike="noStrike" kern="1200" cap="none" spc="0" normalizeH="0" baseline="0" noProof="0">
                <a:ln>
                  <a:noFill/>
                </a:ln>
                <a:solidFill>
                  <a:srgbClr val="000000"/>
                </a:solidFill>
                <a:effectLst/>
                <a:uLnTx/>
                <a:uFillTx/>
                <a:latin typeface="Helvetica"/>
                <a:ea typeface="Helvetica"/>
                <a:cs typeface="Helvetica"/>
                <a:sym typeface="Helvetica"/>
              </a:rPr>
              <a:t>  </a:t>
            </a:r>
          </a:p>
        </p:txBody>
      </p:sp>
      <p:sp>
        <p:nvSpPr>
          <p:cNvPr id="43" name="TextBox 43"/>
          <p:cNvSpPr txBox="1"/>
          <p:nvPr/>
        </p:nvSpPr>
        <p:spPr>
          <a:xfrm>
            <a:off x="7654345" y="4390407"/>
            <a:ext cx="983976" cy="204351"/>
          </a:xfrm>
          <a:prstGeom prst="rect">
            <a:avLst/>
          </a:prstGeom>
        </p:spPr>
        <p:txBody>
          <a:bodyPr wrap="square"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 </a:t>
            </a:r>
            <a:r>
              <a:rPr kumimoji="0" lang="en-US" sz="1400" b="1" i="0" u="none" strike="noStrike" kern="1200" cap="none" spc="0" normalizeH="0" baseline="0" noProof="0" dirty="0">
                <a:ln>
                  <a:noFill/>
                </a:ln>
                <a:solidFill>
                  <a:srgbClr val="00B050"/>
                </a:solidFill>
                <a:effectLst/>
                <a:uLnTx/>
                <a:uFillTx/>
                <a:latin typeface="Helvetica Bold"/>
                <a:ea typeface="Helvetica Bold"/>
                <a:cs typeface="Helvetica Bold"/>
                <a:sym typeface="Helvetica Bold"/>
              </a:rPr>
              <a:t>$127,051</a:t>
            </a:r>
            <a:r>
              <a:rPr kumimoji="0" lang="en-US" sz="1400" b="0" i="0" u="none" strike="noStrike" kern="1200" cap="none" spc="0" normalizeH="0" baseline="0" noProof="0" dirty="0">
                <a:ln>
                  <a:noFill/>
                </a:ln>
                <a:solidFill>
                  <a:srgbClr val="00B050"/>
                </a:solidFill>
                <a:effectLst/>
                <a:uLnTx/>
                <a:uFillTx/>
                <a:latin typeface="Helvetica"/>
                <a:ea typeface="Helvetica"/>
                <a:cs typeface="Helvetica"/>
                <a:sym typeface="Helvetica"/>
              </a:rPr>
              <a:t>  </a:t>
            </a:r>
          </a:p>
        </p:txBody>
      </p:sp>
      <p:grpSp>
        <p:nvGrpSpPr>
          <p:cNvPr id="44" name="Group 44"/>
          <p:cNvGrpSpPr/>
          <p:nvPr/>
        </p:nvGrpSpPr>
        <p:grpSpPr>
          <a:xfrm>
            <a:off x="2748230" y="4134483"/>
            <a:ext cx="2798791" cy="2721360"/>
            <a:chOff x="0" y="0"/>
            <a:chExt cx="7011398" cy="6733906"/>
          </a:xfrm>
        </p:grpSpPr>
        <p:sp>
          <p:nvSpPr>
            <p:cNvPr id="45" name="Freeform 45"/>
            <p:cNvSpPr/>
            <p:nvPr/>
          </p:nvSpPr>
          <p:spPr>
            <a:xfrm>
              <a:off x="0" y="0"/>
              <a:ext cx="7011416" cy="6733935"/>
            </a:xfrm>
            <a:custGeom>
              <a:avLst/>
              <a:gdLst/>
              <a:ahLst/>
              <a:cxnLst/>
              <a:rect l="l" t="t" r="r" b="b"/>
              <a:pathLst>
                <a:path w="7011416" h="6733935">
                  <a:moveTo>
                    <a:pt x="0" y="0"/>
                  </a:moveTo>
                  <a:lnTo>
                    <a:pt x="7011416" y="0"/>
                  </a:lnTo>
                  <a:lnTo>
                    <a:pt x="7011416" y="6733935"/>
                  </a:lnTo>
                  <a:lnTo>
                    <a:pt x="0" y="6733935"/>
                  </a:lnTo>
                  <a:lnTo>
                    <a:pt x="0" y="0"/>
                  </a:lnTo>
                  <a:close/>
                </a:path>
              </a:pathLst>
            </a:custGeom>
            <a:blipFill>
              <a:blip r:embed="rId9"/>
              <a:stretch>
                <a:fillRect t="-19413" b="-1941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5939345" y="6309449"/>
            <a:ext cx="313310" cy="242047"/>
            <a:chOff x="0" y="0"/>
            <a:chExt cx="626620" cy="484094"/>
          </a:xfrm>
        </p:grpSpPr>
        <p:sp>
          <p:nvSpPr>
            <p:cNvPr id="47" name="Freeform 47"/>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8"/>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TextBox 49"/>
          <p:cNvSpPr txBox="1"/>
          <p:nvPr/>
        </p:nvSpPr>
        <p:spPr>
          <a:xfrm>
            <a:off x="6338660" y="6275756"/>
            <a:ext cx="1866592" cy="264175"/>
          </a:xfrm>
          <a:prstGeom prst="rect">
            <a:avLst/>
          </a:prstGeom>
        </p:spPr>
        <p:txBody>
          <a:bodyPr wrap="square" lIns="0" tIns="0" rIns="0" bIns="0" rtlCol="0" anchor="t">
            <a:spAutoFit/>
          </a:bodyPr>
          <a:lstStyle/>
          <a:p>
            <a:pPr marL="0" marR="0" lvl="0" indent="0" algn="l" defTabSz="609630" rtl="0" eaLnBrk="1" fontAlgn="auto" latinLnBrk="0" hangingPunct="1">
              <a:lnSpc>
                <a:spcPts val="2160"/>
              </a:lnSpc>
              <a:spcBef>
                <a:spcPts val="0"/>
              </a:spcBef>
              <a:spcAft>
                <a:spcPts val="0"/>
              </a:spcAft>
              <a:buClrTx/>
              <a:buSzTx/>
              <a:buFontTx/>
              <a:buNone/>
              <a:tabLst/>
              <a:defRPr/>
            </a:pPr>
            <a:r>
              <a:rPr lang="en-US" dirty="0" err="1">
                <a:solidFill>
                  <a:srgbClr val="000000"/>
                </a:solidFill>
                <a:latin typeface="Helvetica"/>
                <a:ea typeface="Helvetica"/>
                <a:cs typeface="Helvetica"/>
                <a:sym typeface="Helvetica"/>
              </a:rPr>
              <a:t>Obrar</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una</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póliza</a:t>
            </a:r>
            <a:endParaRPr kumimoji="0" lang="en-US" sz="18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50" name="TextBox 50"/>
          <p:cNvSpPr txBox="1"/>
          <p:nvPr/>
        </p:nvSpPr>
        <p:spPr>
          <a:xfrm>
            <a:off x="8569747" y="3070977"/>
            <a:ext cx="922761" cy="615553"/>
          </a:xfrm>
          <a:prstGeom prst="rect">
            <a:avLst/>
          </a:prstGeom>
        </p:spPr>
        <p:txBody>
          <a:bodyPr wrap="square"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lang="en-US" sz="2000" b="1" spc="19" dirty="0">
                <a:solidFill>
                  <a:srgbClr val="FFFFFF"/>
                </a:solidFill>
                <a:latin typeface="TT Rounds Condensed Bold"/>
                <a:ea typeface="TT Rounds Condensed Bold"/>
                <a:cs typeface="TT Rounds Condensed Bold"/>
                <a:sym typeface="TT Rounds Condensed Bold"/>
              </a:rPr>
              <a:t>IGUAL</a:t>
            </a:r>
            <a:r>
              <a:rPr kumimoji="0" lang="en-US" sz="2000" b="1" i="0" u="none" strike="noStrike" kern="1200" cap="none" spc="19" normalizeH="0" baseline="0" noProof="0" dirty="0">
                <a:ln>
                  <a:noFill/>
                </a:ln>
                <a:solidFill>
                  <a:srgbClr val="FFFFFF"/>
                </a:solidFill>
                <a:effectLst/>
                <a:uLnTx/>
                <a:uFillTx/>
                <a:latin typeface="TT Rounds Condensed Bold"/>
                <a:ea typeface="TT Rounds Condensed Bold"/>
                <a:cs typeface="TT Rounds Condensed Bold"/>
                <a:sym typeface="TT Rounds Condensed Bold"/>
              </a:rPr>
              <a:t>  $251</a:t>
            </a:r>
          </a:p>
        </p:txBody>
      </p:sp>
      <p:grpSp>
        <p:nvGrpSpPr>
          <p:cNvPr id="51" name="Group 51"/>
          <p:cNvGrpSpPr/>
          <p:nvPr/>
        </p:nvGrpSpPr>
        <p:grpSpPr>
          <a:xfrm>
            <a:off x="9652718" y="1844276"/>
            <a:ext cx="461507" cy="1968203"/>
            <a:chOff x="0" y="0"/>
            <a:chExt cx="903638" cy="4071226"/>
          </a:xfrm>
        </p:grpSpPr>
        <p:sp>
          <p:nvSpPr>
            <p:cNvPr id="52" name="Freeform 52"/>
            <p:cNvSpPr/>
            <p:nvPr/>
          </p:nvSpPr>
          <p:spPr>
            <a:xfrm>
              <a:off x="12700" y="124968"/>
              <a:ext cx="878332" cy="3933571"/>
            </a:xfrm>
            <a:custGeom>
              <a:avLst/>
              <a:gdLst/>
              <a:ahLst/>
              <a:cxnLst/>
              <a:rect l="l" t="t" r="r" b="b"/>
              <a:pathLst>
                <a:path w="878332" h="3933571">
                  <a:moveTo>
                    <a:pt x="0" y="0"/>
                  </a:moveTo>
                  <a:cubicBezTo>
                    <a:pt x="0" y="61976"/>
                    <a:pt x="196596" y="112268"/>
                    <a:pt x="439166" y="112268"/>
                  </a:cubicBezTo>
                  <a:cubicBezTo>
                    <a:pt x="681736" y="112268"/>
                    <a:pt x="878332" y="61976"/>
                    <a:pt x="878332" y="0"/>
                  </a:cubicBezTo>
                  <a:lnTo>
                    <a:pt x="878332" y="3821303"/>
                  </a:lnTo>
                  <a:cubicBezTo>
                    <a:pt x="878332" y="3883279"/>
                    <a:pt x="681736" y="3933571"/>
                    <a:pt x="439166" y="3933571"/>
                  </a:cubicBezTo>
                  <a:cubicBezTo>
                    <a:pt x="196596" y="3933571"/>
                    <a:pt x="0" y="3883279"/>
                    <a:pt x="0" y="3821303"/>
                  </a:cubicBez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53"/>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54"/>
            <p:cNvSpPr/>
            <p:nvPr/>
          </p:nvSpPr>
          <p:spPr>
            <a:xfrm>
              <a:off x="12700" y="12700"/>
              <a:ext cx="878205" cy="4045839"/>
            </a:xfrm>
            <a:custGeom>
              <a:avLst/>
              <a:gdLst/>
              <a:ahLst/>
              <a:cxnLst/>
              <a:rect l="l" t="t" r="r" b="b"/>
              <a:pathLst>
                <a:path w="878205" h="4045839">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3933571"/>
                  </a:lnTo>
                  <a:cubicBezTo>
                    <a:pt x="878205" y="3995547"/>
                    <a:pt x="681609" y="4045839"/>
                    <a:pt x="439039" y="4045839"/>
                  </a:cubicBezTo>
                  <a:cubicBezTo>
                    <a:pt x="196469" y="4045839"/>
                    <a:pt x="0" y="3995547"/>
                    <a:pt x="0" y="3933571"/>
                  </a:cubicBezTo>
                  <a:lnTo>
                    <a:pt x="0" y="112268"/>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5"/>
            <p:cNvSpPr/>
            <p:nvPr/>
          </p:nvSpPr>
          <p:spPr>
            <a:xfrm>
              <a:off x="0" y="112268"/>
              <a:ext cx="903732" cy="3958971"/>
            </a:xfrm>
            <a:custGeom>
              <a:avLst/>
              <a:gdLst/>
              <a:ahLst/>
              <a:cxnLst/>
              <a:rect l="l" t="t" r="r" b="b"/>
              <a:pathLst>
                <a:path w="903732" h="3958971">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834003"/>
                  </a:lnTo>
                  <a:lnTo>
                    <a:pt x="891032" y="3834003"/>
                  </a:lnTo>
                  <a:lnTo>
                    <a:pt x="903732" y="3834003"/>
                  </a:lnTo>
                  <a:cubicBezTo>
                    <a:pt x="903732" y="3911854"/>
                    <a:pt x="685927" y="3958971"/>
                    <a:pt x="451866" y="3958971"/>
                  </a:cubicBezTo>
                  <a:lnTo>
                    <a:pt x="451866" y="3946271"/>
                  </a:lnTo>
                  <a:lnTo>
                    <a:pt x="451866" y="3958971"/>
                  </a:lnTo>
                  <a:cubicBezTo>
                    <a:pt x="217805" y="3958971"/>
                    <a:pt x="0" y="3911854"/>
                    <a:pt x="0" y="3834003"/>
                  </a:cubicBezTo>
                  <a:lnTo>
                    <a:pt x="0" y="12700"/>
                  </a:lnTo>
                  <a:lnTo>
                    <a:pt x="12700" y="12700"/>
                  </a:lnTo>
                  <a:lnTo>
                    <a:pt x="0" y="12700"/>
                  </a:lnTo>
                  <a:moveTo>
                    <a:pt x="25400" y="12700"/>
                  </a:moveTo>
                  <a:lnTo>
                    <a:pt x="25400" y="3834003"/>
                  </a:lnTo>
                  <a:lnTo>
                    <a:pt x="12700" y="3834003"/>
                  </a:lnTo>
                  <a:lnTo>
                    <a:pt x="25400" y="3834003"/>
                  </a:lnTo>
                  <a:cubicBezTo>
                    <a:pt x="25400" y="3880104"/>
                    <a:pt x="200787" y="3933571"/>
                    <a:pt x="451866" y="3933571"/>
                  </a:cubicBezTo>
                  <a:cubicBezTo>
                    <a:pt x="702945" y="3933571"/>
                    <a:pt x="878332" y="3880104"/>
                    <a:pt x="878332" y="3834003"/>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6"/>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7"/>
            <p:cNvSpPr/>
            <p:nvPr/>
          </p:nvSpPr>
          <p:spPr>
            <a:xfrm>
              <a:off x="0" y="0"/>
              <a:ext cx="903605" cy="4071239"/>
            </a:xfrm>
            <a:custGeom>
              <a:avLst/>
              <a:gdLst/>
              <a:ahLst/>
              <a:cxnLst/>
              <a:rect l="l" t="t" r="r" b="b"/>
              <a:pathLst>
                <a:path w="903605" h="4071239">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3946271"/>
                  </a:lnTo>
                  <a:lnTo>
                    <a:pt x="890905" y="3946271"/>
                  </a:lnTo>
                  <a:lnTo>
                    <a:pt x="903605" y="3946271"/>
                  </a:lnTo>
                  <a:cubicBezTo>
                    <a:pt x="903605" y="4024122"/>
                    <a:pt x="685800" y="4071239"/>
                    <a:pt x="451739" y="4071239"/>
                  </a:cubicBezTo>
                  <a:lnTo>
                    <a:pt x="451739" y="4058539"/>
                  </a:lnTo>
                  <a:lnTo>
                    <a:pt x="451739" y="4071239"/>
                  </a:lnTo>
                  <a:cubicBezTo>
                    <a:pt x="217805" y="4071239"/>
                    <a:pt x="0" y="4024122"/>
                    <a:pt x="0" y="3946271"/>
                  </a:cubicBezTo>
                  <a:lnTo>
                    <a:pt x="0" y="124968"/>
                  </a:lnTo>
                  <a:lnTo>
                    <a:pt x="25400" y="124968"/>
                  </a:lnTo>
                  <a:lnTo>
                    <a:pt x="25400" y="3946271"/>
                  </a:lnTo>
                  <a:lnTo>
                    <a:pt x="12700" y="3946271"/>
                  </a:lnTo>
                  <a:lnTo>
                    <a:pt x="25400" y="3946271"/>
                  </a:lnTo>
                  <a:cubicBezTo>
                    <a:pt x="25400" y="3992372"/>
                    <a:pt x="200787" y="4045839"/>
                    <a:pt x="451866" y="4045839"/>
                  </a:cubicBezTo>
                  <a:cubicBezTo>
                    <a:pt x="702945" y="4045839"/>
                    <a:pt x="878332" y="3992372"/>
                    <a:pt x="878332" y="3946271"/>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1535016" y="1855011"/>
            <a:ext cx="442819" cy="2008112"/>
            <a:chOff x="0" y="0"/>
            <a:chExt cx="903638" cy="4153304"/>
          </a:xfrm>
        </p:grpSpPr>
        <p:sp>
          <p:nvSpPr>
            <p:cNvPr id="59" name="Freeform 59"/>
            <p:cNvSpPr/>
            <p:nvPr/>
          </p:nvSpPr>
          <p:spPr>
            <a:xfrm>
              <a:off x="12700" y="124968"/>
              <a:ext cx="878332" cy="4015613"/>
            </a:xfrm>
            <a:custGeom>
              <a:avLst/>
              <a:gdLst/>
              <a:ahLst/>
              <a:cxnLst/>
              <a:rect l="l" t="t" r="r" b="b"/>
              <a:pathLst>
                <a:path w="878332" h="4015613">
                  <a:moveTo>
                    <a:pt x="0" y="0"/>
                  </a:moveTo>
                  <a:cubicBezTo>
                    <a:pt x="0" y="61976"/>
                    <a:pt x="196596" y="112268"/>
                    <a:pt x="439166" y="112268"/>
                  </a:cubicBezTo>
                  <a:cubicBezTo>
                    <a:pt x="681736" y="112268"/>
                    <a:pt x="878332" y="61976"/>
                    <a:pt x="878332" y="0"/>
                  </a:cubicBezTo>
                  <a:lnTo>
                    <a:pt x="878332" y="3903345"/>
                  </a:lnTo>
                  <a:cubicBezTo>
                    <a:pt x="878332" y="3965321"/>
                    <a:pt x="681736" y="4015613"/>
                    <a:pt x="439166" y="4015613"/>
                  </a:cubicBezTo>
                  <a:cubicBezTo>
                    <a:pt x="196596" y="4015613"/>
                    <a:pt x="0" y="3965321"/>
                    <a:pt x="0" y="3903345"/>
                  </a:cubicBez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60"/>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1"/>
            <p:cNvSpPr/>
            <p:nvPr/>
          </p:nvSpPr>
          <p:spPr>
            <a:xfrm>
              <a:off x="12700" y="12700"/>
              <a:ext cx="878205" cy="4127881"/>
            </a:xfrm>
            <a:custGeom>
              <a:avLst/>
              <a:gdLst/>
              <a:ahLst/>
              <a:cxnLst/>
              <a:rect l="l" t="t" r="r" b="b"/>
              <a:pathLst>
                <a:path w="878205" h="4127881">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4015613"/>
                  </a:lnTo>
                  <a:cubicBezTo>
                    <a:pt x="878205" y="4077589"/>
                    <a:pt x="681609" y="4127881"/>
                    <a:pt x="439039" y="4127881"/>
                  </a:cubicBezTo>
                  <a:cubicBezTo>
                    <a:pt x="196469" y="4127881"/>
                    <a:pt x="0" y="4077589"/>
                    <a:pt x="0" y="4015613"/>
                  </a:cubicBezTo>
                  <a:lnTo>
                    <a:pt x="0" y="112268"/>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2"/>
            <p:cNvSpPr/>
            <p:nvPr/>
          </p:nvSpPr>
          <p:spPr>
            <a:xfrm>
              <a:off x="0" y="112268"/>
              <a:ext cx="903732" cy="4041013"/>
            </a:xfrm>
            <a:custGeom>
              <a:avLst/>
              <a:gdLst/>
              <a:ahLst/>
              <a:cxnLst/>
              <a:rect l="l" t="t" r="r" b="b"/>
              <a:pathLst>
                <a:path w="903732" h="4041013">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916045"/>
                  </a:lnTo>
                  <a:lnTo>
                    <a:pt x="891032" y="3916045"/>
                  </a:lnTo>
                  <a:lnTo>
                    <a:pt x="903732" y="3916045"/>
                  </a:lnTo>
                  <a:cubicBezTo>
                    <a:pt x="903732" y="3993896"/>
                    <a:pt x="685927" y="4041013"/>
                    <a:pt x="451866" y="4041013"/>
                  </a:cubicBezTo>
                  <a:lnTo>
                    <a:pt x="451866" y="4028313"/>
                  </a:lnTo>
                  <a:lnTo>
                    <a:pt x="451866" y="4041013"/>
                  </a:lnTo>
                  <a:cubicBezTo>
                    <a:pt x="217805" y="4041013"/>
                    <a:pt x="0" y="3993896"/>
                    <a:pt x="0" y="3916045"/>
                  </a:cubicBezTo>
                  <a:lnTo>
                    <a:pt x="0" y="12700"/>
                  </a:lnTo>
                  <a:lnTo>
                    <a:pt x="12700" y="12700"/>
                  </a:lnTo>
                  <a:lnTo>
                    <a:pt x="0" y="12700"/>
                  </a:lnTo>
                  <a:moveTo>
                    <a:pt x="25400" y="12700"/>
                  </a:moveTo>
                  <a:lnTo>
                    <a:pt x="25400" y="3916045"/>
                  </a:lnTo>
                  <a:lnTo>
                    <a:pt x="12700" y="3916045"/>
                  </a:lnTo>
                  <a:lnTo>
                    <a:pt x="25400" y="3916045"/>
                  </a:lnTo>
                  <a:cubicBezTo>
                    <a:pt x="25400" y="3962146"/>
                    <a:pt x="200787" y="4015613"/>
                    <a:pt x="451866" y="4015613"/>
                  </a:cubicBezTo>
                  <a:cubicBezTo>
                    <a:pt x="702945" y="4015613"/>
                    <a:pt x="878332" y="3962146"/>
                    <a:pt x="878332" y="3916045"/>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3"/>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4"/>
            <p:cNvSpPr/>
            <p:nvPr/>
          </p:nvSpPr>
          <p:spPr>
            <a:xfrm>
              <a:off x="0" y="0"/>
              <a:ext cx="903605" cy="4153281"/>
            </a:xfrm>
            <a:custGeom>
              <a:avLst/>
              <a:gdLst/>
              <a:ahLst/>
              <a:cxnLst/>
              <a:rect l="l" t="t" r="r" b="b"/>
              <a:pathLst>
                <a:path w="903605" h="4153281">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4028313"/>
                  </a:lnTo>
                  <a:lnTo>
                    <a:pt x="890905" y="4028313"/>
                  </a:lnTo>
                  <a:lnTo>
                    <a:pt x="903605" y="4028313"/>
                  </a:lnTo>
                  <a:cubicBezTo>
                    <a:pt x="903605" y="4106164"/>
                    <a:pt x="685800" y="4153281"/>
                    <a:pt x="451739" y="4153281"/>
                  </a:cubicBezTo>
                  <a:lnTo>
                    <a:pt x="451739" y="4140581"/>
                  </a:lnTo>
                  <a:lnTo>
                    <a:pt x="451739" y="4153281"/>
                  </a:lnTo>
                  <a:cubicBezTo>
                    <a:pt x="217805" y="4153281"/>
                    <a:pt x="0" y="4106164"/>
                    <a:pt x="0" y="4028313"/>
                  </a:cubicBezTo>
                  <a:lnTo>
                    <a:pt x="0" y="124968"/>
                  </a:lnTo>
                  <a:lnTo>
                    <a:pt x="25400" y="124968"/>
                  </a:lnTo>
                  <a:lnTo>
                    <a:pt x="25400" y="4028313"/>
                  </a:lnTo>
                  <a:lnTo>
                    <a:pt x="12700" y="4028313"/>
                  </a:lnTo>
                  <a:lnTo>
                    <a:pt x="25400" y="4028313"/>
                  </a:lnTo>
                  <a:cubicBezTo>
                    <a:pt x="25400" y="4074414"/>
                    <a:pt x="200787" y="4127881"/>
                    <a:pt x="451866" y="4127881"/>
                  </a:cubicBezTo>
                  <a:cubicBezTo>
                    <a:pt x="702945" y="4127881"/>
                    <a:pt x="878332" y="4074414"/>
                    <a:pt x="878332" y="4028313"/>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TextBox 65"/>
          <p:cNvSpPr txBox="1"/>
          <p:nvPr/>
        </p:nvSpPr>
        <p:spPr>
          <a:xfrm>
            <a:off x="9229490" y="1466218"/>
            <a:ext cx="1510043" cy="346249"/>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kumimoji="0" lang="en-US" sz="1200" b="1" i="0" u="none" strike="noStrike" kern="1200" cap="none" spc="-27" normalizeH="0" baseline="0" noProof="0">
                <a:ln>
                  <a:noFill/>
                </a:ln>
                <a:solidFill>
                  <a:srgbClr val="000000"/>
                </a:solidFill>
                <a:effectLst/>
                <a:uLnTx/>
                <a:uFillTx/>
                <a:latin typeface="Helvetica Bold"/>
                <a:ea typeface="Helvetica Bold"/>
                <a:cs typeface="Helvetica Bold"/>
                <a:sym typeface="Helvetica Bold"/>
              </a:rPr>
              <a:t>Face Amount </a:t>
            </a:r>
          </a:p>
        </p:txBody>
      </p:sp>
      <p:sp>
        <p:nvSpPr>
          <p:cNvPr id="66" name="TextBox 66"/>
          <p:cNvSpPr txBox="1"/>
          <p:nvPr/>
        </p:nvSpPr>
        <p:spPr>
          <a:xfrm>
            <a:off x="10848834" y="1463359"/>
            <a:ext cx="1370773" cy="346249"/>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kumimoji="0" lang="en-US" sz="1200" b="1" i="0" u="none" strike="noStrike" kern="1200" cap="none" spc="-27" normalizeH="0" baseline="0" noProof="0">
                <a:ln>
                  <a:noFill/>
                </a:ln>
                <a:solidFill>
                  <a:srgbClr val="000000"/>
                </a:solidFill>
                <a:effectLst/>
                <a:uLnTx/>
                <a:uFillTx/>
                <a:latin typeface="Helvetica Bold"/>
                <a:ea typeface="Helvetica Bold"/>
                <a:cs typeface="Helvetica Bold"/>
                <a:sym typeface="Helvetica Bold"/>
              </a:rPr>
              <a:t>Face Amount </a:t>
            </a:r>
          </a:p>
        </p:txBody>
      </p:sp>
      <p:sp>
        <p:nvSpPr>
          <p:cNvPr id="68" name="TextBox 68"/>
          <p:cNvSpPr txBox="1"/>
          <p:nvPr/>
        </p:nvSpPr>
        <p:spPr>
          <a:xfrm>
            <a:off x="11548390" y="3930106"/>
            <a:ext cx="558741" cy="179536"/>
          </a:xfrm>
          <a:prstGeom prst="rect">
            <a:avLst/>
          </a:prstGeom>
        </p:spPr>
        <p:txBody>
          <a:bodyPr lIns="0" tIns="0" rIns="0" bIns="0" rtlCol="0" anchor="t">
            <a:spAutoFit/>
          </a:bodyPr>
          <a:lstStyle/>
          <a:p>
            <a:pPr marL="0" marR="0" lvl="0" indent="0" algn="l" defTabSz="609630" rtl="0" eaLnBrk="1" fontAlgn="auto" latinLnBrk="0" hangingPunct="1">
              <a:lnSpc>
                <a:spcPts val="1440"/>
              </a:lnSpc>
              <a:spcBef>
                <a:spcPts val="0"/>
              </a:spcBef>
              <a:spcAft>
                <a:spcPts val="0"/>
              </a:spcAft>
              <a:buClrTx/>
              <a:buSzTx/>
              <a:buFontTx/>
              <a:buNone/>
              <a:tabLst/>
              <a:defRPr/>
            </a:pPr>
            <a:r>
              <a:rPr lang="en-US" sz="1200" dirty="0">
                <a:solidFill>
                  <a:srgbClr val="000000"/>
                </a:solidFill>
                <a:latin typeface="Helvetica"/>
                <a:ea typeface="Helvetica"/>
                <a:cs typeface="Helvetica"/>
                <a:sym typeface="Helvetica"/>
              </a:rPr>
              <a:t>María</a:t>
            </a:r>
            <a:endPar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69" name="TextBox 69"/>
          <p:cNvSpPr txBox="1"/>
          <p:nvPr/>
        </p:nvSpPr>
        <p:spPr>
          <a:xfrm>
            <a:off x="9668942" y="3892322"/>
            <a:ext cx="481684" cy="179536"/>
          </a:xfrm>
          <a:prstGeom prst="rect">
            <a:avLst/>
          </a:prstGeom>
        </p:spPr>
        <p:txBody>
          <a:bodyPr lIns="0" tIns="0" rIns="0" bIns="0" rtlCol="0" anchor="t">
            <a:spAutoFit/>
          </a:bodyPr>
          <a:lstStyle/>
          <a:p>
            <a:pPr marL="0" marR="0" lvl="0" indent="0" algn="l" defTabSz="609630" rtl="0" eaLnBrk="1" fontAlgn="auto" latinLnBrk="0" hangingPunct="1">
              <a:lnSpc>
                <a:spcPts val="1440"/>
              </a:lnSpc>
              <a:spcBef>
                <a:spcPts val="0"/>
              </a:spcBef>
              <a:spcAft>
                <a:spcPts val="0"/>
              </a:spcAft>
              <a:buClrTx/>
              <a:buSzTx/>
              <a:buFontTx/>
              <a:buNone/>
              <a:tabLst/>
              <a:defRPr/>
            </a:pPr>
            <a:r>
              <a:rPr lang="en-US" sz="1200" dirty="0">
                <a:solidFill>
                  <a:srgbClr val="000000"/>
                </a:solidFill>
                <a:latin typeface="Helvetica"/>
                <a:ea typeface="Helvetica"/>
                <a:cs typeface="Helvetica"/>
                <a:sym typeface="Helvetica"/>
              </a:rPr>
              <a:t>Hector</a:t>
            </a:r>
            <a:endPar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70" name="Freeform 70"/>
          <p:cNvSpPr/>
          <p:nvPr/>
        </p:nvSpPr>
        <p:spPr>
          <a:xfrm>
            <a:off x="10394348" y="2332436"/>
            <a:ext cx="1031617" cy="777668"/>
          </a:xfrm>
          <a:custGeom>
            <a:avLst/>
            <a:gdLst/>
            <a:ahLst/>
            <a:cxnLst/>
            <a:rect l="l" t="t" r="r" b="b"/>
            <a:pathLst>
              <a:path w="1285800" h="1143806">
                <a:moveTo>
                  <a:pt x="0" y="0"/>
                </a:moveTo>
                <a:lnTo>
                  <a:pt x="1285800" y="0"/>
                </a:lnTo>
                <a:lnTo>
                  <a:pt x="1285800" y="1143805"/>
                </a:lnTo>
                <a:lnTo>
                  <a:pt x="0" y="1143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TextBox 71"/>
          <p:cNvSpPr txBox="1"/>
          <p:nvPr/>
        </p:nvSpPr>
        <p:spPr>
          <a:xfrm>
            <a:off x="10512520" y="2512993"/>
            <a:ext cx="938068" cy="428900"/>
          </a:xfrm>
          <a:prstGeom prst="rect">
            <a:avLst/>
          </a:prstGeom>
        </p:spPr>
        <p:txBody>
          <a:bodyPr wrap="square"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13" normalizeH="0" baseline="0" noProof="0" dirty="0">
                <a:ln>
                  <a:noFill/>
                </a:ln>
                <a:solidFill>
                  <a:srgbClr val="000000"/>
                </a:solidFill>
                <a:effectLst/>
                <a:uLnTx/>
                <a:uFillTx/>
                <a:latin typeface="TT Rounds Condensed Bold"/>
                <a:ea typeface="TT Rounds Condensed Bold"/>
                <a:cs typeface="TT Rounds Condensed Bold"/>
                <a:sym typeface="TT Rounds Condensed Bold"/>
              </a:rPr>
              <a:t>$88 </a:t>
            </a:r>
            <a:r>
              <a:rPr lang="en-US" sz="1400" b="1" spc="13" dirty="0">
                <a:solidFill>
                  <a:srgbClr val="000000"/>
                </a:solidFill>
                <a:latin typeface="TT Rounds Condensed Bold"/>
                <a:ea typeface="TT Rounds Condensed Bold"/>
                <a:cs typeface="TT Rounds Condensed Bold"/>
                <a:sym typeface="TT Rounds Condensed Bold"/>
              </a:rPr>
              <a:t>prima </a:t>
            </a:r>
            <a:r>
              <a:rPr lang="en-US" sz="1400" b="1" spc="13" dirty="0" err="1">
                <a:solidFill>
                  <a:srgbClr val="000000"/>
                </a:solidFill>
                <a:latin typeface="TT Rounds Condensed Bold"/>
                <a:ea typeface="TT Rounds Condensed Bold"/>
                <a:cs typeface="TT Rounds Condensed Bold"/>
                <a:sym typeface="TT Rounds Condensed Bold"/>
              </a:rPr>
              <a:t>mensual</a:t>
            </a:r>
            <a:endParaRPr kumimoji="0" lang="en-US" sz="1400" b="1" i="0" u="none" strike="noStrike" kern="1200" cap="none" spc="13" normalizeH="0" baseline="0" noProof="0" dirty="0">
              <a:ln>
                <a:noFill/>
              </a:ln>
              <a:solidFill>
                <a:srgbClr val="000000"/>
              </a:solidFill>
              <a:effectLst/>
              <a:uLnTx/>
              <a:uFillTx/>
              <a:latin typeface="TT Rounds Condensed Bold"/>
              <a:ea typeface="TT Rounds Condensed Bold"/>
              <a:cs typeface="TT Rounds Condensed Bold"/>
              <a:sym typeface="TT Rounds Condensed Bold"/>
            </a:endParaRPr>
          </a:p>
        </p:txBody>
      </p:sp>
      <p:grpSp>
        <p:nvGrpSpPr>
          <p:cNvPr id="72" name="Group 72"/>
          <p:cNvGrpSpPr/>
          <p:nvPr/>
        </p:nvGrpSpPr>
        <p:grpSpPr>
          <a:xfrm>
            <a:off x="6838981" y="4671082"/>
            <a:ext cx="867913" cy="423666"/>
            <a:chOff x="0" y="0"/>
            <a:chExt cx="1735826" cy="847332"/>
          </a:xfrm>
        </p:grpSpPr>
        <p:sp>
          <p:nvSpPr>
            <p:cNvPr id="73" name="Freeform 73"/>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4"/>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5"/>
          <p:cNvSpPr txBox="1"/>
          <p:nvPr/>
        </p:nvSpPr>
        <p:spPr>
          <a:xfrm>
            <a:off x="10330031" y="1966442"/>
            <a:ext cx="1101198" cy="359073"/>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Helvetica"/>
                <a:ea typeface="Helvetica"/>
                <a:cs typeface="Helvetica"/>
                <a:sym typeface="Helvetica"/>
              </a:rPr>
              <a:t>Buy Term Insurance  </a:t>
            </a:r>
          </a:p>
        </p:txBody>
      </p:sp>
      <p:sp>
        <p:nvSpPr>
          <p:cNvPr id="76" name="TextBox 76"/>
          <p:cNvSpPr txBox="1"/>
          <p:nvPr/>
        </p:nvSpPr>
        <p:spPr>
          <a:xfrm>
            <a:off x="9172577" y="4822374"/>
            <a:ext cx="1188079" cy="360868"/>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err="1">
                <a:solidFill>
                  <a:srgbClr val="000000"/>
                </a:solidFill>
                <a:latin typeface="Helvetica"/>
                <a:ea typeface="Helvetica"/>
                <a:cs typeface="Helvetica"/>
                <a:sym typeface="Helvetica"/>
              </a:rPr>
              <a:t>Cantidad</a:t>
            </a:r>
            <a:r>
              <a:rPr lang="en-US" sz="1600" dirty="0">
                <a:solidFill>
                  <a:srgbClr val="000000"/>
                </a:solidFill>
                <a:latin typeface="Helvetica"/>
                <a:ea typeface="Helvetica"/>
                <a:cs typeface="Helvetica"/>
                <a:sym typeface="Helvetica"/>
              </a:rPr>
              <a:t> Nominal</a:t>
            </a:r>
            <a:endPar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77" name="TextBox 77"/>
          <p:cNvSpPr txBox="1"/>
          <p:nvPr/>
        </p:nvSpPr>
        <p:spPr>
          <a:xfrm>
            <a:off x="10780090" y="4808860"/>
            <a:ext cx="1578057" cy="360868"/>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Invert </a:t>
            </a:r>
            <a:r>
              <a:rPr kumimoji="0" lang="en-US" sz="1600" b="0" i="0" u="none" strike="noStrike" kern="1200" cap="none" spc="0" normalizeH="0" baseline="0" noProof="0" dirty="0" err="1">
                <a:ln>
                  <a:noFill/>
                </a:ln>
                <a:solidFill>
                  <a:srgbClr val="000000"/>
                </a:solidFill>
                <a:effectLst/>
                <a:uLnTx/>
                <a:uFillTx/>
                <a:latin typeface="Helvetica"/>
                <a:ea typeface="Helvetica"/>
                <a:cs typeface="Helvetica"/>
                <a:sym typeface="Helvetica"/>
              </a:rPr>
              <a:t>en</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r>
              <a:rPr kumimoji="0" lang="en-US" sz="1600" b="0" i="0" u="none" strike="noStrike" kern="1200" cap="none" spc="0" normalizeH="0" baseline="0" noProof="0" dirty="0" err="1">
                <a:ln>
                  <a:noFill/>
                </a:ln>
                <a:solidFill>
                  <a:srgbClr val="000000"/>
                </a:solidFill>
                <a:effectLst/>
                <a:uLnTx/>
                <a:uFillTx/>
                <a:latin typeface="Helvetica"/>
                <a:ea typeface="Helvetica"/>
                <a:cs typeface="Helvetica"/>
                <a:sym typeface="Helvetica"/>
              </a:rPr>
              <a:t>una</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Roth IRA</a:t>
            </a:r>
          </a:p>
        </p:txBody>
      </p:sp>
      <p:sp>
        <p:nvSpPr>
          <p:cNvPr id="78" name="TextBox 78"/>
          <p:cNvSpPr txBox="1"/>
          <p:nvPr/>
        </p:nvSpPr>
        <p:spPr>
          <a:xfrm>
            <a:off x="9675305" y="4176625"/>
            <a:ext cx="2431826" cy="422360"/>
          </a:xfrm>
          <a:prstGeom prst="rect">
            <a:avLst/>
          </a:prstGeom>
        </p:spPr>
        <p:txBody>
          <a:bodyPr wrap="square"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Roth IRA %</a:t>
            </a:r>
          </a:p>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9 </a:t>
            </a:r>
            <a:r>
              <a:rPr lang="en-US" sz="1400" b="1" dirty="0" err="1">
                <a:solidFill>
                  <a:srgbClr val="000000"/>
                </a:solidFill>
                <a:latin typeface="Helvetica Bold"/>
                <a:ea typeface="Helvetica Bold"/>
                <a:cs typeface="Helvetica Bold"/>
                <a:sym typeface="Helvetica Bold"/>
              </a:rPr>
              <a:t>rentabilidad</a:t>
            </a: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 65 = </a:t>
            </a:r>
            <a:r>
              <a:rPr kumimoji="0" lang="en-US" sz="1400" b="1" i="0" u="none" strike="noStrike" kern="1200" cap="none" spc="0" normalizeH="0" baseline="0" noProof="0" dirty="0">
                <a:ln>
                  <a:noFill/>
                </a:ln>
                <a:solidFill>
                  <a:srgbClr val="00B050"/>
                </a:solidFill>
                <a:effectLst/>
                <a:uLnTx/>
                <a:uFillTx/>
                <a:latin typeface="Helvetica Bold"/>
                <a:ea typeface="Helvetica Bold"/>
                <a:cs typeface="Helvetica Bold"/>
                <a:sym typeface="Helvetica Bold"/>
              </a:rPr>
              <a:t>$300,649</a:t>
            </a:r>
            <a:r>
              <a:rPr kumimoji="0" lang="en-US" sz="1400" b="0" i="0" u="none" strike="noStrike" kern="1200" cap="none" spc="0" normalizeH="0" baseline="0" noProof="0" dirty="0">
                <a:ln>
                  <a:noFill/>
                </a:ln>
                <a:solidFill>
                  <a:srgbClr val="00B050"/>
                </a:solidFill>
                <a:effectLst/>
                <a:uLnTx/>
                <a:uFillTx/>
                <a:latin typeface="Helvetica"/>
                <a:ea typeface="Helvetica"/>
                <a:cs typeface="Helvetica"/>
                <a:sym typeface="Helvetica"/>
              </a:rPr>
              <a:t>  </a:t>
            </a:r>
          </a:p>
        </p:txBody>
      </p:sp>
      <p:sp>
        <p:nvSpPr>
          <p:cNvPr id="79" name="TextBox 79"/>
          <p:cNvSpPr txBox="1"/>
          <p:nvPr/>
        </p:nvSpPr>
        <p:spPr>
          <a:xfrm>
            <a:off x="9862904" y="5857025"/>
            <a:ext cx="2316391" cy="366767"/>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a:solidFill>
                  <a:srgbClr val="000000"/>
                </a:solidFill>
                <a:latin typeface="Helvetica"/>
                <a:ea typeface="Helvetica"/>
                <a:cs typeface="Helvetica"/>
                <a:sym typeface="Helvetica"/>
              </a:rPr>
              <a:t>Dinero </a:t>
            </a:r>
            <a:r>
              <a:rPr lang="en-US" sz="1600" dirty="0" err="1">
                <a:solidFill>
                  <a:srgbClr val="000000"/>
                </a:solidFill>
                <a:latin typeface="Helvetica"/>
                <a:ea typeface="Helvetica"/>
                <a:cs typeface="Helvetica"/>
                <a:sym typeface="Helvetica"/>
              </a:rPr>
              <a:t>en</a:t>
            </a:r>
            <a:r>
              <a:rPr lang="en-US" sz="1600" dirty="0">
                <a:solidFill>
                  <a:srgbClr val="000000"/>
                </a:solidFill>
                <a:latin typeface="Helvetica"/>
                <a:ea typeface="Helvetica"/>
                <a:cs typeface="Helvetica"/>
                <a:sym typeface="Helvetica"/>
              </a:rPr>
              <a:t> un </a:t>
            </a:r>
            <a:r>
              <a:rPr lang="en-US" sz="1600" dirty="0" err="1">
                <a:solidFill>
                  <a:srgbClr val="000000"/>
                </a:solidFill>
                <a:latin typeface="Helvetica"/>
                <a:ea typeface="Helvetica"/>
                <a:cs typeface="Helvetica"/>
                <a:sym typeface="Helvetica"/>
              </a:rPr>
              <a:t>plazo</a:t>
            </a:r>
            <a:r>
              <a:rPr lang="en-US" sz="1600" dirty="0">
                <a:solidFill>
                  <a:srgbClr val="000000"/>
                </a:solidFill>
                <a:latin typeface="Helvetica"/>
                <a:ea typeface="Helvetica"/>
                <a:cs typeface="Helvetica"/>
                <a:sym typeface="Helvetica"/>
              </a:rPr>
              <a:t> de 7 días</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80" name="TextBox 80"/>
          <p:cNvSpPr txBox="1"/>
          <p:nvPr/>
        </p:nvSpPr>
        <p:spPr>
          <a:xfrm>
            <a:off x="9909701" y="6290775"/>
            <a:ext cx="2430831" cy="264175"/>
          </a:xfrm>
          <a:prstGeom prst="rect">
            <a:avLst/>
          </a:prstGeom>
        </p:spPr>
        <p:txBody>
          <a:bodyPr wrap="square" lIns="0" tIns="0" rIns="0" bIns="0" rtlCol="0" anchor="t">
            <a:spAutoFit/>
          </a:bodyPr>
          <a:lstStyle/>
          <a:p>
            <a:pPr marL="0" marR="0" lvl="0" indent="0" algn="l" defTabSz="609630" rtl="0" eaLnBrk="1" fontAlgn="auto" latinLnBrk="0" hangingPunct="1">
              <a:lnSpc>
                <a:spcPts val="2160"/>
              </a:lnSpc>
              <a:spcBef>
                <a:spcPts val="0"/>
              </a:spcBef>
              <a:spcAft>
                <a:spcPts val="0"/>
              </a:spcAft>
              <a:buClrTx/>
              <a:buSzTx/>
              <a:buFontTx/>
              <a:buNone/>
              <a:tabLst/>
              <a:defRPr/>
            </a:pPr>
            <a:r>
              <a:rPr lang="en-US" sz="1600" dirty="0">
                <a:solidFill>
                  <a:srgbClr val="000000"/>
                </a:solidFill>
                <a:latin typeface="Helvetica"/>
                <a:ea typeface="Helvetica"/>
                <a:cs typeface="Helvetica"/>
                <a:sym typeface="Helvetica"/>
              </a:rPr>
              <a:t>Ambas </a:t>
            </a:r>
            <a:r>
              <a:rPr lang="en-US" sz="1600" dirty="0" err="1">
                <a:solidFill>
                  <a:srgbClr val="000000"/>
                </a:solidFill>
                <a:latin typeface="Helvetica"/>
                <a:ea typeface="Helvetica"/>
                <a:cs typeface="Helvetica"/>
                <a:sym typeface="Helvetica"/>
              </a:rPr>
              <a:t>cuentasadas</a:t>
            </a:r>
            <a:endPar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grpSp>
        <p:nvGrpSpPr>
          <p:cNvPr id="81" name="Group 81"/>
          <p:cNvGrpSpPr/>
          <p:nvPr/>
        </p:nvGrpSpPr>
        <p:grpSpPr>
          <a:xfrm>
            <a:off x="5939345" y="5910405"/>
            <a:ext cx="313310" cy="242047"/>
            <a:chOff x="0" y="0"/>
            <a:chExt cx="626620" cy="484094"/>
          </a:xfrm>
        </p:grpSpPr>
        <p:sp>
          <p:nvSpPr>
            <p:cNvPr id="82" name="Freeform 82"/>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83"/>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5" name="Freeform 85"/>
          <p:cNvSpPr/>
          <p:nvPr/>
        </p:nvSpPr>
        <p:spPr>
          <a:xfrm>
            <a:off x="9542039" y="6266983"/>
            <a:ext cx="304191" cy="244792"/>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87"/>
          <p:cNvSpPr txBox="1"/>
          <p:nvPr/>
        </p:nvSpPr>
        <p:spPr>
          <a:xfrm>
            <a:off x="6867562" y="6460575"/>
            <a:ext cx="256350" cy="447238"/>
          </a:xfrm>
          <a:prstGeom prst="rect">
            <a:avLst/>
          </a:prstGeom>
        </p:spPr>
        <p:txBody>
          <a:bodyPr wrap="square" lIns="0" tIns="0" rIns="0" bIns="0" rtlCol="0" anchor="t">
            <a:spAutoFit/>
          </a:bodyPr>
          <a:lstStyle/>
          <a:p>
            <a:pPr marL="0" marR="0" lvl="0" indent="0" algn="l" defTabSz="609630" rtl="0" eaLnBrk="1" fontAlgn="auto" latinLnBrk="0" hangingPunct="1">
              <a:lnSpc>
                <a:spcPts val="3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A</a:t>
            </a:r>
          </a:p>
        </p:txBody>
      </p:sp>
      <p:sp>
        <p:nvSpPr>
          <p:cNvPr id="88" name="TextBox 88"/>
          <p:cNvSpPr txBox="1"/>
          <p:nvPr/>
        </p:nvSpPr>
        <p:spPr>
          <a:xfrm>
            <a:off x="10558172" y="6500650"/>
            <a:ext cx="362722" cy="447238"/>
          </a:xfrm>
          <a:prstGeom prst="rect">
            <a:avLst/>
          </a:prstGeom>
        </p:spPr>
        <p:txBody>
          <a:bodyPr wrap="square" lIns="0" tIns="0" rIns="0" bIns="0" rtlCol="0" anchor="t">
            <a:spAutoFit/>
          </a:bodyPr>
          <a:lstStyle/>
          <a:p>
            <a:pPr marL="0" marR="0" lvl="0" indent="0" algn="l" defTabSz="609630" rtl="0" eaLnBrk="1" fontAlgn="auto" latinLnBrk="0" hangingPunct="1">
              <a:lnSpc>
                <a:spcPts val="3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B</a:t>
            </a:r>
          </a:p>
        </p:txBody>
      </p:sp>
      <p:sp>
        <p:nvSpPr>
          <p:cNvPr id="89" name="TextBox 89"/>
          <p:cNvSpPr txBox="1"/>
          <p:nvPr/>
        </p:nvSpPr>
        <p:spPr>
          <a:xfrm>
            <a:off x="8694853" y="6451163"/>
            <a:ext cx="572869" cy="487313"/>
          </a:xfrm>
          <a:prstGeom prst="rect">
            <a:avLst/>
          </a:prstGeom>
        </p:spPr>
        <p:txBody>
          <a:bodyPr lIns="0" tIns="0" rIns="0" bIns="0" rtlCol="0" anchor="t">
            <a:spAutoFit/>
          </a:bodyPr>
          <a:lstStyle/>
          <a:p>
            <a:pPr marL="0" marR="0" lvl="0" indent="0" algn="l"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or</a:t>
            </a:r>
          </a:p>
        </p:txBody>
      </p:sp>
      <p:sp>
        <p:nvSpPr>
          <p:cNvPr id="90" name="TextBox 90"/>
          <p:cNvSpPr txBox="1"/>
          <p:nvPr/>
        </p:nvSpPr>
        <p:spPr>
          <a:xfrm>
            <a:off x="10200804" y="3202582"/>
            <a:ext cx="1291455" cy="718145"/>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a:ea typeface="Helvetica"/>
                <a:cs typeface="Helvetica"/>
                <a:sym typeface="Helvetica"/>
              </a:rPr>
              <a:t>Invierto</a:t>
            </a:r>
            <a:r>
              <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r>
              <a:rPr kumimoji="0" lang="en-US" sz="1400" b="0" i="0" u="none" strike="noStrike" kern="1200" cap="none" spc="0" normalizeH="0" baseline="0" noProof="0" dirty="0" err="1">
                <a:ln>
                  <a:noFill/>
                </a:ln>
                <a:solidFill>
                  <a:srgbClr val="000000"/>
                </a:solidFill>
                <a:effectLst/>
                <a:uLnTx/>
                <a:uFillTx/>
                <a:latin typeface="Helvetica"/>
                <a:ea typeface="Helvetica"/>
                <a:cs typeface="Helvetica"/>
                <a:sym typeface="Helvetica"/>
              </a:rPr>
              <a:t>los</a:t>
            </a:r>
            <a:r>
              <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a:p>
            <a:pPr marL="0" marR="0" lvl="0" indent="0" algn="ctr" defTabSz="609630" rtl="0" eaLnBrk="1" fontAlgn="auto" latinLnBrk="0" hangingPunct="1">
              <a:lnSpc>
                <a:spcPts val="1387"/>
              </a:lnSpc>
              <a:spcBef>
                <a:spcPts val="0"/>
              </a:spcBef>
              <a:spcAft>
                <a:spcPts val="0"/>
              </a:spcAft>
              <a:buClrTx/>
              <a:buSzTx/>
              <a:buFontTx/>
              <a:buNone/>
              <a:tabLst/>
              <a:defRPr/>
            </a:pPr>
            <a:r>
              <a:rPr lang="en-US" sz="1400" dirty="0" err="1">
                <a:solidFill>
                  <a:srgbClr val="000000"/>
                </a:solidFill>
                <a:latin typeface="Helvetica Bold"/>
                <a:ea typeface="Helvetica"/>
                <a:cs typeface="Helvetica"/>
                <a:sym typeface="Helvetica Bold"/>
              </a:rPr>
              <a:t>ahorros</a:t>
            </a:r>
            <a:r>
              <a:rPr lang="en-US" sz="1400" dirty="0">
                <a:solidFill>
                  <a:srgbClr val="000000"/>
                </a:solidFill>
                <a:latin typeface="Helvetica Bold"/>
                <a:ea typeface="Helvetica"/>
                <a:cs typeface="Helvetica"/>
                <a:sym typeface="Helvetica Bold"/>
              </a:rPr>
              <a:t> de </a:t>
            </a:r>
            <a:r>
              <a:rPr lang="en-US" sz="1400" b="1" dirty="0">
                <a:solidFill>
                  <a:srgbClr val="000000"/>
                </a:solidFill>
                <a:latin typeface="Helvetica Bold"/>
                <a:ea typeface="Helvetica"/>
                <a:cs typeface="Helvetica"/>
                <a:sym typeface="Helvetica Bold"/>
              </a:rPr>
              <a:t>$163 </a:t>
            </a:r>
            <a:r>
              <a:rPr lang="en-US" sz="1400" b="1" dirty="0" err="1">
                <a:solidFill>
                  <a:srgbClr val="000000"/>
                </a:solidFill>
                <a:latin typeface="Helvetica Bold"/>
                <a:ea typeface="Helvetica"/>
                <a:cs typeface="Helvetica"/>
                <a:sym typeface="Helvetica Bold"/>
              </a:rPr>
              <a:t>en</a:t>
            </a:r>
            <a:r>
              <a:rPr lang="en-US" sz="1400" b="1" dirty="0">
                <a:solidFill>
                  <a:srgbClr val="000000"/>
                </a:solidFill>
                <a:latin typeface="Helvetica Bold"/>
                <a:ea typeface="Helvetica"/>
                <a:cs typeface="Helvetica"/>
                <a:sym typeface="Helvetica Bold"/>
              </a:rPr>
              <a:t> </a:t>
            </a:r>
            <a:r>
              <a:rPr lang="en-US" sz="1400" b="1" dirty="0" err="1">
                <a:solidFill>
                  <a:srgbClr val="000000"/>
                </a:solidFill>
                <a:latin typeface="Helvetica Bold"/>
                <a:ea typeface="Helvetica"/>
                <a:cs typeface="Helvetica"/>
                <a:sym typeface="Helvetica Bold"/>
              </a:rPr>
              <a:t>una</a:t>
            </a:r>
            <a:endPar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rPr>
              <a:t>Roth IRA  </a:t>
            </a:r>
          </a:p>
        </p:txBody>
      </p:sp>
      <p:pic>
        <p:nvPicPr>
          <p:cNvPr id="91" name="Picture 90">
            <a:extLst>
              <a:ext uri="{FF2B5EF4-FFF2-40B4-BE49-F238E27FC236}">
                <a16:creationId xmlns:a16="http://schemas.microsoft.com/office/drawing/2014/main" id="{2551010B-08C9-88D1-CBE8-761B164A3DF8}"/>
              </a:ext>
            </a:extLst>
          </p:cNvPr>
          <p:cNvPicPr>
            <a:picLocks noChangeAspect="1"/>
          </p:cNvPicPr>
          <p:nvPr/>
        </p:nvPicPr>
        <p:blipFill>
          <a:blip r:embed="rId12"/>
          <a:stretch>
            <a:fillRect/>
          </a:stretch>
        </p:blipFill>
        <p:spPr>
          <a:xfrm>
            <a:off x="5960108" y="5316177"/>
            <a:ext cx="310923" cy="243861"/>
          </a:xfrm>
          <a:prstGeom prst="rect">
            <a:avLst/>
          </a:prstGeom>
        </p:spPr>
      </p:pic>
      <p:sp>
        <p:nvSpPr>
          <p:cNvPr id="93" name="TextBox 92">
            <a:extLst>
              <a:ext uri="{FF2B5EF4-FFF2-40B4-BE49-F238E27FC236}">
                <a16:creationId xmlns:a16="http://schemas.microsoft.com/office/drawing/2014/main" id="{70AEC4BA-ADD0-4B70-C8A6-7A5574370303}"/>
              </a:ext>
            </a:extLst>
          </p:cNvPr>
          <p:cNvSpPr txBox="1"/>
          <p:nvPr/>
        </p:nvSpPr>
        <p:spPr>
          <a:xfrm>
            <a:off x="6213430" y="5268967"/>
            <a:ext cx="36605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Helvetica" panose="020B0604020202020204" pitchFamily="34" charset="0"/>
                <a:cs typeface="Helvetica" panose="020B0604020202020204" pitchFamily="34" charset="0"/>
              </a:rPr>
              <a:t>O </a:t>
            </a:r>
            <a:r>
              <a:rPr lang="en-US" sz="1600" dirty="0" err="1">
                <a:solidFill>
                  <a:prstClr val="black"/>
                </a:solidFill>
                <a:latin typeface="Helvetica" panose="020B0604020202020204" pitchFamily="34" charset="0"/>
                <a:cs typeface="Helvetica" panose="020B0604020202020204" pitchFamily="34" charset="0"/>
              </a:rPr>
              <a:t>bienuna</a:t>
            </a:r>
            <a:r>
              <a:rPr lang="en-US" sz="1600" dirty="0">
                <a:solidFill>
                  <a:prstClr val="black"/>
                </a:solidFill>
                <a:latin typeface="Helvetica" panose="020B0604020202020204" pitchFamily="34" charset="0"/>
                <a:cs typeface="Helvetica" panose="020B0604020202020204" pitchFamily="34" charset="0"/>
              </a:rPr>
              <a:t> </a:t>
            </a:r>
            <a:r>
              <a:rPr lang="en-US" sz="1600" dirty="0" err="1">
                <a:solidFill>
                  <a:prstClr val="black"/>
                </a:solidFill>
                <a:latin typeface="Helvetica" panose="020B0604020202020204" pitchFamily="34" charset="0"/>
                <a:cs typeface="Helvetica" panose="020B0604020202020204" pitchFamily="34" charset="0"/>
              </a:rPr>
              <a:t>cosa</a:t>
            </a:r>
            <a:r>
              <a:rPr lang="en-US" sz="1600" dirty="0">
                <a:solidFill>
                  <a:prstClr val="black"/>
                </a:solidFill>
                <a:latin typeface="Helvetica" panose="020B0604020202020204" pitchFamily="34" charset="0"/>
                <a:cs typeface="Helvetica" panose="020B0604020202020204" pitchFamily="34" charset="0"/>
              </a:rPr>
              <a:t> O la </a:t>
            </a:r>
            <a:r>
              <a:rPr lang="en-US" sz="1600" dirty="0" err="1">
                <a:solidFill>
                  <a:prstClr val="black"/>
                </a:solidFill>
                <a:latin typeface="Helvetica" panose="020B0604020202020204" pitchFamily="34" charset="0"/>
                <a:cs typeface="Helvetica" panose="020B0604020202020204" pitchFamily="34" charset="0"/>
              </a:rPr>
              <a:t>otra</a:t>
            </a:r>
            <a:r>
              <a:rPr lang="en-US" sz="1600" dirty="0">
                <a:solidFill>
                  <a:prstClr val="black"/>
                </a:solidFill>
                <a:latin typeface="Helvetica" panose="020B0604020202020204" pitchFamily="34" charset="0"/>
                <a:cs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Helvetica" panose="020B0604020202020204" pitchFamily="34" charset="0"/>
                <a:cs typeface="Helvetica" panose="020B0604020202020204" pitchFamily="34" charset="0"/>
              </a:rPr>
              <a:t> </a:t>
            </a:r>
            <a:r>
              <a:rPr lang="en-US" sz="1600" dirty="0" err="1">
                <a:solidFill>
                  <a:prstClr val="black"/>
                </a:solidFill>
                <a:latin typeface="Helvetica" panose="020B0604020202020204" pitchFamily="34" charset="0"/>
                <a:cs typeface="Helvetica" panose="020B0604020202020204" pitchFamily="34" charset="0"/>
              </a:rPr>
              <a:t>pero</a:t>
            </a:r>
            <a:r>
              <a:rPr lang="en-US" sz="1600" dirty="0">
                <a:solidFill>
                  <a:prstClr val="black"/>
                </a:solidFill>
                <a:latin typeface="Helvetica" panose="020B0604020202020204" pitchFamily="34" charset="0"/>
                <a:cs typeface="Helvetica" panose="020B0604020202020204" pitchFamily="34" charset="0"/>
              </a:rPr>
              <a:t> no ambas</a:t>
            </a: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p>
        </p:txBody>
      </p:sp>
      <p:sp>
        <p:nvSpPr>
          <p:cNvPr id="95" name="TextBox 94">
            <a:extLst>
              <a:ext uri="{FF2B5EF4-FFF2-40B4-BE49-F238E27FC236}">
                <a16:creationId xmlns:a16="http://schemas.microsoft.com/office/drawing/2014/main" id="{A1CCECB6-0FD5-E05E-825B-A15C3EF9B14A}"/>
              </a:ext>
            </a:extLst>
          </p:cNvPr>
          <p:cNvSpPr txBox="1"/>
          <p:nvPr/>
        </p:nvSpPr>
        <p:spPr>
          <a:xfrm>
            <a:off x="9885007" y="5295298"/>
            <a:ext cx="182450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Helvetica" panose="020B0604020202020204" pitchFamily="34" charset="0"/>
                <a:cs typeface="Helvetica" panose="020B0604020202020204" pitchFamily="34" charset="0"/>
              </a:rPr>
              <a:t>Cu </a:t>
            </a:r>
            <a:r>
              <a:rPr lang="en-US" sz="1600" dirty="0" err="1">
                <a:solidFill>
                  <a:prstClr val="black"/>
                </a:solidFill>
                <a:latin typeface="Helvetica" panose="020B0604020202020204" pitchFamily="34" charset="0"/>
                <a:cs typeface="Helvetica" panose="020B0604020202020204" pitchFamily="34" charset="0"/>
              </a:rPr>
              <a:t>Separadas</a:t>
            </a:r>
            <a:endPar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96" name="Picture 95">
            <a:extLst>
              <a:ext uri="{FF2B5EF4-FFF2-40B4-BE49-F238E27FC236}">
                <a16:creationId xmlns:a16="http://schemas.microsoft.com/office/drawing/2014/main" id="{A38A66CC-6C39-87BB-7BA4-32FA921E27D5}"/>
              </a:ext>
            </a:extLst>
          </p:cNvPr>
          <p:cNvPicPr>
            <a:picLocks noChangeAspect="1"/>
          </p:cNvPicPr>
          <p:nvPr/>
        </p:nvPicPr>
        <p:blipFill>
          <a:blip r:embed="rId13"/>
          <a:stretch>
            <a:fillRect/>
          </a:stretch>
        </p:blipFill>
        <p:spPr>
          <a:xfrm>
            <a:off x="9543650" y="5327480"/>
            <a:ext cx="310923" cy="243861"/>
          </a:xfrm>
          <a:prstGeom prst="rect">
            <a:avLst/>
          </a:prstGeom>
        </p:spPr>
      </p:pic>
      <p:sp>
        <p:nvSpPr>
          <p:cNvPr id="94" name="TextBox 93">
            <a:extLst>
              <a:ext uri="{FF2B5EF4-FFF2-40B4-BE49-F238E27FC236}">
                <a16:creationId xmlns:a16="http://schemas.microsoft.com/office/drawing/2014/main" id="{980BD3A4-F866-0B8A-62D9-720930025F94}"/>
              </a:ext>
            </a:extLst>
          </p:cNvPr>
          <p:cNvSpPr txBox="1"/>
          <p:nvPr/>
        </p:nvSpPr>
        <p:spPr>
          <a:xfrm>
            <a:off x="7430147" y="-15051"/>
            <a:ext cx="63879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us" b="1" i="0" u="sng"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¿Qué programa le gustaría?</a:t>
            </a:r>
          </a:p>
        </p:txBody>
      </p:sp>
      <p:sp>
        <p:nvSpPr>
          <p:cNvPr id="99" name="TextBox 98">
            <a:extLst>
              <a:ext uri="{FF2B5EF4-FFF2-40B4-BE49-F238E27FC236}">
                <a16:creationId xmlns:a16="http://schemas.microsoft.com/office/drawing/2014/main" id="{11BBB401-84F7-D5B5-0334-76602D336EEB}"/>
              </a:ext>
            </a:extLst>
          </p:cNvPr>
          <p:cNvSpPr txBox="1"/>
          <p:nvPr/>
        </p:nvSpPr>
        <p:spPr>
          <a:xfrm>
            <a:off x="5810499" y="548551"/>
            <a:ext cx="2867364" cy="464230"/>
          </a:xfrm>
          <a:prstGeom prst="rect">
            <a:avLst/>
          </a:prstGeom>
          <a:noFill/>
        </p:spPr>
        <p:txBody>
          <a:bodyPr wrap="square">
            <a:spAutoFit/>
          </a:bodyPr>
          <a:lstStyle/>
          <a:p>
            <a:pPr marL="180340" marR="5080" lvl="0" indent="-168275" algn="ctr" defTabSz="457200" rtl="0" eaLnBrk="1" fontAlgn="auto" latinLnBrk="0" hangingPunct="1">
              <a:lnSpc>
                <a:spcPts val="1300"/>
              </a:lnSpc>
              <a:spcBef>
                <a:spcPts val="260"/>
              </a:spcBef>
              <a:spcAft>
                <a:spcPts val="0"/>
              </a:spcAft>
              <a:buClrTx/>
              <a:buSzTx/>
              <a:buFontTx/>
              <a:buNone/>
              <a:tabLst/>
              <a:defRPr/>
            </a:pPr>
            <a:r>
              <a:rPr kumimoji="0" lang="es-US" sz="1400" b="1" i="0" u="none" strike="noStrike" kern="1200" cap="none" spc="0" normalizeH="0" baseline="0" noProof="0" dirty="0">
                <a:ln>
                  <a:noFill/>
                </a:ln>
                <a:solidFill>
                  <a:srgbClr val="FF0000"/>
                </a:solidFill>
                <a:effectLst/>
                <a:uLnTx/>
                <a:uFillTx/>
                <a:latin typeface="Helvetica" pitchFamily="2" charset="0"/>
                <a:ea typeface="+mn-ea"/>
                <a:cs typeface="Trebuchet MS"/>
              </a:rPr>
              <a:t>SEGURO DE VIDA UNIVERSAL </a:t>
            </a:r>
          </a:p>
          <a:p>
            <a:pPr marL="180340" marR="5080" lvl="0" indent="-168275" algn="ctr" defTabSz="457200" rtl="0" eaLnBrk="1" fontAlgn="auto" latinLnBrk="0" hangingPunct="1">
              <a:lnSpc>
                <a:spcPts val="1300"/>
              </a:lnSpc>
              <a:spcBef>
                <a:spcPts val="260"/>
              </a:spcBef>
              <a:spcAft>
                <a:spcPts val="0"/>
              </a:spcAft>
              <a:buClrTx/>
              <a:buSzTx/>
              <a:buFontTx/>
              <a:buNone/>
              <a:tabLst/>
              <a:defRPr/>
            </a:pPr>
            <a:r>
              <a:rPr kumimoji="0" lang="es-US" sz="1400" b="1" i="0" u="none" strike="noStrike" kern="1200" cap="none" spc="0" normalizeH="0" baseline="0" noProof="0" dirty="0">
                <a:ln>
                  <a:noFill/>
                </a:ln>
                <a:solidFill>
                  <a:srgbClr val="FF0000"/>
                </a:solidFill>
                <a:effectLst/>
                <a:uLnTx/>
                <a:uFillTx/>
                <a:latin typeface="Helvetica" pitchFamily="2" charset="0"/>
                <a:ea typeface="+mn-ea"/>
                <a:cs typeface="Trebuchet MS"/>
              </a:rPr>
              <a:t>INDEXADO (IUL)</a:t>
            </a:r>
            <a:endParaRPr kumimoji="0" lang="es-US" sz="1400" b="0" i="0" u="none" strike="noStrike" kern="1200" cap="none" spc="0" normalizeH="0" baseline="0" noProof="0" dirty="0">
              <a:ln>
                <a:noFill/>
              </a:ln>
              <a:solidFill>
                <a:srgbClr val="FF0000"/>
              </a:solidFill>
              <a:effectLst/>
              <a:uLnTx/>
              <a:uFillTx/>
              <a:latin typeface="Helvetica" pitchFamily="2" charset="0"/>
              <a:ea typeface="+mn-ea"/>
              <a:cs typeface="Trebuchet MS"/>
            </a:endParaRPr>
          </a:p>
        </p:txBody>
      </p:sp>
      <p:sp>
        <p:nvSpPr>
          <p:cNvPr id="101" name="TextBox 100">
            <a:extLst>
              <a:ext uri="{FF2B5EF4-FFF2-40B4-BE49-F238E27FC236}">
                <a16:creationId xmlns:a16="http://schemas.microsoft.com/office/drawing/2014/main" id="{A3E14E6F-5A4F-BA59-493A-A139C2EBCED2}"/>
              </a:ext>
            </a:extLst>
          </p:cNvPr>
          <p:cNvSpPr txBox="1"/>
          <p:nvPr/>
        </p:nvSpPr>
        <p:spPr>
          <a:xfrm>
            <a:off x="8412303" y="557013"/>
            <a:ext cx="3779698" cy="836126"/>
          </a:xfrm>
          <a:prstGeom prst="rect">
            <a:avLst/>
          </a:prstGeom>
          <a:noFill/>
        </p:spPr>
        <p:txBody>
          <a:bodyPr wrap="square">
            <a:spAutoFit/>
          </a:bodyPr>
          <a:lstStyle/>
          <a:p>
            <a:pPr marL="12700" marR="5080" lvl="0" indent="330835" algn="ctr" defTabSz="457200" rtl="0" eaLnBrk="1" fontAlgn="auto" latinLnBrk="0" hangingPunct="1">
              <a:lnSpc>
                <a:spcPts val="1300"/>
              </a:lnSpc>
              <a:spcBef>
                <a:spcPts val="260"/>
              </a:spcBef>
              <a:spcAft>
                <a:spcPts val="0"/>
              </a:spcAft>
              <a:buClrTx/>
              <a:buSzTx/>
              <a:buFontTx/>
              <a:buNone/>
              <a:tabLst/>
              <a:defRPr/>
            </a:pPr>
            <a:r>
              <a:rPr kumimoji="0" lang="es-ES" sz="1400" b="1" i="0" u="none" strike="noStrike" kern="1200" cap="none" spc="0" normalizeH="0" baseline="0" noProof="0" dirty="0">
                <a:ln>
                  <a:noFill/>
                </a:ln>
                <a:solidFill>
                  <a:srgbClr val="33526F"/>
                </a:solidFill>
                <a:effectLst/>
                <a:uLnTx/>
                <a:uFillTx/>
                <a:latin typeface="Helvetica" pitchFamily="2" charset="0"/>
                <a:ea typeface="+mn-ea"/>
                <a:cs typeface="Trebuchet MS"/>
              </a:rPr>
              <a:t>COMPRE UN SEGURO ATÉRMINO E INVIERTA </a:t>
            </a:r>
          </a:p>
          <a:p>
            <a:pPr marL="12700" marR="5080" lvl="0" indent="330835" algn="ctr" defTabSz="457200" rtl="0" eaLnBrk="1" fontAlgn="auto" latinLnBrk="0" hangingPunct="1">
              <a:lnSpc>
                <a:spcPts val="1300"/>
              </a:lnSpc>
              <a:spcBef>
                <a:spcPts val="260"/>
              </a:spcBef>
              <a:spcAft>
                <a:spcPts val="0"/>
              </a:spcAft>
              <a:buClrTx/>
              <a:buSzTx/>
              <a:buFontTx/>
              <a:buNone/>
              <a:tabLst/>
              <a:defRPr/>
            </a:pPr>
            <a:r>
              <a:rPr kumimoji="0" lang="es-ES" sz="1400" b="1" i="0" u="none" strike="noStrike" kern="1200" cap="none" spc="0" normalizeH="0" baseline="0" noProof="0" dirty="0">
                <a:ln>
                  <a:noFill/>
                </a:ln>
                <a:solidFill>
                  <a:srgbClr val="33526F"/>
                </a:solidFill>
                <a:effectLst/>
                <a:uLnTx/>
                <a:uFillTx/>
                <a:latin typeface="Helvetica" pitchFamily="2" charset="0"/>
                <a:ea typeface="+mn-ea"/>
                <a:cs typeface="Trebuchet MS"/>
              </a:rPr>
              <a:t>LA DIFERENCIA EN UN PLAN </a:t>
            </a:r>
          </a:p>
          <a:p>
            <a:pPr marL="12700" marR="5080" lvl="0" indent="330835" algn="ctr" defTabSz="457200" rtl="0" eaLnBrk="1" fontAlgn="auto" latinLnBrk="0" hangingPunct="1">
              <a:lnSpc>
                <a:spcPts val="1300"/>
              </a:lnSpc>
              <a:spcBef>
                <a:spcPts val="260"/>
              </a:spcBef>
              <a:spcAft>
                <a:spcPts val="0"/>
              </a:spcAft>
              <a:buClrTx/>
              <a:buSzTx/>
              <a:buFontTx/>
              <a:buNone/>
              <a:tabLst/>
              <a:defRPr/>
            </a:pPr>
            <a:r>
              <a:rPr kumimoji="0" lang="es-ES" sz="1400" b="1" i="0" u="none" strike="noStrike" kern="1200" cap="none" spc="0" normalizeH="0" baseline="0" noProof="0" dirty="0">
                <a:ln>
                  <a:noFill/>
                </a:ln>
                <a:solidFill>
                  <a:srgbClr val="33526F"/>
                </a:solidFill>
                <a:effectLst/>
                <a:uLnTx/>
                <a:uFillTx/>
                <a:latin typeface="Helvetica" pitchFamily="2" charset="0"/>
                <a:ea typeface="+mn-ea"/>
                <a:cs typeface="Trebuchet MS"/>
              </a:rPr>
              <a:t>ROTH IRA</a:t>
            </a:r>
            <a:endParaRPr kumimoji="0" lang="es-ES" sz="1400" b="0" i="0" u="none" strike="noStrike" kern="1200" cap="none" spc="0" normalizeH="0" baseline="0" noProof="0" dirty="0">
              <a:ln>
                <a:noFill/>
              </a:ln>
              <a:solidFill>
                <a:srgbClr val="33526F"/>
              </a:solidFill>
              <a:effectLst/>
              <a:uLnTx/>
              <a:uFillTx/>
              <a:latin typeface="Helvetica" pitchFamily="2" charset="0"/>
              <a:ea typeface="+mn-ea"/>
              <a:cs typeface="Trebuchet MS"/>
            </a:endParaRPr>
          </a:p>
        </p:txBody>
      </p:sp>
      <p:sp>
        <p:nvSpPr>
          <p:cNvPr id="105" name="TextBox 104">
            <a:extLst>
              <a:ext uri="{FF2B5EF4-FFF2-40B4-BE49-F238E27FC236}">
                <a16:creationId xmlns:a16="http://schemas.microsoft.com/office/drawing/2014/main" id="{6795EAD7-9191-7741-DC35-CE308B22A577}"/>
              </a:ext>
            </a:extLst>
          </p:cNvPr>
          <p:cNvSpPr txBox="1"/>
          <p:nvPr/>
        </p:nvSpPr>
        <p:spPr>
          <a:xfrm>
            <a:off x="5783961" y="4131471"/>
            <a:ext cx="2030916" cy="523220"/>
          </a:xfrm>
          <a:prstGeom prst="rect">
            <a:avLst/>
          </a:prstGeom>
          <a:noFill/>
        </p:spPr>
        <p:txBody>
          <a:bodyPr wrap="square">
            <a:spAutoFit/>
          </a:bodyPr>
          <a:lstStyle/>
          <a:p>
            <a:r>
              <a:rPr kumimoji="0" lang="es-us" sz="1400" b="1" i="0" u="none" strike="noStrike" kern="1200" cap="none" spc="-50" normalizeH="0" baseline="0" noProof="0" dirty="0">
                <a:ln>
                  <a:noFill/>
                </a:ln>
                <a:solidFill>
                  <a:prstClr val="black"/>
                </a:solidFill>
                <a:effectLst/>
                <a:uLnTx/>
                <a:uFillTx/>
                <a:latin typeface="Helvetica" pitchFamily="2" charset="0"/>
                <a:ea typeface="+mn-ea"/>
                <a:cs typeface="Trebuchet MS"/>
              </a:rPr>
              <a:t>Valor en efectivo</a:t>
            </a:r>
            <a:r>
              <a:rPr lang="es-US" sz="1400" spc="-50" dirty="0">
                <a:solidFill>
                  <a:prstClr val="black"/>
                </a:solidFill>
                <a:latin typeface="Helvetica" pitchFamily="2" charset="0"/>
                <a:cs typeface="Trebuchet MS"/>
              </a:rPr>
              <a:t> </a:t>
            </a:r>
          </a:p>
          <a:p>
            <a:r>
              <a:rPr kumimoji="0" lang="es-us" sz="1400" b="1" i="0" u="none" strike="noStrike" kern="1200" cap="none" spc="-50" normalizeH="0" baseline="0" noProof="0" dirty="0">
                <a:ln>
                  <a:noFill/>
                </a:ln>
                <a:solidFill>
                  <a:prstClr val="black"/>
                </a:solidFill>
                <a:effectLst/>
                <a:uLnTx/>
                <a:uFillTx/>
                <a:latin typeface="Helvetica" pitchFamily="2" charset="0"/>
                <a:ea typeface="+mn-ea"/>
                <a:cs typeface="Trebuchet MS"/>
              </a:rPr>
              <a:t>a los 65</a:t>
            </a:r>
            <a:r>
              <a:rPr lang="es-us" sz="1400" b="1" spc="-50" dirty="0">
                <a:solidFill>
                  <a:prstClr val="black"/>
                </a:solidFill>
                <a:latin typeface="Helvetica" pitchFamily="2" charset="0"/>
                <a:cs typeface="Trebuchet MS"/>
              </a:rPr>
              <a:t> </a:t>
            </a:r>
            <a:r>
              <a:rPr kumimoji="0" lang="es-us" sz="1400" b="1" i="0" u="none" strike="noStrike" kern="1200" cap="none" spc="-50" normalizeH="0" baseline="0" noProof="0" dirty="0">
                <a:ln>
                  <a:noFill/>
                </a:ln>
                <a:solidFill>
                  <a:prstClr val="black"/>
                </a:solidFill>
                <a:effectLst/>
                <a:uLnTx/>
                <a:uFillTx/>
                <a:latin typeface="Helvetica" pitchFamily="2" charset="0"/>
                <a:ea typeface="+mn-ea"/>
                <a:cs typeface="Trebuchet MS"/>
              </a:rPr>
              <a:t>años de edad</a:t>
            </a:r>
            <a:endParaRPr lang="en-US" sz="1400" dirty="0"/>
          </a:p>
        </p:txBody>
      </p:sp>
      <p:sp>
        <p:nvSpPr>
          <p:cNvPr id="107" name="TextBox 106">
            <a:extLst>
              <a:ext uri="{FF2B5EF4-FFF2-40B4-BE49-F238E27FC236}">
                <a16:creationId xmlns:a16="http://schemas.microsoft.com/office/drawing/2014/main" id="{71A7E9BF-75DD-4E66-808E-0E29635509E9}"/>
              </a:ext>
            </a:extLst>
          </p:cNvPr>
          <p:cNvSpPr txBox="1"/>
          <p:nvPr/>
        </p:nvSpPr>
        <p:spPr>
          <a:xfrm>
            <a:off x="7868388" y="3812479"/>
            <a:ext cx="599060" cy="276999"/>
          </a:xfrm>
          <a:prstGeom prst="rect">
            <a:avLst/>
          </a:prstGeom>
          <a:noFill/>
        </p:spPr>
        <p:txBody>
          <a:bodyPr wrap="square">
            <a:spAutoFit/>
          </a:bodyPr>
          <a:lstStyle/>
          <a:p>
            <a:r>
              <a:rPr lang="en-US" sz="1200" dirty="0">
                <a:latin typeface="Helvetica" panose="020B0604020202020204" pitchFamily="34" charset="0"/>
                <a:cs typeface="Helvetica" panose="020B0604020202020204" pitchFamily="34" charset="0"/>
              </a:rPr>
              <a:t>María</a:t>
            </a:r>
          </a:p>
        </p:txBody>
      </p:sp>
      <p:sp>
        <p:nvSpPr>
          <p:cNvPr id="109" name="TextBox 108">
            <a:extLst>
              <a:ext uri="{FF2B5EF4-FFF2-40B4-BE49-F238E27FC236}">
                <a16:creationId xmlns:a16="http://schemas.microsoft.com/office/drawing/2014/main" id="{D2B6C313-7D82-E318-07AB-E8AFCA038132}"/>
              </a:ext>
            </a:extLst>
          </p:cNvPr>
          <p:cNvSpPr txBox="1"/>
          <p:nvPr/>
        </p:nvSpPr>
        <p:spPr>
          <a:xfrm>
            <a:off x="212412" y="5110632"/>
            <a:ext cx="2451425" cy="400110"/>
          </a:xfrm>
          <a:prstGeom prst="rect">
            <a:avLst/>
          </a:prstGeom>
          <a:noFill/>
        </p:spPr>
        <p:txBody>
          <a:bodyPr wrap="square">
            <a:spAutoFit/>
          </a:bodyPr>
          <a:lstStyle/>
          <a:p>
            <a:r>
              <a:rPr lang="en-US" sz="2000" dirty="0">
                <a:latin typeface="Helvetica" panose="020B0604020202020204" pitchFamily="34" charset="0"/>
                <a:cs typeface="Helvetica" panose="020B0604020202020204" pitchFamily="34" charset="0"/>
              </a:rPr>
              <a:t>¿</a:t>
            </a:r>
            <a:r>
              <a:rPr lang="en-US" sz="2000" dirty="0" err="1">
                <a:latin typeface="Helvetica" panose="020B0604020202020204" pitchFamily="34" charset="0"/>
                <a:cs typeface="Helvetica" panose="020B0604020202020204" pitchFamily="34" charset="0"/>
              </a:rPr>
              <a:t>Registrarías</a:t>
            </a:r>
            <a:r>
              <a:rPr lang="en-US" sz="2000" dirty="0">
                <a:latin typeface="Helvetica" panose="020B0604020202020204" pitchFamily="34" charset="0"/>
                <a:cs typeface="Helvetica" panose="020B0604020202020204" pitchFamily="34" charset="0"/>
              </a:rPr>
              <a:t> </a:t>
            </a:r>
            <a:r>
              <a:rPr lang="en-US" sz="2000" dirty="0" err="1">
                <a:latin typeface="Helvetica" panose="020B0604020202020204" pitchFamily="34" charset="0"/>
                <a:cs typeface="Helvetica" panose="020B0604020202020204" pitchFamily="34" charset="0"/>
              </a:rPr>
              <a:t>esto</a:t>
            </a:r>
            <a:r>
              <a:rPr lang="en-US" sz="2000" dirty="0">
                <a:latin typeface="Helvetica" panose="020B0604020202020204" pitchFamily="34" charset="0"/>
                <a:cs typeface="Helvetica" panose="020B0604020202020204" pitchFamily="3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44074" y="3552029"/>
            <a:ext cx="2796326" cy="3305971"/>
            <a:chOff x="-1559143" y="344186"/>
            <a:chExt cx="7823044" cy="9248835"/>
          </a:xfrm>
        </p:grpSpPr>
        <p:sp>
          <p:nvSpPr>
            <p:cNvPr id="3" name="Freeform 3"/>
            <p:cNvSpPr/>
            <p:nvPr/>
          </p:nvSpPr>
          <p:spPr>
            <a:xfrm>
              <a:off x="-1559143" y="344186"/>
              <a:ext cx="7823044" cy="9248835"/>
            </a:xfrm>
            <a:custGeom>
              <a:avLst/>
              <a:gdLst/>
              <a:ahLst/>
              <a:cxnLst/>
              <a:rect l="l" t="t" r="r" b="b"/>
              <a:pathLst>
                <a:path w="8678411" h="10361764">
                  <a:moveTo>
                    <a:pt x="0" y="0"/>
                  </a:moveTo>
                  <a:lnTo>
                    <a:pt x="8678411" y="0"/>
                  </a:lnTo>
                  <a:lnTo>
                    <a:pt x="8678411" y="10361764"/>
                  </a:lnTo>
                  <a:lnTo>
                    <a:pt x="0" y="10361764"/>
                  </a:lnTo>
                  <a:lnTo>
                    <a:pt x="0" y="0"/>
                  </a:lnTo>
                  <a:close/>
                </a:path>
              </a:pathLst>
            </a:custGeom>
            <a:blipFill>
              <a:blip r:embed="rId3"/>
              <a:stretch>
                <a:fillRect t="-12758" b="-12758"/>
              </a:stretch>
            </a:blipFill>
          </p:spPr>
          <p:txBody>
            <a:bodyPr/>
            <a:lstStyle/>
            <a:p>
              <a:endParaRPr lang="en-US" sz="1200" dirty="0"/>
            </a:p>
          </p:txBody>
        </p:sp>
      </p:grpSp>
      <p:grpSp>
        <p:nvGrpSpPr>
          <p:cNvPr id="4" name="Group 4"/>
          <p:cNvGrpSpPr/>
          <p:nvPr/>
        </p:nvGrpSpPr>
        <p:grpSpPr>
          <a:xfrm>
            <a:off x="-363602" y="-547396"/>
            <a:ext cx="3418389" cy="5028200"/>
            <a:chOff x="0" y="0"/>
            <a:chExt cx="6836778" cy="10056400"/>
          </a:xfrm>
        </p:grpSpPr>
        <p:sp>
          <p:nvSpPr>
            <p:cNvPr id="5" name="Freeform 5"/>
            <p:cNvSpPr/>
            <p:nvPr/>
          </p:nvSpPr>
          <p:spPr>
            <a:xfrm>
              <a:off x="0" y="0"/>
              <a:ext cx="6836791" cy="10056368"/>
            </a:xfrm>
            <a:custGeom>
              <a:avLst/>
              <a:gdLst/>
              <a:ahLst/>
              <a:cxnLst/>
              <a:rect l="l" t="t" r="r" b="b"/>
              <a:pathLst>
                <a:path w="6836791" h="10056368">
                  <a:moveTo>
                    <a:pt x="0" y="0"/>
                  </a:moveTo>
                  <a:lnTo>
                    <a:pt x="6836791" y="0"/>
                  </a:lnTo>
                  <a:lnTo>
                    <a:pt x="6836791" y="10056368"/>
                  </a:lnTo>
                  <a:lnTo>
                    <a:pt x="0" y="10056368"/>
                  </a:lnTo>
                  <a:lnTo>
                    <a:pt x="0" y="0"/>
                  </a:lnTo>
                  <a:close/>
                </a:path>
              </a:pathLst>
            </a:custGeom>
            <a:blipFill>
              <a:blip r:embed="rId4"/>
              <a:stretch>
                <a:fillRect t="-941" b="-941"/>
              </a:stretch>
            </a:blipFill>
          </p:spPr>
          <p:txBody>
            <a:bodyPr/>
            <a:lstStyle/>
            <a:p>
              <a:endParaRPr lang="en-US" sz="1200"/>
            </a:p>
          </p:txBody>
        </p:sp>
      </p:grpSp>
      <p:grpSp>
        <p:nvGrpSpPr>
          <p:cNvPr id="6" name="Group 6"/>
          <p:cNvGrpSpPr/>
          <p:nvPr/>
        </p:nvGrpSpPr>
        <p:grpSpPr>
          <a:xfrm>
            <a:off x="-67753" y="3552028"/>
            <a:ext cx="4263998" cy="3305972"/>
            <a:chOff x="0" y="0"/>
            <a:chExt cx="8983722" cy="7049247"/>
          </a:xfrm>
        </p:grpSpPr>
        <p:sp>
          <p:nvSpPr>
            <p:cNvPr id="7" name="Freeform 7"/>
            <p:cNvSpPr/>
            <p:nvPr/>
          </p:nvSpPr>
          <p:spPr>
            <a:xfrm>
              <a:off x="0" y="0"/>
              <a:ext cx="8983726" cy="7049262"/>
            </a:xfrm>
            <a:custGeom>
              <a:avLst/>
              <a:gdLst/>
              <a:ahLst/>
              <a:cxnLst/>
              <a:rect l="l" t="t" r="r" b="b"/>
              <a:pathLst>
                <a:path w="8983726" h="7049262">
                  <a:moveTo>
                    <a:pt x="0" y="0"/>
                  </a:moveTo>
                  <a:lnTo>
                    <a:pt x="8983726" y="0"/>
                  </a:lnTo>
                  <a:lnTo>
                    <a:pt x="8983726" y="7049262"/>
                  </a:lnTo>
                  <a:lnTo>
                    <a:pt x="0" y="7049262"/>
                  </a:lnTo>
                  <a:lnTo>
                    <a:pt x="0" y="0"/>
                  </a:lnTo>
                  <a:close/>
                </a:path>
              </a:pathLst>
            </a:custGeom>
            <a:blipFill>
              <a:blip r:embed="rId5"/>
              <a:stretch>
                <a:fillRect l="-8745" r="-8745"/>
              </a:stretch>
            </a:blipFill>
          </p:spPr>
          <p:txBody>
            <a:bodyPr/>
            <a:lstStyle/>
            <a:p>
              <a:endParaRPr lang="en-US" sz="1200"/>
            </a:p>
          </p:txBody>
        </p:sp>
      </p:grpSp>
      <p:grpSp>
        <p:nvGrpSpPr>
          <p:cNvPr id="8" name="Group 8"/>
          <p:cNvGrpSpPr/>
          <p:nvPr/>
        </p:nvGrpSpPr>
        <p:grpSpPr>
          <a:xfrm>
            <a:off x="4976722" y="3154173"/>
            <a:ext cx="2963345" cy="3703827"/>
            <a:chOff x="0" y="0"/>
            <a:chExt cx="5926689" cy="7407655"/>
          </a:xfrm>
        </p:grpSpPr>
        <p:sp>
          <p:nvSpPr>
            <p:cNvPr id="9" name="Freeform 9"/>
            <p:cNvSpPr/>
            <p:nvPr/>
          </p:nvSpPr>
          <p:spPr>
            <a:xfrm>
              <a:off x="0" y="0"/>
              <a:ext cx="5926709" cy="7407656"/>
            </a:xfrm>
            <a:custGeom>
              <a:avLst/>
              <a:gdLst/>
              <a:ahLst/>
              <a:cxnLst/>
              <a:rect l="l" t="t" r="r" b="b"/>
              <a:pathLst>
                <a:path w="5926709" h="7407656">
                  <a:moveTo>
                    <a:pt x="0" y="0"/>
                  </a:moveTo>
                  <a:lnTo>
                    <a:pt x="5926709" y="0"/>
                  </a:lnTo>
                  <a:lnTo>
                    <a:pt x="5926709" y="7407656"/>
                  </a:lnTo>
                  <a:lnTo>
                    <a:pt x="0" y="7407656"/>
                  </a:lnTo>
                  <a:lnTo>
                    <a:pt x="0" y="0"/>
                  </a:lnTo>
                  <a:close/>
                </a:path>
              </a:pathLst>
            </a:custGeom>
            <a:blipFill>
              <a:blip r:embed="rId6"/>
              <a:stretch>
                <a:fillRect t="-59035" b="-59035"/>
              </a:stretch>
            </a:blipFill>
          </p:spPr>
          <p:txBody>
            <a:bodyPr/>
            <a:lstStyle/>
            <a:p>
              <a:endParaRPr lang="en-US" sz="1200"/>
            </a:p>
          </p:txBody>
        </p:sp>
      </p:grpSp>
      <p:grpSp>
        <p:nvGrpSpPr>
          <p:cNvPr id="12" name="Group 12"/>
          <p:cNvGrpSpPr>
            <a:grpSpLocks noChangeAspect="1"/>
          </p:cNvGrpSpPr>
          <p:nvPr/>
        </p:nvGrpSpPr>
        <p:grpSpPr>
          <a:xfrm>
            <a:off x="8169062" y="0"/>
            <a:ext cx="4022923" cy="3015853"/>
            <a:chOff x="0" y="0"/>
            <a:chExt cx="8045846" cy="6031706"/>
          </a:xfrm>
        </p:grpSpPr>
        <p:sp>
          <p:nvSpPr>
            <p:cNvPr id="13" name="Freeform 13"/>
            <p:cNvSpPr/>
            <p:nvPr/>
          </p:nvSpPr>
          <p:spPr>
            <a:xfrm>
              <a:off x="0" y="0"/>
              <a:ext cx="8045831" cy="6031738"/>
            </a:xfrm>
            <a:custGeom>
              <a:avLst/>
              <a:gdLst/>
              <a:ahLst/>
              <a:cxnLst/>
              <a:rect l="l" t="t" r="r" b="b"/>
              <a:pathLst>
                <a:path w="8045831" h="6031738">
                  <a:moveTo>
                    <a:pt x="0" y="0"/>
                  </a:moveTo>
                  <a:lnTo>
                    <a:pt x="8045831" y="0"/>
                  </a:lnTo>
                  <a:lnTo>
                    <a:pt x="8045831" y="6031738"/>
                  </a:lnTo>
                  <a:lnTo>
                    <a:pt x="0" y="6031738"/>
                  </a:lnTo>
                  <a:lnTo>
                    <a:pt x="0" y="0"/>
                  </a:lnTo>
                  <a:close/>
                </a:path>
              </a:pathLst>
            </a:custGeom>
            <a:blipFill>
              <a:blip r:embed="rId7"/>
              <a:stretch>
                <a:fillRect/>
              </a:stretch>
            </a:blipFill>
          </p:spPr>
          <p:txBody>
            <a:bodyPr/>
            <a:lstStyle/>
            <a:p>
              <a:endParaRPr lang="en-US" sz="1200"/>
            </a:p>
          </p:txBody>
        </p:sp>
      </p:grpSp>
      <p:sp>
        <p:nvSpPr>
          <p:cNvPr id="14" name="AutoShape 14"/>
          <p:cNvSpPr/>
          <p:nvPr/>
        </p:nvSpPr>
        <p:spPr>
          <a:xfrm>
            <a:off x="3931920" y="3429000"/>
            <a:ext cx="4328160" cy="0"/>
          </a:xfrm>
          <a:prstGeom prst="line">
            <a:avLst/>
          </a:prstGeom>
          <a:ln w="38100" cap="flat">
            <a:solidFill>
              <a:srgbClr val="000000"/>
            </a:solidFill>
            <a:prstDash val="solid"/>
            <a:headEnd type="none" w="sm" len="sm"/>
            <a:tailEnd type="none" w="sm" len="sm"/>
          </a:ln>
        </p:spPr>
        <p:txBody>
          <a:bodyPr/>
          <a:lstStyle/>
          <a:p>
            <a:endParaRPr lang="en-US" sz="1200"/>
          </a:p>
        </p:txBody>
      </p:sp>
      <p:sp>
        <p:nvSpPr>
          <p:cNvPr id="15" name="Freeform 15"/>
          <p:cNvSpPr/>
          <p:nvPr/>
        </p:nvSpPr>
        <p:spPr>
          <a:xfrm>
            <a:off x="7082292" y="3275298"/>
            <a:ext cx="4331269" cy="3582702"/>
          </a:xfrm>
          <a:custGeom>
            <a:avLst/>
            <a:gdLst/>
            <a:ahLst/>
            <a:cxnLst/>
            <a:rect l="l" t="t" r="r" b="b"/>
            <a:pathLst>
              <a:path w="6048803" h="6170774">
                <a:moveTo>
                  <a:pt x="0" y="0"/>
                </a:moveTo>
                <a:lnTo>
                  <a:pt x="6048803" y="0"/>
                </a:lnTo>
                <a:lnTo>
                  <a:pt x="6048803" y="6170774"/>
                </a:lnTo>
                <a:lnTo>
                  <a:pt x="0" y="6170774"/>
                </a:lnTo>
                <a:lnTo>
                  <a:pt x="0" y="0"/>
                </a:lnTo>
                <a:close/>
              </a:path>
            </a:pathLst>
          </a:custGeom>
          <a:blipFill>
            <a:blip r:embed="rId8"/>
            <a:stretch>
              <a:fillRect l="-83010" t="-78831" r="-53105" b="-52616"/>
            </a:stretch>
          </a:blipFill>
        </p:spPr>
        <p:txBody>
          <a:bodyPr/>
          <a:lstStyle/>
          <a:p>
            <a:endParaRPr lang="en-US" sz="1200" dirty="0"/>
          </a:p>
        </p:txBody>
      </p:sp>
      <p:sp>
        <p:nvSpPr>
          <p:cNvPr id="16" name="TextBox 16"/>
          <p:cNvSpPr txBox="1"/>
          <p:nvPr/>
        </p:nvSpPr>
        <p:spPr>
          <a:xfrm>
            <a:off x="2955418" y="648098"/>
            <a:ext cx="4396048" cy="974626"/>
          </a:xfrm>
          <a:prstGeom prst="rect">
            <a:avLst/>
          </a:prstGeom>
        </p:spPr>
        <p:txBody>
          <a:bodyPr lIns="0" tIns="0" rIns="0" bIns="0" rtlCol="0" anchor="t">
            <a:spAutoFit/>
          </a:bodyPr>
          <a:lstStyle/>
          <a:p>
            <a:pPr>
              <a:lnSpc>
                <a:spcPts val="1919"/>
              </a:lnSpc>
            </a:pPr>
            <a:r>
              <a:rPr lang="es-ES" sz="1600" b="1" dirty="0">
                <a:solidFill>
                  <a:srgbClr val="000000"/>
                </a:solidFill>
                <a:latin typeface="Helvetica Bold"/>
                <a:ea typeface="Helvetica Bold"/>
                <a:cs typeface="Helvetica Bold"/>
                <a:sym typeface="Helvetica Bold"/>
              </a:rPr>
              <a:t>"¡Nunca te limites a ti mismo!" 
"Siempre parece imposible hasta que se hace."
                                 -Nelson Mandela</a:t>
            </a:r>
            <a:endParaRPr lang="en-US" sz="1600" b="1" dirty="0">
              <a:solidFill>
                <a:srgbClr val="000000"/>
              </a:solidFill>
              <a:latin typeface="Helvetica Bold"/>
              <a:ea typeface="Helvetica Bold"/>
              <a:cs typeface="Helvetica Bold"/>
              <a:sym typeface="Helvetica Bold"/>
            </a:endParaRPr>
          </a:p>
        </p:txBody>
      </p:sp>
      <p:sp>
        <p:nvSpPr>
          <p:cNvPr id="17" name="TextBox 17"/>
          <p:cNvSpPr txBox="1"/>
          <p:nvPr/>
        </p:nvSpPr>
        <p:spPr>
          <a:xfrm>
            <a:off x="2354033" y="2100063"/>
            <a:ext cx="5825309" cy="974626"/>
          </a:xfrm>
          <a:prstGeom prst="rect">
            <a:avLst/>
          </a:prstGeom>
        </p:spPr>
        <p:txBody>
          <a:bodyPr lIns="0" tIns="0" rIns="0" bIns="0" rtlCol="0" anchor="t">
            <a:spAutoFit/>
          </a:bodyPr>
          <a:lstStyle/>
          <a:p>
            <a:pPr>
              <a:lnSpc>
                <a:spcPts val="1919"/>
              </a:lnSpc>
            </a:pPr>
            <a:r>
              <a:rPr lang="es-ES" sz="1600" b="1" dirty="0">
                <a:solidFill>
                  <a:srgbClr val="000000"/>
                </a:solidFill>
                <a:latin typeface="Helvetica Bold"/>
                <a:ea typeface="Helvetica Bold"/>
                <a:cs typeface="Helvetica Bold"/>
                <a:sym typeface="Helvetica Bold"/>
              </a:rPr>
              <a:t>"¡El poder de ayudarnos a nosotros mismos y a los demás es una gran recompensa!" ¡Esa es la diferencia entre éxito y significado!" 
                                        – Entrenador Chelly</a:t>
            </a:r>
            <a:endParaRPr lang="en-US" sz="1600" b="1" dirty="0">
              <a:solidFill>
                <a:srgbClr val="000000"/>
              </a:solidFill>
              <a:latin typeface="Helvetica Bold"/>
              <a:ea typeface="Helvetica Bold"/>
              <a:cs typeface="Helvetica Bold"/>
              <a:sym typeface="Helvetica Bold"/>
            </a:endParaRPr>
          </a:p>
        </p:txBody>
      </p:sp>
      <p:pic>
        <p:nvPicPr>
          <p:cNvPr id="18" name="Picture 17">
            <a:extLst>
              <a:ext uri="{FF2B5EF4-FFF2-40B4-BE49-F238E27FC236}">
                <a16:creationId xmlns:a16="http://schemas.microsoft.com/office/drawing/2014/main" id="{1F4B1C31-D54C-1D24-5206-349F59C6A991}"/>
              </a:ext>
            </a:extLst>
          </p:cNvPr>
          <p:cNvPicPr>
            <a:picLocks noChangeAspect="1"/>
          </p:cNvPicPr>
          <p:nvPr/>
        </p:nvPicPr>
        <p:blipFill>
          <a:blip r:embed="rId9"/>
          <a:stretch>
            <a:fillRect/>
          </a:stretch>
        </p:blipFill>
        <p:spPr>
          <a:xfrm>
            <a:off x="9401531" y="3162146"/>
            <a:ext cx="2790469" cy="36920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0323271" y="13016"/>
            <a:ext cx="1735393" cy="6831967"/>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617487" y="904408"/>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5170" y="-30715"/>
            <a:ext cx="770820" cy="6888715"/>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19050"/>
              <a:ext cx="812800" cy="831850"/>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18515" y="2775748"/>
            <a:ext cx="73491" cy="1879331"/>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812800" cy="831850"/>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9700" y="607039"/>
            <a:ext cx="1455706" cy="1289843"/>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4"/>
          <p:cNvGraphicFramePr>
            <a:graphicFrameLocks noGrp="1"/>
          </p:cNvGraphicFramePr>
          <p:nvPr>
            <p:extLst>
              <p:ext uri="{D42A27DB-BD31-4B8C-83A1-F6EECF244321}">
                <p14:modId xmlns:p14="http://schemas.microsoft.com/office/powerpoint/2010/main" val="2514124769"/>
              </p:ext>
            </p:extLst>
          </p:nvPr>
        </p:nvGraphicFramePr>
        <p:xfrm>
          <a:off x="653031" y="822422"/>
          <a:ext cx="2594790" cy="6053371"/>
        </p:xfrm>
        <a:graphic>
          <a:graphicData uri="http://schemas.openxmlformats.org/drawingml/2006/table">
            <a:tbl>
              <a:tblPr/>
              <a:tblGrid>
                <a:gridCol w="2594790">
                  <a:extLst>
                    <a:ext uri="{9D8B030D-6E8A-4147-A177-3AD203B41FA5}">
                      <a16:colId xmlns:a16="http://schemas.microsoft.com/office/drawing/2014/main" val="20000"/>
                    </a:ext>
                  </a:extLst>
                </a:gridCol>
              </a:tblGrid>
              <a:tr h="643022">
                <a:tc>
                  <a:txBody>
                    <a:bodyPr/>
                    <a:lstStyle/>
                    <a:p>
                      <a:pPr algn="ctr">
                        <a:lnSpc>
                          <a:spcPts val="4320"/>
                        </a:lnSpc>
                        <a:defRPr/>
                      </a:pPr>
                      <a:r>
                        <a:rPr lang="en-US" sz="2400" dirty="0" err="1">
                          <a:solidFill>
                            <a:srgbClr val="DBBC49"/>
                          </a:solidFill>
                          <a:latin typeface="Helvetica Bold"/>
                        </a:rPr>
                        <a:t>Solución</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937">
                <a:tc>
                  <a:txBody>
                    <a:bodyPr/>
                    <a:lstStyle/>
                    <a:p>
                      <a:pPr algn="ctr">
                        <a:lnSpc>
                          <a:spcPts val="4500"/>
                        </a:lnSpc>
                        <a:defRPr/>
                      </a:pPr>
                      <a:r>
                        <a:rPr lang="en-US" sz="1800" b="1" dirty="0" err="1">
                          <a:solidFill>
                            <a:srgbClr val="002060"/>
                          </a:solidFill>
                          <a:latin typeface="Helvetica" panose="020B0604020202020204" pitchFamily="34" charset="0"/>
                          <a:cs typeface="Helvetica" panose="020B0604020202020204" pitchFamily="34" charset="0"/>
                        </a:rPr>
                        <a:t>Protección</a:t>
                      </a:r>
                      <a:r>
                        <a:rPr lang="en-US" sz="1800" b="1" dirty="0">
                          <a:solidFill>
                            <a:srgbClr val="002060"/>
                          </a:solidFill>
                          <a:latin typeface="Helvetica" panose="020B0604020202020204" pitchFamily="34" charset="0"/>
                          <a:cs typeface="Helvetica" panose="020B0604020202020204" pitchFamily="34" charset="0"/>
                        </a:rPr>
                        <a:t> de la </a:t>
                      </a:r>
                      <a:r>
                        <a:rPr lang="en-US" sz="1800" b="1" dirty="0" err="1">
                          <a:solidFill>
                            <a:srgbClr val="002060"/>
                          </a:solidFill>
                          <a:latin typeface="Helvetica" panose="020B0604020202020204" pitchFamily="34" charset="0"/>
                          <a:cs typeface="Helvetica" panose="020B0604020202020204" pitchFamily="34" charset="0"/>
                        </a:rPr>
                        <a:t>vida</a:t>
                      </a:r>
                      <a:endParaRPr lang="en-US" sz="1800" b="1" dirty="0">
                        <a:solidFill>
                          <a:srgbClr val="002060"/>
                        </a:solidFill>
                        <a:latin typeface="Helvetica" panose="020B0604020202020204" pitchFamily="34" charset="0"/>
                        <a:cs typeface="Helvetica" panose="020B0604020202020204" pitchFamily="34" charset="0"/>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8094">
                <a:tc>
                  <a:txBody>
                    <a:bodyPr/>
                    <a:lstStyle/>
                    <a:p>
                      <a:pPr algn="ctr">
                        <a:lnSpc>
                          <a:spcPts val="4500"/>
                        </a:lnSpc>
                        <a:defRPr/>
                      </a:pPr>
                      <a:r>
                        <a:rPr lang="en-US" sz="2000" b="1" dirty="0">
                          <a:solidFill>
                            <a:srgbClr val="073763"/>
                          </a:solidFill>
                          <a:latin typeface="Helvetica Bold"/>
                        </a:rPr>
                        <a:t>Seguro de auto</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958">
                <a:tc>
                  <a:txBody>
                    <a:bodyPr/>
                    <a:lstStyle/>
                    <a:p>
                      <a:pPr algn="ctr">
                        <a:lnSpc>
                          <a:spcPts val="4500"/>
                        </a:lnSpc>
                        <a:defRPr/>
                      </a:pPr>
                      <a:r>
                        <a:rPr lang="en-US" sz="2000" b="1" dirty="0">
                          <a:solidFill>
                            <a:srgbClr val="073763"/>
                          </a:solidFill>
                          <a:latin typeface="Helvetica Bold"/>
                        </a:rPr>
                        <a:t>Seguro de casa</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lgn="ctr">
                        <a:lnSpc>
                          <a:spcPts val="4500"/>
                        </a:lnSpc>
                        <a:defRPr/>
                      </a:pPr>
                      <a:r>
                        <a:rPr lang="en-US" sz="2000" b="1" dirty="0" err="1">
                          <a:solidFill>
                            <a:srgbClr val="002060"/>
                          </a:solidFill>
                          <a:latin typeface="Helvetica" panose="020B0604020202020204" pitchFamily="34" charset="0"/>
                          <a:cs typeface="Helvetica" panose="020B0604020202020204" pitchFamily="34" charset="0"/>
                        </a:rPr>
                        <a:t>Servicios</a:t>
                      </a:r>
                      <a:r>
                        <a:rPr lang="en-US" sz="2000" b="1" dirty="0">
                          <a:solidFill>
                            <a:srgbClr val="002060"/>
                          </a:solidFill>
                          <a:latin typeface="Helvetica" panose="020B0604020202020204" pitchFamily="34" charset="0"/>
                          <a:cs typeface="Helvetica" panose="020B0604020202020204" pitchFamily="34" charset="0"/>
                        </a:rPr>
                        <a:t> </a:t>
                      </a:r>
                      <a:r>
                        <a:rPr lang="en-US" sz="2000" b="1" dirty="0" err="1">
                          <a:solidFill>
                            <a:srgbClr val="002060"/>
                          </a:solidFill>
                          <a:latin typeface="Helvetica" panose="020B0604020202020204" pitchFamily="34" charset="0"/>
                          <a:cs typeface="Helvetica" panose="020B0604020202020204" pitchFamily="34" charset="0"/>
                        </a:rPr>
                        <a:t>legales</a:t>
                      </a:r>
                      <a:endParaRPr lang="en-US" sz="2000" b="1" dirty="0">
                        <a:solidFill>
                          <a:srgbClr val="002060"/>
                        </a:solidFill>
                        <a:latin typeface="Helvetica" panose="020B0604020202020204" pitchFamily="34" charset="0"/>
                        <a:cs typeface="Helvetica" panose="020B0604020202020204" pitchFamily="34" charset="0"/>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2957">
                <a:tc>
                  <a:txBody>
                    <a:bodyPr/>
                    <a:lstStyle/>
                    <a:p>
                      <a:pPr algn="ctr">
                        <a:lnSpc>
                          <a:spcPts val="4500"/>
                        </a:lnSpc>
                        <a:defRPr/>
                      </a:pPr>
                      <a:r>
                        <a:rPr lang="es-ES" sz="2000" b="1" dirty="0">
                          <a:solidFill>
                            <a:srgbClr val="073763"/>
                          </a:solidFill>
                          <a:latin typeface="Helvetica Bold"/>
                        </a:rPr>
                        <a:t>Defensa identidad</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2958">
                <a:tc>
                  <a:txBody>
                    <a:bodyPr/>
                    <a:lstStyle/>
                    <a:p>
                      <a:pPr algn="ctr">
                        <a:lnSpc>
                          <a:spcPts val="4500"/>
                        </a:lnSpc>
                        <a:defRPr/>
                      </a:pPr>
                      <a:r>
                        <a:rPr lang="en-US" sz="2000" b="1" dirty="0">
                          <a:solidFill>
                            <a:srgbClr val="073763"/>
                          </a:solidFill>
                          <a:latin typeface="Helvetica Bold"/>
                        </a:rPr>
                        <a:t>Vivint</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3231">
                <a:tc>
                  <a:txBody>
                    <a:bodyPr/>
                    <a:lstStyle/>
                    <a:p>
                      <a:pPr algn="ctr">
                        <a:lnSpc>
                          <a:spcPts val="4500"/>
                        </a:lnSpc>
                        <a:defRPr/>
                      </a:pPr>
                      <a:r>
                        <a:rPr lang="en-US" sz="2000" b="1" dirty="0" err="1">
                          <a:solidFill>
                            <a:srgbClr val="002060"/>
                          </a:solidFill>
                          <a:latin typeface="Helvetica" panose="020B0604020202020204" pitchFamily="34" charset="0"/>
                          <a:cs typeface="Helvetica" panose="020B0604020202020204" pitchFamily="34" charset="0"/>
                        </a:rPr>
                        <a:t>Inversiones</a:t>
                      </a:r>
                      <a:r>
                        <a:rPr lang="en-US" sz="2000" b="1" dirty="0">
                          <a:solidFill>
                            <a:srgbClr val="002060"/>
                          </a:solidFill>
                          <a:latin typeface="Helvetica" panose="020B0604020202020204" pitchFamily="34" charset="0"/>
                          <a:cs typeface="Helvetica" panose="020B0604020202020204" pitchFamily="34" charset="0"/>
                        </a:rPr>
                        <a:t> (100k)</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65065">
                <a:tc>
                  <a:txBody>
                    <a:bodyPr/>
                    <a:lstStyle/>
                    <a:p>
                      <a:pPr algn="ctr">
                        <a:lnSpc>
                          <a:spcPts val="4500"/>
                        </a:lnSpc>
                        <a:defRPr/>
                      </a:pPr>
                      <a:r>
                        <a:rPr lang="en-US" sz="2000" dirty="0">
                          <a:solidFill>
                            <a:srgbClr val="073763"/>
                          </a:solidFill>
                          <a:latin typeface="Helvetica Bold"/>
                        </a:rPr>
                        <a:t>Total</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extLst>
              <p:ext uri="{D42A27DB-BD31-4B8C-83A1-F6EECF244321}">
                <p14:modId xmlns:p14="http://schemas.microsoft.com/office/powerpoint/2010/main" val="1351883406"/>
              </p:ext>
            </p:extLst>
          </p:nvPr>
        </p:nvGraphicFramePr>
        <p:xfrm>
          <a:off x="3262082" y="822422"/>
          <a:ext cx="2018738" cy="5348718"/>
        </p:xfrm>
        <a:graphic>
          <a:graphicData uri="http://schemas.openxmlformats.org/drawingml/2006/table">
            <a:tbl>
              <a:tblPr/>
              <a:tblGrid>
                <a:gridCol w="2018738">
                  <a:extLst>
                    <a:ext uri="{9D8B030D-6E8A-4147-A177-3AD203B41FA5}">
                      <a16:colId xmlns:a16="http://schemas.microsoft.com/office/drawing/2014/main" val="20000"/>
                    </a:ext>
                  </a:extLst>
                </a:gridCol>
              </a:tblGrid>
              <a:tr h="596147">
                <a:tc>
                  <a:txBody>
                    <a:bodyPr/>
                    <a:lstStyle/>
                    <a:p>
                      <a:pPr algn="ctr">
                        <a:lnSpc>
                          <a:spcPts val="4320"/>
                        </a:lnSpc>
                        <a:defRPr/>
                      </a:pPr>
                      <a:r>
                        <a:rPr lang="en-US" sz="2400" dirty="0" err="1">
                          <a:solidFill>
                            <a:srgbClr val="DBBC49"/>
                          </a:solidFill>
                          <a:latin typeface="Helvetica Bold"/>
                        </a:rPr>
                        <a:t>Agente</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6583">
                <a:tc>
                  <a:txBody>
                    <a:bodyPr/>
                    <a:lstStyle/>
                    <a:p>
                      <a:pPr algn="ctr">
                        <a:lnSpc>
                          <a:spcPts val="4500"/>
                        </a:lnSpc>
                        <a:defRPr/>
                      </a:pPr>
                      <a:r>
                        <a:rPr lang="en-US" sz="2500">
                          <a:solidFill>
                            <a:srgbClr val="073763"/>
                          </a:solidFill>
                          <a:latin typeface="Helvetica Bold"/>
                        </a:rPr>
                        <a:t>$180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6583">
                <a:tc>
                  <a:txBody>
                    <a:bodyPr/>
                    <a:lstStyle/>
                    <a:p>
                      <a:pPr algn="ctr">
                        <a:lnSpc>
                          <a:spcPts val="4500"/>
                        </a:lnSpc>
                        <a:defRPr/>
                      </a:pPr>
                      <a:r>
                        <a:rPr lang="en-US" sz="2500" dirty="0">
                          <a:solidFill>
                            <a:srgbClr val="073763"/>
                          </a:solidFill>
                          <a:latin typeface="Helvetica Bold"/>
                        </a:rPr>
                        <a:t>$100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6583">
                <a:tc>
                  <a:txBody>
                    <a:bodyPr/>
                    <a:lstStyle/>
                    <a:p>
                      <a:pPr algn="ctr">
                        <a:lnSpc>
                          <a:spcPts val="4500"/>
                        </a:lnSpc>
                        <a:defRPr/>
                      </a:pPr>
                      <a:r>
                        <a:rPr lang="en-US" sz="2500" dirty="0">
                          <a:solidFill>
                            <a:srgbClr val="073763"/>
                          </a:solidFill>
                          <a:latin typeface="Helvetica Bold"/>
                        </a:rPr>
                        <a:t>$95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6583">
                <a:tc>
                  <a:txBody>
                    <a:bodyPr/>
                    <a:lstStyle/>
                    <a:p>
                      <a:pPr algn="ctr">
                        <a:lnSpc>
                          <a:spcPts val="4500"/>
                        </a:lnSpc>
                        <a:defRPr/>
                      </a:pPr>
                      <a:r>
                        <a:rPr lang="en-US" sz="2500" dirty="0">
                          <a:solidFill>
                            <a:srgbClr val="073763"/>
                          </a:solidFill>
                          <a:latin typeface="Helvetica Bold"/>
                        </a:rPr>
                        <a:t>$50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6583">
                <a:tc>
                  <a:txBody>
                    <a:bodyPr/>
                    <a:lstStyle/>
                    <a:p>
                      <a:pPr algn="ctr">
                        <a:lnSpc>
                          <a:spcPts val="4500"/>
                        </a:lnSpc>
                        <a:defRPr/>
                      </a:pPr>
                      <a:r>
                        <a:rPr lang="en-US" sz="2500" dirty="0">
                          <a:solidFill>
                            <a:srgbClr val="073763"/>
                          </a:solidFill>
                          <a:latin typeface="Helvetica Bold"/>
                        </a:rPr>
                        <a:t>$39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6583">
                <a:tc>
                  <a:txBody>
                    <a:bodyPr/>
                    <a:lstStyle/>
                    <a:p>
                      <a:pPr algn="ctr">
                        <a:lnSpc>
                          <a:spcPts val="4500"/>
                        </a:lnSpc>
                        <a:defRPr/>
                      </a:pPr>
                      <a:r>
                        <a:rPr lang="en-US" sz="2500" dirty="0">
                          <a:solidFill>
                            <a:srgbClr val="073763"/>
                          </a:solidFill>
                          <a:latin typeface="Helvetica Bold"/>
                        </a:rPr>
                        <a:t>$200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499"/>
                        </a:lnSpc>
                        <a:defRPr/>
                      </a:pPr>
                      <a:r>
                        <a:rPr lang="en-US" sz="2500" dirty="0">
                          <a:solidFill>
                            <a:srgbClr val="002060"/>
                          </a:solidFill>
                          <a:latin typeface="Helvetica" panose="020B0604020202020204" pitchFamily="34" charset="0"/>
                          <a:cs typeface="Helvetica" panose="020B0604020202020204" pitchFamily="34" charset="0"/>
                        </a:rPr>
                        <a:t>$1,725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extLst>
              <p:ext uri="{D42A27DB-BD31-4B8C-83A1-F6EECF244321}">
                <p14:modId xmlns:p14="http://schemas.microsoft.com/office/powerpoint/2010/main" val="681822974"/>
              </p:ext>
            </p:extLst>
          </p:nvPr>
        </p:nvGraphicFramePr>
        <p:xfrm>
          <a:off x="5287216" y="822422"/>
          <a:ext cx="2106374" cy="5368106"/>
        </p:xfrm>
        <a:graphic>
          <a:graphicData uri="http://schemas.openxmlformats.org/drawingml/2006/table">
            <a:tbl>
              <a:tblPr/>
              <a:tblGrid>
                <a:gridCol w="2106374">
                  <a:extLst>
                    <a:ext uri="{9D8B030D-6E8A-4147-A177-3AD203B41FA5}">
                      <a16:colId xmlns:a16="http://schemas.microsoft.com/office/drawing/2014/main" val="20000"/>
                    </a:ext>
                  </a:extLst>
                </a:gridCol>
              </a:tblGrid>
              <a:tr h="653596">
                <a:tc>
                  <a:txBody>
                    <a:bodyPr/>
                    <a:lstStyle/>
                    <a:p>
                      <a:pPr algn="ctr">
                        <a:lnSpc>
                          <a:spcPts val="4320"/>
                        </a:lnSpc>
                        <a:defRPr/>
                      </a:pPr>
                      <a:r>
                        <a:rPr lang="en-US" sz="2400" dirty="0">
                          <a:solidFill>
                            <a:srgbClr val="DBBC49"/>
                          </a:solidFill>
                          <a:latin typeface="Helvetica Bold"/>
                        </a:rPr>
                        <a:t>Distrito</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6001">
                <a:tc>
                  <a:txBody>
                    <a:bodyPr/>
                    <a:lstStyle/>
                    <a:p>
                      <a:pPr algn="ctr">
                        <a:lnSpc>
                          <a:spcPts val="4500"/>
                        </a:lnSpc>
                        <a:defRPr/>
                      </a:pPr>
                      <a:r>
                        <a:rPr lang="en-US" sz="2500" dirty="0">
                          <a:solidFill>
                            <a:srgbClr val="073763"/>
                          </a:solidFill>
                          <a:latin typeface="Helvetica Bold"/>
                        </a:rPr>
                        <a:t>$360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6001">
                <a:tc>
                  <a:txBody>
                    <a:bodyPr/>
                    <a:lstStyle/>
                    <a:p>
                      <a:pPr algn="ctr">
                        <a:lnSpc>
                          <a:spcPts val="4500"/>
                        </a:lnSpc>
                        <a:defRPr/>
                      </a:pPr>
                      <a:r>
                        <a:rPr lang="en-US" sz="2500" dirty="0">
                          <a:solidFill>
                            <a:srgbClr val="073763"/>
                          </a:solidFill>
                          <a:latin typeface="Helvetica Bold"/>
                        </a:rPr>
                        <a:t>$105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93">
                <a:tc>
                  <a:txBody>
                    <a:bodyPr/>
                    <a:lstStyle/>
                    <a:p>
                      <a:pPr algn="ctr">
                        <a:lnSpc>
                          <a:spcPts val="4500"/>
                        </a:lnSpc>
                        <a:defRPr/>
                      </a:pPr>
                      <a:r>
                        <a:rPr lang="en-US" sz="2500" dirty="0">
                          <a:solidFill>
                            <a:srgbClr val="073763"/>
                          </a:solidFill>
                          <a:latin typeface="Helvetica Bold"/>
                        </a:rPr>
                        <a:t>$99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6001">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8015">
                <a:tc>
                  <a:txBody>
                    <a:bodyPr/>
                    <a:lstStyle/>
                    <a:p>
                      <a:pPr algn="ctr">
                        <a:lnSpc>
                          <a:spcPts val="4500"/>
                        </a:lnSpc>
                        <a:defRPr/>
                      </a:pPr>
                      <a:r>
                        <a:rPr lang="en-US" sz="2500" dirty="0">
                          <a:solidFill>
                            <a:srgbClr val="073763"/>
                          </a:solidFill>
                          <a:latin typeface="Helvetica Bold"/>
                        </a:rPr>
                        <a:t>$62</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5744">
                <a:tc>
                  <a:txBody>
                    <a:bodyPr/>
                    <a:lstStyle/>
                    <a:p>
                      <a:pPr algn="ctr">
                        <a:lnSpc>
                          <a:spcPts val="4500"/>
                        </a:lnSpc>
                        <a:defRPr/>
                      </a:pPr>
                      <a:r>
                        <a:rPr lang="en-US" sz="2500">
                          <a:solidFill>
                            <a:srgbClr val="073763"/>
                          </a:solidFill>
                          <a:latin typeface="Helvetica Bold"/>
                        </a:rPr>
                        <a:t>$200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500"/>
                        </a:lnSpc>
                        <a:defRPr/>
                      </a:pPr>
                      <a:r>
                        <a:rPr lang="en-US" sz="2500" dirty="0">
                          <a:solidFill>
                            <a:srgbClr val="002060"/>
                          </a:solidFill>
                          <a:latin typeface="Helvetica" panose="020B0604020202020204" pitchFamily="34" charset="0"/>
                          <a:cs typeface="Helvetica" panose="020B0604020202020204" pitchFamily="34" charset="0"/>
                        </a:rPr>
                        <a:t>$2,012.50</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extLst>
              <p:ext uri="{D42A27DB-BD31-4B8C-83A1-F6EECF244321}">
                <p14:modId xmlns:p14="http://schemas.microsoft.com/office/powerpoint/2010/main" val="3479554973"/>
              </p:ext>
            </p:extLst>
          </p:nvPr>
        </p:nvGraphicFramePr>
        <p:xfrm>
          <a:off x="7405501" y="822422"/>
          <a:ext cx="1868935" cy="5372895"/>
        </p:xfrm>
        <a:graphic>
          <a:graphicData uri="http://schemas.openxmlformats.org/drawingml/2006/table">
            <a:tbl>
              <a:tblPr/>
              <a:tblGrid>
                <a:gridCol w="1868935">
                  <a:extLst>
                    <a:ext uri="{9D8B030D-6E8A-4147-A177-3AD203B41FA5}">
                      <a16:colId xmlns:a16="http://schemas.microsoft.com/office/drawing/2014/main" val="20000"/>
                    </a:ext>
                  </a:extLst>
                </a:gridCol>
              </a:tblGrid>
              <a:tr h="650379">
                <a:tc>
                  <a:txBody>
                    <a:bodyPr/>
                    <a:lstStyle/>
                    <a:p>
                      <a:pPr algn="ctr">
                        <a:lnSpc>
                          <a:spcPts val="4320"/>
                        </a:lnSpc>
                        <a:defRPr/>
                      </a:pPr>
                      <a:r>
                        <a:rPr lang="en-US" sz="2400" dirty="0">
                          <a:solidFill>
                            <a:srgbClr val="DBBC49"/>
                          </a:solidFill>
                          <a:latin typeface="Helvetica Bold"/>
                        </a:rPr>
                        <a:t>RVP</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2673">
                <a:tc>
                  <a:txBody>
                    <a:bodyPr/>
                    <a:lstStyle/>
                    <a:p>
                      <a:pPr algn="ctr">
                        <a:lnSpc>
                          <a:spcPts val="4500"/>
                        </a:lnSpc>
                        <a:defRPr/>
                      </a:pPr>
                      <a:r>
                        <a:rPr lang="en-US" sz="2500" dirty="0">
                          <a:solidFill>
                            <a:srgbClr val="073763"/>
                          </a:solidFill>
                          <a:latin typeface="Helvetica Bold"/>
                        </a:rPr>
                        <a:t>$798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2673">
                <a:tc>
                  <a:txBody>
                    <a:bodyPr/>
                    <a:lstStyle/>
                    <a:p>
                      <a:pPr algn="ctr">
                        <a:lnSpc>
                          <a:spcPts val="4500"/>
                        </a:lnSpc>
                        <a:defRPr/>
                      </a:pPr>
                      <a:r>
                        <a:rPr lang="en-US" sz="2500" dirty="0">
                          <a:solidFill>
                            <a:srgbClr val="073763"/>
                          </a:solidFill>
                          <a:latin typeface="Helvetica Bold"/>
                        </a:rPr>
                        <a:t>$135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673">
                <a:tc>
                  <a:txBody>
                    <a:bodyPr/>
                    <a:lstStyle/>
                    <a:p>
                      <a:pPr algn="ctr">
                        <a:lnSpc>
                          <a:spcPts val="4500"/>
                        </a:lnSpc>
                        <a:defRPr/>
                      </a:pPr>
                      <a:r>
                        <a:rPr lang="en-US" sz="2500" dirty="0">
                          <a:solidFill>
                            <a:srgbClr val="073763"/>
                          </a:solidFill>
                          <a:latin typeface="Helvetica Bold"/>
                        </a:rPr>
                        <a:t>$112.50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673">
                <a:tc>
                  <a:txBody>
                    <a:bodyPr/>
                    <a:lstStyle/>
                    <a:p>
                      <a:pPr algn="ctr">
                        <a:lnSpc>
                          <a:spcPts val="4500"/>
                        </a:lnSpc>
                        <a:defRPr/>
                      </a:pPr>
                      <a:r>
                        <a:rPr lang="en-US" sz="2500" dirty="0">
                          <a:solidFill>
                            <a:srgbClr val="073763"/>
                          </a:solidFill>
                          <a:latin typeface="Helvetica Bold"/>
                        </a:rPr>
                        <a:t>$125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1871">
                <a:tc>
                  <a:txBody>
                    <a:bodyPr/>
                    <a:lstStyle/>
                    <a:p>
                      <a:pPr algn="ctr">
                        <a:lnSpc>
                          <a:spcPts val="4500"/>
                        </a:lnSpc>
                        <a:defRPr/>
                      </a:pPr>
                      <a:r>
                        <a:rPr lang="en-US" sz="2500" dirty="0">
                          <a:solidFill>
                            <a:srgbClr val="073763"/>
                          </a:solidFill>
                          <a:latin typeface="Helvetica Bold"/>
                        </a:rPr>
                        <a:t>$98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6996">
                <a:tc>
                  <a:txBody>
                    <a:bodyPr/>
                    <a:lstStyle/>
                    <a:p>
                      <a:pPr algn="ctr">
                        <a:lnSpc>
                          <a:spcPts val="4500"/>
                        </a:lnSpc>
                        <a:defRPr/>
                      </a:pPr>
                      <a:r>
                        <a:rPr lang="en-US" sz="2500" dirty="0">
                          <a:solidFill>
                            <a:srgbClr val="073763"/>
                          </a:solidFill>
                          <a:latin typeface="Helvetica Bold"/>
                        </a:rPr>
                        <a:t>$300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7450">
                <a:tc>
                  <a:txBody>
                    <a:bodyPr/>
                    <a:lstStyle/>
                    <a:p>
                      <a:pPr algn="ctr">
                        <a:lnSpc>
                          <a:spcPts val="4488"/>
                        </a:lnSpc>
                        <a:defRPr/>
                      </a:pPr>
                      <a:r>
                        <a:rPr lang="en-US" sz="2500" dirty="0">
                          <a:solidFill>
                            <a:srgbClr val="002060"/>
                          </a:solidFill>
                          <a:latin typeface="Helvetica" panose="020B0604020202020204" pitchFamily="34" charset="0"/>
                          <a:cs typeface="Helvetica" panose="020B0604020202020204" pitchFamily="34" charset="0"/>
                        </a:rPr>
                        <a:t>$3,565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0" name="TextBox 20"/>
          <p:cNvSpPr txBox="1"/>
          <p:nvPr/>
        </p:nvSpPr>
        <p:spPr>
          <a:xfrm>
            <a:off x="4977916" y="277144"/>
            <a:ext cx="5975793" cy="348942"/>
          </a:xfrm>
          <a:prstGeom prst="rect">
            <a:avLst/>
          </a:prstGeom>
        </p:spPr>
        <p:txBody>
          <a:bodyPr lIns="0" tIns="0" rIns="0" bIns="0" rtlCol="0" anchor="t">
            <a:spAutoFit/>
          </a:bodyPr>
          <a:lstStyle/>
          <a:p>
            <a:pPr marL="0" marR="0" lvl="0" indent="0" algn="l" defTabSz="60963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BC49"/>
                </a:solidFill>
                <a:effectLst/>
                <a:uLnTx/>
                <a:uFillTx/>
                <a:latin typeface="Arial"/>
                <a:ea typeface="+mn-ea"/>
                <a:cs typeface="+mn-cs"/>
              </a:rPr>
              <a:t>       </a:t>
            </a:r>
          </a:p>
        </p:txBody>
      </p:sp>
      <p:sp>
        <p:nvSpPr>
          <p:cNvPr id="21" name="TextBox 21"/>
          <p:cNvSpPr txBox="1"/>
          <p:nvPr/>
        </p:nvSpPr>
        <p:spPr>
          <a:xfrm>
            <a:off x="10217020" y="1486449"/>
            <a:ext cx="1868936" cy="846386"/>
          </a:xfrm>
          <a:prstGeom prst="rect">
            <a:avLst/>
          </a:prstGeom>
        </p:spPr>
        <p:txBody>
          <a:bodyPr wrap="square" lIns="0" tIns="0" rIns="0" bIns="0" rtlCol="0" anchor="t">
            <a:spAutoFit/>
          </a:bodyPr>
          <a:lstStyle/>
          <a:p>
            <a:pPr lvl="0" algn="ctr" defTabSz="609630">
              <a:lnSpc>
                <a:spcPts val="2156"/>
              </a:lnSpc>
              <a:defRPr/>
            </a:pPr>
            <a:r>
              <a:rPr lang="es-ES" sz="20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En serio 
¿Contestar la llamada?</a:t>
            </a:r>
            <a:endParaRPr kumimoji="0" 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endParaRPr>
          </a:p>
        </p:txBody>
      </p:sp>
      <p:sp>
        <p:nvSpPr>
          <p:cNvPr id="22" name="TextBox 22"/>
          <p:cNvSpPr txBox="1"/>
          <p:nvPr/>
        </p:nvSpPr>
        <p:spPr>
          <a:xfrm>
            <a:off x="3604032" y="6331534"/>
            <a:ext cx="1334839" cy="479298"/>
          </a:xfrm>
          <a:prstGeom prst="rect">
            <a:avLst/>
          </a:prstGeom>
        </p:spPr>
        <p:txBody>
          <a:bodyPr lIns="0" tIns="0" rIns="0" bIns="0" rtlCol="0" anchor="t">
            <a:spAutoFit/>
          </a:bodyPr>
          <a:lstStyle/>
          <a:p>
            <a:pPr marL="0" marR="0" lvl="0" indent="0" algn="ctr" defTabSz="609630" rtl="0" eaLnBrk="1" fontAlgn="auto" latinLnBrk="0" hangingPunct="1">
              <a:lnSpc>
                <a:spcPts val="4072"/>
              </a:lnSpc>
              <a:spcBef>
                <a:spcPct val="0"/>
              </a:spcBef>
              <a:spcAft>
                <a:spcPts val="0"/>
              </a:spcAft>
              <a:buClrTx/>
              <a:buSzTx/>
              <a:buFontTx/>
              <a:buNone/>
              <a:tabLst/>
              <a:defRPr/>
            </a:pPr>
            <a:r>
              <a:rPr kumimoji="0" lang="en-US" sz="2908" b="0" i="0" u="none" strike="noStrike" kern="1200" cap="none" spc="0" normalizeH="0" baseline="0" noProof="0" dirty="0">
                <a:ln>
                  <a:noFill/>
                </a:ln>
                <a:solidFill>
                  <a:srgbClr val="E4021D"/>
                </a:solidFill>
                <a:effectLst/>
                <a:uLnTx/>
                <a:uFillTx/>
                <a:latin typeface="Helvetica Bold"/>
                <a:ea typeface="+mn-ea"/>
                <a:cs typeface="+mn-cs"/>
              </a:rPr>
              <a:t>$2,389</a:t>
            </a:r>
          </a:p>
        </p:txBody>
      </p:sp>
      <p:sp>
        <p:nvSpPr>
          <p:cNvPr id="23" name="TextBox 23"/>
          <p:cNvSpPr txBox="1"/>
          <p:nvPr/>
        </p:nvSpPr>
        <p:spPr>
          <a:xfrm>
            <a:off x="5564100" y="6331534"/>
            <a:ext cx="1642864" cy="479298"/>
          </a:xfrm>
          <a:prstGeom prst="rect">
            <a:avLst/>
          </a:prstGeom>
        </p:spPr>
        <p:txBody>
          <a:bodyPr lIns="0" tIns="0" rIns="0" bIns="0" rtlCol="0" anchor="t">
            <a:spAutoFit/>
          </a:bodyPr>
          <a:lstStyle/>
          <a:p>
            <a:pPr marL="0" marR="0" lvl="0" indent="0" algn="ctr" defTabSz="609630" rtl="0" eaLnBrk="1" fontAlgn="auto" latinLnBrk="0" hangingPunct="1">
              <a:lnSpc>
                <a:spcPts val="4072"/>
              </a:lnSpc>
              <a:spcBef>
                <a:spcPct val="0"/>
              </a:spcBef>
              <a:spcAft>
                <a:spcPts val="0"/>
              </a:spcAft>
              <a:buClrTx/>
              <a:buSzTx/>
              <a:buFontTx/>
              <a:buNone/>
              <a:tabLst/>
              <a:defRPr/>
            </a:pPr>
            <a:r>
              <a:rPr kumimoji="0" lang="en-US" sz="2908" b="0" i="0" u="none" strike="noStrike" kern="1200" cap="none" spc="0" normalizeH="0" baseline="0" noProof="0" dirty="0">
                <a:ln>
                  <a:noFill/>
                </a:ln>
                <a:solidFill>
                  <a:srgbClr val="E4021D"/>
                </a:solidFill>
                <a:effectLst/>
                <a:uLnTx/>
                <a:uFillTx/>
                <a:latin typeface="Helvetica Bold"/>
                <a:ea typeface="+mn-ea"/>
                <a:cs typeface="+mn-cs"/>
              </a:rPr>
              <a:t>$2,918.50</a:t>
            </a:r>
          </a:p>
        </p:txBody>
      </p:sp>
      <p:sp>
        <p:nvSpPr>
          <p:cNvPr id="24" name="TextBox 24"/>
          <p:cNvSpPr txBox="1"/>
          <p:nvPr/>
        </p:nvSpPr>
        <p:spPr>
          <a:xfrm>
            <a:off x="7559856" y="6331534"/>
            <a:ext cx="1642864" cy="479298"/>
          </a:xfrm>
          <a:prstGeom prst="rect">
            <a:avLst/>
          </a:prstGeom>
        </p:spPr>
        <p:txBody>
          <a:bodyPr lIns="0" tIns="0" rIns="0" bIns="0" rtlCol="0" anchor="t">
            <a:spAutoFit/>
          </a:bodyPr>
          <a:lstStyle/>
          <a:p>
            <a:pPr marL="0" marR="0" lvl="0" indent="0" algn="ctr" defTabSz="609630" rtl="0" eaLnBrk="1" fontAlgn="auto" latinLnBrk="0" hangingPunct="1">
              <a:lnSpc>
                <a:spcPts val="4072"/>
              </a:lnSpc>
              <a:spcBef>
                <a:spcPct val="0"/>
              </a:spcBef>
              <a:spcAft>
                <a:spcPts val="0"/>
              </a:spcAft>
              <a:buClrTx/>
              <a:buSzTx/>
              <a:buFontTx/>
              <a:buNone/>
              <a:tabLst/>
              <a:defRPr/>
            </a:pPr>
            <a:r>
              <a:rPr kumimoji="0" lang="en-US" sz="2908" b="0" i="0" u="none" strike="noStrike" kern="1200" cap="none" spc="0" normalizeH="0" baseline="0" noProof="0" dirty="0">
                <a:ln>
                  <a:noFill/>
                </a:ln>
                <a:solidFill>
                  <a:srgbClr val="E4021D"/>
                </a:solidFill>
                <a:effectLst/>
                <a:uLnTx/>
                <a:uFillTx/>
                <a:latin typeface="Helvetica Bold"/>
                <a:ea typeface="+mn-ea"/>
                <a:cs typeface="+mn-cs"/>
              </a:rPr>
              <a:t>$5,133.50</a:t>
            </a:r>
          </a:p>
        </p:txBody>
      </p:sp>
      <p:sp>
        <p:nvSpPr>
          <p:cNvPr id="26" name="TextBox 25">
            <a:extLst>
              <a:ext uri="{FF2B5EF4-FFF2-40B4-BE49-F238E27FC236}">
                <a16:creationId xmlns:a16="http://schemas.microsoft.com/office/drawing/2014/main" id="{25E6433F-7819-A0D7-A857-A45321ABB372}"/>
              </a:ext>
            </a:extLst>
          </p:cNvPr>
          <p:cNvSpPr txBox="1"/>
          <p:nvPr/>
        </p:nvSpPr>
        <p:spPr>
          <a:xfrm>
            <a:off x="3154016" y="-46464"/>
            <a:ext cx="5013122" cy="584775"/>
          </a:xfrm>
          <a:prstGeom prst="rect">
            <a:avLst/>
          </a:prstGeom>
          <a:noFill/>
        </p:spPr>
        <p:txBody>
          <a:bodyPr wrap="square">
            <a:spAutoFit/>
          </a:bodyPr>
          <a:lstStyle/>
          <a:p>
            <a:r>
              <a:rPr lang="en-US" sz="3200" b="1" dirty="0" err="1">
                <a:solidFill>
                  <a:schemeClr val="accent3">
                    <a:lumMod val="50000"/>
                  </a:schemeClr>
                </a:solidFill>
                <a:latin typeface="Helvetica" panose="020B0604020202020204" pitchFamily="34" charset="0"/>
                <a:cs typeface="Helvetica" panose="020B0604020202020204" pitchFamily="34" charset="0"/>
              </a:rPr>
              <a:t>Ayudando</a:t>
            </a:r>
            <a:r>
              <a:rPr lang="en-US" sz="3200" b="1" dirty="0">
                <a:solidFill>
                  <a:schemeClr val="accent3">
                    <a:lumMod val="50000"/>
                  </a:schemeClr>
                </a:solidFill>
                <a:latin typeface="Helvetica" panose="020B0604020202020204" pitchFamily="34" charset="0"/>
                <a:cs typeface="Helvetica" panose="020B0604020202020204" pitchFamily="34" charset="0"/>
              </a:rPr>
              <a:t> a </a:t>
            </a:r>
            <a:r>
              <a:rPr lang="en-US" sz="3200" b="1" dirty="0" err="1">
                <a:solidFill>
                  <a:schemeClr val="accent3">
                    <a:lumMod val="50000"/>
                  </a:schemeClr>
                </a:solidFill>
                <a:latin typeface="Helvetica" panose="020B0604020202020204" pitchFamily="34" charset="0"/>
                <a:cs typeface="Helvetica" panose="020B0604020202020204" pitchFamily="34" charset="0"/>
              </a:rPr>
              <a:t>una</a:t>
            </a:r>
            <a:r>
              <a:rPr lang="en-US" sz="3200" b="1" dirty="0">
                <a:solidFill>
                  <a:schemeClr val="accent3">
                    <a:lumMod val="50000"/>
                  </a:schemeClr>
                </a:solidFill>
                <a:latin typeface="Helvetica" panose="020B0604020202020204" pitchFamily="34" charset="0"/>
                <a:cs typeface="Helvetica" panose="020B0604020202020204" pitchFamily="34" charset="0"/>
              </a:rPr>
              <a:t> familia</a:t>
            </a:r>
          </a:p>
        </p:txBody>
      </p:sp>
      <p:sp>
        <p:nvSpPr>
          <p:cNvPr id="28" name="TextBox 27">
            <a:extLst>
              <a:ext uri="{FF2B5EF4-FFF2-40B4-BE49-F238E27FC236}">
                <a16:creationId xmlns:a16="http://schemas.microsoft.com/office/drawing/2014/main" id="{F077A6E0-A554-403B-01FB-3BB75F8410A0}"/>
              </a:ext>
            </a:extLst>
          </p:cNvPr>
          <p:cNvSpPr txBox="1"/>
          <p:nvPr/>
        </p:nvSpPr>
        <p:spPr>
          <a:xfrm>
            <a:off x="2805791" y="452763"/>
            <a:ext cx="6245772" cy="369332"/>
          </a:xfrm>
          <a:prstGeom prst="rect">
            <a:avLst/>
          </a:prstGeom>
          <a:noFill/>
        </p:spPr>
        <p:txBody>
          <a:bodyPr wrap="square">
            <a:spAutoFit/>
          </a:bodyPr>
          <a:lstStyle/>
          <a:p>
            <a:r>
              <a:rPr lang="es-ES" b="1" dirty="0">
                <a:latin typeface="Helvetica" panose="020B0604020202020204" pitchFamily="34" charset="0"/>
                <a:cs typeface="Helvetica" panose="020B0604020202020204" pitchFamily="34" charset="0"/>
              </a:rPr>
              <a:t>La sesión promedio es de 30 minutos a 1 hora.</a:t>
            </a:r>
            <a:endParaRPr lang="en-US" b="1" dirty="0">
              <a:latin typeface="Helvetica" panose="020B0604020202020204" pitchFamily="34" charset="0"/>
              <a:cs typeface="Helvetica" panose="020B0604020202020204" pitchFamily="34" charset="0"/>
            </a:endParaRPr>
          </a:p>
        </p:txBody>
      </p:sp>
      <p:grpSp>
        <p:nvGrpSpPr>
          <p:cNvPr id="18" name="Group 7">
            <a:extLst>
              <a:ext uri="{FF2B5EF4-FFF2-40B4-BE49-F238E27FC236}">
                <a16:creationId xmlns:a16="http://schemas.microsoft.com/office/drawing/2014/main" id="{7E533818-21C1-76BF-5105-E81DCF107D29}"/>
              </a:ext>
            </a:extLst>
          </p:cNvPr>
          <p:cNvGrpSpPr/>
          <p:nvPr/>
        </p:nvGrpSpPr>
        <p:grpSpPr>
          <a:xfrm>
            <a:off x="8711769" y="1760249"/>
            <a:ext cx="3561709" cy="5097751"/>
            <a:chOff x="3211857" y="851935"/>
            <a:chExt cx="5711825" cy="8175138"/>
          </a:xfrm>
        </p:grpSpPr>
        <p:sp>
          <p:nvSpPr>
            <p:cNvPr id="19" name="Freeform 8">
              <a:extLst>
                <a:ext uri="{FF2B5EF4-FFF2-40B4-BE49-F238E27FC236}">
                  <a16:creationId xmlns:a16="http://schemas.microsoft.com/office/drawing/2014/main" id="{63C899DB-5B1D-EF19-98DC-726FCD9BB096}"/>
                </a:ext>
              </a:extLst>
            </p:cNvPr>
            <p:cNvSpPr/>
            <p:nvPr/>
          </p:nvSpPr>
          <p:spPr>
            <a:xfrm>
              <a:off x="3211857" y="851935"/>
              <a:ext cx="5711825" cy="8175138"/>
            </a:xfrm>
            <a:custGeom>
              <a:avLst/>
              <a:gdLst/>
              <a:ahLst/>
              <a:cxnLst/>
              <a:rect l="l" t="t" r="r" b="b"/>
              <a:pathLst>
                <a:path w="5711825" h="8175137">
                  <a:moveTo>
                    <a:pt x="0" y="0"/>
                  </a:moveTo>
                  <a:lnTo>
                    <a:pt x="5711825" y="0"/>
                  </a:lnTo>
                  <a:lnTo>
                    <a:pt x="5711825" y="8175137"/>
                  </a:lnTo>
                  <a:lnTo>
                    <a:pt x="0" y="8175137"/>
                  </a:lnTo>
                  <a:lnTo>
                    <a:pt x="0" y="0"/>
                  </a:lnTo>
                  <a:close/>
                </a:path>
              </a:pathLst>
            </a:custGeom>
            <a:blipFill>
              <a:blip r:embed="rId7"/>
              <a:stretch>
                <a:fillRect l="-21563" r="-21563"/>
              </a:stretch>
            </a:blipFill>
          </p:spPr>
          <p:txBody>
            <a:bodyPr/>
            <a:lstStyle/>
            <a:p>
              <a:endParaRPr lang="en-US" sz="1200"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4D50AB3-DBCA-1FE0-2C9E-7F5A06D17D59}"/>
              </a:ext>
            </a:extLst>
          </p:cNvPr>
          <p:cNvGrpSpPr/>
          <p:nvPr/>
        </p:nvGrpSpPr>
        <p:grpSpPr>
          <a:xfrm>
            <a:off x="4020241" y="881040"/>
            <a:ext cx="3167987" cy="4836106"/>
            <a:chOff x="3200752" y="749864"/>
            <a:chExt cx="2743200" cy="3631534"/>
          </a:xfrm>
        </p:grpSpPr>
        <p:sp>
          <p:nvSpPr>
            <p:cNvPr id="25" name="TextBox 24">
              <a:extLst>
                <a:ext uri="{FF2B5EF4-FFF2-40B4-BE49-F238E27FC236}">
                  <a16:creationId xmlns:a16="http://schemas.microsoft.com/office/drawing/2014/main" id="{9B0B4B5B-ED33-4223-CAC3-6D2DA162C851}"/>
                </a:ext>
              </a:extLst>
            </p:cNvPr>
            <p:cNvSpPr txBox="1"/>
            <p:nvPr/>
          </p:nvSpPr>
          <p:spPr>
            <a:xfrm>
              <a:off x="3200752" y="2578112"/>
              <a:ext cx="2743200" cy="457200"/>
            </a:xfrm>
            <a:prstGeom prst="rect">
              <a:avLst/>
            </a:prstGeom>
            <a:noFill/>
          </p:spPr>
          <p:txBody>
            <a:bodyPr wrap="square" rtlCol="0" anchor="ctr" anchorCtr="0">
              <a:noAutofit/>
            </a:bodyPr>
            <a:lstStyle/>
            <a:p>
              <a:pPr marL="0" marR="0" lvl="0" indent="0" algn="ctr" defTabSz="609585" rtl="0" eaLnBrk="1" fontAlgn="auto" latinLnBrk="0" hangingPunct="1">
                <a:lnSpc>
                  <a:spcPct val="100000"/>
                </a:lnSpc>
                <a:spcBef>
                  <a:spcPts val="0"/>
                </a:spcBef>
                <a:spcAft>
                  <a:spcPts val="80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Helvetica" pitchFamily="2" charset="0"/>
                  <a:ea typeface="+mn-ea"/>
                  <a:cs typeface="+mn-cs"/>
                </a:rPr>
                <a:t>Terra Burns</a:t>
              </a:r>
              <a:endParaRPr kumimoji="0" lang="en-US" sz="2133"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28" name="Content Placeholder 2">
              <a:extLst>
                <a:ext uri="{FF2B5EF4-FFF2-40B4-BE49-F238E27FC236}">
                  <a16:creationId xmlns:a16="http://schemas.microsoft.com/office/drawing/2014/main" id="{E65862CA-476A-9802-D454-13A5F8DE99D6}"/>
                </a:ext>
              </a:extLst>
            </p:cNvPr>
            <p:cNvSpPr txBox="1">
              <a:spLocks/>
            </p:cNvSpPr>
            <p:nvPr/>
          </p:nvSpPr>
          <p:spPr>
            <a:xfrm>
              <a:off x="3200752"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lnSpc>
                  <a:spcPct val="70000"/>
                </a:lnSpc>
                <a:buNone/>
                <a:defRPr/>
              </a:pPr>
              <a:r>
                <a:rPr lang="es-ES" sz="1867" dirty="0">
                  <a:solidFill>
                    <a:prstClr val="white"/>
                  </a:solidFill>
                </a:rPr>
                <a:t>Chicago, Illinois
Trabajador social</a:t>
              </a:r>
              <a:endParaRPr kumimoji="0" lang="en-US" sz="1867" b="0" i="0" u="none" strike="noStrike" kern="1200" cap="none" spc="0" normalizeH="0" baseline="0" noProof="0" dirty="0">
                <a:ln>
                  <a:noFill/>
                </a:ln>
                <a:solidFill>
                  <a:prstClr val="white"/>
                </a:solidFill>
                <a:effectLst/>
                <a:uLnTx/>
                <a:uFillTx/>
                <a:latin typeface="Helvetica"/>
                <a:ea typeface="+mn-ea"/>
                <a:cs typeface="Helvetica"/>
              </a:endParaRPr>
            </a:p>
          </p:txBody>
        </p:sp>
        <p:grpSp>
          <p:nvGrpSpPr>
            <p:cNvPr id="29" name="Group 28">
              <a:extLst>
                <a:ext uri="{FF2B5EF4-FFF2-40B4-BE49-F238E27FC236}">
                  <a16:creationId xmlns:a16="http://schemas.microsoft.com/office/drawing/2014/main" id="{63CBEECD-060A-AE8E-7509-69FD7109617A}"/>
                </a:ext>
              </a:extLst>
            </p:cNvPr>
            <p:cNvGrpSpPr/>
            <p:nvPr/>
          </p:nvGrpSpPr>
          <p:grpSpPr>
            <a:xfrm>
              <a:off x="3657630" y="3497238"/>
              <a:ext cx="2115459" cy="884160"/>
              <a:chOff x="918451" y="3478750"/>
              <a:chExt cx="2115459" cy="968444"/>
            </a:xfrm>
          </p:grpSpPr>
          <p:sp>
            <p:nvSpPr>
              <p:cNvPr id="34" name="Content Placeholder 2">
                <a:extLst>
                  <a:ext uri="{FF2B5EF4-FFF2-40B4-BE49-F238E27FC236}">
                    <a16:creationId xmlns:a16="http://schemas.microsoft.com/office/drawing/2014/main" id="{2D42BADE-FAF3-3F9A-3073-CF352926DEC1}"/>
                  </a:ext>
                </a:extLst>
              </p:cNvPr>
              <p:cNvSpPr txBox="1">
                <a:spLocks/>
              </p:cNvSpPr>
              <p:nvPr/>
            </p:nvSpPr>
            <p:spPr>
              <a:xfrm>
                <a:off x="919094" y="3478750"/>
                <a:ext cx="2114816" cy="499610"/>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buNone/>
                  <a:defRPr/>
                </a:pPr>
                <a:r>
                  <a:rPr lang="en-US" sz="1600" b="1" dirty="0" err="1">
                    <a:solidFill>
                      <a:prstClr val="white"/>
                    </a:solidFill>
                  </a:rPr>
                  <a:t>Promedio</a:t>
                </a:r>
                <a:r>
                  <a:rPr lang="en-US" sz="1600" b="1" dirty="0">
                    <a:solidFill>
                      <a:prstClr val="white"/>
                    </a:solidFill>
                  </a:rPr>
                  <a:t> de </a:t>
                </a:r>
                <a:r>
                  <a:rPr lang="en-US" sz="1600" b="1" dirty="0" err="1">
                    <a:solidFill>
                      <a:prstClr val="white"/>
                    </a:solidFill>
                  </a:rPr>
                  <a:t>efectivo</a:t>
                </a:r>
                <a:r>
                  <a:rPr lang="en-US" sz="1600" b="1" dirty="0">
                    <a:solidFill>
                      <a:prstClr val="white"/>
                    </a:solidFill>
                  </a:rPr>
                  <a:t> </a:t>
                </a:r>
                <a:r>
                  <a:rPr lang="en-US" sz="1600" b="1" dirty="0" err="1">
                    <a:solidFill>
                      <a:prstClr val="white"/>
                    </a:solidFill>
                  </a:rPr>
                  <a:t>mensual</a:t>
                </a:r>
                <a:endParaRPr kumimoji="0" lang="en-US" sz="1600" b="1" i="0" u="none" strike="noStrike" kern="1200" cap="none" spc="0" normalizeH="0" baseline="0" noProof="0" dirty="0">
                  <a:ln>
                    <a:noFill/>
                  </a:ln>
                  <a:solidFill>
                    <a:prstClr val="white"/>
                  </a:solidFill>
                  <a:effectLst/>
                  <a:uLnTx/>
                  <a:uFillTx/>
                  <a:latin typeface="Helvetica"/>
                  <a:ea typeface="+mn-ea"/>
                  <a:cs typeface="Helvetica"/>
                </a:endParaRPr>
              </a:p>
            </p:txBody>
          </p:sp>
          <p:sp>
            <p:nvSpPr>
              <p:cNvPr id="35" name="Rectangle 34">
                <a:extLst>
                  <a:ext uri="{FF2B5EF4-FFF2-40B4-BE49-F238E27FC236}">
                    <a16:creationId xmlns:a16="http://schemas.microsoft.com/office/drawing/2014/main" id="{7A5C399E-71C3-E9E1-8A32-CB33C6FBC37D}"/>
                  </a:ext>
                </a:extLst>
              </p:cNvPr>
              <p:cNvSpPr/>
              <p:nvPr/>
            </p:nvSpPr>
            <p:spPr>
              <a:xfrm>
                <a:off x="918451" y="3966804"/>
                <a:ext cx="2114815" cy="480390"/>
              </a:xfrm>
              <a:prstGeom prst="rect">
                <a:avLst/>
              </a:prstGeom>
              <a:solidFill>
                <a:srgbClr val="BE0004"/>
              </a:solidFill>
              <a:ln>
                <a:solidFill>
                  <a:srgbClr val="FFFFFF"/>
                </a:solidFill>
              </a:ln>
            </p:spPr>
            <p:txBody>
              <a:bodyPr wrap="square"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mn-ea"/>
                    <a:cs typeface="Helvetica"/>
                  </a:rPr>
                  <a:t>$2,646</a:t>
                </a:r>
              </a:p>
            </p:txBody>
          </p:sp>
        </p:grpSp>
        <p:pic>
          <p:nvPicPr>
            <p:cNvPr id="31" name="Picture 30">
              <a:extLst>
                <a:ext uri="{FF2B5EF4-FFF2-40B4-BE49-F238E27FC236}">
                  <a16:creationId xmlns:a16="http://schemas.microsoft.com/office/drawing/2014/main" id="{350AF5D3-60BE-0FC1-5AC5-6DD257435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505" y="749864"/>
              <a:ext cx="1949940" cy="1720191"/>
            </a:xfrm>
            <a:prstGeom prst="ellipse">
              <a:avLst/>
            </a:prstGeom>
            <a:effectLst>
              <a:outerShdw blurRad="50800" dist="38100" dir="2700000" algn="tl" rotWithShape="0">
                <a:prstClr val="black">
                  <a:alpha val="40000"/>
                </a:prstClr>
              </a:outerShdw>
            </a:effectLst>
          </p:spPr>
        </p:pic>
      </p:grpSp>
      <p:sp>
        <p:nvSpPr>
          <p:cNvPr id="11" name="Slide Number Placeholder 10"/>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FA17902-E6C7-4548-816F-3C750E8578FA}" type="slidenum">
              <a:rPr kumimoji="0" lang="en-US" sz="1333" b="0" i="0" u="none" strike="noStrike" kern="1200" cap="none" spc="0" normalizeH="0" baseline="0" noProof="0">
                <a:ln>
                  <a:noFill/>
                </a:ln>
                <a:solidFill>
                  <a:prstClr val="white">
                    <a:lumMod val="65000"/>
                  </a:prstClr>
                </a:solidFill>
                <a:effectLst/>
                <a:uLnTx/>
                <a:uFillTx/>
                <a:latin typeface="Arial Narrow"/>
                <a:ea typeface="+mn-ea"/>
              </a:rPr>
              <a:pPr marL="0" marR="0" lvl="0" indent="0" algn="l" defTabSz="609585" rtl="0" eaLnBrk="1" fontAlgn="auto" latinLnBrk="0" hangingPunct="1">
                <a:lnSpc>
                  <a:spcPct val="100000"/>
                </a:lnSpc>
                <a:spcBef>
                  <a:spcPts val="0"/>
                </a:spcBef>
                <a:spcAft>
                  <a:spcPts val="0"/>
                </a:spcAft>
                <a:buClrTx/>
                <a:buSzTx/>
                <a:buFontTx/>
                <a:buNone/>
                <a:tabLst/>
                <a:defRPr/>
              </a:pPr>
              <a:t>13</a:t>
            </a:fld>
            <a:endParaRPr kumimoji="0" lang="en-US" sz="1333" b="0" i="0" u="none" strike="noStrike" kern="1200" cap="none" spc="0" normalizeH="0" baseline="0" noProof="0">
              <a:ln>
                <a:noFill/>
              </a:ln>
              <a:solidFill>
                <a:prstClr val="white">
                  <a:lumMod val="65000"/>
                </a:prstClr>
              </a:solidFill>
              <a:effectLst/>
              <a:uLnTx/>
              <a:uFillTx/>
              <a:latin typeface="Arial Narrow"/>
              <a:ea typeface="+mn-ea"/>
            </a:endParaRPr>
          </a:p>
        </p:txBody>
      </p:sp>
      <p:sp>
        <p:nvSpPr>
          <p:cNvPr id="12" name="Title 1"/>
          <p:cNvSpPr txBox="1">
            <a:spLocks/>
          </p:cNvSpPr>
          <p:nvPr/>
        </p:nvSpPr>
        <p:spPr>
          <a:xfrm>
            <a:off x="201681" y="-155853"/>
            <a:ext cx="12158135" cy="975783"/>
          </a:xfrm>
          <a:prstGeom prst="rect">
            <a:avLst/>
          </a:prstGeom>
        </p:spPr>
        <p:txBody>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lvl="0" defTabSz="609585">
              <a:tabLst>
                <a:tab pos="3280669" algn="l"/>
              </a:tabLst>
              <a:defRPr/>
            </a:pPr>
            <a:r>
              <a:rPr kumimoji="0" lang="en-US" sz="3733" b="0" i="0" u="none" strike="noStrike" kern="1200" cap="none" spc="0" normalizeH="0" baseline="0" noProof="0" dirty="0">
                <a:ln>
                  <a:noFill/>
                </a:ln>
                <a:solidFill>
                  <a:srgbClr val="FFFFFF"/>
                </a:solidFill>
                <a:effectLst/>
                <a:uLnTx/>
                <a:uFillTx/>
                <a:latin typeface="Helvetica"/>
                <a:ea typeface="MS PGothic" charset="0"/>
                <a:cs typeface="Helvetica"/>
              </a:rPr>
              <a:t> </a:t>
            </a:r>
            <a:r>
              <a:rPr lang="en-US" sz="5400" b="1" dirty="0" err="1">
                <a:solidFill>
                  <a:srgbClr val="FFFFFF"/>
                </a:solidFill>
                <a:ea typeface="MS PGothic" charset="0"/>
              </a:rPr>
              <a:t>Oportunidades</a:t>
            </a:r>
            <a:r>
              <a:rPr lang="en-US" sz="5400" b="1" dirty="0">
                <a:solidFill>
                  <a:srgbClr val="FFFFFF"/>
                </a:solidFill>
                <a:ea typeface="MS PGothic" charset="0"/>
              </a:rPr>
              <a:t> para </a:t>
            </a:r>
            <a:r>
              <a:rPr lang="en-US" sz="5400" b="1" dirty="0" err="1">
                <a:solidFill>
                  <a:srgbClr val="FFFFFF"/>
                </a:solidFill>
                <a:ea typeface="MS PGothic" charset="0"/>
              </a:rPr>
              <a:t>todos</a:t>
            </a:r>
            <a:endParaRPr kumimoji="0" lang="en-US" sz="5400" b="1" i="0" u="none" strike="noStrike" kern="1200" cap="none" spc="0" normalizeH="0" baseline="0" noProof="0" dirty="0">
              <a:ln>
                <a:noFill/>
              </a:ln>
              <a:solidFill>
                <a:srgbClr val="FFFFFF"/>
              </a:solidFill>
              <a:effectLst/>
              <a:uLnTx/>
              <a:uFillTx/>
              <a:latin typeface="Helvetica"/>
              <a:ea typeface="MS PGothic" charset="0"/>
              <a:cs typeface="Helvetica"/>
            </a:endParaRPr>
          </a:p>
        </p:txBody>
      </p:sp>
      <p:grpSp>
        <p:nvGrpSpPr>
          <p:cNvPr id="19" name="Group 18">
            <a:extLst>
              <a:ext uri="{FF2B5EF4-FFF2-40B4-BE49-F238E27FC236}">
                <a16:creationId xmlns:a16="http://schemas.microsoft.com/office/drawing/2014/main" id="{F794197D-D314-F85C-1884-0F0D433C72DB}"/>
              </a:ext>
            </a:extLst>
          </p:cNvPr>
          <p:cNvGrpSpPr/>
          <p:nvPr/>
        </p:nvGrpSpPr>
        <p:grpSpPr>
          <a:xfrm>
            <a:off x="7820720" y="983434"/>
            <a:ext cx="3698703" cy="4674072"/>
            <a:chOff x="5946774" y="761027"/>
            <a:chExt cx="2820281" cy="3620079"/>
          </a:xfrm>
        </p:grpSpPr>
        <p:sp>
          <p:nvSpPr>
            <p:cNvPr id="27" name="TextBox 26"/>
            <p:cNvSpPr txBox="1"/>
            <p:nvPr/>
          </p:nvSpPr>
          <p:spPr>
            <a:xfrm>
              <a:off x="5946774" y="2577665"/>
              <a:ext cx="2743200" cy="457200"/>
            </a:xfrm>
            <a:prstGeom prst="rect">
              <a:avLst/>
            </a:prstGeom>
            <a:noFill/>
          </p:spPr>
          <p:txBody>
            <a:bodyPr wrap="square"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Helvetica" pitchFamily="2" charset="0"/>
                  <a:ea typeface="+mn-ea"/>
                  <a:cs typeface="+mn-cs"/>
                </a:rPr>
                <a:t>Jason Guillory</a:t>
              </a:r>
            </a:p>
          </p:txBody>
        </p:sp>
        <p:pic>
          <p:nvPicPr>
            <p:cNvPr id="6" name="Picture 5">
              <a:extLst>
                <a:ext uri="{FF2B5EF4-FFF2-40B4-BE49-F238E27FC236}">
                  <a16:creationId xmlns:a16="http://schemas.microsoft.com/office/drawing/2014/main" id="{996CCAE6-84DF-16E8-E242-3244F200A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0836" y="761027"/>
              <a:ext cx="1717078" cy="1747259"/>
            </a:xfrm>
            <a:prstGeom prst="ellipse">
              <a:avLst/>
            </a:prstGeom>
            <a:effectLst>
              <a:outerShdw blurRad="50800" dist="50800" dir="2700000" algn="tl" rotWithShape="0">
                <a:prstClr val="black">
                  <a:alpha val="40000"/>
                </a:prstClr>
              </a:outerShdw>
            </a:effectLst>
          </p:spPr>
        </p:pic>
        <p:sp>
          <p:nvSpPr>
            <p:cNvPr id="26" name="Content Placeholder 2"/>
            <p:cNvSpPr txBox="1">
              <a:spLocks/>
            </p:cNvSpPr>
            <p:nvPr/>
          </p:nvSpPr>
          <p:spPr>
            <a:xfrm>
              <a:off x="5946774" y="2958510"/>
              <a:ext cx="2820281"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70000"/>
                </a:lnSpc>
                <a:spcBef>
                  <a:spcPts val="448"/>
                </a:spcBef>
                <a:spcAft>
                  <a:spcPts val="0"/>
                </a:spcAft>
                <a:buClrTx/>
                <a:buSzTx/>
                <a:buFont typeface="Arial"/>
                <a:buNone/>
                <a:tabLst/>
                <a:defRPr/>
              </a:pPr>
              <a:r>
                <a:rPr kumimoji="0" lang="en-US" sz="1867" b="0" i="0" u="none" strike="noStrike" kern="1200" cap="none" spc="0" normalizeH="0" baseline="0" noProof="0" dirty="0">
                  <a:ln>
                    <a:noFill/>
                  </a:ln>
                  <a:solidFill>
                    <a:prstClr val="white"/>
                  </a:solidFill>
                  <a:effectLst/>
                  <a:uLnTx/>
                  <a:uFillTx/>
                  <a:latin typeface="Helvetica"/>
                  <a:ea typeface="+mn-ea"/>
                  <a:cs typeface="Helvetica"/>
                </a:rPr>
                <a:t>Houston, TX</a:t>
              </a:r>
            </a:p>
            <a:p>
              <a:pPr marL="0" lvl="0" indent="0" algn="ctr" defTabSz="609585">
                <a:lnSpc>
                  <a:spcPct val="70000"/>
                </a:lnSpc>
                <a:spcBef>
                  <a:spcPts val="448"/>
                </a:spcBef>
                <a:buNone/>
                <a:defRPr/>
              </a:pPr>
              <a:r>
                <a:rPr lang="es-ES" sz="1867" dirty="0">
                  <a:solidFill>
                    <a:prstClr val="white"/>
                  </a:solidFill>
                </a:rPr>
                <a:t>Gerente de Proyecto e Ingeniero</a:t>
              </a:r>
              <a:endParaRPr kumimoji="0" lang="en-US" sz="1867" b="0" i="0" u="none" strike="noStrike" kern="1200" cap="none" spc="0" normalizeH="0" baseline="0" noProof="0" dirty="0">
                <a:ln>
                  <a:noFill/>
                </a:ln>
                <a:solidFill>
                  <a:prstClr val="white"/>
                </a:solidFill>
                <a:effectLst/>
                <a:uLnTx/>
                <a:uFillTx/>
                <a:latin typeface="Helvetica"/>
                <a:ea typeface="+mn-ea"/>
                <a:cs typeface="Helvetica"/>
              </a:endParaRPr>
            </a:p>
          </p:txBody>
        </p:sp>
        <p:grpSp>
          <p:nvGrpSpPr>
            <p:cNvPr id="32" name="Group 31">
              <a:extLst>
                <a:ext uri="{FF2B5EF4-FFF2-40B4-BE49-F238E27FC236}">
                  <a16:creationId xmlns:a16="http://schemas.microsoft.com/office/drawing/2014/main" id="{742F93FF-D0A0-46BB-9191-A73EB9D9A60D}"/>
                </a:ext>
              </a:extLst>
            </p:cNvPr>
            <p:cNvGrpSpPr/>
            <p:nvPr/>
          </p:nvGrpSpPr>
          <p:grpSpPr>
            <a:xfrm>
              <a:off x="6405229" y="3494713"/>
              <a:ext cx="1829465" cy="886393"/>
              <a:chOff x="6411222" y="3475747"/>
              <a:chExt cx="1829465" cy="969528"/>
            </a:xfrm>
          </p:grpSpPr>
          <p:sp>
            <p:nvSpPr>
              <p:cNvPr id="33" name="Rectangle 32"/>
              <p:cNvSpPr/>
              <p:nvPr/>
            </p:nvSpPr>
            <p:spPr>
              <a:xfrm>
                <a:off x="6411222" y="3965559"/>
                <a:ext cx="1828799" cy="479716"/>
              </a:xfrm>
              <a:prstGeom prst="rect">
                <a:avLst/>
              </a:prstGeom>
              <a:solidFill>
                <a:srgbClr val="BE0004"/>
              </a:solidFill>
              <a:ln>
                <a:solidFill>
                  <a:srgbClr val="FFFFFF"/>
                </a:solidFill>
              </a:ln>
            </p:spPr>
            <p:txBody>
              <a:bodyPr wrap="square"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mn-ea"/>
                    <a:cs typeface="Helvetica"/>
                  </a:rPr>
                  <a:t>$2,683</a:t>
                </a:r>
              </a:p>
            </p:txBody>
          </p:sp>
          <p:sp>
            <p:nvSpPr>
              <p:cNvPr id="44" name="Content Placeholder 2"/>
              <p:cNvSpPr txBox="1">
                <a:spLocks/>
              </p:cNvSpPr>
              <p:nvPr/>
            </p:nvSpPr>
            <p:spPr>
              <a:xfrm>
                <a:off x="6411887" y="3475747"/>
                <a:ext cx="1828800" cy="504446"/>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buNone/>
                  <a:defRPr/>
                </a:pPr>
                <a:r>
                  <a:rPr lang="en-US" sz="1600" b="1" dirty="0" err="1">
                    <a:solidFill>
                      <a:prstClr val="white"/>
                    </a:solidFill>
                  </a:rPr>
                  <a:t>Promedio</a:t>
                </a:r>
                <a:r>
                  <a:rPr lang="en-US" sz="1600" b="1" dirty="0">
                    <a:solidFill>
                      <a:prstClr val="white"/>
                    </a:solidFill>
                  </a:rPr>
                  <a:t> de </a:t>
                </a:r>
                <a:r>
                  <a:rPr lang="en-US" sz="1600" b="1" dirty="0" err="1">
                    <a:solidFill>
                      <a:prstClr val="white"/>
                    </a:solidFill>
                  </a:rPr>
                  <a:t>efectivo</a:t>
                </a:r>
                <a:r>
                  <a:rPr lang="en-US" sz="1600" b="1" dirty="0">
                    <a:solidFill>
                      <a:prstClr val="white"/>
                    </a:solidFill>
                  </a:rPr>
                  <a:t> </a:t>
                </a:r>
                <a:r>
                  <a:rPr lang="en-US" sz="1600" b="1" dirty="0" err="1">
                    <a:solidFill>
                      <a:prstClr val="white"/>
                    </a:solidFill>
                  </a:rPr>
                  <a:t>mensual</a:t>
                </a:r>
                <a:endParaRPr kumimoji="0" lang="en-US" sz="1600" b="1" i="0" u="none" strike="noStrike" kern="1200" cap="none" spc="0" normalizeH="0" baseline="0" noProof="0" dirty="0">
                  <a:ln>
                    <a:noFill/>
                  </a:ln>
                  <a:solidFill>
                    <a:prstClr val="white"/>
                  </a:solidFill>
                  <a:effectLst/>
                  <a:uLnTx/>
                  <a:uFillTx/>
                  <a:latin typeface="Helvetica"/>
                  <a:ea typeface="+mn-ea"/>
                  <a:cs typeface="Helvetica"/>
                </a:endParaRPr>
              </a:p>
            </p:txBody>
          </p:sp>
        </p:grpSp>
      </p:grpSp>
      <p:sp>
        <p:nvSpPr>
          <p:cNvPr id="23" name="TextBox 22"/>
          <p:cNvSpPr txBox="1"/>
          <p:nvPr/>
        </p:nvSpPr>
        <p:spPr>
          <a:xfrm>
            <a:off x="942912" y="5990132"/>
            <a:ext cx="10306176" cy="669414"/>
          </a:xfrm>
          <a:prstGeom prst="rect">
            <a:avLst/>
          </a:prstGeom>
          <a:noFill/>
        </p:spPr>
        <p:txBody>
          <a:bodyPr wrap="square" rtlCol="0">
            <a:spAutoFit/>
          </a:bodyPr>
          <a:lstStyle/>
          <a:p>
            <a:pPr marL="0" marR="0" lvl="0" indent="0" algn="ctr" defTabSz="609585" rtl="0" eaLnBrk="1" fontAlgn="auto" latinLnBrk="0" hangingPunct="1">
              <a:lnSpc>
                <a:spcPts val="1467"/>
              </a:lnSpc>
              <a:spcBef>
                <a:spcPts val="0"/>
              </a:spcBef>
              <a:spcAft>
                <a:spcPts val="0"/>
              </a:spcAft>
              <a:buClrTx/>
              <a:buSzTx/>
              <a:buFontTx/>
              <a:buNone/>
              <a:tabLst/>
              <a:defRPr/>
            </a:pPr>
            <a:r>
              <a:rPr kumimoji="0" lang="en-US" sz="1333" b="0" i="0" u="none" strike="noStrike" kern="1000" cap="none" spc="0" normalizeH="0" baseline="0" noProof="0" dirty="0">
                <a:ln>
                  <a:noFill/>
                </a:ln>
                <a:solidFill>
                  <a:prstClr val="white">
                    <a:lumMod val="95000"/>
                  </a:prstClr>
                </a:solidFill>
                <a:effectLst/>
                <a:uLnTx/>
                <a:uFillTx/>
                <a:latin typeface="Arial Narrow"/>
                <a:ea typeface="+mn-ea"/>
                <a:cs typeface="Arial Narrow"/>
              </a:rPr>
              <a:t>Monthly average is based on twelve-month total cash as of February 2024. From January 1 through December 31, 2023, Primerica paid cash flow to its </a:t>
            </a:r>
            <a:br>
              <a:rPr kumimoji="0" lang="en-US" sz="1333" b="0" i="0" u="none" strike="noStrike" kern="1000" cap="none" spc="0" normalizeH="0" baseline="0" noProof="0" dirty="0">
                <a:ln>
                  <a:noFill/>
                </a:ln>
                <a:solidFill>
                  <a:prstClr val="white">
                    <a:lumMod val="95000"/>
                  </a:prstClr>
                </a:solidFill>
                <a:effectLst/>
                <a:uLnTx/>
                <a:uFillTx/>
                <a:latin typeface="Arial Narrow"/>
                <a:ea typeface="+mn-ea"/>
                <a:cs typeface="Arial Narrow"/>
              </a:rPr>
            </a:br>
            <a:r>
              <a:rPr kumimoji="0" lang="en-US" sz="1333" b="0" i="0" u="none" strike="noStrike" kern="1000" cap="none" spc="0" normalizeH="0" baseline="0" noProof="0" dirty="0">
                <a:ln>
                  <a:noFill/>
                </a:ln>
                <a:solidFill>
                  <a:prstClr val="white">
                    <a:lumMod val="95000"/>
                  </a:prstClr>
                </a:solidFill>
                <a:effectLst/>
                <a:uLnTx/>
                <a:uFillTx/>
                <a:latin typeface="Arial Narrow"/>
                <a:ea typeface="+mn-ea"/>
                <a:cs typeface="Arial Narrow"/>
              </a:rPr>
              <a:t>North American sales force at an average of $7,185, which includes commissions paid on all lines of business to life licensed representatives. Figures include U.S. and Canadian dollars remaining in the local currency earned by the representative, not adjusted for exchange rates. </a:t>
            </a:r>
          </a:p>
        </p:txBody>
      </p:sp>
      <p:grpSp>
        <p:nvGrpSpPr>
          <p:cNvPr id="17" name="Group 16">
            <a:extLst>
              <a:ext uri="{FF2B5EF4-FFF2-40B4-BE49-F238E27FC236}">
                <a16:creationId xmlns:a16="http://schemas.microsoft.com/office/drawing/2014/main" id="{C59FC302-2192-3D7F-A027-3ECAE027E5AF}"/>
              </a:ext>
            </a:extLst>
          </p:cNvPr>
          <p:cNvGrpSpPr/>
          <p:nvPr/>
        </p:nvGrpSpPr>
        <p:grpSpPr>
          <a:xfrm>
            <a:off x="0" y="983434"/>
            <a:ext cx="3383068" cy="4733712"/>
            <a:chOff x="464634" y="748044"/>
            <a:chExt cx="2743200" cy="3638123"/>
          </a:xfrm>
        </p:grpSpPr>
        <p:sp>
          <p:nvSpPr>
            <p:cNvPr id="40" name="Content Placeholder 2">
              <a:extLst>
                <a:ext uri="{FF2B5EF4-FFF2-40B4-BE49-F238E27FC236}">
                  <a16:creationId xmlns:a16="http://schemas.microsoft.com/office/drawing/2014/main" id="{AB968A6C-E08E-9447-8277-90FE383A6EA1}"/>
                </a:ext>
              </a:extLst>
            </p:cNvPr>
            <p:cNvSpPr txBox="1">
              <a:spLocks/>
            </p:cNvSpPr>
            <p:nvPr/>
          </p:nvSpPr>
          <p:spPr>
            <a:xfrm>
              <a:off x="464634"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lnSpc>
                  <a:spcPct val="70000"/>
                </a:lnSpc>
                <a:buNone/>
                <a:defRPr/>
              </a:pPr>
              <a:r>
                <a:rPr lang="en-US" sz="1867" dirty="0">
                  <a:solidFill>
                    <a:prstClr val="white"/>
                  </a:solidFill>
                </a:rPr>
                <a:t>Denver, CO
</a:t>
              </a:r>
              <a:r>
                <a:rPr lang="en-US" sz="1867" dirty="0" err="1">
                  <a:solidFill>
                    <a:prstClr val="white"/>
                  </a:solidFill>
                </a:rPr>
                <a:t>Asociado</a:t>
              </a:r>
              <a:r>
                <a:rPr lang="en-US" sz="1867" dirty="0">
                  <a:solidFill>
                    <a:prstClr val="white"/>
                  </a:solidFill>
                </a:rPr>
                <a:t> de Ventas</a:t>
              </a:r>
              <a:endParaRPr kumimoji="0" lang="en-US" sz="1867" b="0" i="0" u="none" strike="noStrike" kern="1200" cap="none" spc="0" normalizeH="0" baseline="0" noProof="0" dirty="0">
                <a:ln>
                  <a:noFill/>
                </a:ln>
                <a:solidFill>
                  <a:prstClr val="white"/>
                </a:solidFill>
                <a:effectLst/>
                <a:uLnTx/>
                <a:uFillTx/>
                <a:latin typeface="Helvetica"/>
                <a:ea typeface="+mn-ea"/>
                <a:cs typeface="Helvetica"/>
              </a:endParaRPr>
            </a:p>
          </p:txBody>
        </p:sp>
        <p:sp>
          <p:nvSpPr>
            <p:cNvPr id="41" name="TextBox 40">
              <a:extLst>
                <a:ext uri="{FF2B5EF4-FFF2-40B4-BE49-F238E27FC236}">
                  <a16:creationId xmlns:a16="http://schemas.microsoft.com/office/drawing/2014/main" id="{AF9A3FA7-E060-DD46-9C7A-2FEC7683ECED}"/>
                </a:ext>
              </a:extLst>
            </p:cNvPr>
            <p:cNvSpPr txBox="1"/>
            <p:nvPr/>
          </p:nvSpPr>
          <p:spPr>
            <a:xfrm>
              <a:off x="464634" y="2578112"/>
              <a:ext cx="2743200" cy="457200"/>
            </a:xfrm>
            <a:prstGeom prst="rect">
              <a:avLst/>
            </a:prstGeom>
            <a:noFill/>
          </p:spPr>
          <p:txBody>
            <a:bodyPr wrap="square" rtlCol="0" anchor="ctr" anchorCtr="0">
              <a:noAutofit/>
            </a:bodyPr>
            <a:lstStyle/>
            <a:p>
              <a:pPr marL="0" marR="0" lvl="0" indent="0" algn="ctr" defTabSz="609585" rtl="0" eaLnBrk="1" fontAlgn="auto" latinLnBrk="0" hangingPunct="1">
                <a:lnSpc>
                  <a:spcPct val="100000"/>
                </a:lnSpc>
                <a:spcBef>
                  <a:spcPts val="0"/>
                </a:spcBef>
                <a:spcAft>
                  <a:spcPts val="80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Helvetica"/>
                  <a:ea typeface="+mn-ea"/>
                  <a:cs typeface="Helvetica"/>
                </a:rPr>
                <a:t>Mia &amp; Angel Gomez</a:t>
              </a:r>
            </a:p>
          </p:txBody>
        </p:sp>
        <p:pic>
          <p:nvPicPr>
            <p:cNvPr id="42" name="Picture 41">
              <a:extLst>
                <a:ext uri="{FF2B5EF4-FFF2-40B4-BE49-F238E27FC236}">
                  <a16:creationId xmlns:a16="http://schemas.microsoft.com/office/drawing/2014/main" id="{D184E2B3-24B1-4B48-8EC4-547B952DD6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330" y="748044"/>
              <a:ext cx="1763808" cy="1703538"/>
            </a:xfrm>
            <a:prstGeom prst="ellipse">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95133F2F-A066-3F4E-A090-71DF014DE2B0}"/>
                </a:ext>
              </a:extLst>
            </p:cNvPr>
            <p:cNvGrpSpPr/>
            <p:nvPr/>
          </p:nvGrpSpPr>
          <p:grpSpPr>
            <a:xfrm>
              <a:off x="921209" y="3497234"/>
              <a:ext cx="1981614" cy="888933"/>
              <a:chOff x="3662274" y="3478957"/>
              <a:chExt cx="1981614" cy="970637"/>
            </a:xfrm>
          </p:grpSpPr>
          <p:sp>
            <p:nvSpPr>
              <p:cNvPr id="46" name="Rectangle 45">
                <a:extLst>
                  <a:ext uri="{FF2B5EF4-FFF2-40B4-BE49-F238E27FC236}">
                    <a16:creationId xmlns:a16="http://schemas.microsoft.com/office/drawing/2014/main" id="{53CA4E3F-EE29-AD46-A782-2BDBC5447E07}"/>
                  </a:ext>
                </a:extLst>
              </p:cNvPr>
              <p:cNvSpPr/>
              <p:nvPr/>
            </p:nvSpPr>
            <p:spPr>
              <a:xfrm>
                <a:off x="3662274" y="3958853"/>
                <a:ext cx="1980363" cy="490741"/>
              </a:xfrm>
              <a:prstGeom prst="rect">
                <a:avLst/>
              </a:prstGeom>
              <a:solidFill>
                <a:srgbClr val="BE0004"/>
              </a:solidFill>
              <a:ln>
                <a:solidFill>
                  <a:srgbClr val="FFFFFF"/>
                </a:solidFill>
              </a:ln>
            </p:spPr>
            <p:txBody>
              <a:bodyPr wrap="square"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mn-ea"/>
                    <a:cs typeface="Helvetica"/>
                  </a:rPr>
                  <a:t>$1,020</a:t>
                </a:r>
              </a:p>
            </p:txBody>
          </p:sp>
          <p:sp>
            <p:nvSpPr>
              <p:cNvPr id="47" name="Content Placeholder 2">
                <a:extLst>
                  <a:ext uri="{FF2B5EF4-FFF2-40B4-BE49-F238E27FC236}">
                    <a16:creationId xmlns:a16="http://schemas.microsoft.com/office/drawing/2014/main" id="{B6BFAEA3-3981-FF4D-9244-22424662FB04}"/>
                  </a:ext>
                </a:extLst>
              </p:cNvPr>
              <p:cNvSpPr txBox="1">
                <a:spLocks/>
              </p:cNvSpPr>
              <p:nvPr/>
            </p:nvSpPr>
            <p:spPr>
              <a:xfrm>
                <a:off x="3663524" y="3478957"/>
                <a:ext cx="1980364" cy="495471"/>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buNone/>
                  <a:defRPr/>
                </a:pPr>
                <a:r>
                  <a:rPr lang="en-US" sz="1600" b="1" dirty="0" err="1">
                    <a:solidFill>
                      <a:prstClr val="white"/>
                    </a:solidFill>
                  </a:rPr>
                  <a:t>Promedio</a:t>
                </a:r>
                <a:r>
                  <a:rPr lang="en-US" sz="1600" b="1" dirty="0">
                    <a:solidFill>
                      <a:prstClr val="white"/>
                    </a:solidFill>
                  </a:rPr>
                  <a:t> de </a:t>
                </a:r>
                <a:r>
                  <a:rPr lang="en-US" sz="1600" b="1" dirty="0" err="1">
                    <a:solidFill>
                      <a:prstClr val="white"/>
                    </a:solidFill>
                  </a:rPr>
                  <a:t>efectivo</a:t>
                </a:r>
                <a:r>
                  <a:rPr lang="en-US" sz="1600" b="1" dirty="0">
                    <a:solidFill>
                      <a:prstClr val="white"/>
                    </a:solidFill>
                  </a:rPr>
                  <a:t> </a:t>
                </a:r>
                <a:r>
                  <a:rPr lang="en-US" sz="1600" b="1" dirty="0" err="1">
                    <a:solidFill>
                      <a:prstClr val="white"/>
                    </a:solidFill>
                  </a:rPr>
                  <a:t>mensual</a:t>
                </a:r>
                <a:endParaRPr kumimoji="0" lang="en-US" sz="1600" b="1" i="0" u="none" strike="noStrike" kern="1200" cap="none" spc="0" normalizeH="0" baseline="0" noProof="0" dirty="0">
                  <a:ln>
                    <a:noFill/>
                  </a:ln>
                  <a:solidFill>
                    <a:prstClr val="white"/>
                  </a:solidFill>
                  <a:effectLst/>
                  <a:uLnTx/>
                  <a:uFillTx/>
                  <a:latin typeface="Helvetica"/>
                  <a:ea typeface="+mn-ea"/>
                  <a:cs typeface="Helvetica"/>
                </a:endParaRPr>
              </a:p>
            </p:txBody>
          </p:sp>
        </p:grpSp>
      </p:grpSp>
    </p:spTree>
    <p:extLst>
      <p:ext uri="{BB962C8B-B14F-4D97-AF65-F5344CB8AC3E}">
        <p14:creationId xmlns:p14="http://schemas.microsoft.com/office/powerpoint/2010/main" val="17629018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A8D8-F545-9774-9A6E-FD54B8FB3F8F}"/>
            </a:ext>
          </a:extLst>
        </p:cNvPr>
        <p:cNvGrpSpPr/>
        <p:nvPr/>
      </p:nvGrpSpPr>
      <p:grpSpPr>
        <a:xfrm>
          <a:off x="0" y="0"/>
          <a:ext cx="0" cy="0"/>
          <a:chOff x="0" y="0"/>
          <a:chExt cx="0" cy="0"/>
        </a:xfrm>
      </p:grpSpPr>
      <p:grpSp>
        <p:nvGrpSpPr>
          <p:cNvPr id="1564" name="Google Shape;1006;p49">
            <a:extLst>
              <a:ext uri="{FF2B5EF4-FFF2-40B4-BE49-F238E27FC236}">
                <a16:creationId xmlns:a16="http://schemas.microsoft.com/office/drawing/2014/main" id="{7D45B5D7-E0E3-F223-11F1-75CAE61A1DAA}"/>
              </a:ext>
            </a:extLst>
          </p:cNvPr>
          <p:cNvGrpSpPr/>
          <p:nvPr/>
        </p:nvGrpSpPr>
        <p:grpSpPr>
          <a:xfrm>
            <a:off x="253951" y="4903094"/>
            <a:ext cx="2811812" cy="715509"/>
            <a:chOff x="0" y="0"/>
            <a:chExt cx="2108857" cy="536631"/>
          </a:xfrm>
        </p:grpSpPr>
        <p:grpSp>
          <p:nvGrpSpPr>
            <p:cNvPr id="1560" name="Google Shape;1007;p49">
              <a:extLst>
                <a:ext uri="{FF2B5EF4-FFF2-40B4-BE49-F238E27FC236}">
                  <a16:creationId xmlns:a16="http://schemas.microsoft.com/office/drawing/2014/main" id="{0C0DDDA7-8241-249A-59FC-EB62675C0F3A}"/>
                </a:ext>
              </a:extLst>
            </p:cNvPr>
            <p:cNvGrpSpPr/>
            <p:nvPr/>
          </p:nvGrpSpPr>
          <p:grpSpPr>
            <a:xfrm>
              <a:off x="116" y="0"/>
              <a:ext cx="2108741" cy="269132"/>
              <a:chOff x="0" y="0"/>
              <a:chExt cx="2108739" cy="269130"/>
            </a:xfrm>
          </p:grpSpPr>
          <p:sp>
            <p:nvSpPr>
              <p:cNvPr id="1558" name="Rectangle">
                <a:extLst>
                  <a:ext uri="{FF2B5EF4-FFF2-40B4-BE49-F238E27FC236}">
                    <a16:creationId xmlns:a16="http://schemas.microsoft.com/office/drawing/2014/main" id="{A44B2C3A-6CC0-5F97-46D6-8AA6C9E4CB39}"/>
                  </a:ext>
                </a:extLst>
              </p:cNvPr>
              <p:cNvSpPr/>
              <p:nvPr/>
            </p:nvSpPr>
            <p:spPr>
              <a:xfrm>
                <a:off x="0" y="0"/>
                <a:ext cx="2108740" cy="269131"/>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800">
                    <a:latin typeface="+mj-lt"/>
                    <a:ea typeface="+mj-ea"/>
                    <a:cs typeface="+mj-cs"/>
                    <a:sym typeface="Arial"/>
                  </a:defRPr>
                </a:pPr>
                <a:endParaRPr sz="2400" kern="0">
                  <a:solidFill>
                    <a:srgbClr val="000000"/>
                  </a:solidFill>
                  <a:latin typeface="Arial"/>
                  <a:cs typeface="Arial"/>
                  <a:sym typeface="Arial"/>
                </a:endParaRPr>
              </a:p>
            </p:txBody>
          </p:sp>
          <p:sp>
            <p:nvSpPr>
              <p:cNvPr id="1559" name="One Month Cash Flow">
                <a:extLst>
                  <a:ext uri="{FF2B5EF4-FFF2-40B4-BE49-F238E27FC236}">
                    <a16:creationId xmlns:a16="http://schemas.microsoft.com/office/drawing/2014/main" id="{F424DDA6-9ACF-F78C-63E9-FC4728568FEE}"/>
                  </a:ext>
                </a:extLst>
              </p:cNvPr>
              <p:cNvSpPr txBox="1"/>
              <p:nvPr/>
            </p:nvSpPr>
            <p:spPr>
              <a:xfrm>
                <a:off x="50487" y="4762"/>
                <a:ext cx="2007766"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63" name="Google Shape;1008;p49">
              <a:extLst>
                <a:ext uri="{FF2B5EF4-FFF2-40B4-BE49-F238E27FC236}">
                  <a16:creationId xmlns:a16="http://schemas.microsoft.com/office/drawing/2014/main" id="{AA1AA734-B5E3-33F2-3DD4-FBCC870B182C}"/>
                </a:ext>
              </a:extLst>
            </p:cNvPr>
            <p:cNvGrpSpPr/>
            <p:nvPr/>
          </p:nvGrpSpPr>
          <p:grpSpPr>
            <a:xfrm>
              <a:off x="0" y="171098"/>
              <a:ext cx="2108741" cy="365533"/>
              <a:chOff x="0" y="876"/>
              <a:chExt cx="2108739" cy="365532"/>
            </a:xfrm>
          </p:grpSpPr>
          <p:sp>
            <p:nvSpPr>
              <p:cNvPr id="1561" name="Rectangle">
                <a:extLst>
                  <a:ext uri="{FF2B5EF4-FFF2-40B4-BE49-F238E27FC236}">
                    <a16:creationId xmlns:a16="http://schemas.microsoft.com/office/drawing/2014/main" id="{E4108A54-18E7-74C7-641F-43D05DE22550}"/>
                  </a:ext>
                </a:extLst>
              </p:cNvPr>
              <p:cNvSpPr/>
              <p:nvPr/>
            </p:nvSpPr>
            <p:spPr>
              <a:xfrm>
                <a:off x="0" y="71706"/>
                <a:ext cx="2108739"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62" name="$15,316">
                <a:extLst>
                  <a:ext uri="{FF2B5EF4-FFF2-40B4-BE49-F238E27FC236}">
                    <a16:creationId xmlns:a16="http://schemas.microsoft.com/office/drawing/2014/main" id="{16D30D26-0E24-D9FD-DA97-8873D20ED981}"/>
                  </a:ext>
                </a:extLst>
              </p:cNvPr>
              <p:cNvSpPr txBox="1"/>
              <p:nvPr/>
            </p:nvSpPr>
            <p:spPr>
              <a:xfrm>
                <a:off x="33336" y="876"/>
                <a:ext cx="2042066"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$8,000</a:t>
                </a:r>
              </a:p>
            </p:txBody>
          </p:sp>
        </p:grpSp>
      </p:grpSp>
      <p:grpSp>
        <p:nvGrpSpPr>
          <p:cNvPr id="1571" name="Google Shape;1009;p49">
            <a:extLst>
              <a:ext uri="{FF2B5EF4-FFF2-40B4-BE49-F238E27FC236}">
                <a16:creationId xmlns:a16="http://schemas.microsoft.com/office/drawing/2014/main" id="{4913AA34-374A-4441-E2DA-8E41B17C75A9}"/>
              </a:ext>
            </a:extLst>
          </p:cNvPr>
          <p:cNvGrpSpPr/>
          <p:nvPr/>
        </p:nvGrpSpPr>
        <p:grpSpPr>
          <a:xfrm>
            <a:off x="3240521" y="4903091"/>
            <a:ext cx="2738480" cy="715512"/>
            <a:chOff x="0" y="-2"/>
            <a:chExt cx="2053859" cy="536633"/>
          </a:xfrm>
        </p:grpSpPr>
        <p:grpSp>
          <p:nvGrpSpPr>
            <p:cNvPr id="1567" name="Google Shape;1010;p49">
              <a:extLst>
                <a:ext uri="{FF2B5EF4-FFF2-40B4-BE49-F238E27FC236}">
                  <a16:creationId xmlns:a16="http://schemas.microsoft.com/office/drawing/2014/main" id="{9D32F351-B249-9696-A0C2-A26562416AB1}"/>
                </a:ext>
              </a:extLst>
            </p:cNvPr>
            <p:cNvGrpSpPr/>
            <p:nvPr/>
          </p:nvGrpSpPr>
          <p:grpSpPr>
            <a:xfrm>
              <a:off x="112" y="-2"/>
              <a:ext cx="2053747" cy="269135"/>
              <a:chOff x="0" y="-1"/>
              <a:chExt cx="2053745" cy="269133"/>
            </a:xfrm>
          </p:grpSpPr>
          <p:sp>
            <p:nvSpPr>
              <p:cNvPr id="1565" name="Rectangle">
                <a:extLst>
                  <a:ext uri="{FF2B5EF4-FFF2-40B4-BE49-F238E27FC236}">
                    <a16:creationId xmlns:a16="http://schemas.microsoft.com/office/drawing/2014/main" id="{FD5FA2C3-BC95-35A5-0665-2C9828ACEBF6}"/>
                  </a:ext>
                </a:extLst>
              </p:cNvPr>
              <p:cNvSpPr/>
              <p:nvPr/>
            </p:nvSpPr>
            <p:spPr>
              <a:xfrm>
                <a:off x="-1" y="-2"/>
                <a:ext cx="2053747"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800">
                    <a:latin typeface="+mj-lt"/>
                    <a:ea typeface="+mj-ea"/>
                    <a:cs typeface="+mj-cs"/>
                    <a:sym typeface="Arial"/>
                  </a:defRPr>
                </a:pPr>
                <a:endParaRPr sz="2400" kern="0">
                  <a:solidFill>
                    <a:srgbClr val="000000"/>
                  </a:solidFill>
                  <a:latin typeface="Arial"/>
                  <a:cs typeface="Arial"/>
                  <a:sym typeface="Arial"/>
                </a:endParaRPr>
              </a:p>
            </p:txBody>
          </p:sp>
          <p:sp>
            <p:nvSpPr>
              <p:cNvPr id="1566" name="One Month Cash Flow">
                <a:extLst>
                  <a:ext uri="{FF2B5EF4-FFF2-40B4-BE49-F238E27FC236}">
                    <a16:creationId xmlns:a16="http://schemas.microsoft.com/office/drawing/2014/main" id="{9596C42B-4937-766D-5A70-413EDAE9469B}"/>
                  </a:ext>
                </a:extLst>
              </p:cNvPr>
              <p:cNvSpPr txBox="1"/>
              <p:nvPr/>
            </p:nvSpPr>
            <p:spPr>
              <a:xfrm>
                <a:off x="50487" y="4762"/>
                <a:ext cx="1952770"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70" name="Google Shape;1011;p49">
              <a:extLst>
                <a:ext uri="{FF2B5EF4-FFF2-40B4-BE49-F238E27FC236}">
                  <a16:creationId xmlns:a16="http://schemas.microsoft.com/office/drawing/2014/main" id="{68477B63-33F5-9F3E-DDDD-E52A5FE95E4E}"/>
                </a:ext>
              </a:extLst>
            </p:cNvPr>
            <p:cNvGrpSpPr/>
            <p:nvPr/>
          </p:nvGrpSpPr>
          <p:grpSpPr>
            <a:xfrm>
              <a:off x="0" y="171098"/>
              <a:ext cx="2053748" cy="365533"/>
              <a:chOff x="0" y="876"/>
              <a:chExt cx="2053746" cy="365532"/>
            </a:xfrm>
          </p:grpSpPr>
          <p:sp>
            <p:nvSpPr>
              <p:cNvPr id="1568" name="Rectangle">
                <a:extLst>
                  <a:ext uri="{FF2B5EF4-FFF2-40B4-BE49-F238E27FC236}">
                    <a16:creationId xmlns:a16="http://schemas.microsoft.com/office/drawing/2014/main" id="{5FB003C3-E1BF-BF55-2C53-707AF6A6D6F0}"/>
                  </a:ext>
                </a:extLst>
              </p:cNvPr>
              <p:cNvSpPr/>
              <p:nvPr/>
            </p:nvSpPr>
            <p:spPr>
              <a:xfrm>
                <a:off x="0" y="71706"/>
                <a:ext cx="2053746"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69" name="$10,776">
                <a:extLst>
                  <a:ext uri="{FF2B5EF4-FFF2-40B4-BE49-F238E27FC236}">
                    <a16:creationId xmlns:a16="http://schemas.microsoft.com/office/drawing/2014/main" id="{E8C9B1BD-2BE1-B9AE-F3F1-51937D19E56A}"/>
                  </a:ext>
                </a:extLst>
              </p:cNvPr>
              <p:cNvSpPr txBox="1"/>
              <p:nvPr/>
            </p:nvSpPr>
            <p:spPr>
              <a:xfrm>
                <a:off x="33337" y="876"/>
                <a:ext cx="1987070"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$10,600</a:t>
                </a:r>
              </a:p>
            </p:txBody>
          </p:sp>
        </p:grpSp>
      </p:grpSp>
      <p:grpSp>
        <p:nvGrpSpPr>
          <p:cNvPr id="1578" name="Google Shape;1012;p49">
            <a:extLst>
              <a:ext uri="{FF2B5EF4-FFF2-40B4-BE49-F238E27FC236}">
                <a16:creationId xmlns:a16="http://schemas.microsoft.com/office/drawing/2014/main" id="{8D80B1F9-C285-1114-04C1-0BC49449CE8A}"/>
              </a:ext>
            </a:extLst>
          </p:cNvPr>
          <p:cNvGrpSpPr/>
          <p:nvPr/>
        </p:nvGrpSpPr>
        <p:grpSpPr>
          <a:xfrm>
            <a:off x="6385837" y="4903091"/>
            <a:ext cx="2577780" cy="715512"/>
            <a:chOff x="0" y="-2"/>
            <a:chExt cx="1933334" cy="536633"/>
          </a:xfrm>
        </p:grpSpPr>
        <p:grpSp>
          <p:nvGrpSpPr>
            <p:cNvPr id="1574" name="Google Shape;1013;p49">
              <a:extLst>
                <a:ext uri="{FF2B5EF4-FFF2-40B4-BE49-F238E27FC236}">
                  <a16:creationId xmlns:a16="http://schemas.microsoft.com/office/drawing/2014/main" id="{EFEBA9A8-0CCA-44D2-64D5-F45F1177A70E}"/>
                </a:ext>
              </a:extLst>
            </p:cNvPr>
            <p:cNvGrpSpPr/>
            <p:nvPr/>
          </p:nvGrpSpPr>
          <p:grpSpPr>
            <a:xfrm>
              <a:off x="104" y="-2"/>
              <a:ext cx="1933230" cy="269135"/>
              <a:chOff x="-1" y="-1"/>
              <a:chExt cx="1933228" cy="269133"/>
            </a:xfrm>
          </p:grpSpPr>
          <p:sp>
            <p:nvSpPr>
              <p:cNvPr id="1572" name="Rectangle">
                <a:extLst>
                  <a:ext uri="{FF2B5EF4-FFF2-40B4-BE49-F238E27FC236}">
                    <a16:creationId xmlns:a16="http://schemas.microsoft.com/office/drawing/2014/main" id="{0E552458-6A1E-DCD6-1742-CCC1BFCEFED7}"/>
                  </a:ext>
                </a:extLst>
              </p:cNvPr>
              <p:cNvSpPr/>
              <p:nvPr/>
            </p:nvSpPr>
            <p:spPr>
              <a:xfrm>
                <a:off x="-2" y="-2"/>
                <a:ext cx="1933230"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000" b="1">
                    <a:solidFill>
                      <a:srgbClr val="FFFFFF"/>
                    </a:solidFill>
                    <a:latin typeface="Helvetica Neue"/>
                    <a:ea typeface="Helvetica Neue"/>
                    <a:cs typeface="Helvetica Neue"/>
                    <a:sym typeface="Helvetica Neue"/>
                  </a:defRPr>
                </a:pPr>
                <a:endParaRPr sz="1333" b="1" kern="0">
                  <a:solidFill>
                    <a:srgbClr val="FFFFFF"/>
                  </a:solidFill>
                  <a:latin typeface="Helvetica Neue"/>
                  <a:sym typeface="Helvetica Neue"/>
                </a:endParaRPr>
              </a:p>
            </p:txBody>
          </p:sp>
          <p:sp>
            <p:nvSpPr>
              <p:cNvPr id="1573" name="One Month Cash Flow">
                <a:extLst>
                  <a:ext uri="{FF2B5EF4-FFF2-40B4-BE49-F238E27FC236}">
                    <a16:creationId xmlns:a16="http://schemas.microsoft.com/office/drawing/2014/main" id="{F4667F93-06E6-FB5A-6501-62CAF8434747}"/>
                  </a:ext>
                </a:extLst>
              </p:cNvPr>
              <p:cNvSpPr txBox="1"/>
              <p:nvPr/>
            </p:nvSpPr>
            <p:spPr>
              <a:xfrm>
                <a:off x="50487" y="4762"/>
                <a:ext cx="1832253"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77" name="Google Shape;1014;p49">
              <a:extLst>
                <a:ext uri="{FF2B5EF4-FFF2-40B4-BE49-F238E27FC236}">
                  <a16:creationId xmlns:a16="http://schemas.microsoft.com/office/drawing/2014/main" id="{47ED09DA-093E-296F-115B-A38711583E04}"/>
                </a:ext>
              </a:extLst>
            </p:cNvPr>
            <p:cNvGrpSpPr/>
            <p:nvPr/>
          </p:nvGrpSpPr>
          <p:grpSpPr>
            <a:xfrm>
              <a:off x="0" y="171098"/>
              <a:ext cx="1933229" cy="365533"/>
              <a:chOff x="0" y="876"/>
              <a:chExt cx="1933227" cy="365532"/>
            </a:xfrm>
          </p:grpSpPr>
          <p:sp>
            <p:nvSpPr>
              <p:cNvPr id="1575" name="Rectangle">
                <a:extLst>
                  <a:ext uri="{FF2B5EF4-FFF2-40B4-BE49-F238E27FC236}">
                    <a16:creationId xmlns:a16="http://schemas.microsoft.com/office/drawing/2014/main" id="{B943B4B2-C221-8B50-6FE9-956AB0BEF8A6}"/>
                  </a:ext>
                </a:extLst>
              </p:cNvPr>
              <p:cNvSpPr/>
              <p:nvPr/>
            </p:nvSpPr>
            <p:spPr>
              <a:xfrm>
                <a:off x="0" y="71706"/>
                <a:ext cx="1933227"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76" name="$15,622">
                <a:extLst>
                  <a:ext uri="{FF2B5EF4-FFF2-40B4-BE49-F238E27FC236}">
                    <a16:creationId xmlns:a16="http://schemas.microsoft.com/office/drawing/2014/main" id="{222FE6F1-C41A-0C41-5B51-59E3843C4525}"/>
                  </a:ext>
                </a:extLst>
              </p:cNvPr>
              <p:cNvSpPr txBox="1"/>
              <p:nvPr/>
            </p:nvSpPr>
            <p:spPr>
              <a:xfrm>
                <a:off x="33337" y="876"/>
                <a:ext cx="1866553"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$5,500</a:t>
                </a:r>
              </a:p>
            </p:txBody>
          </p:sp>
        </p:grpSp>
      </p:grpSp>
      <p:sp>
        <p:nvSpPr>
          <p:cNvPr id="1579" name="Google Shape;1015;p49">
            <a:extLst>
              <a:ext uri="{FF2B5EF4-FFF2-40B4-BE49-F238E27FC236}">
                <a16:creationId xmlns:a16="http://schemas.microsoft.com/office/drawing/2014/main" id="{00CD2F63-716C-A23A-CADC-234DDBFCD2E5}"/>
              </a:ext>
            </a:extLst>
          </p:cNvPr>
          <p:cNvSpPr txBox="1"/>
          <p:nvPr/>
        </p:nvSpPr>
        <p:spPr>
          <a:xfrm>
            <a:off x="201577" y="1396578"/>
            <a:ext cx="2916403"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Keisha High</a:t>
            </a:r>
          </a:p>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 </a:t>
            </a:r>
            <a:r>
              <a:rPr lang="en-US" sz="2400" kern="0" dirty="0" err="1">
                <a:solidFill>
                  <a:srgbClr val="000000"/>
                </a:solidFill>
                <a:latin typeface="Trebuchet MS"/>
                <a:sym typeface="Trebuchet MS"/>
              </a:rPr>
              <a:t>Líder</a:t>
            </a:r>
            <a:r>
              <a:rPr lang="en-US" sz="2400" kern="0" dirty="0">
                <a:solidFill>
                  <a:srgbClr val="000000"/>
                </a:solidFill>
                <a:latin typeface="Trebuchet MS"/>
                <a:sym typeface="Trebuchet MS"/>
              </a:rPr>
              <a:t> Regional</a:t>
            </a:r>
            <a:endParaRPr sz="2400" kern="0" dirty="0">
              <a:solidFill>
                <a:srgbClr val="000000"/>
              </a:solidFill>
              <a:latin typeface="Trebuchet MS"/>
              <a:sym typeface="Trebuchet MS"/>
            </a:endParaRPr>
          </a:p>
        </p:txBody>
      </p:sp>
      <p:sp>
        <p:nvSpPr>
          <p:cNvPr id="1580" name="Google Shape;1016;p49">
            <a:extLst>
              <a:ext uri="{FF2B5EF4-FFF2-40B4-BE49-F238E27FC236}">
                <a16:creationId xmlns:a16="http://schemas.microsoft.com/office/drawing/2014/main" id="{65749E72-8CEE-9CBB-C9C6-CD3B4A6BF282}"/>
              </a:ext>
            </a:extLst>
          </p:cNvPr>
          <p:cNvSpPr txBox="1"/>
          <p:nvPr/>
        </p:nvSpPr>
        <p:spPr>
          <a:xfrm>
            <a:off x="3137923" y="1391199"/>
            <a:ext cx="2904400"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Marcia High</a:t>
            </a:r>
          </a:p>
          <a:p>
            <a:pPr algn="ctr" defTabSz="1219170" hangingPunct="0">
              <a:defRPr sz="1800">
                <a:latin typeface="Trebuchet MS"/>
                <a:ea typeface="Trebuchet MS"/>
                <a:cs typeface="Trebuchet MS"/>
                <a:sym typeface="Trebuchet MS"/>
              </a:defRPr>
            </a:pPr>
            <a:r>
              <a:rPr lang="en-US" sz="2400" kern="0" dirty="0" err="1">
                <a:solidFill>
                  <a:srgbClr val="000000"/>
                </a:solidFill>
                <a:latin typeface="Trebuchet MS"/>
                <a:sym typeface="Trebuchet MS"/>
              </a:rPr>
              <a:t>Líder</a:t>
            </a:r>
            <a:r>
              <a:rPr lang="en-US" sz="2400" kern="0" dirty="0">
                <a:solidFill>
                  <a:srgbClr val="000000"/>
                </a:solidFill>
                <a:latin typeface="Trebuchet MS"/>
                <a:sym typeface="Trebuchet MS"/>
              </a:rPr>
              <a:t> de </a:t>
            </a:r>
            <a:r>
              <a:rPr lang="en-US" sz="2400" kern="0" dirty="0" err="1">
                <a:solidFill>
                  <a:srgbClr val="000000"/>
                </a:solidFill>
                <a:latin typeface="Trebuchet MS"/>
                <a:sym typeface="Trebuchet MS"/>
              </a:rPr>
              <a:t>división</a:t>
            </a:r>
            <a:endParaRPr sz="2400" kern="0" dirty="0">
              <a:solidFill>
                <a:srgbClr val="000000"/>
              </a:solidFill>
              <a:latin typeface="Trebuchet MS"/>
              <a:sym typeface="Trebuchet MS"/>
            </a:endParaRPr>
          </a:p>
        </p:txBody>
      </p:sp>
      <p:sp>
        <p:nvSpPr>
          <p:cNvPr id="1581" name="Google Shape;1017;p49">
            <a:extLst>
              <a:ext uri="{FF2B5EF4-FFF2-40B4-BE49-F238E27FC236}">
                <a16:creationId xmlns:a16="http://schemas.microsoft.com/office/drawing/2014/main" id="{55046477-8648-FA93-83C5-DB894AE638F0}"/>
              </a:ext>
            </a:extLst>
          </p:cNvPr>
          <p:cNvSpPr txBox="1"/>
          <p:nvPr/>
        </p:nvSpPr>
        <p:spPr>
          <a:xfrm>
            <a:off x="6026443" y="1391201"/>
            <a:ext cx="3179603"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Marquita Kennedy</a:t>
            </a:r>
          </a:p>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 </a:t>
            </a:r>
            <a:r>
              <a:rPr lang="en-US" sz="2400" kern="0" dirty="0" err="1">
                <a:solidFill>
                  <a:srgbClr val="000000"/>
                </a:solidFill>
                <a:latin typeface="Trebuchet MS"/>
                <a:sym typeface="Trebuchet MS"/>
              </a:rPr>
              <a:t>Líder</a:t>
            </a:r>
            <a:r>
              <a:rPr lang="en-US" sz="2400" kern="0" dirty="0">
                <a:solidFill>
                  <a:srgbClr val="000000"/>
                </a:solidFill>
                <a:latin typeface="Trebuchet MS"/>
                <a:sym typeface="Trebuchet MS"/>
              </a:rPr>
              <a:t> Regional</a:t>
            </a:r>
            <a:endParaRPr sz="2400" kern="0" dirty="0">
              <a:solidFill>
                <a:srgbClr val="000000"/>
              </a:solidFill>
              <a:latin typeface="Trebuchet MS"/>
              <a:sym typeface="Trebuchet MS"/>
            </a:endParaRPr>
          </a:p>
        </p:txBody>
      </p:sp>
      <p:grpSp>
        <p:nvGrpSpPr>
          <p:cNvPr id="1588" name="Google Shape;1020;p49">
            <a:extLst>
              <a:ext uri="{FF2B5EF4-FFF2-40B4-BE49-F238E27FC236}">
                <a16:creationId xmlns:a16="http://schemas.microsoft.com/office/drawing/2014/main" id="{E845FBC9-8553-09EB-C949-58C9AAC66B7C}"/>
              </a:ext>
            </a:extLst>
          </p:cNvPr>
          <p:cNvGrpSpPr/>
          <p:nvPr/>
        </p:nvGrpSpPr>
        <p:grpSpPr>
          <a:xfrm>
            <a:off x="9230638" y="4903091"/>
            <a:ext cx="2577780" cy="715512"/>
            <a:chOff x="0" y="-2"/>
            <a:chExt cx="1933334" cy="536633"/>
          </a:xfrm>
        </p:grpSpPr>
        <p:grpSp>
          <p:nvGrpSpPr>
            <p:cNvPr id="1584" name="Google Shape;1021;p49">
              <a:extLst>
                <a:ext uri="{FF2B5EF4-FFF2-40B4-BE49-F238E27FC236}">
                  <a16:creationId xmlns:a16="http://schemas.microsoft.com/office/drawing/2014/main" id="{2BB6F800-13E8-7B40-1B27-EC118110AD6D}"/>
                </a:ext>
              </a:extLst>
            </p:cNvPr>
            <p:cNvGrpSpPr/>
            <p:nvPr/>
          </p:nvGrpSpPr>
          <p:grpSpPr>
            <a:xfrm>
              <a:off x="104" y="-2"/>
              <a:ext cx="1933230" cy="269135"/>
              <a:chOff x="-1" y="-1"/>
              <a:chExt cx="1933228" cy="269133"/>
            </a:xfrm>
          </p:grpSpPr>
          <p:sp>
            <p:nvSpPr>
              <p:cNvPr id="1582" name="Rectangle">
                <a:extLst>
                  <a:ext uri="{FF2B5EF4-FFF2-40B4-BE49-F238E27FC236}">
                    <a16:creationId xmlns:a16="http://schemas.microsoft.com/office/drawing/2014/main" id="{6DD109F8-8156-15FB-0132-28EF7F90D02F}"/>
                  </a:ext>
                </a:extLst>
              </p:cNvPr>
              <p:cNvSpPr/>
              <p:nvPr/>
            </p:nvSpPr>
            <p:spPr>
              <a:xfrm>
                <a:off x="-2" y="-2"/>
                <a:ext cx="1933230"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000" b="1">
                    <a:solidFill>
                      <a:srgbClr val="FFFFFF"/>
                    </a:solidFill>
                    <a:latin typeface="Helvetica Neue"/>
                    <a:ea typeface="Helvetica Neue"/>
                    <a:cs typeface="Helvetica Neue"/>
                    <a:sym typeface="Helvetica Neue"/>
                  </a:defRPr>
                </a:pPr>
                <a:endParaRPr sz="1333" b="1" kern="0">
                  <a:solidFill>
                    <a:srgbClr val="FFFFFF"/>
                  </a:solidFill>
                  <a:latin typeface="Helvetica Neue"/>
                  <a:sym typeface="Helvetica Neue"/>
                </a:endParaRPr>
              </a:p>
            </p:txBody>
          </p:sp>
          <p:sp>
            <p:nvSpPr>
              <p:cNvPr id="1583" name="One Month Cash Flow">
                <a:extLst>
                  <a:ext uri="{FF2B5EF4-FFF2-40B4-BE49-F238E27FC236}">
                    <a16:creationId xmlns:a16="http://schemas.microsoft.com/office/drawing/2014/main" id="{3DB1DBA2-A980-96CB-E3A0-EA8C79953BBC}"/>
                  </a:ext>
                </a:extLst>
              </p:cNvPr>
              <p:cNvSpPr txBox="1"/>
              <p:nvPr/>
            </p:nvSpPr>
            <p:spPr>
              <a:xfrm>
                <a:off x="50487" y="4762"/>
                <a:ext cx="1832253"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87" name="Google Shape;1022;p49">
              <a:extLst>
                <a:ext uri="{FF2B5EF4-FFF2-40B4-BE49-F238E27FC236}">
                  <a16:creationId xmlns:a16="http://schemas.microsoft.com/office/drawing/2014/main" id="{5FB26BB8-5272-4607-A3FD-1021D4F0F521}"/>
                </a:ext>
              </a:extLst>
            </p:cNvPr>
            <p:cNvGrpSpPr/>
            <p:nvPr/>
          </p:nvGrpSpPr>
          <p:grpSpPr>
            <a:xfrm>
              <a:off x="0" y="171098"/>
              <a:ext cx="1933229" cy="365533"/>
              <a:chOff x="0" y="876"/>
              <a:chExt cx="1933227" cy="365532"/>
            </a:xfrm>
          </p:grpSpPr>
          <p:sp>
            <p:nvSpPr>
              <p:cNvPr id="1585" name="Rectangle">
                <a:extLst>
                  <a:ext uri="{FF2B5EF4-FFF2-40B4-BE49-F238E27FC236}">
                    <a16:creationId xmlns:a16="http://schemas.microsoft.com/office/drawing/2014/main" id="{1F7C17ED-E53E-6C58-173C-1F06DF04C9FD}"/>
                  </a:ext>
                </a:extLst>
              </p:cNvPr>
              <p:cNvSpPr/>
              <p:nvPr/>
            </p:nvSpPr>
            <p:spPr>
              <a:xfrm>
                <a:off x="0" y="71706"/>
                <a:ext cx="1933227"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86" name="$14,300">
                <a:extLst>
                  <a:ext uri="{FF2B5EF4-FFF2-40B4-BE49-F238E27FC236}">
                    <a16:creationId xmlns:a16="http://schemas.microsoft.com/office/drawing/2014/main" id="{1F6CC3D3-BF0B-E065-334D-52788476A096}"/>
                  </a:ext>
                </a:extLst>
              </p:cNvPr>
              <p:cNvSpPr txBox="1"/>
              <p:nvPr/>
            </p:nvSpPr>
            <p:spPr>
              <a:xfrm>
                <a:off x="33337" y="876"/>
                <a:ext cx="1866553"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$2,600</a:t>
                </a:r>
              </a:p>
            </p:txBody>
          </p:sp>
        </p:grpSp>
      </p:grpSp>
      <p:sp>
        <p:nvSpPr>
          <p:cNvPr id="1589" name="Google Shape;1023;p49">
            <a:extLst>
              <a:ext uri="{FF2B5EF4-FFF2-40B4-BE49-F238E27FC236}">
                <a16:creationId xmlns:a16="http://schemas.microsoft.com/office/drawing/2014/main" id="{E8B1B9BF-E00D-97EC-95E3-912A1F92F152}"/>
              </a:ext>
            </a:extLst>
          </p:cNvPr>
          <p:cNvSpPr txBox="1"/>
          <p:nvPr/>
        </p:nvSpPr>
        <p:spPr>
          <a:xfrm>
            <a:off x="8934905" y="1387570"/>
            <a:ext cx="3179603"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Freddie Byrd</a:t>
            </a:r>
          </a:p>
          <a:p>
            <a:pPr algn="ctr" defTabSz="1219170" hangingPunct="0">
              <a:defRPr sz="1800">
                <a:latin typeface="Trebuchet MS"/>
                <a:ea typeface="Trebuchet MS"/>
                <a:cs typeface="Trebuchet MS"/>
                <a:sym typeface="Trebuchet MS"/>
              </a:defRPr>
            </a:pPr>
            <a:r>
              <a:rPr lang="en-US" sz="2400" kern="0" dirty="0" err="1">
                <a:solidFill>
                  <a:srgbClr val="000000"/>
                </a:solidFill>
                <a:latin typeface="Trebuchet MS"/>
                <a:sym typeface="Trebuchet MS"/>
              </a:rPr>
              <a:t>Líder</a:t>
            </a:r>
            <a:r>
              <a:rPr lang="en-US" sz="2400" kern="0" dirty="0">
                <a:solidFill>
                  <a:srgbClr val="000000"/>
                </a:solidFill>
                <a:latin typeface="Trebuchet MS"/>
                <a:sym typeface="Trebuchet MS"/>
              </a:rPr>
              <a:t> de </a:t>
            </a:r>
            <a:r>
              <a:rPr lang="en-US" sz="2400" kern="0" dirty="0" err="1">
                <a:solidFill>
                  <a:srgbClr val="000000"/>
                </a:solidFill>
                <a:latin typeface="Trebuchet MS"/>
                <a:sym typeface="Trebuchet MS"/>
              </a:rPr>
              <a:t>división</a:t>
            </a:r>
            <a:endParaRPr sz="2400" kern="0" dirty="0">
              <a:solidFill>
                <a:srgbClr val="000000"/>
              </a:solidFill>
              <a:latin typeface="Trebuchet MS"/>
              <a:sym typeface="Trebuchet MS"/>
            </a:endParaRPr>
          </a:p>
        </p:txBody>
      </p:sp>
      <p:pic>
        <p:nvPicPr>
          <p:cNvPr id="1590" name="Image" descr="Image">
            <a:extLst>
              <a:ext uri="{FF2B5EF4-FFF2-40B4-BE49-F238E27FC236}">
                <a16:creationId xmlns:a16="http://schemas.microsoft.com/office/drawing/2014/main" id="{4AD18160-CB97-F49E-7EB0-5C5B28159E60}"/>
              </a:ext>
            </a:extLst>
          </p:cNvPr>
          <p:cNvPicPr>
            <a:picLocks noChangeAspect="1"/>
          </p:cNvPicPr>
          <p:nvPr/>
        </p:nvPicPr>
        <p:blipFill>
          <a:blip r:embed="rId2"/>
          <a:srcRect/>
          <a:stretch>
            <a:fillRect/>
          </a:stretch>
        </p:blipFill>
        <p:spPr>
          <a:xfrm>
            <a:off x="590289" y="2482800"/>
            <a:ext cx="2139131" cy="2400361"/>
          </a:xfrm>
          <a:prstGeom prst="rect">
            <a:avLst/>
          </a:prstGeom>
          <a:ln w="12700">
            <a:miter lim="400000"/>
          </a:ln>
        </p:spPr>
      </p:pic>
      <p:pic>
        <p:nvPicPr>
          <p:cNvPr id="1591" name="Image" descr="Image">
            <a:extLst>
              <a:ext uri="{FF2B5EF4-FFF2-40B4-BE49-F238E27FC236}">
                <a16:creationId xmlns:a16="http://schemas.microsoft.com/office/drawing/2014/main" id="{4B86049E-A5CA-88C7-4273-2E831281F88F}"/>
              </a:ext>
            </a:extLst>
          </p:cNvPr>
          <p:cNvPicPr>
            <a:picLocks noChangeAspect="1"/>
          </p:cNvPicPr>
          <p:nvPr/>
        </p:nvPicPr>
        <p:blipFill>
          <a:blip r:embed="rId3"/>
          <a:srcRect l="12062" r="12062" b="13579"/>
          <a:stretch>
            <a:fillRect/>
          </a:stretch>
        </p:blipFill>
        <p:spPr>
          <a:xfrm>
            <a:off x="3585821" y="2516666"/>
            <a:ext cx="2048003" cy="2332623"/>
          </a:xfrm>
          <a:prstGeom prst="rect">
            <a:avLst/>
          </a:prstGeom>
          <a:ln w="12700">
            <a:miter lim="400000"/>
          </a:ln>
        </p:spPr>
      </p:pic>
      <p:sp>
        <p:nvSpPr>
          <p:cNvPr id="1592" name="Google Shape;1015;p49">
            <a:extLst>
              <a:ext uri="{FF2B5EF4-FFF2-40B4-BE49-F238E27FC236}">
                <a16:creationId xmlns:a16="http://schemas.microsoft.com/office/drawing/2014/main" id="{895BA6B4-E97A-7C76-26FF-AFC3E3492925}"/>
              </a:ext>
            </a:extLst>
          </p:cNvPr>
          <p:cNvSpPr txBox="1"/>
          <p:nvPr/>
        </p:nvSpPr>
        <p:spPr>
          <a:xfrm>
            <a:off x="201654"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lang="en-US" sz="2400" kern="0" dirty="0">
                <a:solidFill>
                  <a:srgbClr val="000000"/>
                </a:solidFill>
              </a:rPr>
              <a:t>:</a:t>
            </a:r>
            <a:endParaRPr sz="2400" kern="0" dirty="0">
              <a:solidFill>
                <a:srgbClr val="000000"/>
              </a:solidFill>
            </a:endParaRPr>
          </a:p>
        </p:txBody>
      </p:sp>
      <p:sp>
        <p:nvSpPr>
          <p:cNvPr id="1593" name="Google Shape;1015;p49">
            <a:extLst>
              <a:ext uri="{FF2B5EF4-FFF2-40B4-BE49-F238E27FC236}">
                <a16:creationId xmlns:a16="http://schemas.microsoft.com/office/drawing/2014/main" id="{E1C44640-E267-8B42-4320-FE828C485451}"/>
              </a:ext>
            </a:extLst>
          </p:cNvPr>
          <p:cNvSpPr txBox="1"/>
          <p:nvPr/>
        </p:nvSpPr>
        <p:spPr>
          <a:xfrm>
            <a:off x="3151559"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lang="en-US" sz="2400" kern="0" dirty="0">
                <a:solidFill>
                  <a:srgbClr val="000000"/>
                </a:solidFill>
              </a:rPr>
              <a:t>:</a:t>
            </a:r>
            <a:endParaRPr sz="2400" kern="0" dirty="0">
              <a:solidFill>
                <a:srgbClr val="000000"/>
              </a:solidFill>
            </a:endParaRPr>
          </a:p>
        </p:txBody>
      </p:sp>
      <p:sp>
        <p:nvSpPr>
          <p:cNvPr id="1594" name="Google Shape;1015;p49">
            <a:extLst>
              <a:ext uri="{FF2B5EF4-FFF2-40B4-BE49-F238E27FC236}">
                <a16:creationId xmlns:a16="http://schemas.microsoft.com/office/drawing/2014/main" id="{03DBD6A3-6F19-6A51-2532-8C82371E360E}"/>
              </a:ext>
            </a:extLst>
          </p:cNvPr>
          <p:cNvSpPr txBox="1"/>
          <p:nvPr/>
        </p:nvSpPr>
        <p:spPr>
          <a:xfrm>
            <a:off x="6216525"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lang="en-US" sz="2400" kern="0" dirty="0">
                <a:solidFill>
                  <a:srgbClr val="000000"/>
                </a:solidFill>
              </a:rPr>
              <a:t>:</a:t>
            </a:r>
            <a:endParaRPr sz="2400" kern="0" dirty="0">
              <a:solidFill>
                <a:srgbClr val="000000"/>
              </a:solidFill>
            </a:endParaRPr>
          </a:p>
        </p:txBody>
      </p:sp>
      <p:sp>
        <p:nvSpPr>
          <p:cNvPr id="1595" name="Google Shape;1015;p49">
            <a:extLst>
              <a:ext uri="{FF2B5EF4-FFF2-40B4-BE49-F238E27FC236}">
                <a16:creationId xmlns:a16="http://schemas.microsoft.com/office/drawing/2014/main" id="{89245BB1-06E5-8968-E1B5-1EA22EFE4541}"/>
              </a:ext>
            </a:extLst>
          </p:cNvPr>
          <p:cNvSpPr txBox="1"/>
          <p:nvPr/>
        </p:nvSpPr>
        <p:spPr>
          <a:xfrm>
            <a:off x="8983149"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sz="2400" kern="0" dirty="0">
                <a:solidFill>
                  <a:srgbClr val="000000"/>
                </a:solidFill>
              </a:rPr>
              <a:t>:</a:t>
            </a:r>
          </a:p>
        </p:txBody>
      </p:sp>
      <p:sp>
        <p:nvSpPr>
          <p:cNvPr id="1596" name="Google Shape;1015;p49">
            <a:extLst>
              <a:ext uri="{FF2B5EF4-FFF2-40B4-BE49-F238E27FC236}">
                <a16:creationId xmlns:a16="http://schemas.microsoft.com/office/drawing/2014/main" id="{4EB893D6-7F1C-DB13-57F7-AA571AFEB778}"/>
              </a:ext>
            </a:extLst>
          </p:cNvPr>
          <p:cNvSpPr txBox="1"/>
          <p:nvPr/>
        </p:nvSpPr>
        <p:spPr>
          <a:xfrm>
            <a:off x="201654" y="5856485"/>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solidFill>
                  <a:srgbClr val="FF4015"/>
                </a:solidFill>
                <a:latin typeface="Trebuchet MS"/>
                <a:ea typeface="Trebuchet MS"/>
                <a:cs typeface="Trebuchet MS"/>
                <a:sym typeface="Trebuchet MS"/>
              </a:defRPr>
            </a:lvl1pPr>
          </a:lstStyle>
          <a:p>
            <a:pPr defTabSz="1219170" hangingPunct="0">
              <a:defRPr>
                <a:solidFill>
                  <a:srgbClr val="000000"/>
                </a:solidFill>
              </a:defRPr>
            </a:pPr>
            <a:r>
              <a:rPr lang="en-US" sz="2400" kern="0" dirty="0" err="1"/>
              <a:t>Funcionario</a:t>
            </a:r>
            <a:endParaRPr sz="2400" kern="0" dirty="0"/>
          </a:p>
        </p:txBody>
      </p:sp>
      <p:sp>
        <p:nvSpPr>
          <p:cNvPr id="1597" name="Google Shape;1015;p49">
            <a:extLst>
              <a:ext uri="{FF2B5EF4-FFF2-40B4-BE49-F238E27FC236}">
                <a16:creationId xmlns:a16="http://schemas.microsoft.com/office/drawing/2014/main" id="{4CC0B551-B44F-3810-61CF-996EBB02F52C}"/>
              </a:ext>
            </a:extLst>
          </p:cNvPr>
          <p:cNvSpPr txBox="1"/>
          <p:nvPr/>
        </p:nvSpPr>
        <p:spPr>
          <a:xfrm>
            <a:off x="2924410" y="5856485"/>
            <a:ext cx="3370701"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solidFill>
                  <a:srgbClr val="FF4015"/>
                </a:solidFill>
                <a:latin typeface="Trebuchet MS"/>
                <a:ea typeface="Trebuchet MS"/>
                <a:cs typeface="Trebuchet MS"/>
                <a:sym typeface="Trebuchet MS"/>
              </a:defRPr>
            </a:lvl1pPr>
          </a:lstStyle>
          <a:p>
            <a:pPr defTabSz="1219170" hangingPunct="0">
              <a:defRPr>
                <a:solidFill>
                  <a:srgbClr val="000000"/>
                </a:solidFill>
              </a:defRPr>
            </a:pPr>
            <a:r>
              <a:rPr lang="en-US" sz="2400" kern="0" dirty="0" err="1"/>
              <a:t>Empleado</a:t>
            </a:r>
            <a:r>
              <a:rPr lang="en-US" sz="2400" kern="0" dirty="0"/>
              <a:t> del </a:t>
            </a:r>
            <a:r>
              <a:rPr lang="en-US" sz="2400" kern="0" dirty="0" err="1"/>
              <a:t>gobierno</a:t>
            </a:r>
            <a:r>
              <a:rPr lang="en-US" sz="2400" kern="0" dirty="0"/>
              <a:t> </a:t>
            </a:r>
            <a:r>
              <a:rPr lang="en-US" sz="2400" kern="0" dirty="0" err="1"/>
              <a:t>jubilado</a:t>
            </a:r>
            <a:endParaRPr sz="2400" kern="0" dirty="0"/>
          </a:p>
        </p:txBody>
      </p:sp>
      <p:sp>
        <p:nvSpPr>
          <p:cNvPr id="1598" name="Google Shape;1015;p49">
            <a:extLst>
              <a:ext uri="{FF2B5EF4-FFF2-40B4-BE49-F238E27FC236}">
                <a16:creationId xmlns:a16="http://schemas.microsoft.com/office/drawing/2014/main" id="{8BEEB160-5A19-1C01-62FD-D7D5EF14EB1D}"/>
              </a:ext>
            </a:extLst>
          </p:cNvPr>
          <p:cNvSpPr txBox="1"/>
          <p:nvPr/>
        </p:nvSpPr>
        <p:spPr>
          <a:xfrm>
            <a:off x="5989375" y="5856485"/>
            <a:ext cx="3370703"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solidFill>
                  <a:srgbClr val="FF4015"/>
                </a:solidFill>
                <a:latin typeface="Trebuchet MS"/>
                <a:ea typeface="Trebuchet MS"/>
                <a:cs typeface="Trebuchet MS"/>
                <a:sym typeface="Trebuchet MS"/>
              </a:defRPr>
            </a:lvl1pPr>
          </a:lstStyle>
          <a:p>
            <a:pPr defTabSz="1219170" hangingPunct="0">
              <a:defRPr>
                <a:solidFill>
                  <a:srgbClr val="000000"/>
                </a:solidFill>
              </a:defRPr>
            </a:pPr>
            <a:r>
              <a:rPr lang="en-US" sz="2400" kern="0" dirty="0"/>
              <a:t>Ex subdirector</a:t>
            </a:r>
            <a:endParaRPr sz="2400" kern="0" dirty="0"/>
          </a:p>
        </p:txBody>
      </p:sp>
      <p:sp>
        <p:nvSpPr>
          <p:cNvPr id="1599" name="Google Shape;1015;p49">
            <a:extLst>
              <a:ext uri="{FF2B5EF4-FFF2-40B4-BE49-F238E27FC236}">
                <a16:creationId xmlns:a16="http://schemas.microsoft.com/office/drawing/2014/main" id="{02910781-B54C-9AD8-E002-17F78EBEFA41}"/>
              </a:ext>
            </a:extLst>
          </p:cNvPr>
          <p:cNvSpPr txBox="1"/>
          <p:nvPr/>
        </p:nvSpPr>
        <p:spPr>
          <a:xfrm>
            <a:off x="8834176" y="5856485"/>
            <a:ext cx="3370701"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lang="en-US" sz="2400" kern="0" dirty="0" err="1">
                <a:latin typeface="Trebuchet MS"/>
                <a:sym typeface="Trebuchet MS"/>
              </a:rPr>
              <a:t>Ejército</a:t>
            </a:r>
            <a:r>
              <a:rPr lang="en-US" sz="2400" kern="0" dirty="0">
                <a:latin typeface="Trebuchet MS"/>
                <a:sym typeface="Trebuchet MS"/>
              </a:rPr>
              <a:t> </a:t>
            </a:r>
            <a:r>
              <a:rPr lang="en-US" sz="2400" kern="0" dirty="0" err="1">
                <a:latin typeface="Trebuchet MS"/>
                <a:sym typeface="Trebuchet MS"/>
              </a:rPr>
              <a:t>retirado</a:t>
            </a:r>
            <a:r>
              <a:rPr lang="en-US" sz="2400" kern="0" dirty="0">
                <a:latin typeface="Trebuchet MS"/>
                <a:sym typeface="Trebuchet MS"/>
              </a:rPr>
              <a:t> 
</a:t>
            </a:r>
            <a:r>
              <a:rPr lang="en-US" sz="2400" kern="0" dirty="0" err="1">
                <a:latin typeface="Trebuchet MS"/>
                <a:sym typeface="Trebuchet MS"/>
              </a:rPr>
              <a:t>Veterano</a:t>
            </a:r>
            <a:endParaRPr sz="2400" kern="0" dirty="0">
              <a:latin typeface="Trebuchet MS"/>
              <a:sym typeface="Trebuchet MS"/>
            </a:endParaRPr>
          </a:p>
        </p:txBody>
      </p:sp>
      <p:pic>
        <p:nvPicPr>
          <p:cNvPr id="1600" name="Image">
            <a:extLst>
              <a:ext uri="{FF2B5EF4-FFF2-40B4-BE49-F238E27FC236}">
                <a16:creationId xmlns:a16="http://schemas.microsoft.com/office/drawing/2014/main" id="{530A159C-6FE8-6818-903D-74BFCD3DCFDD}"/>
              </a:ext>
            </a:extLst>
          </p:cNvPr>
          <p:cNvPicPr>
            <a:picLocks noChangeAspect="1"/>
          </p:cNvPicPr>
          <p:nvPr/>
        </p:nvPicPr>
        <p:blipFill>
          <a:blip r:embed="rId4">
            <a:extLst>
              <a:ext uri="{28A0092B-C50C-407E-A947-70E740481C1C}">
                <a14:useLocalDpi xmlns:a14="http://schemas.microsoft.com/office/drawing/2010/main" val="0"/>
              </a:ext>
            </a:extLst>
          </a:blip>
          <a:srcRect l="1736" r="1736"/>
          <a:stretch/>
        </p:blipFill>
        <p:spPr>
          <a:xfrm>
            <a:off x="9499292" y="2508728"/>
            <a:ext cx="2040392" cy="2348635"/>
          </a:xfrm>
          <a:prstGeom prst="rect">
            <a:avLst/>
          </a:prstGeom>
          <a:ln w="12700">
            <a:miter lim="400000"/>
          </a:ln>
        </p:spPr>
      </p:pic>
      <p:pic>
        <p:nvPicPr>
          <p:cNvPr id="1601" name="pasted-movie.png">
            <a:extLst>
              <a:ext uri="{FF2B5EF4-FFF2-40B4-BE49-F238E27FC236}">
                <a16:creationId xmlns:a16="http://schemas.microsoft.com/office/drawing/2014/main" id="{DE6CF921-211D-84A7-79FF-C4AC8924957C}"/>
              </a:ext>
            </a:extLst>
          </p:cNvPr>
          <p:cNvPicPr>
            <a:picLocks noChangeAspect="1"/>
          </p:cNvPicPr>
          <p:nvPr/>
        </p:nvPicPr>
        <p:blipFill>
          <a:blip r:embed="rId5" cstate="print">
            <a:extLst>
              <a:ext uri="{28A0092B-C50C-407E-A947-70E740481C1C}">
                <a14:useLocalDpi xmlns:a14="http://schemas.microsoft.com/office/drawing/2010/main" val="0"/>
              </a:ext>
            </a:extLst>
          </a:blip>
          <a:srcRect t="7509" b="7509"/>
          <a:stretch/>
        </p:blipFill>
        <p:spPr>
          <a:xfrm>
            <a:off x="6651143" y="2557113"/>
            <a:ext cx="2047167" cy="2319611"/>
          </a:xfrm>
          <a:prstGeom prst="rect">
            <a:avLst/>
          </a:prstGeom>
          <a:ln w="12700">
            <a:miter lim="400000"/>
          </a:ln>
        </p:spPr>
      </p:pic>
      <p:sp>
        <p:nvSpPr>
          <p:cNvPr id="4" name="Title 1">
            <a:extLst>
              <a:ext uri="{FF2B5EF4-FFF2-40B4-BE49-F238E27FC236}">
                <a16:creationId xmlns:a16="http://schemas.microsoft.com/office/drawing/2014/main" id="{672FEA50-61E3-EE09-6658-BCBB75C23EC5}"/>
              </a:ext>
            </a:extLst>
          </p:cNvPr>
          <p:cNvSpPr>
            <a:spLocks noGrp="1"/>
          </p:cNvSpPr>
          <p:nvPr>
            <p:ph type="title"/>
          </p:nvPr>
        </p:nvSpPr>
        <p:spPr>
          <a:xfrm>
            <a:off x="0" y="92555"/>
            <a:ext cx="12192000" cy="914400"/>
          </a:xfrm>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p:spPr>
        <p:txBody>
          <a:bodyPr/>
          <a:lstStyle/>
          <a:p>
            <a:pPr algn="ctr"/>
            <a:r>
              <a:rPr lang="es-ES" b="1" dirty="0"/>
              <a:t>Historias de éxito de ingresos a tiempo parcial</a:t>
            </a:r>
            <a:endParaRPr lang="en-US" b="1" dirty="0"/>
          </a:p>
        </p:txBody>
      </p:sp>
    </p:spTree>
    <p:extLst>
      <p:ext uri="{BB962C8B-B14F-4D97-AF65-F5344CB8AC3E}">
        <p14:creationId xmlns:p14="http://schemas.microsoft.com/office/powerpoint/2010/main" val="82555607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8"/>
            <a:ext cx="12192000" cy="6858000"/>
          </a:xfrm>
          <a:custGeom>
            <a:avLst/>
            <a:gdLst/>
            <a:ahLst/>
            <a:cxnLst/>
            <a:rect l="l" t="t" r="r" b="b"/>
            <a:pathLst>
              <a:path w="18288000" h="10287000">
                <a:moveTo>
                  <a:pt x="0" y="0"/>
                </a:moveTo>
                <a:lnTo>
                  <a:pt x="18288000" y="0"/>
                </a:lnTo>
                <a:lnTo>
                  <a:pt x="18288000" y="10287001"/>
                </a:lnTo>
                <a:lnTo>
                  <a:pt x="0" y="10287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5329024" y="1015109"/>
            <a:ext cx="2048958" cy="2044271"/>
            <a:chOff x="0" y="0"/>
            <a:chExt cx="4738638" cy="4727800"/>
          </a:xfrm>
        </p:grpSpPr>
        <p:sp>
          <p:nvSpPr>
            <p:cNvPr id="6" name="Freeform 6"/>
            <p:cNvSpPr/>
            <p:nvPr/>
          </p:nvSpPr>
          <p:spPr>
            <a:xfrm>
              <a:off x="0" y="0"/>
              <a:ext cx="4738624" cy="4727755"/>
            </a:xfrm>
            <a:custGeom>
              <a:avLst/>
              <a:gdLst/>
              <a:ahLst/>
              <a:cxnLst/>
              <a:rect l="l" t="t" r="r" b="b"/>
              <a:pathLst>
                <a:path w="4738624" h="4727755">
                  <a:moveTo>
                    <a:pt x="0" y="0"/>
                  </a:moveTo>
                  <a:lnTo>
                    <a:pt x="4738624" y="0"/>
                  </a:lnTo>
                  <a:lnTo>
                    <a:pt x="4738624" y="4727755"/>
                  </a:lnTo>
                  <a:lnTo>
                    <a:pt x="0" y="4727755"/>
                  </a:lnTo>
                  <a:lnTo>
                    <a:pt x="0" y="0"/>
                  </a:lnTo>
                  <a:close/>
                </a:path>
              </a:pathLst>
            </a:custGeom>
            <a:blipFill>
              <a:blip r:embed="rId4"/>
              <a:stretch>
                <a:fillRect l="-20126" t="-8610" r="-1643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686683" y="4386364"/>
            <a:ext cx="2439924" cy="609727"/>
            <a:chOff x="0" y="0"/>
            <a:chExt cx="4879848" cy="1219455"/>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683108" y="4359520"/>
            <a:ext cx="2108620" cy="509374"/>
            <a:chOff x="0" y="0"/>
            <a:chExt cx="4217240" cy="1018748"/>
          </a:xfrm>
        </p:grpSpPr>
        <p:sp>
          <p:nvSpPr>
            <p:cNvPr id="10" name="Freeform 10"/>
            <p:cNvSpPr/>
            <p:nvPr/>
          </p:nvSpPr>
          <p:spPr>
            <a:xfrm>
              <a:off x="0" y="0"/>
              <a:ext cx="4217240" cy="1018749"/>
            </a:xfrm>
            <a:custGeom>
              <a:avLst/>
              <a:gdLst/>
              <a:ahLst/>
              <a:cxnLst/>
              <a:rect l="l" t="t" r="r" b="b"/>
              <a:pathLst>
                <a:path w="4217240" h="1018749">
                  <a:moveTo>
                    <a:pt x="0" y="0"/>
                  </a:moveTo>
                  <a:lnTo>
                    <a:pt x="4217240" y="0"/>
                  </a:lnTo>
                  <a:lnTo>
                    <a:pt x="4217240" y="1018749"/>
                  </a:lnTo>
                  <a:lnTo>
                    <a:pt x="0" y="1018749"/>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5307610" y="4371265"/>
            <a:ext cx="2091785" cy="482600"/>
            <a:chOff x="0" y="0"/>
            <a:chExt cx="4183569" cy="965200"/>
          </a:xfrm>
        </p:grpSpPr>
        <p:sp>
          <p:nvSpPr>
            <p:cNvPr id="12" name="Freeform 12"/>
            <p:cNvSpPr/>
            <p:nvPr/>
          </p:nvSpPr>
          <p:spPr>
            <a:xfrm>
              <a:off x="0" y="0"/>
              <a:ext cx="4183568" cy="965200"/>
            </a:xfrm>
            <a:custGeom>
              <a:avLst/>
              <a:gdLst/>
              <a:ahLst/>
              <a:cxnLst/>
              <a:rect l="l" t="t" r="r" b="b"/>
              <a:pathLst>
                <a:path w="4183568" h="965200">
                  <a:moveTo>
                    <a:pt x="0" y="0"/>
                  </a:moveTo>
                  <a:lnTo>
                    <a:pt x="4183568" y="0"/>
                  </a:lnTo>
                  <a:lnTo>
                    <a:pt x="4183568" y="965200"/>
                  </a:lnTo>
                  <a:lnTo>
                    <a:pt x="0" y="96520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96568" y="973193"/>
            <a:ext cx="2090003" cy="2086187"/>
            <a:chOff x="0" y="0"/>
            <a:chExt cx="4703488" cy="4694902"/>
          </a:xfrm>
        </p:grpSpPr>
        <p:sp>
          <p:nvSpPr>
            <p:cNvPr id="14" name="Freeform 14"/>
            <p:cNvSpPr/>
            <p:nvPr/>
          </p:nvSpPr>
          <p:spPr>
            <a:xfrm>
              <a:off x="0" y="0"/>
              <a:ext cx="4703445" cy="4694936"/>
            </a:xfrm>
            <a:custGeom>
              <a:avLst/>
              <a:gdLst/>
              <a:ahLst/>
              <a:cxnLst/>
              <a:rect l="l" t="t" r="r" b="b"/>
              <a:pathLst>
                <a:path w="4703445" h="4694936">
                  <a:moveTo>
                    <a:pt x="0" y="0"/>
                  </a:moveTo>
                  <a:lnTo>
                    <a:pt x="4703445" y="0"/>
                  </a:lnTo>
                  <a:lnTo>
                    <a:pt x="4703445" y="4694936"/>
                  </a:lnTo>
                  <a:lnTo>
                    <a:pt x="0" y="4694936"/>
                  </a:lnTo>
                  <a:lnTo>
                    <a:pt x="0" y="0"/>
                  </a:lnTo>
                  <a:close/>
                </a:path>
              </a:pathLst>
            </a:custGeom>
            <a:blipFill>
              <a:blip r:embed="rId5"/>
              <a:stretch>
                <a:fillRect l="-36020" t="-10348" r="-33808" b="-31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07311" y="4359520"/>
            <a:ext cx="2109016" cy="545431"/>
            <a:chOff x="0" y="0"/>
            <a:chExt cx="4496309" cy="1162830"/>
          </a:xfrm>
        </p:grpSpPr>
        <p:sp>
          <p:nvSpPr>
            <p:cNvPr id="16" name="Freeform 16"/>
            <p:cNvSpPr/>
            <p:nvPr/>
          </p:nvSpPr>
          <p:spPr>
            <a:xfrm>
              <a:off x="0" y="0"/>
              <a:ext cx="4496309" cy="1162830"/>
            </a:xfrm>
            <a:custGeom>
              <a:avLst/>
              <a:gdLst/>
              <a:ahLst/>
              <a:cxnLst/>
              <a:rect l="l" t="t" r="r" b="b"/>
              <a:pathLst>
                <a:path w="4496309" h="1162830">
                  <a:moveTo>
                    <a:pt x="0" y="0"/>
                  </a:moveTo>
                  <a:lnTo>
                    <a:pt x="4496309" y="0"/>
                  </a:lnTo>
                  <a:lnTo>
                    <a:pt x="4496309" y="1162830"/>
                  </a:lnTo>
                  <a:lnTo>
                    <a:pt x="0" y="116283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71015" y="5344342"/>
            <a:ext cx="2439924" cy="420865"/>
            <a:chOff x="0" y="0"/>
            <a:chExt cx="4879848" cy="841729"/>
          </a:xfrm>
        </p:grpSpPr>
        <p:sp>
          <p:nvSpPr>
            <p:cNvPr id="18" name="Freeform 18"/>
            <p:cNvSpPr/>
            <p:nvPr/>
          </p:nvSpPr>
          <p:spPr>
            <a:xfrm>
              <a:off x="0" y="0"/>
              <a:ext cx="4879848" cy="841730"/>
            </a:xfrm>
            <a:custGeom>
              <a:avLst/>
              <a:gdLst/>
              <a:ahLst/>
              <a:cxnLst/>
              <a:rect l="l" t="t" r="r" b="b"/>
              <a:pathLst>
                <a:path w="4879848" h="841730">
                  <a:moveTo>
                    <a:pt x="1524" y="0"/>
                  </a:moveTo>
                  <a:lnTo>
                    <a:pt x="4878324" y="0"/>
                  </a:lnTo>
                  <a:cubicBezTo>
                    <a:pt x="4879213" y="0"/>
                    <a:pt x="4879848" y="529"/>
                    <a:pt x="4879848" y="1057"/>
                  </a:cubicBezTo>
                  <a:lnTo>
                    <a:pt x="4879848" y="840672"/>
                  </a:lnTo>
                  <a:cubicBezTo>
                    <a:pt x="4879848" y="841289"/>
                    <a:pt x="4879086" y="841730"/>
                    <a:pt x="4878324" y="841730"/>
                  </a:cubicBezTo>
                  <a:lnTo>
                    <a:pt x="1524" y="841730"/>
                  </a:lnTo>
                  <a:cubicBezTo>
                    <a:pt x="635" y="841730"/>
                    <a:pt x="0" y="841201"/>
                    <a:pt x="0" y="840672"/>
                  </a:cubicBezTo>
                  <a:lnTo>
                    <a:pt x="0" y="1057"/>
                  </a:lnTo>
                  <a:cubicBezTo>
                    <a:pt x="0" y="441"/>
                    <a:pt x="762" y="0"/>
                    <a:pt x="1524" y="0"/>
                  </a:cubicBezTo>
                  <a:moveTo>
                    <a:pt x="1524" y="2115"/>
                  </a:moveTo>
                  <a:lnTo>
                    <a:pt x="1524" y="1057"/>
                  </a:lnTo>
                  <a:lnTo>
                    <a:pt x="3048" y="1057"/>
                  </a:lnTo>
                  <a:lnTo>
                    <a:pt x="3048" y="840672"/>
                  </a:lnTo>
                  <a:lnTo>
                    <a:pt x="1524" y="840672"/>
                  </a:lnTo>
                  <a:lnTo>
                    <a:pt x="1524" y="839615"/>
                  </a:lnTo>
                  <a:lnTo>
                    <a:pt x="4878324" y="839615"/>
                  </a:lnTo>
                  <a:lnTo>
                    <a:pt x="4878324" y="840672"/>
                  </a:lnTo>
                  <a:lnTo>
                    <a:pt x="4876800" y="840672"/>
                  </a:lnTo>
                  <a:lnTo>
                    <a:pt x="4876800" y="1057"/>
                  </a:lnTo>
                  <a:lnTo>
                    <a:pt x="4878324" y="1057"/>
                  </a:lnTo>
                  <a:lnTo>
                    <a:pt x="4878324" y="2115"/>
                  </a:lnTo>
                  <a:lnTo>
                    <a:pt x="1524" y="211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2769751" y="999820"/>
            <a:ext cx="2073795" cy="2059561"/>
            <a:chOff x="0" y="0"/>
            <a:chExt cx="4738638" cy="4706112"/>
          </a:xfrm>
        </p:grpSpPr>
        <p:sp>
          <p:nvSpPr>
            <p:cNvPr id="20" name="Freeform 20"/>
            <p:cNvSpPr/>
            <p:nvPr/>
          </p:nvSpPr>
          <p:spPr>
            <a:xfrm>
              <a:off x="0" y="0"/>
              <a:ext cx="4738624" cy="4706112"/>
            </a:xfrm>
            <a:custGeom>
              <a:avLst/>
              <a:gdLst/>
              <a:ahLst/>
              <a:cxnLst/>
              <a:rect l="l" t="t" r="r" b="b"/>
              <a:pathLst>
                <a:path w="4738624" h="4706112">
                  <a:moveTo>
                    <a:pt x="0" y="0"/>
                  </a:moveTo>
                  <a:lnTo>
                    <a:pt x="4738624" y="0"/>
                  </a:lnTo>
                  <a:lnTo>
                    <a:pt x="4738624" y="4706112"/>
                  </a:lnTo>
                  <a:lnTo>
                    <a:pt x="0" y="4706112"/>
                  </a:lnTo>
                  <a:lnTo>
                    <a:pt x="0" y="0"/>
                  </a:lnTo>
                  <a:close/>
                </a:path>
              </a:pathLst>
            </a:custGeom>
            <a:blipFill>
              <a:blip r:embed="rId6"/>
              <a:stretch>
                <a:fillRect l="-783" t="-1315" r="-13464" b="-75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7753916" y="1035592"/>
            <a:ext cx="2048958" cy="2044271"/>
            <a:chOff x="0" y="0"/>
            <a:chExt cx="4738638" cy="4727800"/>
          </a:xfrm>
        </p:grpSpPr>
        <p:sp>
          <p:nvSpPr>
            <p:cNvPr id="22" name="Freeform 22"/>
            <p:cNvSpPr/>
            <p:nvPr/>
          </p:nvSpPr>
          <p:spPr>
            <a:xfrm>
              <a:off x="0" y="0"/>
              <a:ext cx="4738624" cy="4727800"/>
            </a:xfrm>
            <a:custGeom>
              <a:avLst/>
              <a:gdLst/>
              <a:ahLst/>
              <a:cxnLst/>
              <a:rect l="l" t="t" r="r" b="b"/>
              <a:pathLst>
                <a:path w="4738624" h="4727800">
                  <a:moveTo>
                    <a:pt x="0" y="0"/>
                  </a:moveTo>
                  <a:lnTo>
                    <a:pt x="4738624" y="0"/>
                  </a:lnTo>
                  <a:lnTo>
                    <a:pt x="4738624" y="4727800"/>
                  </a:lnTo>
                  <a:lnTo>
                    <a:pt x="0" y="4727800"/>
                  </a:lnTo>
                  <a:lnTo>
                    <a:pt x="0" y="0"/>
                  </a:lnTo>
                  <a:close/>
                </a:path>
              </a:pathLst>
            </a:custGeom>
            <a:blipFill>
              <a:blip r:embed="rId7"/>
              <a:stretch>
                <a:fillRect l="-108390" t="-95035" r="-96162" b="-38181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7753916" y="4386293"/>
            <a:ext cx="2048958" cy="482600"/>
            <a:chOff x="0" y="0"/>
            <a:chExt cx="4097915" cy="965200"/>
          </a:xfrm>
        </p:grpSpPr>
        <p:sp>
          <p:nvSpPr>
            <p:cNvPr id="24" name="Freeform 24"/>
            <p:cNvSpPr/>
            <p:nvPr/>
          </p:nvSpPr>
          <p:spPr>
            <a:xfrm>
              <a:off x="0" y="0"/>
              <a:ext cx="4097915" cy="965200"/>
            </a:xfrm>
            <a:custGeom>
              <a:avLst/>
              <a:gdLst/>
              <a:ahLst/>
              <a:cxnLst/>
              <a:rect l="l" t="t" r="r" b="b"/>
              <a:pathLst>
                <a:path w="4097915" h="965200">
                  <a:moveTo>
                    <a:pt x="0" y="0"/>
                  </a:moveTo>
                  <a:lnTo>
                    <a:pt x="4097915" y="0"/>
                  </a:lnTo>
                  <a:lnTo>
                    <a:pt x="4097915" y="965200"/>
                  </a:lnTo>
                  <a:lnTo>
                    <a:pt x="0" y="96520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10097929" y="1028672"/>
            <a:ext cx="2014089" cy="2044271"/>
            <a:chOff x="0" y="0"/>
            <a:chExt cx="4657996" cy="4727800"/>
          </a:xfrm>
        </p:grpSpPr>
        <p:sp>
          <p:nvSpPr>
            <p:cNvPr id="26" name="Freeform 26"/>
            <p:cNvSpPr/>
            <p:nvPr/>
          </p:nvSpPr>
          <p:spPr>
            <a:xfrm>
              <a:off x="0" y="0"/>
              <a:ext cx="4657982" cy="4727800"/>
            </a:xfrm>
            <a:custGeom>
              <a:avLst/>
              <a:gdLst/>
              <a:ahLst/>
              <a:cxnLst/>
              <a:rect l="l" t="t" r="r" b="b"/>
              <a:pathLst>
                <a:path w="4657982" h="4727800">
                  <a:moveTo>
                    <a:pt x="0" y="0"/>
                  </a:moveTo>
                  <a:lnTo>
                    <a:pt x="4657982" y="0"/>
                  </a:lnTo>
                  <a:lnTo>
                    <a:pt x="4657982" y="4727800"/>
                  </a:lnTo>
                  <a:lnTo>
                    <a:pt x="0" y="4727800"/>
                  </a:lnTo>
                  <a:lnTo>
                    <a:pt x="0" y="0"/>
                  </a:lnTo>
                  <a:close/>
                </a:path>
              </a:pathLst>
            </a:custGeom>
            <a:blipFill>
              <a:blip r:embed="rId8"/>
              <a:stretch>
                <a:fillRect l="-843" r="-84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10060966" y="4399715"/>
            <a:ext cx="2096144" cy="482600"/>
            <a:chOff x="0" y="0"/>
            <a:chExt cx="4192287" cy="965200"/>
          </a:xfrm>
        </p:grpSpPr>
        <p:sp>
          <p:nvSpPr>
            <p:cNvPr id="28" name="Freeform 28"/>
            <p:cNvSpPr/>
            <p:nvPr/>
          </p:nvSpPr>
          <p:spPr>
            <a:xfrm>
              <a:off x="0" y="0"/>
              <a:ext cx="4192286" cy="965200"/>
            </a:xfrm>
            <a:custGeom>
              <a:avLst/>
              <a:gdLst/>
              <a:ahLst/>
              <a:cxnLst/>
              <a:rect l="l" t="t" r="r" b="b"/>
              <a:pathLst>
                <a:path w="4192286" h="965200">
                  <a:moveTo>
                    <a:pt x="0" y="0"/>
                  </a:moveTo>
                  <a:lnTo>
                    <a:pt x="4192286" y="0"/>
                  </a:lnTo>
                  <a:lnTo>
                    <a:pt x="4192286" y="965200"/>
                  </a:lnTo>
                  <a:lnTo>
                    <a:pt x="0" y="96520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TextBox 29"/>
          <p:cNvSpPr txBox="1"/>
          <p:nvPr/>
        </p:nvSpPr>
        <p:spPr>
          <a:xfrm>
            <a:off x="170843" y="4374316"/>
            <a:ext cx="1823803"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$800,000</a:t>
            </a:r>
          </a:p>
        </p:txBody>
      </p:sp>
      <p:sp>
        <p:nvSpPr>
          <p:cNvPr id="30" name="TextBox 30"/>
          <p:cNvSpPr txBox="1"/>
          <p:nvPr/>
        </p:nvSpPr>
        <p:spPr>
          <a:xfrm>
            <a:off x="5126607" y="4374316"/>
            <a:ext cx="2393243"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$100,000+</a:t>
            </a:r>
          </a:p>
        </p:txBody>
      </p:sp>
      <p:sp>
        <p:nvSpPr>
          <p:cNvPr id="31" name="TextBox 31"/>
          <p:cNvSpPr txBox="1"/>
          <p:nvPr/>
        </p:nvSpPr>
        <p:spPr>
          <a:xfrm>
            <a:off x="2470820" y="3442864"/>
            <a:ext cx="2605444" cy="333425"/>
          </a:xfrm>
          <a:prstGeom prst="rect">
            <a:avLst/>
          </a:prstGeom>
        </p:spPr>
        <p:txBody>
          <a:bodyPr wrap="square" lIns="0" tIns="0" rIns="0" bIns="0" rtlCol="0" anchor="t">
            <a:spAutoFit/>
          </a:bodyPr>
          <a:lstStyle/>
          <a:p>
            <a:pPr marL="0" marR="0" lvl="0" indent="0" algn="ctr" defTabSz="609630" rtl="0" eaLnBrk="1" fontAlgn="auto" latinLnBrk="0" hangingPunct="1">
              <a:lnSpc>
                <a:spcPts val="1279"/>
              </a:lnSpc>
              <a:spcBef>
                <a:spcPts val="0"/>
              </a:spcBef>
              <a:spcAft>
                <a:spcPts val="0"/>
              </a:spcAft>
              <a:buClrTx/>
              <a:buSzTx/>
              <a:buFontTx/>
              <a:buNone/>
              <a:tabLst/>
              <a:defRPr/>
            </a:pPr>
            <a:r>
              <a:rPr kumimoji="0" lang="en-US" sz="1333" b="0" i="0" u="none" strike="noStrike" kern="1200" cap="none" spc="0" normalizeH="0" baseline="0" noProof="0" dirty="0" err="1">
                <a:ln>
                  <a:noFill/>
                </a:ln>
                <a:solidFill>
                  <a:schemeClr val="tx2"/>
                </a:solidFill>
                <a:effectLst/>
                <a:uLnTx/>
                <a:uFillTx/>
                <a:latin typeface="Helvetica"/>
                <a:ea typeface="Helvetica"/>
                <a:cs typeface="Helvetica"/>
                <a:sym typeface="Helvetica"/>
              </a:rPr>
              <a:t>Richmond,VA</a:t>
            </a:r>
            <a:endPar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endParaRPr>
          </a:p>
          <a:p>
            <a:pPr lvl="0" algn="ctr" defTabSz="609630">
              <a:lnSpc>
                <a:spcPts val="1280"/>
              </a:lnSpc>
              <a:defRPr/>
            </a:pPr>
            <a:r>
              <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rPr>
              <a:t> </a:t>
            </a:r>
            <a:r>
              <a:rPr lang="en-US" sz="1333" dirty="0" err="1">
                <a:solidFill>
                  <a:schemeClr val="tx2"/>
                </a:solidFill>
                <a:latin typeface="Helvetica"/>
                <a:ea typeface="Helvetica"/>
                <a:cs typeface="Helvetica"/>
                <a:sym typeface="Helvetica"/>
              </a:rPr>
              <a:t>Especialista</a:t>
            </a:r>
            <a:r>
              <a:rPr lang="en-US" sz="1333" dirty="0">
                <a:solidFill>
                  <a:schemeClr val="tx2"/>
                </a:solidFill>
                <a:latin typeface="Helvetica"/>
                <a:ea typeface="Helvetica"/>
                <a:cs typeface="Helvetica"/>
                <a:sym typeface="Helvetica"/>
              </a:rPr>
              <a:t> </a:t>
            </a:r>
            <a:r>
              <a:rPr lang="en-US" sz="1333" dirty="0" err="1">
                <a:solidFill>
                  <a:schemeClr val="tx2"/>
                </a:solidFill>
                <a:latin typeface="Helvetica"/>
                <a:ea typeface="Helvetica"/>
                <a:cs typeface="Helvetica"/>
                <a:sym typeface="Helvetica"/>
              </a:rPr>
              <a:t>en</a:t>
            </a:r>
            <a:r>
              <a:rPr lang="en-US" sz="1333" dirty="0">
                <a:solidFill>
                  <a:schemeClr val="tx2"/>
                </a:solidFill>
                <a:latin typeface="Helvetica"/>
                <a:ea typeface="Helvetica"/>
                <a:cs typeface="Helvetica"/>
                <a:sym typeface="Helvetica"/>
              </a:rPr>
              <a:t> </a:t>
            </a:r>
            <a:r>
              <a:rPr lang="en-US" sz="1333" dirty="0" err="1">
                <a:solidFill>
                  <a:schemeClr val="tx2"/>
                </a:solidFill>
                <a:latin typeface="Helvetica"/>
                <a:ea typeface="Helvetica"/>
                <a:cs typeface="Helvetica"/>
                <a:sym typeface="Helvetica"/>
              </a:rPr>
              <a:t>Telefonía</a:t>
            </a:r>
            <a:r>
              <a:rPr lang="en-US" sz="1333" dirty="0">
                <a:solidFill>
                  <a:schemeClr val="tx2"/>
                </a:solidFill>
                <a:latin typeface="Helvetica"/>
                <a:ea typeface="Helvetica"/>
                <a:cs typeface="Helvetica"/>
                <a:sym typeface="Helvetica"/>
              </a:rPr>
              <a:t> </a:t>
            </a:r>
            <a:r>
              <a:rPr lang="en-US" sz="1333" dirty="0" err="1">
                <a:solidFill>
                  <a:schemeClr val="tx2"/>
                </a:solidFill>
                <a:latin typeface="Helvetica"/>
                <a:ea typeface="Helvetica"/>
                <a:cs typeface="Helvetica"/>
                <a:sym typeface="Helvetica"/>
              </a:rPr>
              <a:t>Celular</a:t>
            </a:r>
            <a:endPar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endParaRPr>
          </a:p>
        </p:txBody>
      </p:sp>
      <p:sp>
        <p:nvSpPr>
          <p:cNvPr id="32" name="TextBox 32"/>
          <p:cNvSpPr txBox="1"/>
          <p:nvPr/>
        </p:nvSpPr>
        <p:spPr>
          <a:xfrm>
            <a:off x="1994646" y="3095248"/>
            <a:ext cx="3535680" cy="192810"/>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rPr>
              <a:t>Chelly &amp; Jaye Toler</a:t>
            </a:r>
          </a:p>
        </p:txBody>
      </p:sp>
      <p:sp>
        <p:nvSpPr>
          <p:cNvPr id="33" name="TextBox 33"/>
          <p:cNvSpPr txBox="1"/>
          <p:nvPr/>
        </p:nvSpPr>
        <p:spPr>
          <a:xfrm>
            <a:off x="78789" y="113910"/>
            <a:ext cx="12036215" cy="541815"/>
          </a:xfrm>
          <a:prstGeom prst="rect">
            <a:avLst/>
          </a:prstGeom>
        </p:spPr>
        <p:txBody>
          <a:bodyPr lIns="0" tIns="0" rIns="0" bIns="0" rtlCol="0" anchor="t">
            <a:spAutoFit/>
          </a:bodyPr>
          <a:lstStyle/>
          <a:p>
            <a:pPr lvl="0" algn="ctr" defTabSz="609630">
              <a:lnSpc>
                <a:spcPts val="4480"/>
              </a:lnSpc>
              <a:defRPr/>
            </a:pPr>
            <a:r>
              <a:rPr kumimoji="0" lang="en-US" sz="3733" b="1" i="0" u="none" strike="noStrike" kern="1200" cap="none" spc="0" normalizeH="0" baseline="0" noProof="0" dirty="0">
                <a:ln>
                  <a:noFill/>
                </a:ln>
                <a:solidFill>
                  <a:srgbClr val="073763"/>
                </a:solidFill>
                <a:effectLst/>
                <a:uLnTx/>
                <a:uFillTx/>
                <a:latin typeface="Helvetica Bold"/>
                <a:ea typeface="Helvetica Bold"/>
                <a:cs typeface="Helvetica Bold"/>
                <a:sym typeface="Helvetica Bold"/>
              </a:rPr>
              <a:t> </a:t>
            </a:r>
            <a:r>
              <a:rPr lang="en-US" sz="3733" b="1" dirty="0" err="1">
                <a:solidFill>
                  <a:srgbClr val="073763"/>
                </a:solidFill>
                <a:latin typeface="Helvetica Bold"/>
                <a:ea typeface="Helvetica Bold"/>
                <a:cs typeface="Helvetica Bold"/>
                <a:sym typeface="Helvetica Bold"/>
              </a:rPr>
              <a:t>Propietarios</a:t>
            </a:r>
            <a:r>
              <a:rPr lang="en-US" sz="3733" b="1" dirty="0">
                <a:solidFill>
                  <a:srgbClr val="073763"/>
                </a:solidFill>
                <a:latin typeface="Helvetica Bold"/>
                <a:ea typeface="Helvetica Bold"/>
                <a:cs typeface="Helvetica Bold"/>
                <a:sym typeface="Helvetica Bold"/>
              </a:rPr>
              <a:t> de </a:t>
            </a:r>
            <a:r>
              <a:rPr lang="en-US" sz="3733" b="1" dirty="0" err="1">
                <a:solidFill>
                  <a:srgbClr val="073763"/>
                </a:solidFill>
                <a:latin typeface="Helvetica Bold"/>
                <a:ea typeface="Helvetica Bold"/>
                <a:cs typeface="Helvetica Bold"/>
                <a:sym typeface="Helvetica Bold"/>
              </a:rPr>
              <a:t>agencias</a:t>
            </a:r>
            <a:endParaRPr kumimoji="0" lang="en-US" sz="3733" b="1" i="0" u="none" strike="noStrike" kern="1200" cap="none" spc="0" normalizeH="0" baseline="0" noProof="0" dirty="0">
              <a:ln>
                <a:noFill/>
              </a:ln>
              <a:solidFill>
                <a:srgbClr val="073763"/>
              </a:solidFill>
              <a:effectLst/>
              <a:uLnTx/>
              <a:uFillTx/>
              <a:latin typeface="Helvetica Bold"/>
              <a:ea typeface="Helvetica Bold"/>
              <a:cs typeface="Helvetica Bold"/>
              <a:sym typeface="Helvetica Bold"/>
            </a:endParaRPr>
          </a:p>
        </p:txBody>
      </p:sp>
      <p:sp>
        <p:nvSpPr>
          <p:cNvPr id="34" name="TextBox 34"/>
          <p:cNvSpPr txBox="1"/>
          <p:nvPr/>
        </p:nvSpPr>
        <p:spPr>
          <a:xfrm>
            <a:off x="2483952" y="4107138"/>
            <a:ext cx="2393244" cy="204415"/>
          </a:xfrm>
          <a:prstGeom prst="rect">
            <a:avLst/>
          </a:prstGeom>
        </p:spPr>
        <p:txBody>
          <a:bodyPr lIns="0" tIns="0" rIns="0" bIns="0" rtlCol="0" anchor="t">
            <a:spAutoFit/>
          </a:bodyPr>
          <a:lstStyle/>
          <a:p>
            <a:pPr lvl="0" algn="ctr" defTabSz="609630">
              <a:lnSpc>
                <a:spcPts val="1679"/>
              </a:lnSpc>
              <a:defRPr/>
            </a:pPr>
            <a:r>
              <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Ingreso</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Anual</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endParaRPr>
          </a:p>
        </p:txBody>
      </p:sp>
      <p:sp>
        <p:nvSpPr>
          <p:cNvPr id="35" name="TextBox 35"/>
          <p:cNvSpPr txBox="1"/>
          <p:nvPr/>
        </p:nvSpPr>
        <p:spPr>
          <a:xfrm>
            <a:off x="2769752" y="4374316"/>
            <a:ext cx="1959974"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$100,000+</a:t>
            </a:r>
          </a:p>
        </p:txBody>
      </p:sp>
      <p:sp>
        <p:nvSpPr>
          <p:cNvPr id="36" name="TextBox 36"/>
          <p:cNvSpPr txBox="1"/>
          <p:nvPr/>
        </p:nvSpPr>
        <p:spPr>
          <a:xfrm>
            <a:off x="4877196" y="3456438"/>
            <a:ext cx="3034471" cy="397994"/>
          </a:xfrm>
          <a:prstGeom prst="rect">
            <a:avLst/>
          </a:prstGeom>
        </p:spPr>
        <p:txBody>
          <a:bodyPr lIns="0" tIns="0" rIns="0" bIns="0" rtlCol="0" anchor="t">
            <a:spAutoFit/>
          </a:bodyPr>
          <a:lstStyle/>
          <a:p>
            <a:pPr lvl="0" algn="ctr" defTabSz="609630">
              <a:lnSpc>
                <a:spcPts val="1599"/>
              </a:lnSpc>
              <a:defRPr/>
            </a:pPr>
            <a:r>
              <a:rPr lang="es-ES" sz="1333" dirty="0">
                <a:solidFill>
                  <a:schemeClr val="tx2"/>
                </a:solidFill>
                <a:latin typeface="Helvetica"/>
                <a:ea typeface="Helvetica"/>
                <a:cs typeface="Helvetica"/>
                <a:sym typeface="Helvetica"/>
              </a:rPr>
              <a:t>Condado de King y Queen, VA
Gerente de Finanzas</a:t>
            </a:r>
            <a:endPar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endParaRPr>
          </a:p>
        </p:txBody>
      </p:sp>
      <p:sp>
        <p:nvSpPr>
          <p:cNvPr id="37" name="TextBox 37"/>
          <p:cNvSpPr txBox="1"/>
          <p:nvPr/>
        </p:nvSpPr>
        <p:spPr>
          <a:xfrm>
            <a:off x="4510720" y="3150501"/>
            <a:ext cx="3535680" cy="154338"/>
          </a:xfrm>
          <a:prstGeom prst="rect">
            <a:avLst/>
          </a:prstGeom>
        </p:spPr>
        <p:txBody>
          <a:bodyPr lIns="0" tIns="0" rIns="0" bIns="0" rtlCol="0" anchor="t">
            <a:spAutoFit/>
          </a:bodyPr>
          <a:lstStyle/>
          <a:p>
            <a:pPr marL="0" marR="0" lvl="0" indent="0" algn="ctr" defTabSz="609630" rtl="0" eaLnBrk="1" fontAlgn="auto" latinLnBrk="0" hangingPunct="1">
              <a:lnSpc>
                <a:spcPts val="1199"/>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rPr>
              <a:t>Jan &amp; Mark Biggs</a:t>
            </a:r>
          </a:p>
        </p:txBody>
      </p:sp>
      <p:sp>
        <p:nvSpPr>
          <p:cNvPr id="38" name="TextBox 38"/>
          <p:cNvSpPr txBox="1"/>
          <p:nvPr/>
        </p:nvSpPr>
        <p:spPr>
          <a:xfrm>
            <a:off x="5126607" y="4107138"/>
            <a:ext cx="2393244" cy="204415"/>
          </a:xfrm>
          <a:prstGeom prst="rect">
            <a:avLst/>
          </a:prstGeom>
        </p:spPr>
        <p:txBody>
          <a:bodyPr lIns="0" tIns="0" rIns="0" bIns="0" rtlCol="0" anchor="t">
            <a:spAutoFit/>
          </a:bodyPr>
          <a:lstStyle/>
          <a:p>
            <a:pPr lvl="0" algn="ctr" defTabSz="609630">
              <a:lnSpc>
                <a:spcPts val="1679"/>
              </a:lnSpc>
              <a:defRPr/>
            </a:pPr>
            <a:r>
              <a:rPr lang="en-US" sz="1400" b="1" dirty="0" err="1">
                <a:solidFill>
                  <a:schemeClr val="tx2"/>
                </a:solidFill>
                <a:latin typeface="Helvetica Bold"/>
                <a:ea typeface="Helvetica Bold"/>
                <a:cs typeface="Helvetica Bold"/>
                <a:sym typeface="Helvetica Bold"/>
              </a:rPr>
              <a:t>Ingreso</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Anual</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endParaRPr>
          </a:p>
        </p:txBody>
      </p:sp>
      <p:sp>
        <p:nvSpPr>
          <p:cNvPr id="39" name="TextBox 39"/>
          <p:cNvSpPr txBox="1"/>
          <p:nvPr/>
        </p:nvSpPr>
        <p:spPr>
          <a:xfrm>
            <a:off x="170843" y="6358817"/>
            <a:ext cx="11510908" cy="307777"/>
          </a:xfrm>
          <a:prstGeom prst="rect">
            <a:avLst/>
          </a:prstGeom>
        </p:spPr>
        <p:txBody>
          <a:bodyPr lIns="0" tIns="0" rIns="0" bIns="0" rtlCol="0" anchor="t">
            <a:spAutoFit/>
          </a:bodyPr>
          <a:lstStyle/>
          <a:p>
            <a:pPr marL="0" marR="0" lvl="0" indent="0" algn="ctr" defTabSz="609630" rtl="0" eaLnBrk="1" fontAlgn="auto" latinLnBrk="0" hangingPunct="1">
              <a:lnSpc>
                <a:spcPts val="1247"/>
              </a:lnSpc>
              <a:spcBef>
                <a:spcPts val="0"/>
              </a:spcBef>
              <a:spcAft>
                <a:spcPts val="0"/>
              </a:spcAft>
              <a:buClrTx/>
              <a:buSzTx/>
              <a:buFontTx/>
              <a:buNone/>
              <a:tabLst/>
              <a:defRPr/>
            </a:pPr>
            <a:r>
              <a:rPr kumimoji="0" lang="en-US" sz="1133" b="0" i="0" u="none" strike="noStrike" kern="1200" cap="none" spc="-57" normalizeH="0" baseline="0" noProof="0" dirty="0">
                <a:ln>
                  <a:noFill/>
                </a:ln>
                <a:solidFill>
                  <a:srgbClr val="F2F2F2"/>
                </a:solidFill>
                <a:effectLst/>
                <a:uLnTx/>
                <a:uFillTx/>
                <a:latin typeface="Open Sans"/>
                <a:ea typeface="Open Sans"/>
                <a:cs typeface="Open Sans"/>
                <a:sym typeface="Open Sans"/>
              </a:rPr>
              <a:t>Monthly average is based on twelve-month total cash as of September 2024. From January 1 through September 31, 2024, Primerica paid cash flow to its </a:t>
            </a:r>
          </a:p>
          <a:p>
            <a:pPr marL="0" marR="0" lvl="0" indent="0" algn="ctr" defTabSz="609630" rtl="0" eaLnBrk="1" fontAlgn="auto" latinLnBrk="0" hangingPunct="1">
              <a:lnSpc>
                <a:spcPts val="1247"/>
              </a:lnSpc>
              <a:spcBef>
                <a:spcPts val="0"/>
              </a:spcBef>
              <a:spcAft>
                <a:spcPts val="0"/>
              </a:spcAft>
              <a:buClrTx/>
              <a:buSzTx/>
              <a:buFontTx/>
              <a:buNone/>
              <a:tabLst/>
              <a:defRPr/>
            </a:pPr>
            <a:r>
              <a:rPr kumimoji="0" lang="en-US" sz="1133" b="0" i="0" u="none" strike="noStrike" kern="1200" cap="none" spc="-57" normalizeH="0" baseline="0" noProof="0" dirty="0">
                <a:ln>
                  <a:noFill/>
                </a:ln>
                <a:solidFill>
                  <a:srgbClr val="F2F2F2"/>
                </a:solidFill>
                <a:effectLst/>
                <a:uLnTx/>
                <a:uFillTx/>
                <a:latin typeface="Open Sans"/>
                <a:ea typeface="Open Sans"/>
                <a:cs typeface="Open Sans"/>
                <a:sym typeface="Open Sans"/>
              </a:rPr>
              <a:t>North</a:t>
            </a:r>
            <a:endParaRPr kumimoji="0" lang="en-US" sz="1133" b="0" i="0" u="none" strike="noStrike" kern="1200" cap="none" spc="-57" normalizeH="0" baseline="0" noProof="0" dirty="0">
              <a:ln>
                <a:noFill/>
              </a:ln>
              <a:solidFill>
                <a:schemeClr val="tx2"/>
              </a:solidFill>
              <a:effectLst/>
              <a:uLnTx/>
              <a:uFillTx/>
              <a:latin typeface="Open Sans"/>
              <a:ea typeface="Open Sans"/>
              <a:cs typeface="Open Sans"/>
              <a:sym typeface="Open Sans"/>
            </a:endParaRPr>
          </a:p>
        </p:txBody>
      </p:sp>
      <p:sp>
        <p:nvSpPr>
          <p:cNvPr id="40" name="TextBox 40"/>
          <p:cNvSpPr txBox="1"/>
          <p:nvPr/>
        </p:nvSpPr>
        <p:spPr>
          <a:xfrm>
            <a:off x="-113877" y="3429158"/>
            <a:ext cx="2669141" cy="333425"/>
          </a:xfrm>
          <a:prstGeom prst="rect">
            <a:avLst/>
          </a:prstGeom>
        </p:spPr>
        <p:txBody>
          <a:bodyPr lIns="0" tIns="0" rIns="0" bIns="0" rtlCol="0" anchor="t">
            <a:spAutoFit/>
          </a:bodyPr>
          <a:lstStyle/>
          <a:p>
            <a:pPr lvl="0" algn="ctr" defTabSz="609630">
              <a:lnSpc>
                <a:spcPts val="1280"/>
              </a:lnSpc>
              <a:defRPr/>
            </a:pPr>
            <a:r>
              <a:rPr lang="es-ES" sz="1333" dirty="0">
                <a:solidFill>
                  <a:schemeClr val="tx2"/>
                </a:solidFill>
                <a:latin typeface="Helvetica"/>
                <a:ea typeface="Helvetica"/>
                <a:cs typeface="Helvetica"/>
                <a:sym typeface="Helvetica"/>
              </a:rPr>
              <a:t>Condado de King y Queen, VA
Ejército E6</a:t>
            </a:r>
            <a:endPar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endParaRPr>
          </a:p>
        </p:txBody>
      </p:sp>
      <p:sp>
        <p:nvSpPr>
          <p:cNvPr id="41" name="TextBox 41"/>
          <p:cNvSpPr txBox="1"/>
          <p:nvPr/>
        </p:nvSpPr>
        <p:spPr>
          <a:xfrm>
            <a:off x="-626057" y="3093553"/>
            <a:ext cx="3535680" cy="192810"/>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rPr>
              <a:t>Columbus &amp; Alison Pollard</a:t>
            </a:r>
          </a:p>
        </p:txBody>
      </p:sp>
      <p:sp>
        <p:nvSpPr>
          <p:cNvPr id="42" name="TextBox 42"/>
          <p:cNvSpPr txBox="1"/>
          <p:nvPr/>
        </p:nvSpPr>
        <p:spPr>
          <a:xfrm>
            <a:off x="-113877" y="4107138"/>
            <a:ext cx="2393244" cy="204415"/>
          </a:xfrm>
          <a:prstGeom prst="rect">
            <a:avLst/>
          </a:prstGeom>
        </p:spPr>
        <p:txBody>
          <a:bodyPr lIns="0" tIns="0" rIns="0" bIns="0" rtlCol="0" anchor="t">
            <a:spAutoFit/>
          </a:bodyPr>
          <a:lstStyle/>
          <a:p>
            <a:pPr lvl="0" algn="ctr" defTabSz="609630">
              <a:lnSpc>
                <a:spcPts val="1679"/>
              </a:lnSpc>
              <a:defRPr/>
            </a:pPr>
            <a:r>
              <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Ingreso</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Anual</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endParaRPr>
          </a:p>
        </p:txBody>
      </p:sp>
      <p:sp>
        <p:nvSpPr>
          <p:cNvPr id="43" name="TextBox 43"/>
          <p:cNvSpPr txBox="1"/>
          <p:nvPr/>
        </p:nvSpPr>
        <p:spPr>
          <a:xfrm>
            <a:off x="7010552" y="3153239"/>
            <a:ext cx="3535680" cy="154338"/>
          </a:xfrm>
          <a:prstGeom prst="rect">
            <a:avLst/>
          </a:prstGeom>
        </p:spPr>
        <p:txBody>
          <a:bodyPr lIns="0" tIns="0" rIns="0" bIns="0" rtlCol="0" anchor="t">
            <a:spAutoFit/>
          </a:bodyPr>
          <a:lstStyle/>
          <a:p>
            <a:pPr marL="0" marR="0" lvl="0" indent="0" algn="ctr" defTabSz="609630" rtl="0" eaLnBrk="1" fontAlgn="auto" latinLnBrk="0" hangingPunct="1">
              <a:lnSpc>
                <a:spcPts val="1199"/>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rPr>
              <a:t>Calandra Jones</a:t>
            </a:r>
          </a:p>
        </p:txBody>
      </p:sp>
      <p:sp>
        <p:nvSpPr>
          <p:cNvPr id="44" name="TextBox 44"/>
          <p:cNvSpPr txBox="1"/>
          <p:nvPr/>
        </p:nvSpPr>
        <p:spPr>
          <a:xfrm>
            <a:off x="7519850" y="3453175"/>
            <a:ext cx="2698657" cy="603178"/>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rPr>
              <a:t>Cape Girardeau, MO</a:t>
            </a:r>
          </a:p>
          <a:p>
            <a:pPr lvl="0" algn="ctr" defTabSz="609630">
              <a:lnSpc>
                <a:spcPts val="1599"/>
              </a:lnSpc>
              <a:defRPr/>
            </a:pPr>
            <a:r>
              <a:rPr lang="en-US" sz="1333" dirty="0" err="1">
                <a:solidFill>
                  <a:schemeClr val="tx2"/>
                </a:solidFill>
                <a:latin typeface="Helvetica"/>
                <a:ea typeface="Helvetica"/>
                <a:cs typeface="Helvetica"/>
                <a:sym typeface="Helvetica"/>
              </a:rPr>
              <a:t>Servicio</a:t>
            </a:r>
            <a:r>
              <a:rPr lang="en-US" sz="1333" dirty="0">
                <a:solidFill>
                  <a:schemeClr val="tx2"/>
                </a:solidFill>
                <a:latin typeface="Helvetica"/>
                <a:ea typeface="Helvetica"/>
                <a:cs typeface="Helvetica"/>
                <a:sym typeface="Helvetica"/>
              </a:rPr>
              <a:t> al </a:t>
            </a:r>
            <a:r>
              <a:rPr lang="en-US" sz="1333" dirty="0" err="1">
                <a:solidFill>
                  <a:schemeClr val="tx2"/>
                </a:solidFill>
                <a:latin typeface="Helvetica"/>
                <a:ea typeface="Helvetica"/>
                <a:cs typeface="Helvetica"/>
                <a:sym typeface="Helvetica"/>
              </a:rPr>
              <a:t>Cliente</a:t>
            </a:r>
            <a:r>
              <a:rPr lang="en-US" sz="1333" dirty="0">
                <a:solidFill>
                  <a:schemeClr val="tx2"/>
                </a:solidFill>
                <a:latin typeface="Helvetica"/>
                <a:ea typeface="Helvetica"/>
                <a:cs typeface="Helvetica"/>
                <a:sym typeface="Helvetica"/>
              </a:rPr>
              <a:t>/</a:t>
            </a:r>
            <a:r>
              <a:rPr lang="en-US" sz="1333" dirty="0" err="1">
                <a:solidFill>
                  <a:schemeClr val="tx2"/>
                </a:solidFill>
                <a:latin typeface="Helvetica"/>
                <a:ea typeface="Helvetica"/>
                <a:cs typeface="Helvetica"/>
                <a:sym typeface="Helvetica"/>
              </a:rPr>
              <a:t>Gerente</a:t>
            </a:r>
            <a:r>
              <a:rPr lang="en-US" sz="1333" dirty="0">
                <a:solidFill>
                  <a:schemeClr val="tx2"/>
                </a:solidFill>
                <a:latin typeface="Helvetica"/>
                <a:ea typeface="Helvetica"/>
                <a:cs typeface="Helvetica"/>
                <a:sym typeface="Helvetica"/>
              </a:rPr>
              <a:t> de Ventas</a:t>
            </a:r>
            <a:endPar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endParaRPr>
          </a:p>
        </p:txBody>
      </p:sp>
      <p:sp>
        <p:nvSpPr>
          <p:cNvPr id="45" name="TextBox 45"/>
          <p:cNvSpPr txBox="1"/>
          <p:nvPr/>
        </p:nvSpPr>
        <p:spPr>
          <a:xfrm>
            <a:off x="7558179" y="4115738"/>
            <a:ext cx="2393244" cy="204415"/>
          </a:xfrm>
          <a:prstGeom prst="rect">
            <a:avLst/>
          </a:prstGeom>
        </p:spPr>
        <p:txBody>
          <a:bodyPr lIns="0" tIns="0" rIns="0" bIns="0" rtlCol="0" anchor="t">
            <a:spAutoFit/>
          </a:bodyPr>
          <a:lstStyle/>
          <a:p>
            <a:pPr lvl="0" algn="ctr" defTabSz="609630">
              <a:lnSpc>
                <a:spcPts val="1679"/>
              </a:lnSpc>
              <a:defRPr/>
            </a:pPr>
            <a:r>
              <a:rPr lang="en-US" sz="1400" b="1" dirty="0" err="1">
                <a:solidFill>
                  <a:schemeClr val="tx2"/>
                </a:solidFill>
                <a:latin typeface="Helvetica Bold"/>
                <a:ea typeface="Helvetica Bold"/>
                <a:cs typeface="Helvetica Bold"/>
                <a:sym typeface="Helvetica Bold"/>
              </a:rPr>
              <a:t>Ingreso</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Anual</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endParaRPr>
          </a:p>
        </p:txBody>
      </p:sp>
      <p:sp>
        <p:nvSpPr>
          <p:cNvPr id="46" name="TextBox 46"/>
          <p:cNvSpPr txBox="1"/>
          <p:nvPr/>
        </p:nvSpPr>
        <p:spPr>
          <a:xfrm>
            <a:off x="7706730" y="4424528"/>
            <a:ext cx="2096144"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$100,000+</a:t>
            </a:r>
          </a:p>
        </p:txBody>
      </p:sp>
      <p:sp>
        <p:nvSpPr>
          <p:cNvPr id="47" name="TextBox 47"/>
          <p:cNvSpPr txBox="1"/>
          <p:nvPr/>
        </p:nvSpPr>
        <p:spPr>
          <a:xfrm>
            <a:off x="10037823" y="4407955"/>
            <a:ext cx="2096144"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$200,000</a:t>
            </a:r>
          </a:p>
        </p:txBody>
      </p:sp>
      <p:sp>
        <p:nvSpPr>
          <p:cNvPr id="48" name="TextBox 48"/>
          <p:cNvSpPr txBox="1"/>
          <p:nvPr/>
        </p:nvSpPr>
        <p:spPr>
          <a:xfrm>
            <a:off x="9282377" y="3152064"/>
            <a:ext cx="3535680" cy="154338"/>
          </a:xfrm>
          <a:prstGeom prst="rect">
            <a:avLst/>
          </a:prstGeom>
        </p:spPr>
        <p:txBody>
          <a:bodyPr lIns="0" tIns="0" rIns="0" bIns="0" rtlCol="0" anchor="t">
            <a:spAutoFit/>
          </a:bodyPr>
          <a:lstStyle/>
          <a:p>
            <a:pPr marL="0" marR="0" lvl="0" indent="0" algn="ctr" defTabSz="609630" rtl="0" eaLnBrk="1" fontAlgn="auto" latinLnBrk="0" hangingPunct="1">
              <a:lnSpc>
                <a:spcPts val="1199"/>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rPr>
              <a:t>Dennis Love</a:t>
            </a:r>
          </a:p>
        </p:txBody>
      </p:sp>
      <p:sp>
        <p:nvSpPr>
          <p:cNvPr id="49" name="TextBox 49"/>
          <p:cNvSpPr txBox="1"/>
          <p:nvPr/>
        </p:nvSpPr>
        <p:spPr>
          <a:xfrm>
            <a:off x="10223398" y="3466861"/>
            <a:ext cx="1653637" cy="397994"/>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rPr>
              <a:t>Saint Louis, MO</a:t>
            </a:r>
          </a:p>
          <a:p>
            <a:pPr lvl="0" algn="ctr" defTabSz="609630">
              <a:lnSpc>
                <a:spcPts val="1600"/>
              </a:lnSpc>
              <a:defRPr/>
            </a:pPr>
            <a:r>
              <a:rPr lang="en-US" sz="1333" dirty="0">
                <a:solidFill>
                  <a:schemeClr val="tx2"/>
                </a:solidFill>
                <a:latin typeface="Helvetica"/>
                <a:ea typeface="Helvetica"/>
                <a:cs typeface="Helvetica"/>
                <a:sym typeface="Helvetica"/>
              </a:rPr>
              <a:t>Subdirector</a:t>
            </a:r>
            <a:endParaRPr kumimoji="0" lang="en-US" sz="1333" b="0" i="0" u="none" strike="noStrike" kern="1200" cap="none" spc="0" normalizeH="0" baseline="0" noProof="0" dirty="0">
              <a:ln>
                <a:noFill/>
              </a:ln>
              <a:solidFill>
                <a:schemeClr val="tx2"/>
              </a:solidFill>
              <a:effectLst/>
              <a:uLnTx/>
              <a:uFillTx/>
              <a:latin typeface="Helvetica"/>
              <a:ea typeface="Helvetica"/>
              <a:cs typeface="Helvetica"/>
              <a:sym typeface="Helvetica"/>
            </a:endParaRPr>
          </a:p>
        </p:txBody>
      </p:sp>
      <p:sp>
        <p:nvSpPr>
          <p:cNvPr id="50" name="TextBox 50"/>
          <p:cNvSpPr txBox="1"/>
          <p:nvPr/>
        </p:nvSpPr>
        <p:spPr>
          <a:xfrm>
            <a:off x="10030845" y="4107138"/>
            <a:ext cx="2110101" cy="204415"/>
          </a:xfrm>
          <a:prstGeom prst="rect">
            <a:avLst/>
          </a:prstGeom>
        </p:spPr>
        <p:txBody>
          <a:bodyPr lIns="0" tIns="0" rIns="0" bIns="0" rtlCol="0" anchor="t">
            <a:spAutoFit/>
          </a:bodyPr>
          <a:lstStyle/>
          <a:p>
            <a:pPr lvl="0" algn="ctr" defTabSz="609630">
              <a:lnSpc>
                <a:spcPts val="1679"/>
              </a:lnSpc>
              <a:defRPr/>
            </a:pPr>
            <a:r>
              <a:rPr lang="en-US" sz="1400" b="1" dirty="0" err="1">
                <a:solidFill>
                  <a:schemeClr val="tx2"/>
                </a:solidFill>
                <a:latin typeface="Helvetica Bold"/>
                <a:ea typeface="Helvetica Bold"/>
                <a:cs typeface="Helvetica Bold"/>
                <a:sym typeface="Helvetica Bold"/>
              </a:rPr>
              <a:t>Ingreso</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Anual</a:t>
            </a:r>
            <a:r>
              <a:rPr lang="en-US" sz="1400" b="1" dirty="0">
                <a:solidFill>
                  <a:schemeClr val="tx2"/>
                </a:solidFill>
                <a:latin typeface="Helvetica Bold"/>
                <a:ea typeface="Helvetica Bold"/>
                <a:cs typeface="Helvetica Bold"/>
                <a:sym typeface="Helvetica Bold"/>
              </a:rPr>
              <a:t> </a:t>
            </a:r>
            <a:r>
              <a:rPr lang="en-US" sz="1400" b="1" dirty="0" err="1">
                <a:solidFill>
                  <a:schemeClr val="tx2"/>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chemeClr val="tx2"/>
              </a:solidFill>
              <a:effectLst/>
              <a:uLnTx/>
              <a:uFillTx/>
              <a:latin typeface="Helvetica Bold"/>
              <a:ea typeface="Helvetica Bold"/>
              <a:cs typeface="Helvetica Bold"/>
              <a:sym typeface="Helvetica Bold"/>
            </a:endParaRPr>
          </a:p>
        </p:txBody>
      </p:sp>
      <p:sp>
        <p:nvSpPr>
          <p:cNvPr id="51" name="TextBox 51"/>
          <p:cNvSpPr txBox="1"/>
          <p:nvPr/>
        </p:nvSpPr>
        <p:spPr>
          <a:xfrm>
            <a:off x="1656439" y="5377091"/>
            <a:ext cx="8892977" cy="445250"/>
          </a:xfrm>
          <a:prstGeom prst="rect">
            <a:avLst/>
          </a:prstGeom>
        </p:spPr>
        <p:txBody>
          <a:bodyPr lIns="0" tIns="0" rIns="0" bIns="0" rtlCol="0" anchor="t">
            <a:spAutoFit/>
          </a:bodyPr>
          <a:lstStyle/>
          <a:p>
            <a:pPr lvl="0" algn="ctr" defTabSz="609630">
              <a:lnSpc>
                <a:spcPts val="3826"/>
              </a:lnSpc>
              <a:spcBef>
                <a:spcPct val="0"/>
              </a:spcBef>
              <a:defRPr/>
            </a:pPr>
            <a:r>
              <a:rPr lang="es-ES" sz="2733" dirty="0">
                <a:solidFill>
                  <a:schemeClr val="tx2"/>
                </a:solidFill>
                <a:latin typeface="Helvetica"/>
                <a:ea typeface="Helvetica"/>
                <a:cs typeface="Helvetica"/>
                <a:sym typeface="Helvetica"/>
              </a:rPr>
              <a:t>Un historial de éxitos con un tremendo impulso</a:t>
            </a:r>
            <a:endParaRPr kumimoji="0" lang="en-US" sz="2733" b="0" i="0" u="none" strike="noStrike" kern="1200" cap="none" spc="0" normalizeH="0" baseline="0" noProof="0" dirty="0">
              <a:ln>
                <a:noFill/>
              </a:ln>
              <a:solidFill>
                <a:schemeClr val="tx2"/>
              </a:solidFill>
              <a:effectLst/>
              <a:uLnTx/>
              <a:uFillTx/>
              <a:latin typeface="Helvetica"/>
              <a:ea typeface="Helvetica"/>
              <a:cs typeface="Helvetica"/>
              <a:sym typeface="Helvetica"/>
            </a:endParaRPr>
          </a:p>
        </p:txBody>
      </p:sp>
      <p:sp>
        <p:nvSpPr>
          <p:cNvPr id="52" name="Rectangle 51">
            <a:extLst>
              <a:ext uri="{FF2B5EF4-FFF2-40B4-BE49-F238E27FC236}">
                <a16:creationId xmlns:a16="http://schemas.microsoft.com/office/drawing/2014/main" id="{08A4CD25-C43F-881E-B84C-10F02A31AF02}"/>
              </a:ext>
            </a:extLst>
          </p:cNvPr>
          <p:cNvSpPr/>
          <p:nvPr/>
        </p:nvSpPr>
        <p:spPr>
          <a:xfrm>
            <a:off x="0" y="6337803"/>
            <a:ext cx="11970103" cy="461665"/>
          </a:xfrm>
          <a:prstGeom prst="rect">
            <a:avLst/>
          </a:prstGeom>
        </p:spPr>
        <p:txBody>
          <a:bodyPr wrap="square">
            <a:spAutoFit/>
          </a:bodyPr>
          <a:lstStyle/>
          <a:p>
            <a:r>
              <a:rPr lang="en-US" sz="1200" dirty="0" err="1"/>
              <a:t>Fuerza</a:t>
            </a:r>
            <a:r>
              <a:rPr lang="en-US" sz="1200" dirty="0"/>
              <a:t> de </a:t>
            </a:r>
            <a:r>
              <a:rPr lang="en-US" sz="1200" dirty="0" err="1"/>
              <a:t>ventas</a:t>
            </a:r>
            <a:r>
              <a:rPr lang="en-US" sz="1200" dirty="0"/>
              <a:t> con </a:t>
            </a:r>
            <a:r>
              <a:rPr lang="en-US" sz="1200" dirty="0" err="1"/>
              <a:t>una</a:t>
            </a:r>
            <a:r>
              <a:rPr lang="en-US" sz="1200" dirty="0"/>
              <a:t> media de 8.410 </a:t>
            </a:r>
            <a:r>
              <a:rPr lang="en-US" sz="1200" dirty="0" err="1"/>
              <a:t>dólares</a:t>
            </a:r>
            <a:r>
              <a:rPr lang="en-US" sz="1200" dirty="0"/>
              <a:t>, </a:t>
            </a:r>
            <a:r>
              <a:rPr lang="en-US" sz="1200" dirty="0" err="1"/>
              <a:t>que</a:t>
            </a:r>
            <a:r>
              <a:rPr lang="en-US" sz="1200" dirty="0"/>
              <a:t> </a:t>
            </a:r>
            <a:r>
              <a:rPr lang="en-US" sz="1200" dirty="0" err="1"/>
              <a:t>incluye</a:t>
            </a:r>
            <a:r>
              <a:rPr lang="en-US" sz="1200" dirty="0"/>
              <a:t> </a:t>
            </a:r>
            <a:r>
              <a:rPr lang="en-US" sz="1200" dirty="0" err="1"/>
              <a:t>comisiones</a:t>
            </a:r>
            <a:r>
              <a:rPr lang="en-US" sz="1200" dirty="0"/>
              <a:t> </a:t>
            </a:r>
            <a:r>
              <a:rPr lang="en-US" sz="1200" dirty="0" err="1"/>
              <a:t>pagadas</a:t>
            </a:r>
            <a:r>
              <a:rPr lang="en-US" sz="1200" dirty="0"/>
              <a:t> </a:t>
            </a:r>
            <a:r>
              <a:rPr lang="en-US" sz="1200" dirty="0" err="1"/>
              <a:t>por</a:t>
            </a:r>
            <a:r>
              <a:rPr lang="en-US" sz="1200" dirty="0"/>
              <a:t> </a:t>
            </a:r>
            <a:r>
              <a:rPr lang="en-US" sz="1200" dirty="0" err="1"/>
              <a:t>todos</a:t>
            </a:r>
            <a:r>
              <a:rPr lang="en-US" sz="1200" dirty="0"/>
              <a:t> </a:t>
            </a:r>
            <a:r>
              <a:rPr lang="en-US" sz="1200" dirty="0" err="1"/>
              <a:t>los</a:t>
            </a:r>
            <a:r>
              <a:rPr lang="en-US" sz="1200" dirty="0"/>
              <a:t> </a:t>
            </a:r>
            <a:r>
              <a:rPr lang="en-US" sz="1200" dirty="0" err="1"/>
              <a:t>sectores</a:t>
            </a:r>
            <a:r>
              <a:rPr lang="en-US" sz="1200" dirty="0"/>
              <a:t> de </a:t>
            </a:r>
            <a:r>
              <a:rPr lang="en-US" sz="1200" dirty="0" err="1"/>
              <a:t>negocio</a:t>
            </a:r>
            <a:r>
              <a:rPr lang="en-US" sz="1200" dirty="0"/>
              <a:t> a </a:t>
            </a:r>
            <a:r>
              <a:rPr lang="en-US" sz="1200" dirty="0" err="1"/>
              <a:t>los</a:t>
            </a:r>
            <a:r>
              <a:rPr lang="en-US" sz="1200" dirty="0"/>
              <a:t> </a:t>
            </a:r>
            <a:r>
              <a:rPr lang="en-US" sz="1200" dirty="0" err="1"/>
              <a:t>representantes</a:t>
            </a:r>
            <a:r>
              <a:rPr lang="en-US" sz="1200" dirty="0"/>
              <a:t> </a:t>
            </a:r>
            <a:r>
              <a:rPr lang="en-US" sz="1200" dirty="0" err="1"/>
              <a:t>licenciados</a:t>
            </a:r>
            <a:r>
              <a:rPr lang="en-US" sz="1200" dirty="0"/>
              <a:t> de </a:t>
            </a:r>
            <a:r>
              <a:rPr lang="en-US" sz="1200" dirty="0" err="1"/>
              <a:t>vida</a:t>
            </a:r>
            <a:r>
              <a:rPr lang="en-US" sz="1200" dirty="0"/>
              <a:t>. Las </a:t>
            </a:r>
            <a:r>
              <a:rPr lang="en-US" sz="1200" dirty="0" err="1"/>
              <a:t>cifras</a:t>
            </a:r>
            <a:r>
              <a:rPr lang="en-US" sz="1200" dirty="0"/>
              <a:t> </a:t>
            </a:r>
            <a:r>
              <a:rPr lang="en-US" sz="1200" dirty="0" err="1"/>
              <a:t>incluyen</a:t>
            </a:r>
            <a:r>
              <a:rPr lang="en-US" sz="1200" dirty="0"/>
              <a:t> </a:t>
            </a:r>
            <a:r>
              <a:rPr lang="en-US" sz="1200" dirty="0" err="1"/>
              <a:t>dólares</a:t>
            </a:r>
            <a:r>
              <a:rPr lang="en-US" sz="1200" dirty="0"/>
              <a:t> </a:t>
            </a:r>
            <a:r>
              <a:rPr lang="en-US" sz="1200" dirty="0" err="1"/>
              <a:t>estadounidenses</a:t>
            </a:r>
            <a:r>
              <a:rPr lang="en-US" sz="1200" dirty="0"/>
              <a:t> y </a:t>
            </a:r>
            <a:r>
              <a:rPr lang="en-US" sz="1200" dirty="0" err="1"/>
              <a:t>canadienses</a:t>
            </a:r>
            <a:r>
              <a:rPr lang="en-US" sz="1200" dirty="0"/>
              <a:t> </a:t>
            </a:r>
            <a:r>
              <a:rPr lang="en-US" sz="1200" dirty="0" err="1"/>
              <a:t>que</a:t>
            </a:r>
            <a:r>
              <a:rPr lang="en-US" sz="1200" dirty="0"/>
              <a:t> </a:t>
            </a:r>
            <a:r>
              <a:rPr lang="en-US" sz="1200" dirty="0" err="1"/>
              <a:t>permanecen</a:t>
            </a:r>
            <a:r>
              <a:rPr lang="en-US" sz="1200" dirty="0"/>
              <a:t> </a:t>
            </a:r>
            <a:r>
              <a:rPr lang="en-US" sz="1200" dirty="0" err="1"/>
              <a:t>en</a:t>
            </a:r>
            <a:r>
              <a:rPr lang="en-US" sz="1200" dirty="0"/>
              <a:t> la </a:t>
            </a:r>
            <a:r>
              <a:rPr lang="en-US" sz="1200" dirty="0" err="1"/>
              <a:t>moneda</a:t>
            </a:r>
            <a:r>
              <a:rPr lang="en-US" sz="1200" dirty="0"/>
              <a:t> local </a:t>
            </a:r>
            <a:r>
              <a:rPr lang="en-US" sz="1200" dirty="0" err="1"/>
              <a:t>ganada</a:t>
            </a:r>
            <a:r>
              <a:rPr lang="en-US" sz="1200" dirty="0"/>
              <a:t> </a:t>
            </a:r>
            <a:r>
              <a:rPr lang="en-US" sz="1200" dirty="0" err="1"/>
              <a:t>por</a:t>
            </a:r>
            <a:r>
              <a:rPr lang="en-US" sz="1200" dirty="0"/>
              <a:t> </a:t>
            </a:r>
            <a:r>
              <a:rPr lang="en-US" sz="1200" dirty="0" err="1"/>
              <a:t>el</a:t>
            </a:r>
            <a:r>
              <a:rPr lang="en-US" sz="1200" dirty="0"/>
              <a:t> </a:t>
            </a:r>
            <a:r>
              <a:rPr lang="en-US" sz="1200" dirty="0" err="1"/>
              <a:t>representante</a:t>
            </a:r>
            <a:r>
              <a:rPr lang="en-US" sz="1200" dirty="0"/>
              <a:t>, sin </a:t>
            </a:r>
            <a:r>
              <a:rPr lang="en-US" sz="1200" dirty="0" err="1"/>
              <a:t>ajustarse</a:t>
            </a:r>
            <a:r>
              <a:rPr lang="en-US" sz="1200" dirty="0"/>
              <a:t> </a:t>
            </a:r>
            <a:r>
              <a:rPr lang="en-US" sz="1200" dirty="0" err="1"/>
              <a:t>por</a:t>
            </a:r>
            <a:r>
              <a:rPr lang="en-US" sz="1200" dirty="0"/>
              <a:t> </a:t>
            </a:r>
            <a:r>
              <a:rPr lang="en-US" sz="1200" dirty="0" err="1"/>
              <a:t>tipos</a:t>
            </a:r>
            <a:r>
              <a:rPr lang="en-US" sz="1200" dirty="0"/>
              <a:t> de </a:t>
            </a:r>
            <a:r>
              <a:rPr lang="en-US" sz="1200" dirty="0" err="1"/>
              <a:t>cambio</a:t>
            </a:r>
            <a:r>
              <a:rPr lang="en-US" sz="1200"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0369" y="1199276"/>
            <a:ext cx="10754271" cy="4365074"/>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054695" y="1751142"/>
            <a:ext cx="10669945" cy="23767"/>
          </a:xfrm>
          <a:prstGeom prst="line">
            <a:avLst/>
          </a:prstGeom>
          <a:ln w="9525" cap="rnd">
            <a:solidFill>
              <a:srgbClr val="4472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0"/>
          <p:cNvSpPr/>
          <p:nvPr/>
        </p:nvSpPr>
        <p:spPr>
          <a:xfrm>
            <a:off x="9304905" y="4043820"/>
            <a:ext cx="2887095" cy="2862303"/>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 y="4772462"/>
            <a:ext cx="2539055" cy="2085538"/>
          </a:xfrm>
          <a:custGeom>
            <a:avLst/>
            <a:gdLst/>
            <a:ahLst/>
            <a:cxnLst/>
            <a:rect l="l" t="t" r="r" b="b"/>
            <a:pathLst>
              <a:path w="5211212" h="4476041">
                <a:moveTo>
                  <a:pt x="0" y="0"/>
                </a:moveTo>
                <a:lnTo>
                  <a:pt x="5211212" y="0"/>
                </a:lnTo>
                <a:lnTo>
                  <a:pt x="5211212" y="4476041"/>
                </a:lnTo>
                <a:lnTo>
                  <a:pt x="0" y="447604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3"/>
          <p:cNvSpPr txBox="1"/>
          <p:nvPr/>
        </p:nvSpPr>
        <p:spPr>
          <a:xfrm>
            <a:off x="1602291" y="347063"/>
            <a:ext cx="11425821" cy="556947"/>
          </a:xfrm>
          <a:prstGeom prst="rect">
            <a:avLst/>
          </a:prstGeom>
        </p:spPr>
        <p:txBody>
          <a:bodyPr wrap="square" lIns="0" tIns="0" rIns="0" bIns="0" rtlCol="0" anchor="t">
            <a:spAutoFit/>
          </a:bodyPr>
          <a:lstStyle/>
          <a:p>
            <a:pPr lvl="0" defTabSz="609630">
              <a:lnSpc>
                <a:spcPts val="4666"/>
              </a:lnSpc>
              <a:defRPr/>
            </a:pPr>
            <a:r>
              <a:rPr kumimoji="0" lang="en-US" sz="3600" b="0" i="0" u="none" strike="noStrike" kern="1200" cap="none" spc="0" normalizeH="0" baseline="0" noProof="0" dirty="0">
                <a:ln>
                  <a:noFill/>
                </a:ln>
                <a:solidFill>
                  <a:srgbClr val="000000"/>
                </a:solidFill>
                <a:effectLst/>
                <a:uLnTx/>
                <a:uFillTx/>
                <a:latin typeface="Helvetica Light"/>
                <a:ea typeface="+mn-ea"/>
                <a:cs typeface="+mn-cs"/>
              </a:rPr>
              <a:t>        </a:t>
            </a:r>
            <a:r>
              <a:rPr lang="en-US" sz="3600" b="1" dirty="0">
                <a:solidFill>
                  <a:srgbClr val="000000"/>
                </a:solidFill>
                <a:latin typeface="Helvetica"/>
              </a:rPr>
              <a:t>¿CÓMO TE GUSTARÍA AVANZAR?</a:t>
            </a:r>
            <a:endParaRPr kumimoji="0" lang="en-US" sz="36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5" name="TextBox 15"/>
          <p:cNvSpPr txBox="1"/>
          <p:nvPr/>
        </p:nvSpPr>
        <p:spPr>
          <a:xfrm>
            <a:off x="9048081" y="5611075"/>
            <a:ext cx="2282232" cy="252505"/>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Helvetica"/>
                <a:ea typeface="+mn-ea"/>
                <a:cs typeface="+mn-cs"/>
              </a:rPr>
              <a:t>Antonio T.</a:t>
            </a:r>
          </a:p>
        </p:txBody>
      </p:sp>
      <p:sp>
        <p:nvSpPr>
          <p:cNvPr id="17" name="TextBox 17"/>
          <p:cNvSpPr txBox="1"/>
          <p:nvPr/>
        </p:nvSpPr>
        <p:spPr>
          <a:xfrm>
            <a:off x="1235733" y="1915209"/>
            <a:ext cx="3641067" cy="828432"/>
          </a:xfrm>
          <a:prstGeom prst="rect">
            <a:avLst/>
          </a:prstGeom>
        </p:spPr>
        <p:txBody>
          <a:bodyPr lIns="0" tIns="0" rIns="0" bIns="0" rtlCol="0" anchor="t">
            <a:spAutoFit/>
          </a:bodyPr>
          <a:lstStyle/>
          <a:p>
            <a:pPr marL="194319" marR="0" lvl="1" indent="0" algn="l" defTabSz="60963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a:p>
            <a:pPr marL="325771" marR="0" lvl="1" indent="-162885" algn="l" defTabSz="60963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60963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18" name="TextBox 18"/>
          <p:cNvSpPr txBox="1"/>
          <p:nvPr/>
        </p:nvSpPr>
        <p:spPr>
          <a:xfrm>
            <a:off x="2014330" y="5883271"/>
            <a:ext cx="2282232" cy="252505"/>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733" b="0" i="0" u="none" strike="noStrike" kern="1200" cap="none" spc="0" normalizeH="0" baseline="0" noProof="0" dirty="0" err="1">
                <a:ln>
                  <a:noFill/>
                </a:ln>
                <a:solidFill>
                  <a:srgbClr val="000000"/>
                </a:solidFill>
                <a:effectLst/>
                <a:uLnTx/>
                <a:uFillTx/>
                <a:latin typeface="Helvetica"/>
                <a:ea typeface="+mn-ea"/>
                <a:cs typeface="+mn-cs"/>
              </a:rPr>
              <a:t>Shelita</a:t>
            </a:r>
            <a:r>
              <a:rPr kumimoji="0" lang="en-US" sz="1733" b="0" i="0" u="none" strike="noStrike" kern="1200" cap="none" spc="0" normalizeH="0" baseline="0" noProof="0" dirty="0">
                <a:ln>
                  <a:noFill/>
                </a:ln>
                <a:solidFill>
                  <a:srgbClr val="000000"/>
                </a:solidFill>
                <a:effectLst/>
                <a:uLnTx/>
                <a:uFillTx/>
                <a:latin typeface="Helvetica"/>
                <a:ea typeface="+mn-ea"/>
                <a:cs typeface="+mn-cs"/>
              </a:rPr>
              <a:t> S.</a:t>
            </a:r>
          </a:p>
        </p:txBody>
      </p:sp>
      <p:sp>
        <p:nvSpPr>
          <p:cNvPr id="19" name="AutoShape 8">
            <a:extLst>
              <a:ext uri="{FF2B5EF4-FFF2-40B4-BE49-F238E27FC236}">
                <a16:creationId xmlns:a16="http://schemas.microsoft.com/office/drawing/2014/main" id="{30DF0689-F9E1-5D87-5157-0BC5DCB1E904}"/>
              </a:ext>
            </a:extLst>
          </p:cNvPr>
          <p:cNvSpPr/>
          <p:nvPr/>
        </p:nvSpPr>
        <p:spPr>
          <a:xfrm>
            <a:off x="6022307" y="1239960"/>
            <a:ext cx="9332" cy="3479360"/>
          </a:xfrm>
          <a:prstGeom prst="line">
            <a:avLst/>
          </a:prstGeom>
          <a:ln w="9525" cap="rnd">
            <a:solidFill>
              <a:srgbClr val="4472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6747942" y="1258975"/>
            <a:ext cx="4614971" cy="461665"/>
          </a:xfrm>
          <a:prstGeom prst="rect">
            <a:avLst/>
          </a:prstGeom>
          <a:noFill/>
        </p:spPr>
        <p:txBody>
          <a:bodyPr wrap="square" rtlCol="0">
            <a:spAutoFit/>
          </a:bodyPr>
          <a:lstStyle/>
          <a:p>
            <a:pPr lvl="0">
              <a:defRPr/>
            </a:pPr>
            <a:r>
              <a:rPr lang="en-US" sz="2400" dirty="0">
                <a:solidFill>
                  <a:prstClr val="black"/>
                </a:solidFill>
                <a:latin typeface="Helvetica" panose="020B0604020202020204" pitchFamily="34" charset="0"/>
                <a:cs typeface="Helvetica" panose="020B0604020202020204" pitchFamily="34" charset="0"/>
              </a:rPr>
              <a:t>CONVIÉRTETE EN CLIENTE</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15A5820F-CFCB-1576-C7EB-76BAE611EDD3}"/>
              </a:ext>
            </a:extLst>
          </p:cNvPr>
          <p:cNvSpPr txBox="1"/>
          <p:nvPr/>
        </p:nvSpPr>
        <p:spPr>
          <a:xfrm>
            <a:off x="1480889" y="1273949"/>
            <a:ext cx="3825115" cy="461665"/>
          </a:xfrm>
          <a:prstGeom prst="rect">
            <a:avLst/>
          </a:prstGeom>
          <a:noFill/>
        </p:spPr>
        <p:txBody>
          <a:bodyPr wrap="square">
            <a:spAutoFit/>
          </a:bodyPr>
          <a:lstStyle/>
          <a:p>
            <a:pPr lvl="0">
              <a:defRPr/>
            </a:pPr>
            <a:r>
              <a:rPr lang="en-US" sz="2400" dirty="0">
                <a:solidFill>
                  <a:prstClr val="black"/>
                </a:solidFill>
                <a:latin typeface="Helvetica" panose="020B0604020202020204" pitchFamily="34" charset="0"/>
                <a:cs typeface="Helvetica" panose="020B0604020202020204" pitchFamily="34" charset="0"/>
              </a:rPr>
              <a:t>GANA MÁS DINERO</a:t>
            </a: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 name="TextBox 23">
            <a:extLst>
              <a:ext uri="{FF2B5EF4-FFF2-40B4-BE49-F238E27FC236}">
                <a16:creationId xmlns:a16="http://schemas.microsoft.com/office/drawing/2014/main" id="{0D9FABF9-B4D5-5819-B7D3-4B4113FA0DBB}"/>
              </a:ext>
            </a:extLst>
          </p:cNvPr>
          <p:cNvSpPr txBox="1"/>
          <p:nvPr/>
        </p:nvSpPr>
        <p:spPr>
          <a:xfrm>
            <a:off x="3252008" y="4320820"/>
            <a:ext cx="6178020" cy="1569660"/>
          </a:xfrm>
          <a:prstGeom prst="rect">
            <a:avLst/>
          </a:prstGeom>
          <a:noFill/>
        </p:spPr>
        <p:txBody>
          <a:bodyPr wrap="square">
            <a:spAutoFit/>
          </a:bodyPr>
          <a:lstStyle/>
          <a:p>
            <a:pPr lvl="0">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 </a:t>
            </a:r>
            <a:r>
              <a:rPr lang="en-US" sz="7500" dirty="0">
                <a:solidFill>
                  <a:prstClr val="black"/>
                </a:solidFill>
                <a:latin typeface="Helvetica" panose="020B0604020202020204" pitchFamily="34" charset="0"/>
                <a:cs typeface="Helvetica" panose="020B0604020202020204" pitchFamily="34" charset="0"/>
              </a:rPr>
              <a:t>o AMBAS</a:t>
            </a:r>
            <a:endParaRPr kumimoji="0" lang="en-US" sz="75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 name="TextBox 25">
            <a:extLst>
              <a:ext uri="{FF2B5EF4-FFF2-40B4-BE49-F238E27FC236}">
                <a16:creationId xmlns:a16="http://schemas.microsoft.com/office/drawing/2014/main" id="{FD4DB83E-913C-0CF0-6EDF-28C7E2DDEDD1}"/>
              </a:ext>
            </a:extLst>
          </p:cNvPr>
          <p:cNvSpPr txBox="1"/>
          <p:nvPr/>
        </p:nvSpPr>
        <p:spPr>
          <a:xfrm>
            <a:off x="6272476" y="1703785"/>
            <a:ext cx="5240957" cy="2554545"/>
          </a:xfrm>
          <a:prstGeom prst="rect">
            <a:avLst/>
          </a:prstGeom>
          <a:noFill/>
        </p:spPr>
        <p:txBody>
          <a:bodyPr wrap="square">
            <a:spAutoFit/>
          </a:bodyPr>
          <a:lstStyle/>
          <a:p>
            <a:pPr lvl="0">
              <a:defRPr/>
            </a:pPr>
            <a:r>
              <a:rPr lang="es-ES" sz="3200" dirty="0">
                <a:solidFill>
                  <a:prstClr val="black"/>
                </a:solidFill>
                <a:latin typeface="Helvetica" panose="020B0604020202020204" pitchFamily="34" charset="0"/>
                <a:cs typeface="Helvetica" panose="020B0604020202020204" pitchFamily="34" charset="0"/>
              </a:rPr>
              <a:t>Aplicar los conceptos y servicios 
para llegar a ser financieramente independiente</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 name="TextBox 27">
            <a:extLst>
              <a:ext uri="{FF2B5EF4-FFF2-40B4-BE49-F238E27FC236}">
                <a16:creationId xmlns:a16="http://schemas.microsoft.com/office/drawing/2014/main" id="{EA53834D-52FA-A95C-3041-FC277C7ECA93}"/>
              </a:ext>
            </a:extLst>
          </p:cNvPr>
          <p:cNvSpPr txBox="1"/>
          <p:nvPr/>
        </p:nvSpPr>
        <p:spPr>
          <a:xfrm>
            <a:off x="1088024" y="1725474"/>
            <a:ext cx="4717092" cy="3046988"/>
          </a:xfrm>
          <a:prstGeom prst="rect">
            <a:avLst/>
          </a:prstGeom>
          <a:noFill/>
        </p:spPr>
        <p:txBody>
          <a:bodyPr wrap="square">
            <a:spAutoFit/>
          </a:bodyPr>
          <a:lstStyle/>
          <a:p>
            <a:pPr lvl="0">
              <a:defRPr/>
            </a:pPr>
            <a:r>
              <a:rPr lang="es-ES" sz="3200" dirty="0">
                <a:solidFill>
                  <a:prstClr val="black"/>
                </a:solidFill>
                <a:latin typeface="Helvetica" panose="020B0604020202020204" pitchFamily="34" charset="0"/>
                <a:cs typeface="Helvetica" panose="020B0604020202020204" pitchFamily="34" charset="0"/>
              </a:rPr>
              <a:t>Agente de Referencia
</a:t>
            </a:r>
          </a:p>
          <a:p>
            <a:pPr lvl="0">
              <a:defRPr/>
            </a:pPr>
            <a:r>
              <a:rPr lang="es-ES" sz="3200" dirty="0">
                <a:solidFill>
                  <a:prstClr val="black"/>
                </a:solidFill>
                <a:latin typeface="Helvetica" panose="020B0604020202020204" pitchFamily="34" charset="0"/>
                <a:cs typeface="Helvetica" panose="020B0604020202020204" pitchFamily="34" charset="0"/>
              </a:rPr>
              <a:t>Agente financiero a tiempo parcial
</a:t>
            </a:r>
          </a:p>
          <a:p>
            <a:pPr lvl="0">
              <a:defRPr/>
            </a:pPr>
            <a:r>
              <a:rPr lang="es-ES" sz="3200" dirty="0">
                <a:solidFill>
                  <a:prstClr val="black"/>
                </a:solidFill>
                <a:latin typeface="Helvetica" panose="020B0604020202020204" pitchFamily="34" charset="0"/>
                <a:cs typeface="Helvetica" panose="020B0604020202020204" pitchFamily="34" charset="0"/>
              </a:rPr>
              <a:t>Corretaje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BEDAA70C-9D00-F10B-BA31-87DCA0153C11}"/>
              </a:ext>
            </a:extLst>
          </p:cNvPr>
          <p:cNvSpPr txBox="1"/>
          <p:nvPr/>
        </p:nvSpPr>
        <p:spPr>
          <a:xfrm>
            <a:off x="8439596" y="2167849"/>
            <a:ext cx="7929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1718" y="769752"/>
            <a:ext cx="3425570" cy="2096109"/>
            <a:chOff x="0" y="0"/>
            <a:chExt cx="6480176" cy="3965226"/>
          </a:xfrm>
        </p:grpSpPr>
        <p:sp>
          <p:nvSpPr>
            <p:cNvPr id="3" name="Freeform 3" descr="A group of people sitting at a table with plates of food  Description automatically generated"/>
            <p:cNvSpPr/>
            <p:nvPr/>
          </p:nvSpPr>
          <p:spPr>
            <a:xfrm>
              <a:off x="0" y="0"/>
              <a:ext cx="6480175" cy="3965194"/>
            </a:xfrm>
            <a:custGeom>
              <a:avLst/>
              <a:gdLst/>
              <a:ahLst/>
              <a:cxnLst/>
              <a:rect l="l" t="t" r="r" b="b"/>
              <a:pathLst>
                <a:path w="6480175" h="3965194">
                  <a:moveTo>
                    <a:pt x="0" y="0"/>
                  </a:moveTo>
                  <a:lnTo>
                    <a:pt x="6480175" y="0"/>
                  </a:lnTo>
                  <a:lnTo>
                    <a:pt x="6480175" y="3965194"/>
                  </a:lnTo>
                  <a:lnTo>
                    <a:pt x="0" y="3965194"/>
                  </a:lnTo>
                  <a:lnTo>
                    <a:pt x="0" y="0"/>
                  </a:lnTo>
                  <a:close/>
                </a:path>
              </a:pathLst>
            </a:custGeom>
            <a:blipFill>
              <a:blip r:embed="rId2"/>
              <a:stretch>
                <a:fillRect t="-11284" b="-11285"/>
              </a:stretch>
            </a:blipFill>
          </p:spPr>
          <p:txBody>
            <a:bodyPr/>
            <a:lstStyle/>
            <a:p>
              <a:endParaRPr lang="en-US" sz="1200"/>
            </a:p>
          </p:txBody>
        </p:sp>
      </p:grpSp>
      <p:grpSp>
        <p:nvGrpSpPr>
          <p:cNvPr id="4" name="Group 4"/>
          <p:cNvGrpSpPr>
            <a:grpSpLocks noChangeAspect="1"/>
          </p:cNvGrpSpPr>
          <p:nvPr/>
        </p:nvGrpSpPr>
        <p:grpSpPr>
          <a:xfrm>
            <a:off x="271718" y="2947988"/>
            <a:ext cx="3240088" cy="3448050"/>
            <a:chOff x="0" y="0"/>
            <a:chExt cx="6480176" cy="6896100"/>
          </a:xfrm>
        </p:grpSpPr>
        <p:sp>
          <p:nvSpPr>
            <p:cNvPr id="5" name="Freeform 5" descr="A person and person taking a selfie  Description automatically generated"/>
            <p:cNvSpPr/>
            <p:nvPr/>
          </p:nvSpPr>
          <p:spPr>
            <a:xfrm>
              <a:off x="0" y="0"/>
              <a:ext cx="6480175" cy="6896100"/>
            </a:xfrm>
            <a:custGeom>
              <a:avLst/>
              <a:gdLst/>
              <a:ahLst/>
              <a:cxnLst/>
              <a:rect l="l" t="t" r="r" b="b"/>
              <a:pathLst>
                <a:path w="6480175" h="6896100">
                  <a:moveTo>
                    <a:pt x="0" y="0"/>
                  </a:moveTo>
                  <a:lnTo>
                    <a:pt x="6480175" y="0"/>
                  </a:lnTo>
                  <a:lnTo>
                    <a:pt x="6480175" y="6896100"/>
                  </a:lnTo>
                  <a:lnTo>
                    <a:pt x="0" y="6896100"/>
                  </a:lnTo>
                  <a:lnTo>
                    <a:pt x="0" y="0"/>
                  </a:lnTo>
                  <a:close/>
                </a:path>
              </a:pathLst>
            </a:custGeom>
            <a:blipFill>
              <a:blip r:embed="rId3"/>
              <a:stretch>
                <a:fillRect t="-12645" b="-12645"/>
              </a:stretch>
            </a:blipFill>
          </p:spPr>
          <p:txBody>
            <a:bodyPr/>
            <a:lstStyle/>
            <a:p>
              <a:endParaRPr lang="en-US" sz="1200"/>
            </a:p>
          </p:txBody>
        </p:sp>
      </p:grpSp>
      <p:grpSp>
        <p:nvGrpSpPr>
          <p:cNvPr id="6" name="Group 6"/>
          <p:cNvGrpSpPr>
            <a:grpSpLocks noChangeAspect="1"/>
          </p:cNvGrpSpPr>
          <p:nvPr/>
        </p:nvGrpSpPr>
        <p:grpSpPr>
          <a:xfrm>
            <a:off x="3775075" y="790434"/>
            <a:ext cx="4325938" cy="5605604"/>
            <a:chOff x="0" y="0"/>
            <a:chExt cx="8499476" cy="11013726"/>
          </a:xfrm>
        </p:grpSpPr>
        <p:sp>
          <p:nvSpPr>
            <p:cNvPr id="7" name="Freeform 7" descr="A person and person standing together with a child  Description automatically generated"/>
            <p:cNvSpPr/>
            <p:nvPr/>
          </p:nvSpPr>
          <p:spPr>
            <a:xfrm>
              <a:off x="0" y="0"/>
              <a:ext cx="8499475" cy="11013694"/>
            </a:xfrm>
            <a:custGeom>
              <a:avLst/>
              <a:gdLst/>
              <a:ahLst/>
              <a:cxnLst/>
              <a:rect l="l" t="t" r="r" b="b"/>
              <a:pathLst>
                <a:path w="8499475" h="11013694">
                  <a:moveTo>
                    <a:pt x="0" y="0"/>
                  </a:moveTo>
                  <a:lnTo>
                    <a:pt x="8499475" y="0"/>
                  </a:lnTo>
                  <a:lnTo>
                    <a:pt x="8499475" y="11013694"/>
                  </a:lnTo>
                  <a:lnTo>
                    <a:pt x="0" y="11013694"/>
                  </a:lnTo>
                  <a:lnTo>
                    <a:pt x="0" y="0"/>
                  </a:lnTo>
                  <a:close/>
                </a:path>
              </a:pathLst>
            </a:custGeom>
            <a:blipFill>
              <a:blip r:embed="rId4"/>
              <a:stretch>
                <a:fillRect t="-3643" b="-3643"/>
              </a:stretch>
            </a:blipFill>
          </p:spPr>
          <p:txBody>
            <a:bodyPr/>
            <a:lstStyle/>
            <a:p>
              <a:endParaRPr lang="en-US" sz="1200"/>
            </a:p>
          </p:txBody>
        </p:sp>
      </p:grpSp>
      <p:grpSp>
        <p:nvGrpSpPr>
          <p:cNvPr id="8" name="Group 8"/>
          <p:cNvGrpSpPr>
            <a:grpSpLocks noChangeAspect="1"/>
          </p:cNvGrpSpPr>
          <p:nvPr/>
        </p:nvGrpSpPr>
        <p:grpSpPr>
          <a:xfrm>
            <a:off x="8177213" y="790434"/>
            <a:ext cx="3633788" cy="2112788"/>
            <a:chOff x="0" y="0"/>
            <a:chExt cx="7267576" cy="4225576"/>
          </a:xfrm>
        </p:grpSpPr>
        <p:sp>
          <p:nvSpPr>
            <p:cNvPr id="9" name="Freeform 9" descr="A person sitting at a store  Description automatically generated"/>
            <p:cNvSpPr/>
            <p:nvPr/>
          </p:nvSpPr>
          <p:spPr>
            <a:xfrm>
              <a:off x="0" y="0"/>
              <a:ext cx="7267575" cy="4225544"/>
            </a:xfrm>
            <a:custGeom>
              <a:avLst/>
              <a:gdLst/>
              <a:ahLst/>
              <a:cxnLst/>
              <a:rect l="l" t="t" r="r" b="b"/>
              <a:pathLst>
                <a:path w="7267575" h="4225544">
                  <a:moveTo>
                    <a:pt x="0" y="0"/>
                  </a:moveTo>
                  <a:lnTo>
                    <a:pt x="7267575" y="0"/>
                  </a:lnTo>
                  <a:lnTo>
                    <a:pt x="7267575" y="4225544"/>
                  </a:lnTo>
                  <a:lnTo>
                    <a:pt x="0" y="4225544"/>
                  </a:lnTo>
                  <a:lnTo>
                    <a:pt x="0" y="0"/>
                  </a:lnTo>
                  <a:close/>
                </a:path>
              </a:pathLst>
            </a:custGeom>
            <a:blipFill>
              <a:blip r:embed="rId5"/>
              <a:stretch>
                <a:fillRect t="-136391" b="-13327"/>
              </a:stretch>
            </a:blipFill>
          </p:spPr>
          <p:txBody>
            <a:bodyPr/>
            <a:lstStyle/>
            <a:p>
              <a:endParaRPr lang="en-US" sz="1200"/>
            </a:p>
          </p:txBody>
        </p:sp>
      </p:grpSp>
      <p:grpSp>
        <p:nvGrpSpPr>
          <p:cNvPr id="10" name="Group 10"/>
          <p:cNvGrpSpPr>
            <a:grpSpLocks noChangeAspect="1"/>
          </p:cNvGrpSpPr>
          <p:nvPr/>
        </p:nvGrpSpPr>
        <p:grpSpPr>
          <a:xfrm>
            <a:off x="8101013" y="3079750"/>
            <a:ext cx="1816100" cy="1435100"/>
            <a:chOff x="0" y="0"/>
            <a:chExt cx="3632200" cy="2870200"/>
          </a:xfrm>
        </p:grpSpPr>
        <p:sp>
          <p:nvSpPr>
            <p:cNvPr id="11" name="Freeform 11" descr="A group of trophies in a row  Description automatically generated"/>
            <p:cNvSpPr/>
            <p:nvPr/>
          </p:nvSpPr>
          <p:spPr>
            <a:xfrm>
              <a:off x="0" y="0"/>
              <a:ext cx="3632200" cy="2870200"/>
            </a:xfrm>
            <a:custGeom>
              <a:avLst/>
              <a:gdLst/>
              <a:ahLst/>
              <a:cxnLst/>
              <a:rect l="l" t="t" r="r" b="b"/>
              <a:pathLst>
                <a:path w="3632200" h="2870200">
                  <a:moveTo>
                    <a:pt x="0" y="0"/>
                  </a:moveTo>
                  <a:lnTo>
                    <a:pt x="3632200" y="0"/>
                  </a:lnTo>
                  <a:lnTo>
                    <a:pt x="3632200" y="2870200"/>
                  </a:lnTo>
                  <a:lnTo>
                    <a:pt x="0" y="2870200"/>
                  </a:lnTo>
                  <a:lnTo>
                    <a:pt x="0" y="0"/>
                  </a:lnTo>
                  <a:close/>
                </a:path>
              </a:pathLst>
            </a:custGeom>
            <a:blipFill>
              <a:blip r:embed="rId6"/>
              <a:stretch>
                <a:fillRect t="-615" b="-615"/>
              </a:stretch>
            </a:blipFill>
          </p:spPr>
          <p:txBody>
            <a:bodyPr/>
            <a:lstStyle/>
            <a:p>
              <a:endParaRPr lang="en-US" sz="1200"/>
            </a:p>
          </p:txBody>
        </p:sp>
      </p:grpSp>
      <p:grpSp>
        <p:nvGrpSpPr>
          <p:cNvPr id="12" name="Group 12"/>
          <p:cNvGrpSpPr>
            <a:grpSpLocks noChangeAspect="1"/>
          </p:cNvGrpSpPr>
          <p:nvPr/>
        </p:nvGrpSpPr>
        <p:grpSpPr>
          <a:xfrm>
            <a:off x="9993313" y="3079750"/>
            <a:ext cx="1741488" cy="1435100"/>
            <a:chOff x="0" y="0"/>
            <a:chExt cx="3482976" cy="2870200"/>
          </a:xfrm>
        </p:grpSpPr>
        <p:sp>
          <p:nvSpPr>
            <p:cNvPr id="13" name="Freeform 13" descr="A person speaking to a speaker  Description automatically generated"/>
            <p:cNvSpPr/>
            <p:nvPr/>
          </p:nvSpPr>
          <p:spPr>
            <a:xfrm>
              <a:off x="0" y="0"/>
              <a:ext cx="3482975" cy="2870200"/>
            </a:xfrm>
            <a:custGeom>
              <a:avLst/>
              <a:gdLst/>
              <a:ahLst/>
              <a:cxnLst/>
              <a:rect l="l" t="t" r="r" b="b"/>
              <a:pathLst>
                <a:path w="3482975" h="2870200">
                  <a:moveTo>
                    <a:pt x="0" y="0"/>
                  </a:moveTo>
                  <a:lnTo>
                    <a:pt x="3482975" y="0"/>
                  </a:lnTo>
                  <a:lnTo>
                    <a:pt x="3482975" y="2870200"/>
                  </a:lnTo>
                  <a:lnTo>
                    <a:pt x="0" y="2870200"/>
                  </a:lnTo>
                  <a:lnTo>
                    <a:pt x="0" y="0"/>
                  </a:lnTo>
                  <a:close/>
                </a:path>
              </a:pathLst>
            </a:custGeom>
            <a:blipFill>
              <a:blip r:embed="rId7"/>
              <a:stretch>
                <a:fillRect r="-30998" b="-5531"/>
              </a:stretch>
            </a:blipFill>
          </p:spPr>
          <p:txBody>
            <a:bodyPr/>
            <a:lstStyle/>
            <a:p>
              <a:endParaRPr lang="en-US" sz="1200"/>
            </a:p>
          </p:txBody>
        </p:sp>
      </p:grpSp>
      <p:grpSp>
        <p:nvGrpSpPr>
          <p:cNvPr id="14" name="Group 14"/>
          <p:cNvGrpSpPr>
            <a:grpSpLocks noChangeAspect="1"/>
          </p:cNvGrpSpPr>
          <p:nvPr/>
        </p:nvGrpSpPr>
        <p:grpSpPr>
          <a:xfrm>
            <a:off x="8101014" y="4592638"/>
            <a:ext cx="1687513" cy="1803400"/>
            <a:chOff x="0" y="0"/>
            <a:chExt cx="3375026" cy="3606800"/>
          </a:xfrm>
        </p:grpSpPr>
        <p:sp>
          <p:nvSpPr>
            <p:cNvPr id="15" name="Freeform 15" descr="A person and person running on a stage  Description automatically generated"/>
            <p:cNvSpPr/>
            <p:nvPr/>
          </p:nvSpPr>
          <p:spPr>
            <a:xfrm>
              <a:off x="0" y="0"/>
              <a:ext cx="3375025" cy="3606800"/>
            </a:xfrm>
            <a:custGeom>
              <a:avLst/>
              <a:gdLst/>
              <a:ahLst/>
              <a:cxnLst/>
              <a:rect l="l" t="t" r="r" b="b"/>
              <a:pathLst>
                <a:path w="3375025" h="3606800">
                  <a:moveTo>
                    <a:pt x="0" y="0"/>
                  </a:moveTo>
                  <a:lnTo>
                    <a:pt x="3375025" y="0"/>
                  </a:lnTo>
                  <a:lnTo>
                    <a:pt x="3375025" y="3606800"/>
                  </a:lnTo>
                  <a:lnTo>
                    <a:pt x="0" y="3606800"/>
                  </a:lnTo>
                  <a:lnTo>
                    <a:pt x="0" y="0"/>
                  </a:lnTo>
                  <a:close/>
                </a:path>
              </a:pathLst>
            </a:custGeom>
            <a:blipFill>
              <a:blip r:embed="rId8"/>
              <a:stretch>
                <a:fillRect t="-12382" b="-12382"/>
              </a:stretch>
            </a:blipFill>
          </p:spPr>
          <p:txBody>
            <a:bodyPr/>
            <a:lstStyle/>
            <a:p>
              <a:endParaRPr lang="en-US" sz="1200"/>
            </a:p>
          </p:txBody>
        </p:sp>
      </p:grpSp>
      <p:grpSp>
        <p:nvGrpSpPr>
          <p:cNvPr id="16" name="Group 16"/>
          <p:cNvGrpSpPr>
            <a:grpSpLocks noChangeAspect="1"/>
          </p:cNvGrpSpPr>
          <p:nvPr/>
        </p:nvGrpSpPr>
        <p:grpSpPr>
          <a:xfrm>
            <a:off x="9863139" y="4592638"/>
            <a:ext cx="1871663" cy="1803400"/>
            <a:chOff x="0" y="0"/>
            <a:chExt cx="3743326" cy="3606800"/>
          </a:xfrm>
        </p:grpSpPr>
        <p:sp>
          <p:nvSpPr>
            <p:cNvPr id="17" name="Freeform 17" descr="A group of people posing for a photo  Description automatically generated"/>
            <p:cNvSpPr/>
            <p:nvPr/>
          </p:nvSpPr>
          <p:spPr>
            <a:xfrm>
              <a:off x="0" y="0"/>
              <a:ext cx="3743325" cy="3606800"/>
            </a:xfrm>
            <a:custGeom>
              <a:avLst/>
              <a:gdLst/>
              <a:ahLst/>
              <a:cxnLst/>
              <a:rect l="l" t="t" r="r" b="b"/>
              <a:pathLst>
                <a:path w="3743325" h="3606800">
                  <a:moveTo>
                    <a:pt x="0" y="0"/>
                  </a:moveTo>
                  <a:lnTo>
                    <a:pt x="3743325" y="0"/>
                  </a:lnTo>
                  <a:lnTo>
                    <a:pt x="3743325" y="3606800"/>
                  </a:lnTo>
                  <a:lnTo>
                    <a:pt x="0" y="3606800"/>
                  </a:lnTo>
                  <a:lnTo>
                    <a:pt x="0" y="0"/>
                  </a:lnTo>
                  <a:close/>
                </a:path>
              </a:pathLst>
            </a:custGeom>
            <a:blipFill>
              <a:blip r:embed="rId9"/>
              <a:stretch>
                <a:fillRect l="-10483" r="-61229" b="-244"/>
              </a:stretch>
            </a:blipFill>
          </p:spPr>
          <p:txBody>
            <a:bodyPr/>
            <a:lstStyle/>
            <a:p>
              <a:endParaRPr lang="en-US" sz="1200"/>
            </a:p>
          </p:txBody>
        </p:sp>
      </p:grpSp>
      <p:sp>
        <p:nvSpPr>
          <p:cNvPr id="18" name="TextBox 18"/>
          <p:cNvSpPr txBox="1"/>
          <p:nvPr/>
        </p:nvSpPr>
        <p:spPr>
          <a:xfrm>
            <a:off x="1149532" y="-76634"/>
            <a:ext cx="12693344" cy="846386"/>
          </a:xfrm>
          <a:prstGeom prst="rect">
            <a:avLst/>
          </a:prstGeom>
        </p:spPr>
        <p:txBody>
          <a:bodyPr lIns="0" tIns="0" rIns="0" bIns="0" rtlCol="0" anchor="t">
            <a:spAutoFit/>
          </a:bodyPr>
          <a:lstStyle/>
          <a:p>
            <a:pPr>
              <a:lnSpc>
                <a:spcPts val="6600"/>
              </a:lnSpc>
            </a:pPr>
            <a:r>
              <a:rPr lang="en-US" sz="5500" b="1" dirty="0">
                <a:solidFill>
                  <a:srgbClr val="000000"/>
                </a:solidFill>
                <a:latin typeface="Helvetica Bold"/>
                <a:ea typeface="Helvetica Bold"/>
                <a:cs typeface="Helvetica Bold"/>
                <a:sym typeface="Helvetica Bold"/>
              </a:rPr>
              <a:t>DE WALMART A WALLSTREET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8443" y="384455"/>
            <a:ext cx="11864540" cy="1353860"/>
            <a:chOff x="0" y="0"/>
            <a:chExt cx="23729080" cy="2707720"/>
          </a:xfrm>
        </p:grpSpPr>
        <p:sp>
          <p:nvSpPr>
            <p:cNvPr id="3" name="Freeform 3"/>
            <p:cNvSpPr/>
            <p:nvPr/>
          </p:nvSpPr>
          <p:spPr>
            <a:xfrm>
              <a:off x="0" y="0"/>
              <a:ext cx="23729080" cy="2707720"/>
            </a:xfrm>
            <a:custGeom>
              <a:avLst/>
              <a:gdLst/>
              <a:ahLst/>
              <a:cxnLst/>
              <a:rect l="l" t="t" r="r" b="b"/>
              <a:pathLst>
                <a:path w="23729080" h="2707720">
                  <a:moveTo>
                    <a:pt x="0" y="0"/>
                  </a:moveTo>
                  <a:lnTo>
                    <a:pt x="23729080" y="0"/>
                  </a:lnTo>
                  <a:lnTo>
                    <a:pt x="23729080" y="2707720"/>
                  </a:lnTo>
                  <a:lnTo>
                    <a:pt x="0" y="2707720"/>
                  </a:lnTo>
                  <a:close/>
                </a:path>
              </a:pathLst>
            </a:custGeom>
            <a:solidFill>
              <a:srgbClr val="000000">
                <a:alpha val="0"/>
              </a:srgbClr>
            </a:solidFill>
          </p:spPr>
          <p:txBody>
            <a:bodyPr/>
            <a:lstStyle/>
            <a:p>
              <a:endParaRPr lang="en-US" sz="1200"/>
            </a:p>
          </p:txBody>
        </p:sp>
        <p:sp>
          <p:nvSpPr>
            <p:cNvPr id="4" name="TextBox 4"/>
            <p:cNvSpPr txBox="1"/>
            <p:nvPr/>
          </p:nvSpPr>
          <p:spPr>
            <a:xfrm>
              <a:off x="0" y="-38100"/>
              <a:ext cx="23729080" cy="2745820"/>
            </a:xfrm>
            <a:prstGeom prst="rect">
              <a:avLst/>
            </a:prstGeom>
          </p:spPr>
          <p:txBody>
            <a:bodyPr lIns="0" tIns="0" rIns="0" bIns="0" rtlCol="0" anchor="ctr"/>
            <a:lstStyle/>
            <a:p>
              <a:pPr algn="ctr">
                <a:lnSpc>
                  <a:spcPts val="4160"/>
                </a:lnSpc>
              </a:pPr>
              <a:r>
                <a:rPr lang="es-ES" sz="3467" b="1" dirty="0">
                  <a:solidFill>
                    <a:srgbClr val="4F6228"/>
                  </a:solidFill>
                  <a:latin typeface="Helvetica Bold"/>
                  <a:ea typeface="Helvetica Bold"/>
                  <a:cs typeface="Helvetica Bold"/>
                  <a:sym typeface="Helvetica Bold"/>
                </a:rPr>
                <a:t>De niños, para la mayoría de nosotros, el dinero siempre era una "conversación de adultos". A todos nos enseñaron</a:t>
              </a:r>
              <a:r>
                <a:rPr lang="en-US" sz="3467" b="1" dirty="0">
                  <a:solidFill>
                    <a:srgbClr val="4F6228"/>
                  </a:solidFill>
                  <a:latin typeface="Helvetica Bold"/>
                  <a:ea typeface="Helvetica Bold"/>
                  <a:cs typeface="Helvetica Bold"/>
                  <a:sym typeface="Helvetica Bold"/>
                </a:rPr>
                <a:t>…</a:t>
              </a:r>
            </a:p>
            <a:p>
              <a:pPr algn="ctr">
                <a:lnSpc>
                  <a:spcPts val="4160"/>
                </a:lnSpc>
              </a:pPr>
              <a:endParaRPr lang="en-US" sz="3467" b="1" dirty="0">
                <a:solidFill>
                  <a:srgbClr val="4F6228"/>
                </a:solidFill>
                <a:latin typeface="Helvetica Bold"/>
                <a:ea typeface="Helvetica Bold"/>
                <a:cs typeface="Helvetica Bold"/>
                <a:sym typeface="Helvetica Bold"/>
              </a:endParaRPr>
            </a:p>
          </p:txBody>
        </p:sp>
      </p:grpSp>
      <p:grpSp>
        <p:nvGrpSpPr>
          <p:cNvPr id="5" name="Group 5"/>
          <p:cNvGrpSpPr>
            <a:grpSpLocks noChangeAspect="1"/>
          </p:cNvGrpSpPr>
          <p:nvPr/>
        </p:nvGrpSpPr>
        <p:grpSpPr>
          <a:xfrm>
            <a:off x="188443" y="1853369"/>
            <a:ext cx="2184564" cy="1950503"/>
            <a:chOff x="0" y="0"/>
            <a:chExt cx="5943731" cy="5306902"/>
          </a:xfrm>
        </p:grpSpPr>
        <p:sp>
          <p:nvSpPr>
            <p:cNvPr id="6" name="Freeform 6" descr="GettyImages-536079441.jpg"/>
            <p:cNvSpPr/>
            <p:nvPr/>
          </p:nvSpPr>
          <p:spPr>
            <a:xfrm flipH="1">
              <a:off x="0" y="0"/>
              <a:ext cx="5943727" cy="5306949"/>
            </a:xfrm>
            <a:custGeom>
              <a:avLst/>
              <a:gdLst/>
              <a:ahLst/>
              <a:cxnLst/>
              <a:rect l="l" t="t" r="r" b="b"/>
              <a:pathLst>
                <a:path w="5943727" h="5306949">
                  <a:moveTo>
                    <a:pt x="5943727" y="0"/>
                  </a:moveTo>
                  <a:lnTo>
                    <a:pt x="0" y="0"/>
                  </a:lnTo>
                  <a:lnTo>
                    <a:pt x="0" y="5306949"/>
                  </a:lnTo>
                  <a:lnTo>
                    <a:pt x="5943727" y="5306949"/>
                  </a:lnTo>
                  <a:lnTo>
                    <a:pt x="5943727" y="0"/>
                  </a:lnTo>
                  <a:close/>
                </a:path>
              </a:pathLst>
            </a:custGeom>
            <a:blipFill>
              <a:blip r:embed="rId3"/>
              <a:stretch>
                <a:fillRect b="-11999"/>
              </a:stretch>
            </a:blipFill>
          </p:spPr>
          <p:txBody>
            <a:bodyPr/>
            <a:lstStyle/>
            <a:p>
              <a:endParaRPr lang="en-US" sz="1200"/>
            </a:p>
          </p:txBody>
        </p:sp>
      </p:grpSp>
      <p:grpSp>
        <p:nvGrpSpPr>
          <p:cNvPr id="7" name="Group 7"/>
          <p:cNvGrpSpPr>
            <a:grpSpLocks noChangeAspect="1"/>
          </p:cNvGrpSpPr>
          <p:nvPr/>
        </p:nvGrpSpPr>
        <p:grpSpPr>
          <a:xfrm>
            <a:off x="2844800" y="1877567"/>
            <a:ext cx="2086647" cy="1950503"/>
            <a:chOff x="0" y="0"/>
            <a:chExt cx="5933541" cy="5546406"/>
          </a:xfrm>
        </p:grpSpPr>
        <p:sp>
          <p:nvSpPr>
            <p:cNvPr id="8" name="Freeform 8" descr="college.jpg"/>
            <p:cNvSpPr/>
            <p:nvPr/>
          </p:nvSpPr>
          <p:spPr>
            <a:xfrm>
              <a:off x="0" y="0"/>
              <a:ext cx="5933567" cy="5546344"/>
            </a:xfrm>
            <a:custGeom>
              <a:avLst/>
              <a:gdLst/>
              <a:ahLst/>
              <a:cxnLst/>
              <a:rect l="l" t="t" r="r" b="b"/>
              <a:pathLst>
                <a:path w="5933567" h="5546344">
                  <a:moveTo>
                    <a:pt x="0" y="0"/>
                  </a:moveTo>
                  <a:lnTo>
                    <a:pt x="5933567" y="0"/>
                  </a:lnTo>
                  <a:lnTo>
                    <a:pt x="5933567" y="5546344"/>
                  </a:lnTo>
                  <a:lnTo>
                    <a:pt x="0" y="5546344"/>
                  </a:lnTo>
                  <a:lnTo>
                    <a:pt x="0" y="0"/>
                  </a:lnTo>
                  <a:close/>
                </a:path>
              </a:pathLst>
            </a:custGeom>
            <a:blipFill>
              <a:blip r:embed="rId4"/>
              <a:stretch>
                <a:fillRect b="-6981"/>
              </a:stretch>
            </a:blipFill>
          </p:spPr>
          <p:txBody>
            <a:bodyPr/>
            <a:lstStyle/>
            <a:p>
              <a:endParaRPr lang="en-US" sz="1200"/>
            </a:p>
          </p:txBody>
        </p:sp>
      </p:grpSp>
      <p:grpSp>
        <p:nvGrpSpPr>
          <p:cNvPr id="9" name="Group 9"/>
          <p:cNvGrpSpPr>
            <a:grpSpLocks noChangeAspect="1"/>
          </p:cNvGrpSpPr>
          <p:nvPr/>
        </p:nvGrpSpPr>
        <p:grpSpPr>
          <a:xfrm>
            <a:off x="5341927" y="1868430"/>
            <a:ext cx="2033981" cy="1950503"/>
            <a:chOff x="0" y="0"/>
            <a:chExt cx="5943064" cy="5699150"/>
          </a:xfrm>
        </p:grpSpPr>
        <p:sp>
          <p:nvSpPr>
            <p:cNvPr id="10" name="Freeform 10" descr="GettyImages-856791408.jpg"/>
            <p:cNvSpPr/>
            <p:nvPr/>
          </p:nvSpPr>
          <p:spPr>
            <a:xfrm>
              <a:off x="0" y="0"/>
              <a:ext cx="5943092" cy="5699125"/>
            </a:xfrm>
            <a:custGeom>
              <a:avLst/>
              <a:gdLst/>
              <a:ahLst/>
              <a:cxnLst/>
              <a:rect l="l" t="t" r="r" b="b"/>
              <a:pathLst>
                <a:path w="5943092" h="5699125">
                  <a:moveTo>
                    <a:pt x="0" y="0"/>
                  </a:moveTo>
                  <a:lnTo>
                    <a:pt x="5943092" y="0"/>
                  </a:lnTo>
                  <a:lnTo>
                    <a:pt x="5943092" y="5699125"/>
                  </a:lnTo>
                  <a:lnTo>
                    <a:pt x="0" y="5699125"/>
                  </a:lnTo>
                  <a:lnTo>
                    <a:pt x="0" y="0"/>
                  </a:lnTo>
                  <a:close/>
                </a:path>
              </a:pathLst>
            </a:custGeom>
            <a:blipFill>
              <a:blip r:embed="rId5"/>
              <a:stretch>
                <a:fillRect b="-4280"/>
              </a:stretch>
            </a:blipFill>
          </p:spPr>
          <p:txBody>
            <a:bodyPr/>
            <a:lstStyle/>
            <a:p>
              <a:endParaRPr lang="en-US" sz="1200"/>
            </a:p>
          </p:txBody>
        </p:sp>
      </p:grpSp>
      <p:grpSp>
        <p:nvGrpSpPr>
          <p:cNvPr id="11" name="Group 11"/>
          <p:cNvGrpSpPr>
            <a:grpSpLocks noChangeAspect="1"/>
          </p:cNvGrpSpPr>
          <p:nvPr/>
        </p:nvGrpSpPr>
        <p:grpSpPr>
          <a:xfrm>
            <a:off x="10043520" y="1907687"/>
            <a:ext cx="2148480" cy="1920382"/>
            <a:chOff x="0" y="0"/>
            <a:chExt cx="5937242" cy="5306902"/>
          </a:xfrm>
        </p:grpSpPr>
        <p:sp>
          <p:nvSpPr>
            <p:cNvPr id="12" name="Freeform 12"/>
            <p:cNvSpPr/>
            <p:nvPr/>
          </p:nvSpPr>
          <p:spPr>
            <a:xfrm>
              <a:off x="0" y="0"/>
              <a:ext cx="5937250" cy="5306949"/>
            </a:xfrm>
            <a:custGeom>
              <a:avLst/>
              <a:gdLst/>
              <a:ahLst/>
              <a:cxnLst/>
              <a:rect l="l" t="t" r="r" b="b"/>
              <a:pathLst>
                <a:path w="5937250" h="5306949">
                  <a:moveTo>
                    <a:pt x="0" y="0"/>
                  </a:moveTo>
                  <a:lnTo>
                    <a:pt x="5937250" y="0"/>
                  </a:lnTo>
                  <a:lnTo>
                    <a:pt x="5937250" y="5306949"/>
                  </a:lnTo>
                  <a:lnTo>
                    <a:pt x="0" y="5306949"/>
                  </a:lnTo>
                  <a:lnTo>
                    <a:pt x="0" y="0"/>
                  </a:lnTo>
                  <a:close/>
                </a:path>
              </a:pathLst>
            </a:custGeom>
            <a:blipFill>
              <a:blip r:embed="rId6"/>
              <a:stretch>
                <a:fillRect l="-12615" r="-12615"/>
              </a:stretch>
            </a:blipFill>
          </p:spPr>
          <p:txBody>
            <a:bodyPr/>
            <a:lstStyle/>
            <a:p>
              <a:endParaRPr lang="en-US" sz="1200"/>
            </a:p>
          </p:txBody>
        </p:sp>
      </p:grpSp>
      <p:grpSp>
        <p:nvGrpSpPr>
          <p:cNvPr id="13" name="Group 13"/>
          <p:cNvGrpSpPr/>
          <p:nvPr/>
        </p:nvGrpSpPr>
        <p:grpSpPr>
          <a:xfrm>
            <a:off x="0" y="6492875"/>
            <a:ext cx="2844800" cy="365125"/>
            <a:chOff x="0" y="0"/>
            <a:chExt cx="5689600" cy="730250"/>
          </a:xfrm>
        </p:grpSpPr>
        <p:sp>
          <p:nvSpPr>
            <p:cNvPr id="14" name="Freeform 14"/>
            <p:cNvSpPr/>
            <p:nvPr/>
          </p:nvSpPr>
          <p:spPr>
            <a:xfrm>
              <a:off x="0" y="0"/>
              <a:ext cx="5689600" cy="730250"/>
            </a:xfrm>
            <a:custGeom>
              <a:avLst/>
              <a:gdLst/>
              <a:ahLst/>
              <a:cxnLst/>
              <a:rect l="l" t="t" r="r" b="b"/>
              <a:pathLst>
                <a:path w="5689600" h="730250">
                  <a:moveTo>
                    <a:pt x="0" y="0"/>
                  </a:moveTo>
                  <a:lnTo>
                    <a:pt x="5689600" y="0"/>
                  </a:lnTo>
                  <a:lnTo>
                    <a:pt x="5689600" y="730250"/>
                  </a:lnTo>
                  <a:lnTo>
                    <a:pt x="0" y="730250"/>
                  </a:lnTo>
                  <a:close/>
                </a:path>
              </a:pathLst>
            </a:custGeom>
            <a:solidFill>
              <a:srgbClr val="000000">
                <a:alpha val="0"/>
              </a:srgbClr>
            </a:solidFill>
          </p:spPr>
          <p:txBody>
            <a:bodyPr/>
            <a:lstStyle/>
            <a:p>
              <a:endParaRPr lang="en-US" sz="1200"/>
            </a:p>
          </p:txBody>
        </p:sp>
        <p:sp>
          <p:nvSpPr>
            <p:cNvPr id="15" name="TextBox 15"/>
            <p:cNvSpPr txBox="1"/>
            <p:nvPr/>
          </p:nvSpPr>
          <p:spPr>
            <a:xfrm>
              <a:off x="0" y="0"/>
              <a:ext cx="5689600" cy="730250"/>
            </a:xfrm>
            <a:prstGeom prst="rect">
              <a:avLst/>
            </a:prstGeom>
          </p:spPr>
          <p:txBody>
            <a:bodyPr lIns="0" tIns="0" rIns="0" bIns="0" rtlCol="0" anchor="ctr"/>
            <a:lstStyle/>
            <a:p>
              <a:pPr>
                <a:lnSpc>
                  <a:spcPts val="1599"/>
                </a:lnSpc>
              </a:pPr>
              <a:r>
                <a:rPr lang="en-US" sz="1333">
                  <a:solidFill>
                    <a:srgbClr val="A6A6A6"/>
                  </a:solidFill>
                  <a:latin typeface="Arial"/>
                  <a:ea typeface="Arial"/>
                  <a:cs typeface="Arial"/>
                  <a:sym typeface="Arial"/>
                </a:rPr>
                <a:t>3</a:t>
              </a:r>
            </a:p>
          </p:txBody>
        </p:sp>
      </p:grpSp>
      <p:sp>
        <p:nvSpPr>
          <p:cNvPr id="16" name="Freeform 16"/>
          <p:cNvSpPr/>
          <p:nvPr/>
        </p:nvSpPr>
        <p:spPr>
          <a:xfrm>
            <a:off x="7739297" y="1868430"/>
            <a:ext cx="1940844" cy="1920382"/>
          </a:xfrm>
          <a:custGeom>
            <a:avLst/>
            <a:gdLst/>
            <a:ahLst/>
            <a:cxnLst/>
            <a:rect l="l" t="t" r="r" b="b"/>
            <a:pathLst>
              <a:path w="2911266" h="2880573">
                <a:moveTo>
                  <a:pt x="0" y="0"/>
                </a:moveTo>
                <a:lnTo>
                  <a:pt x="2911265" y="0"/>
                </a:lnTo>
                <a:lnTo>
                  <a:pt x="2911265" y="2880573"/>
                </a:lnTo>
                <a:lnTo>
                  <a:pt x="0" y="2880573"/>
                </a:lnTo>
                <a:lnTo>
                  <a:pt x="0" y="0"/>
                </a:lnTo>
                <a:close/>
              </a:path>
            </a:pathLst>
          </a:custGeom>
          <a:blipFill>
            <a:blip r:embed="rId7"/>
            <a:stretch>
              <a:fillRect b="-51460"/>
            </a:stretch>
          </a:blipFill>
        </p:spPr>
        <p:txBody>
          <a:bodyPr/>
          <a:lstStyle/>
          <a:p>
            <a:endParaRPr lang="en-US" sz="1200"/>
          </a:p>
        </p:txBody>
      </p:sp>
      <p:sp>
        <p:nvSpPr>
          <p:cNvPr id="17" name="TextBox 17"/>
          <p:cNvSpPr txBox="1"/>
          <p:nvPr/>
        </p:nvSpPr>
        <p:spPr>
          <a:xfrm>
            <a:off x="-273587" y="3929669"/>
            <a:ext cx="2843679" cy="518988"/>
          </a:xfrm>
          <a:prstGeom prst="rect">
            <a:avLst/>
          </a:prstGeom>
        </p:spPr>
        <p:txBody>
          <a:bodyPr lIns="0" tIns="0" rIns="0" bIns="0" rtlCol="0" anchor="t">
            <a:spAutoFit/>
          </a:bodyPr>
          <a:lstStyle/>
          <a:p>
            <a:pPr algn="ctr">
              <a:lnSpc>
                <a:spcPts val="2016"/>
              </a:lnSpc>
            </a:pPr>
            <a:r>
              <a:rPr lang="en-US" sz="2400" b="1" dirty="0">
                <a:solidFill>
                  <a:srgbClr val="073763"/>
                </a:solidFill>
                <a:latin typeface="Helvetica Bold"/>
                <a:ea typeface="Helvetica Bold"/>
                <a:cs typeface="Helvetica Bold"/>
                <a:sym typeface="Helvetica Bold"/>
              </a:rPr>
              <a:t>1. </a:t>
            </a:r>
            <a:r>
              <a:rPr lang="es-ES" sz="2400" b="1" dirty="0">
                <a:solidFill>
                  <a:srgbClr val="073763"/>
                </a:solidFill>
                <a:latin typeface="Helvetica Bold"/>
                <a:ea typeface="Helvetica Bold"/>
                <a:cs typeface="Helvetica Bold"/>
                <a:sym typeface="Helvetica Bold"/>
              </a:rPr>
              <a:t>Hazlo bien
En la escuela</a:t>
            </a:r>
            <a:r>
              <a:rPr lang="en-US" sz="2400" b="1" dirty="0">
                <a:solidFill>
                  <a:srgbClr val="073763"/>
                </a:solidFill>
                <a:latin typeface="Helvetica Bold"/>
                <a:ea typeface="Helvetica Bold"/>
                <a:cs typeface="Helvetica Bold"/>
                <a:sym typeface="Helvetica Bold"/>
              </a:rPr>
              <a:t>.</a:t>
            </a:r>
          </a:p>
        </p:txBody>
      </p:sp>
      <p:sp>
        <p:nvSpPr>
          <p:cNvPr id="18" name="TextBox 18"/>
          <p:cNvSpPr txBox="1"/>
          <p:nvPr/>
        </p:nvSpPr>
        <p:spPr>
          <a:xfrm>
            <a:off x="2373007" y="3929669"/>
            <a:ext cx="2852933" cy="518988"/>
          </a:xfrm>
          <a:prstGeom prst="rect">
            <a:avLst/>
          </a:prstGeom>
        </p:spPr>
        <p:txBody>
          <a:bodyPr lIns="0" tIns="0" rIns="0" bIns="0" rtlCol="0" anchor="t">
            <a:spAutoFit/>
          </a:bodyPr>
          <a:lstStyle/>
          <a:p>
            <a:pPr algn="ctr">
              <a:lnSpc>
                <a:spcPts val="2016"/>
              </a:lnSpc>
            </a:pPr>
            <a:r>
              <a:rPr lang="en-US" sz="2400" b="1" dirty="0">
                <a:solidFill>
                  <a:srgbClr val="335272"/>
                </a:solidFill>
                <a:latin typeface="Helvetica Bold"/>
                <a:ea typeface="Helvetica Bold"/>
                <a:cs typeface="Helvetica Bold"/>
                <a:sym typeface="Helvetica Bold"/>
              </a:rPr>
              <a:t>2. </a:t>
            </a:r>
            <a:r>
              <a:rPr lang="en-US" sz="2400" b="1" dirty="0" err="1">
                <a:solidFill>
                  <a:srgbClr val="335272"/>
                </a:solidFill>
                <a:latin typeface="Helvetica Bold"/>
                <a:ea typeface="Helvetica Bold"/>
                <a:cs typeface="Helvetica Bold"/>
                <a:sym typeface="Helvetica Bold"/>
              </a:rPr>
              <a:t>Vete</a:t>
            </a:r>
            <a:r>
              <a:rPr lang="en-US" sz="2400" b="1" dirty="0">
                <a:solidFill>
                  <a:srgbClr val="335272"/>
                </a:solidFill>
                <a:latin typeface="Helvetica Bold"/>
                <a:ea typeface="Helvetica Bold"/>
                <a:cs typeface="Helvetica Bold"/>
                <a:sym typeface="Helvetica Bold"/>
              </a:rPr>
              <a:t> a
Universidad.</a:t>
            </a:r>
          </a:p>
        </p:txBody>
      </p:sp>
      <p:sp>
        <p:nvSpPr>
          <p:cNvPr id="19" name="TextBox 19"/>
          <p:cNvSpPr txBox="1"/>
          <p:nvPr/>
        </p:nvSpPr>
        <p:spPr>
          <a:xfrm>
            <a:off x="4908663" y="3929669"/>
            <a:ext cx="2689015" cy="518988"/>
          </a:xfrm>
          <a:prstGeom prst="rect">
            <a:avLst/>
          </a:prstGeom>
        </p:spPr>
        <p:txBody>
          <a:bodyPr lIns="0" tIns="0" rIns="0" bIns="0" rtlCol="0" anchor="t">
            <a:spAutoFit/>
          </a:bodyPr>
          <a:lstStyle/>
          <a:p>
            <a:pPr algn="ctr">
              <a:lnSpc>
                <a:spcPts val="2016"/>
              </a:lnSpc>
            </a:pPr>
            <a:r>
              <a:rPr lang="en-US" sz="2400" b="1" dirty="0">
                <a:solidFill>
                  <a:srgbClr val="335272"/>
                </a:solidFill>
                <a:latin typeface="Helvetica Bold"/>
                <a:ea typeface="Helvetica Bold"/>
                <a:cs typeface="Helvetica Bold"/>
                <a:sym typeface="Helvetica Bold"/>
              </a:rPr>
              <a:t>3. </a:t>
            </a:r>
            <a:r>
              <a:rPr lang="en-US" sz="2400" b="1" dirty="0" err="1">
                <a:solidFill>
                  <a:srgbClr val="335272"/>
                </a:solidFill>
                <a:latin typeface="Helvetica Bold"/>
                <a:ea typeface="Helvetica Bold"/>
                <a:cs typeface="Helvetica Bold"/>
                <a:sym typeface="Helvetica Bold"/>
              </a:rPr>
              <a:t>Consigue</a:t>
            </a:r>
            <a:r>
              <a:rPr lang="en-US" sz="2400" b="1" dirty="0">
                <a:solidFill>
                  <a:srgbClr val="335272"/>
                </a:solidFill>
                <a:latin typeface="Helvetica Bold"/>
                <a:ea typeface="Helvetica Bold"/>
                <a:cs typeface="Helvetica Bold"/>
                <a:sym typeface="Helvetica Bold"/>
              </a:rPr>
              <a:t> un
Buen </a:t>
            </a:r>
            <a:r>
              <a:rPr lang="en-US" sz="2400" b="1" dirty="0" err="1">
                <a:solidFill>
                  <a:srgbClr val="335272"/>
                </a:solidFill>
                <a:latin typeface="Helvetica Bold"/>
                <a:ea typeface="Helvetica Bold"/>
                <a:cs typeface="Helvetica Bold"/>
                <a:sym typeface="Helvetica Bold"/>
              </a:rPr>
              <a:t>trabajo</a:t>
            </a:r>
            <a:r>
              <a:rPr lang="en-US" sz="2400" b="1" dirty="0">
                <a:solidFill>
                  <a:srgbClr val="335272"/>
                </a:solidFill>
                <a:latin typeface="Helvetica Bold"/>
                <a:ea typeface="Helvetica Bold"/>
                <a:cs typeface="Helvetica Bold"/>
                <a:sym typeface="Helvetica Bold"/>
              </a:rPr>
              <a:t>.</a:t>
            </a:r>
          </a:p>
        </p:txBody>
      </p:sp>
      <p:sp>
        <p:nvSpPr>
          <p:cNvPr id="20" name="TextBox 20"/>
          <p:cNvSpPr txBox="1"/>
          <p:nvPr/>
        </p:nvSpPr>
        <p:spPr>
          <a:xfrm>
            <a:off x="10006410" y="4001806"/>
            <a:ext cx="2222702" cy="518988"/>
          </a:xfrm>
          <a:prstGeom prst="rect">
            <a:avLst/>
          </a:prstGeom>
        </p:spPr>
        <p:txBody>
          <a:bodyPr lIns="0" tIns="0" rIns="0" bIns="0" rtlCol="0" anchor="t">
            <a:spAutoFit/>
          </a:bodyPr>
          <a:lstStyle/>
          <a:p>
            <a:pPr algn="ctr">
              <a:lnSpc>
                <a:spcPts val="2016"/>
              </a:lnSpc>
            </a:pPr>
            <a:r>
              <a:rPr lang="en-US" sz="2400" b="1" dirty="0">
                <a:solidFill>
                  <a:srgbClr val="073763"/>
                </a:solidFill>
                <a:latin typeface="Helvetica Bold"/>
                <a:ea typeface="Helvetica Bold"/>
                <a:cs typeface="Helvetica Bold"/>
                <a:sym typeface="Helvetica Bold"/>
              </a:rPr>
              <a:t>5. </a:t>
            </a:r>
            <a:r>
              <a:rPr lang="en-US" sz="2400" b="1" dirty="0" err="1">
                <a:solidFill>
                  <a:srgbClr val="073763"/>
                </a:solidFill>
                <a:latin typeface="Helvetica Bold"/>
                <a:ea typeface="Helvetica Bold"/>
                <a:cs typeface="Helvetica Bold"/>
                <a:sym typeface="Helvetica Bold"/>
              </a:rPr>
              <a:t>Compra</a:t>
            </a:r>
            <a:r>
              <a:rPr lang="en-US" sz="2400" b="1" dirty="0">
                <a:solidFill>
                  <a:srgbClr val="073763"/>
                </a:solidFill>
                <a:latin typeface="Helvetica Bold"/>
                <a:ea typeface="Helvetica Bold"/>
                <a:cs typeface="Helvetica Bold"/>
                <a:sym typeface="Helvetica Bold"/>
              </a:rPr>
              <a:t> </a:t>
            </a:r>
            <a:r>
              <a:rPr lang="en-US" sz="2400" b="1" dirty="0" err="1">
                <a:solidFill>
                  <a:srgbClr val="073763"/>
                </a:solidFill>
                <a:latin typeface="Helvetica Bold"/>
                <a:ea typeface="Helvetica Bold"/>
                <a:cs typeface="Helvetica Bold"/>
                <a:sym typeface="Helvetica Bold"/>
              </a:rPr>
              <a:t>una</a:t>
            </a:r>
            <a:r>
              <a:rPr lang="en-US" sz="2400" b="1" dirty="0">
                <a:solidFill>
                  <a:srgbClr val="073763"/>
                </a:solidFill>
                <a:latin typeface="Helvetica Bold"/>
                <a:ea typeface="Helvetica Bold"/>
                <a:cs typeface="Helvetica Bold"/>
                <a:sym typeface="Helvetica Bold"/>
              </a:rPr>
              <a:t> casa.</a:t>
            </a:r>
          </a:p>
        </p:txBody>
      </p:sp>
      <p:sp>
        <p:nvSpPr>
          <p:cNvPr id="21" name="TextBox 21"/>
          <p:cNvSpPr txBox="1"/>
          <p:nvPr/>
        </p:nvSpPr>
        <p:spPr>
          <a:xfrm>
            <a:off x="778812" y="5348964"/>
            <a:ext cx="10853390" cy="1118896"/>
          </a:xfrm>
          <a:prstGeom prst="rect">
            <a:avLst/>
          </a:prstGeom>
        </p:spPr>
        <p:txBody>
          <a:bodyPr lIns="0" tIns="0" rIns="0" bIns="0" rtlCol="0" anchor="t">
            <a:spAutoFit/>
          </a:bodyPr>
          <a:lstStyle/>
          <a:p>
            <a:pPr algn="ctr">
              <a:lnSpc>
                <a:spcPts val="4480"/>
              </a:lnSpc>
            </a:pPr>
            <a:r>
              <a:rPr lang="es-ES" sz="3733" b="1" dirty="0">
                <a:solidFill>
                  <a:srgbClr val="4F6228"/>
                </a:solidFill>
                <a:latin typeface="Helvetica Bold"/>
                <a:ea typeface="Helvetica Bold"/>
                <a:cs typeface="Helvetica Bold"/>
                <a:sym typeface="Helvetica Bold"/>
              </a:rPr>
              <a:t>¿Qué nos han enseñado estos pasos sobre el dinero?</a:t>
            </a:r>
            <a:r>
              <a:rPr lang="en-US" sz="3733" b="1" dirty="0">
                <a:solidFill>
                  <a:srgbClr val="4F6228"/>
                </a:solidFill>
                <a:latin typeface="Helvetica Bold"/>
                <a:ea typeface="Helvetica Bold"/>
                <a:cs typeface="Helvetica Bold"/>
                <a:sym typeface="Helvetica Bold"/>
              </a:rPr>
              <a:t> </a:t>
            </a:r>
          </a:p>
        </p:txBody>
      </p:sp>
      <p:sp>
        <p:nvSpPr>
          <p:cNvPr id="22" name="TextBox 22"/>
          <p:cNvSpPr txBox="1"/>
          <p:nvPr/>
        </p:nvSpPr>
        <p:spPr>
          <a:xfrm>
            <a:off x="7375918" y="3997458"/>
            <a:ext cx="2689015" cy="262508"/>
          </a:xfrm>
          <a:prstGeom prst="rect">
            <a:avLst/>
          </a:prstGeom>
        </p:spPr>
        <p:txBody>
          <a:bodyPr lIns="0" tIns="0" rIns="0" bIns="0" rtlCol="0" anchor="t">
            <a:spAutoFit/>
          </a:bodyPr>
          <a:lstStyle/>
          <a:p>
            <a:pPr algn="ctr">
              <a:lnSpc>
                <a:spcPts val="2016"/>
              </a:lnSpc>
            </a:pPr>
            <a:r>
              <a:rPr lang="en-US" sz="2400" b="1" dirty="0">
                <a:solidFill>
                  <a:srgbClr val="073763"/>
                </a:solidFill>
                <a:latin typeface="Helvetica Bold"/>
                <a:ea typeface="Helvetica Bold"/>
                <a:cs typeface="Helvetica Bold"/>
                <a:sym typeface="Helvetica Bold"/>
              </a:rPr>
              <a:t>4. </a:t>
            </a:r>
            <a:r>
              <a:rPr lang="en-US" sz="2400" b="1" dirty="0" err="1">
                <a:solidFill>
                  <a:srgbClr val="073763"/>
                </a:solidFill>
                <a:latin typeface="Helvetica Bold"/>
                <a:ea typeface="Helvetica Bold"/>
                <a:cs typeface="Helvetica Bold"/>
                <a:sym typeface="Helvetica Bold"/>
              </a:rPr>
              <a:t>Cásate</a:t>
            </a:r>
            <a:r>
              <a:rPr lang="en-US" sz="2400" b="1" dirty="0">
                <a:solidFill>
                  <a:srgbClr val="073763"/>
                </a:solidFill>
                <a:latin typeface="Helvetica Bold"/>
                <a:ea typeface="Helvetica Bold"/>
                <a:cs typeface="Helvetica Bold"/>
                <a:sym typeface="Helvetica Bold"/>
              </a:rPr>
              <a:t>.</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26723" y="3788229"/>
            <a:ext cx="3997962" cy="3070231"/>
            <a:chOff x="0" y="0"/>
            <a:chExt cx="24384000" cy="20745263"/>
          </a:xfrm>
        </p:grpSpPr>
        <p:sp>
          <p:nvSpPr>
            <p:cNvPr id="3" name="Freeform 3"/>
            <p:cNvSpPr/>
            <p:nvPr/>
          </p:nvSpPr>
          <p:spPr>
            <a:xfrm>
              <a:off x="0" y="0"/>
              <a:ext cx="24384000" cy="20745262"/>
            </a:xfrm>
            <a:custGeom>
              <a:avLst/>
              <a:gdLst/>
              <a:ahLst/>
              <a:cxnLst/>
              <a:rect l="l" t="t" r="r" b="b"/>
              <a:pathLst>
                <a:path w="24384000" h="20745262">
                  <a:moveTo>
                    <a:pt x="0" y="0"/>
                  </a:moveTo>
                  <a:lnTo>
                    <a:pt x="24384000" y="0"/>
                  </a:lnTo>
                  <a:lnTo>
                    <a:pt x="24384000" y="20745262"/>
                  </a:lnTo>
                  <a:lnTo>
                    <a:pt x="0" y="20745262"/>
                  </a:lnTo>
                  <a:close/>
                </a:path>
              </a:pathLst>
            </a:custGeom>
            <a:blipFill>
              <a:blip r:embed="rId3"/>
              <a:stretch>
                <a:fillRect t="-13340" r="-43582" b="-140021"/>
              </a:stretch>
            </a:blipFill>
          </p:spPr>
          <p:txBody>
            <a:bodyPr/>
            <a:lstStyle/>
            <a:p>
              <a:endParaRPr lang="en-US" sz="1200" dirty="0"/>
            </a:p>
          </p:txBody>
        </p:sp>
      </p:grpSp>
      <p:sp>
        <p:nvSpPr>
          <p:cNvPr id="4" name="Freeform 4"/>
          <p:cNvSpPr/>
          <p:nvPr/>
        </p:nvSpPr>
        <p:spPr>
          <a:xfrm>
            <a:off x="1295379" y="728055"/>
            <a:ext cx="10891901" cy="777557"/>
          </a:xfrm>
          <a:custGeom>
            <a:avLst/>
            <a:gdLst/>
            <a:ahLst/>
            <a:cxnLst/>
            <a:rect l="l" t="t" r="r" b="b"/>
            <a:pathLst>
              <a:path w="16337851" h="1166336">
                <a:moveTo>
                  <a:pt x="0" y="0"/>
                </a:moveTo>
                <a:lnTo>
                  <a:pt x="16337851" y="0"/>
                </a:lnTo>
                <a:lnTo>
                  <a:pt x="16337851" y="1166337"/>
                </a:lnTo>
                <a:lnTo>
                  <a:pt x="0" y="1166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p:nvPr/>
        </p:nvGrpSpPr>
        <p:grpSpPr>
          <a:xfrm rot="3089">
            <a:off x="757345" y="685072"/>
            <a:ext cx="10606647" cy="9525"/>
            <a:chOff x="0" y="0"/>
            <a:chExt cx="21213294" cy="19050"/>
          </a:xfrm>
        </p:grpSpPr>
        <p:sp>
          <p:nvSpPr>
            <p:cNvPr id="6" name="Freeform 6"/>
            <p:cNvSpPr/>
            <p:nvPr/>
          </p:nvSpPr>
          <p:spPr>
            <a:xfrm>
              <a:off x="0" y="0"/>
              <a:ext cx="21213318" cy="19050"/>
            </a:xfrm>
            <a:custGeom>
              <a:avLst/>
              <a:gdLst/>
              <a:ahLst/>
              <a:cxnLst/>
              <a:rect l="l" t="t" r="r" b="b"/>
              <a:pathLst>
                <a:path w="21213318" h="19050">
                  <a:moveTo>
                    <a:pt x="9525" y="0"/>
                  </a:moveTo>
                  <a:lnTo>
                    <a:pt x="21203793" y="0"/>
                  </a:lnTo>
                  <a:cubicBezTo>
                    <a:pt x="21209000" y="0"/>
                    <a:pt x="21213318" y="4318"/>
                    <a:pt x="21213318" y="9525"/>
                  </a:cubicBezTo>
                  <a:cubicBezTo>
                    <a:pt x="21213318" y="14732"/>
                    <a:pt x="21209000" y="19050"/>
                    <a:pt x="21203793" y="19050"/>
                  </a:cubicBezTo>
                  <a:lnTo>
                    <a:pt x="9525" y="19050"/>
                  </a:lnTo>
                  <a:cubicBezTo>
                    <a:pt x="4318" y="19050"/>
                    <a:pt x="0" y="14732"/>
                    <a:pt x="0" y="9525"/>
                  </a:cubicBezTo>
                  <a:cubicBezTo>
                    <a:pt x="0" y="4318"/>
                    <a:pt x="4318" y="0"/>
                    <a:pt x="9525" y="0"/>
                  </a:cubicBezTo>
                  <a:close/>
                </a:path>
              </a:pathLst>
            </a:custGeom>
            <a:solidFill>
              <a:srgbClr val="34526F"/>
            </a:solidFill>
            <a:ln w="12700">
              <a:solidFill>
                <a:srgbClr val="000000"/>
              </a:solidFill>
            </a:ln>
          </p:spPr>
          <p:txBody>
            <a:bodyPr/>
            <a:lstStyle/>
            <a:p>
              <a:endParaRPr lang="en-US" sz="1200"/>
            </a:p>
          </p:txBody>
        </p:sp>
      </p:grpSp>
      <p:sp>
        <p:nvSpPr>
          <p:cNvPr id="7" name="Freeform 7"/>
          <p:cNvSpPr/>
          <p:nvPr/>
        </p:nvSpPr>
        <p:spPr>
          <a:xfrm>
            <a:off x="893983" y="1660692"/>
            <a:ext cx="11298000" cy="777557"/>
          </a:xfrm>
          <a:custGeom>
            <a:avLst/>
            <a:gdLst/>
            <a:ahLst/>
            <a:cxnLst/>
            <a:rect l="l" t="t" r="r" b="b"/>
            <a:pathLst>
              <a:path w="16947000" h="1166336">
                <a:moveTo>
                  <a:pt x="0" y="0"/>
                </a:moveTo>
                <a:lnTo>
                  <a:pt x="16947001" y="0"/>
                </a:lnTo>
                <a:lnTo>
                  <a:pt x="16947001" y="1166336"/>
                </a:lnTo>
                <a:lnTo>
                  <a:pt x="0" y="1166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863925" y="2567234"/>
            <a:ext cx="11344816" cy="777557"/>
          </a:xfrm>
          <a:custGeom>
            <a:avLst/>
            <a:gdLst/>
            <a:ahLst/>
            <a:cxnLst/>
            <a:rect l="l" t="t" r="r" b="b"/>
            <a:pathLst>
              <a:path w="17017224" h="1166336">
                <a:moveTo>
                  <a:pt x="0" y="0"/>
                </a:moveTo>
                <a:lnTo>
                  <a:pt x="17017224" y="0"/>
                </a:lnTo>
                <a:lnTo>
                  <a:pt x="17017224" y="1166336"/>
                </a:lnTo>
                <a:lnTo>
                  <a:pt x="0" y="1166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grpSp>
        <p:nvGrpSpPr>
          <p:cNvPr id="9" name="Group 9"/>
          <p:cNvGrpSpPr/>
          <p:nvPr/>
        </p:nvGrpSpPr>
        <p:grpSpPr>
          <a:xfrm>
            <a:off x="-325471" y="-311144"/>
            <a:ext cx="3021719" cy="4757311"/>
            <a:chOff x="0" y="0"/>
            <a:chExt cx="6652064" cy="10331950"/>
          </a:xfrm>
        </p:grpSpPr>
        <p:sp>
          <p:nvSpPr>
            <p:cNvPr id="10" name="Freeform 10"/>
            <p:cNvSpPr/>
            <p:nvPr/>
          </p:nvSpPr>
          <p:spPr>
            <a:xfrm>
              <a:off x="0" y="0"/>
              <a:ext cx="6652006" cy="10331958"/>
            </a:xfrm>
            <a:custGeom>
              <a:avLst/>
              <a:gdLst/>
              <a:ahLst/>
              <a:cxnLst/>
              <a:rect l="l" t="t" r="r" b="b"/>
              <a:pathLst>
                <a:path w="6652006" h="10331958">
                  <a:moveTo>
                    <a:pt x="0" y="0"/>
                  </a:moveTo>
                  <a:lnTo>
                    <a:pt x="6652006" y="0"/>
                  </a:lnTo>
                  <a:lnTo>
                    <a:pt x="6652006" y="10331958"/>
                  </a:lnTo>
                  <a:lnTo>
                    <a:pt x="0" y="10331958"/>
                  </a:lnTo>
                  <a:lnTo>
                    <a:pt x="0" y="0"/>
                  </a:lnTo>
                  <a:close/>
                </a:path>
              </a:pathLst>
            </a:custGeom>
            <a:blipFill>
              <a:blip r:embed="rId10"/>
              <a:stretch>
                <a:fillRect l="-1789" r="-1790"/>
              </a:stretch>
            </a:blipFill>
          </p:spPr>
          <p:txBody>
            <a:bodyPr/>
            <a:lstStyle/>
            <a:p>
              <a:endParaRPr lang="en-US" sz="1200"/>
            </a:p>
          </p:txBody>
        </p:sp>
      </p:grpSp>
      <p:sp>
        <p:nvSpPr>
          <p:cNvPr id="11" name="TextBox 11"/>
          <p:cNvSpPr txBox="1"/>
          <p:nvPr/>
        </p:nvSpPr>
        <p:spPr>
          <a:xfrm>
            <a:off x="932995" y="856904"/>
            <a:ext cx="10691979" cy="448841"/>
          </a:xfrm>
          <a:prstGeom prst="rect">
            <a:avLst/>
          </a:prstGeom>
        </p:spPr>
        <p:txBody>
          <a:bodyPr lIns="0" tIns="0" rIns="0" bIns="0" rtlCol="0" anchor="t">
            <a:spAutoFit/>
          </a:bodyPr>
          <a:lstStyle/>
          <a:p>
            <a:pPr algn="ctr">
              <a:lnSpc>
                <a:spcPts val="3520"/>
              </a:lnSpc>
            </a:pPr>
            <a:r>
              <a:rPr lang="en-US" sz="2933" b="1" dirty="0">
                <a:solidFill>
                  <a:srgbClr val="FFFFFF"/>
                </a:solidFill>
                <a:latin typeface="Helvetica Bold"/>
                <a:ea typeface="Helvetica Bold"/>
                <a:cs typeface="Helvetica Bold"/>
                <a:sym typeface="Helvetica Bold"/>
              </a:rPr>
              <a:t>No </a:t>
            </a:r>
            <a:r>
              <a:rPr lang="en-US" sz="2933" b="1" dirty="0" err="1">
                <a:solidFill>
                  <a:srgbClr val="FFFFFF"/>
                </a:solidFill>
                <a:latin typeface="Helvetica Bold"/>
                <a:ea typeface="Helvetica Bold"/>
                <a:cs typeface="Helvetica Bold"/>
                <a:sym typeface="Helvetica Bold"/>
              </a:rPr>
              <a:t>tengas</a:t>
            </a:r>
            <a:r>
              <a:rPr lang="en-US" sz="2933" b="1" dirty="0">
                <a:solidFill>
                  <a:srgbClr val="FFFFFF"/>
                </a:solidFill>
                <a:latin typeface="Helvetica Bold"/>
                <a:ea typeface="Helvetica Bold"/>
                <a:cs typeface="Helvetica Bold"/>
                <a:sym typeface="Helvetica Bold"/>
              </a:rPr>
              <a:t> </a:t>
            </a:r>
            <a:r>
              <a:rPr lang="en-US" sz="2933" b="1" dirty="0" err="1">
                <a:solidFill>
                  <a:srgbClr val="FFFFFF"/>
                </a:solidFill>
                <a:latin typeface="Helvetica Bold"/>
                <a:ea typeface="Helvetica Bold"/>
                <a:cs typeface="Helvetica Bold"/>
                <a:sym typeface="Helvetica Bold"/>
              </a:rPr>
              <a:t>educación</a:t>
            </a:r>
            <a:r>
              <a:rPr lang="en-US" sz="2933" b="1" dirty="0">
                <a:solidFill>
                  <a:srgbClr val="FFFFFF"/>
                </a:solidFill>
                <a:latin typeface="Helvetica Bold"/>
                <a:ea typeface="Helvetica Bold"/>
                <a:cs typeface="Helvetica Bold"/>
                <a:sym typeface="Helvetica Bold"/>
              </a:rPr>
              <a:t> </a:t>
            </a:r>
            <a:r>
              <a:rPr lang="en-US" sz="2933" b="1" dirty="0" err="1">
                <a:solidFill>
                  <a:srgbClr val="FFFFFF"/>
                </a:solidFill>
                <a:latin typeface="Helvetica Bold"/>
                <a:ea typeface="Helvetica Bold"/>
                <a:cs typeface="Helvetica Bold"/>
                <a:sym typeface="Helvetica Bold"/>
              </a:rPr>
              <a:t>financiera</a:t>
            </a:r>
            <a:r>
              <a:rPr lang="en-US" sz="2933" b="1" dirty="0">
                <a:solidFill>
                  <a:srgbClr val="FFFFFF"/>
                </a:solidFill>
                <a:latin typeface="Helvetica Bold"/>
                <a:ea typeface="Helvetica Bold"/>
                <a:cs typeface="Helvetica Bold"/>
                <a:sym typeface="Helvetica Bold"/>
              </a:rPr>
              <a:t>.</a:t>
            </a:r>
          </a:p>
        </p:txBody>
      </p:sp>
      <p:sp>
        <p:nvSpPr>
          <p:cNvPr id="12" name="TextBox 12"/>
          <p:cNvSpPr txBox="1"/>
          <p:nvPr/>
        </p:nvSpPr>
        <p:spPr>
          <a:xfrm>
            <a:off x="893983" y="3198741"/>
            <a:ext cx="10652055" cy="753732"/>
          </a:xfrm>
          <a:prstGeom prst="rect">
            <a:avLst/>
          </a:prstGeom>
        </p:spPr>
        <p:txBody>
          <a:bodyPr lIns="0" tIns="0" rIns="0" bIns="0" rtlCol="0" anchor="t">
            <a:spAutoFit/>
          </a:bodyPr>
          <a:lstStyle/>
          <a:p>
            <a:pPr algn="ctr">
              <a:lnSpc>
                <a:spcPts val="6480"/>
              </a:lnSpc>
            </a:pPr>
            <a:r>
              <a:rPr lang="es-ES" sz="4400" b="1" dirty="0">
                <a:solidFill>
                  <a:srgbClr val="000000"/>
                </a:solidFill>
                <a:latin typeface="Helvetica Bold"/>
                <a:ea typeface="Helvetica Bold"/>
                <a:cs typeface="Helvetica Bold"/>
                <a:sym typeface="Helvetica Bold"/>
              </a:rPr>
              <a:t>Nuestra misión es ayudar al 95%</a:t>
            </a:r>
            <a:endParaRPr lang="en-US" sz="4400" b="1" dirty="0">
              <a:solidFill>
                <a:srgbClr val="000000"/>
              </a:solidFill>
              <a:latin typeface="Helvetica Bold"/>
              <a:ea typeface="Helvetica Bold"/>
              <a:cs typeface="Helvetica Bold"/>
              <a:sym typeface="Helvetica Bold"/>
            </a:endParaRPr>
          </a:p>
        </p:txBody>
      </p:sp>
      <p:sp>
        <p:nvSpPr>
          <p:cNvPr id="13" name="TextBox 13"/>
          <p:cNvSpPr txBox="1"/>
          <p:nvPr/>
        </p:nvSpPr>
        <p:spPr>
          <a:xfrm>
            <a:off x="1007986" y="1785015"/>
            <a:ext cx="10691979" cy="448841"/>
          </a:xfrm>
          <a:prstGeom prst="rect">
            <a:avLst/>
          </a:prstGeom>
        </p:spPr>
        <p:txBody>
          <a:bodyPr lIns="0" tIns="0" rIns="0" bIns="0" rtlCol="0" anchor="t">
            <a:spAutoFit/>
          </a:bodyPr>
          <a:lstStyle/>
          <a:p>
            <a:pPr algn="ctr">
              <a:lnSpc>
                <a:spcPts val="3520"/>
              </a:lnSpc>
            </a:pPr>
            <a:r>
              <a:rPr lang="es-ES" sz="2933" b="1" dirty="0">
                <a:solidFill>
                  <a:srgbClr val="FFFFFF"/>
                </a:solidFill>
                <a:latin typeface="Helvetica Bold"/>
                <a:ea typeface="Helvetica Bold"/>
                <a:cs typeface="Helvetica Bold"/>
                <a:sym typeface="Helvetica Bold"/>
              </a:rPr>
              <a:t>No tengas un plan financiero</a:t>
            </a:r>
            <a:r>
              <a:rPr lang="en-US" sz="2933" b="1" dirty="0">
                <a:solidFill>
                  <a:srgbClr val="FFFFFF"/>
                </a:solidFill>
                <a:latin typeface="Helvetica Bold"/>
                <a:ea typeface="Helvetica Bold"/>
                <a:cs typeface="Helvetica Bold"/>
                <a:sym typeface="Helvetica Bold"/>
              </a:rPr>
              <a:t>.</a:t>
            </a:r>
          </a:p>
        </p:txBody>
      </p:sp>
      <p:sp>
        <p:nvSpPr>
          <p:cNvPr id="14" name="TextBox 14"/>
          <p:cNvSpPr txBox="1"/>
          <p:nvPr/>
        </p:nvSpPr>
        <p:spPr>
          <a:xfrm>
            <a:off x="647285" y="2677923"/>
            <a:ext cx="10691979" cy="448841"/>
          </a:xfrm>
          <a:prstGeom prst="rect">
            <a:avLst/>
          </a:prstGeom>
        </p:spPr>
        <p:txBody>
          <a:bodyPr lIns="0" tIns="0" rIns="0" bIns="0" rtlCol="0" anchor="t">
            <a:spAutoFit/>
          </a:bodyPr>
          <a:lstStyle/>
          <a:p>
            <a:pPr algn="ctr">
              <a:lnSpc>
                <a:spcPts val="3520"/>
              </a:lnSpc>
            </a:pPr>
            <a:r>
              <a:rPr lang="en-US" sz="2933" b="1" dirty="0">
                <a:solidFill>
                  <a:srgbClr val="FFFFFF"/>
                </a:solidFill>
                <a:latin typeface="Helvetica Bold"/>
                <a:ea typeface="Helvetica Bold"/>
                <a:cs typeface="Helvetica Bold"/>
                <a:sym typeface="Helvetica Bold"/>
              </a:rPr>
              <a:t>No </a:t>
            </a:r>
            <a:r>
              <a:rPr lang="en-US" sz="2933" b="1" dirty="0" err="1">
                <a:solidFill>
                  <a:srgbClr val="FFFFFF"/>
                </a:solidFill>
                <a:latin typeface="Helvetica Bold"/>
                <a:ea typeface="Helvetica Bold"/>
                <a:cs typeface="Helvetica Bold"/>
                <a:sym typeface="Helvetica Bold"/>
              </a:rPr>
              <a:t>tengas</a:t>
            </a:r>
            <a:r>
              <a:rPr lang="en-US" sz="2933" b="1" dirty="0">
                <a:solidFill>
                  <a:srgbClr val="FFFFFF"/>
                </a:solidFill>
                <a:latin typeface="Helvetica Bold"/>
                <a:ea typeface="Helvetica Bold"/>
                <a:cs typeface="Helvetica Bold"/>
                <a:sym typeface="Helvetica Bold"/>
              </a:rPr>
              <a:t> coach </a:t>
            </a:r>
            <a:r>
              <a:rPr lang="en-US" sz="2933" b="1" dirty="0" err="1">
                <a:solidFill>
                  <a:srgbClr val="FFFFFF"/>
                </a:solidFill>
                <a:latin typeface="Helvetica Bold"/>
                <a:ea typeface="Helvetica Bold"/>
                <a:cs typeface="Helvetica Bold"/>
                <a:sym typeface="Helvetica Bold"/>
              </a:rPr>
              <a:t>financiero</a:t>
            </a:r>
            <a:r>
              <a:rPr lang="en-US" sz="2933" b="1" dirty="0">
                <a:solidFill>
                  <a:srgbClr val="FFFFFF"/>
                </a:solidFill>
                <a:latin typeface="Helvetica Bold"/>
                <a:ea typeface="Helvetica Bold"/>
                <a:cs typeface="Helvetica Bold"/>
                <a:sym typeface="Helvetica Bold"/>
              </a:rPr>
              <a:t>.</a:t>
            </a:r>
          </a:p>
        </p:txBody>
      </p:sp>
      <p:grpSp>
        <p:nvGrpSpPr>
          <p:cNvPr id="15" name="Group 15"/>
          <p:cNvGrpSpPr>
            <a:grpSpLocks noChangeAspect="1"/>
          </p:cNvGrpSpPr>
          <p:nvPr/>
        </p:nvGrpSpPr>
        <p:grpSpPr>
          <a:xfrm>
            <a:off x="4623032" y="4001163"/>
            <a:ext cx="2217170" cy="2848991"/>
            <a:chOff x="0" y="0"/>
            <a:chExt cx="3853910" cy="4952148"/>
          </a:xfrm>
        </p:grpSpPr>
        <p:sp>
          <p:nvSpPr>
            <p:cNvPr id="16" name="Freeform 16"/>
            <p:cNvSpPr/>
            <p:nvPr/>
          </p:nvSpPr>
          <p:spPr>
            <a:xfrm>
              <a:off x="0" y="0"/>
              <a:ext cx="3853942" cy="4952111"/>
            </a:xfrm>
            <a:custGeom>
              <a:avLst/>
              <a:gdLst/>
              <a:ahLst/>
              <a:cxnLst/>
              <a:rect l="l" t="t" r="r" b="b"/>
              <a:pathLst>
                <a:path w="3853942" h="4952111">
                  <a:moveTo>
                    <a:pt x="0" y="0"/>
                  </a:moveTo>
                  <a:lnTo>
                    <a:pt x="3853942" y="0"/>
                  </a:lnTo>
                  <a:lnTo>
                    <a:pt x="3853942" y="4952111"/>
                  </a:lnTo>
                  <a:lnTo>
                    <a:pt x="0" y="4952111"/>
                  </a:lnTo>
                  <a:lnTo>
                    <a:pt x="0" y="0"/>
                  </a:lnTo>
                  <a:close/>
                </a:path>
              </a:pathLst>
            </a:custGeom>
            <a:blipFill>
              <a:blip r:embed="rId11"/>
              <a:stretch>
                <a:fillRect t="-389" b="-390"/>
              </a:stretch>
            </a:blipFill>
          </p:spPr>
          <p:txBody>
            <a:bodyPr/>
            <a:lstStyle/>
            <a:p>
              <a:endParaRPr lang="en-US" sz="1200"/>
            </a:p>
          </p:txBody>
        </p:sp>
      </p:grpSp>
      <p:grpSp>
        <p:nvGrpSpPr>
          <p:cNvPr id="17" name="Group 17"/>
          <p:cNvGrpSpPr>
            <a:grpSpLocks noChangeAspect="1"/>
          </p:cNvGrpSpPr>
          <p:nvPr/>
        </p:nvGrpSpPr>
        <p:grpSpPr>
          <a:xfrm>
            <a:off x="8096759" y="3886850"/>
            <a:ext cx="3135044" cy="2963283"/>
            <a:chOff x="0" y="0"/>
            <a:chExt cx="6270088" cy="5926566"/>
          </a:xfrm>
        </p:grpSpPr>
        <p:sp>
          <p:nvSpPr>
            <p:cNvPr id="18" name="Freeform 18"/>
            <p:cNvSpPr/>
            <p:nvPr/>
          </p:nvSpPr>
          <p:spPr>
            <a:xfrm>
              <a:off x="0" y="0"/>
              <a:ext cx="6270117" cy="5926582"/>
            </a:xfrm>
            <a:custGeom>
              <a:avLst/>
              <a:gdLst/>
              <a:ahLst/>
              <a:cxnLst/>
              <a:rect l="l" t="t" r="r" b="b"/>
              <a:pathLst>
                <a:path w="6270117" h="5926582">
                  <a:moveTo>
                    <a:pt x="0" y="0"/>
                  </a:moveTo>
                  <a:lnTo>
                    <a:pt x="6270117" y="0"/>
                  </a:lnTo>
                  <a:lnTo>
                    <a:pt x="6270117" y="5926582"/>
                  </a:lnTo>
                  <a:lnTo>
                    <a:pt x="0" y="5926582"/>
                  </a:lnTo>
                  <a:lnTo>
                    <a:pt x="0" y="0"/>
                  </a:lnTo>
                  <a:close/>
                </a:path>
              </a:pathLst>
            </a:custGeom>
            <a:blipFill>
              <a:blip r:embed="rId12"/>
              <a:stretch>
                <a:fillRect t="-20531" b="-20531"/>
              </a:stretch>
            </a:blipFill>
          </p:spPr>
          <p:txBody>
            <a:bodyPr/>
            <a:lstStyle/>
            <a:p>
              <a:endParaRPr lang="en-US" sz="1200"/>
            </a:p>
          </p:txBody>
        </p:sp>
      </p:grpSp>
      <p:grpSp>
        <p:nvGrpSpPr>
          <p:cNvPr id="19" name="Group 19"/>
          <p:cNvGrpSpPr>
            <a:grpSpLocks noChangeAspect="1"/>
          </p:cNvGrpSpPr>
          <p:nvPr/>
        </p:nvGrpSpPr>
        <p:grpSpPr>
          <a:xfrm>
            <a:off x="1305538" y="4471567"/>
            <a:ext cx="2147669" cy="2382762"/>
            <a:chOff x="0" y="0"/>
            <a:chExt cx="4604016" cy="5107992"/>
          </a:xfrm>
        </p:grpSpPr>
        <p:sp>
          <p:nvSpPr>
            <p:cNvPr id="20" name="Freeform 20"/>
            <p:cNvSpPr/>
            <p:nvPr/>
          </p:nvSpPr>
          <p:spPr>
            <a:xfrm>
              <a:off x="0" y="0"/>
              <a:ext cx="4604004" cy="5107940"/>
            </a:xfrm>
            <a:custGeom>
              <a:avLst/>
              <a:gdLst/>
              <a:ahLst/>
              <a:cxnLst/>
              <a:rect l="l" t="t" r="r" b="b"/>
              <a:pathLst>
                <a:path w="4604004" h="5107940">
                  <a:moveTo>
                    <a:pt x="0" y="0"/>
                  </a:moveTo>
                  <a:lnTo>
                    <a:pt x="4604004" y="0"/>
                  </a:lnTo>
                  <a:lnTo>
                    <a:pt x="4604004" y="5107940"/>
                  </a:lnTo>
                  <a:lnTo>
                    <a:pt x="0" y="5107940"/>
                  </a:lnTo>
                  <a:lnTo>
                    <a:pt x="0" y="0"/>
                  </a:lnTo>
                  <a:close/>
                </a:path>
              </a:pathLst>
            </a:custGeom>
            <a:blipFill>
              <a:blip r:embed="rId13"/>
              <a:stretch>
                <a:fillRect t="-4762" b="-4763"/>
              </a:stretch>
            </a:blipFill>
          </p:spPr>
          <p:txBody>
            <a:bodyPr/>
            <a:lstStyle/>
            <a:p>
              <a:endParaRPr lang="en-US" sz="1200"/>
            </a:p>
          </p:txBody>
        </p:sp>
      </p:grpSp>
      <p:grpSp>
        <p:nvGrpSpPr>
          <p:cNvPr id="21" name="Group 21"/>
          <p:cNvGrpSpPr>
            <a:grpSpLocks noChangeAspect="1"/>
          </p:cNvGrpSpPr>
          <p:nvPr/>
        </p:nvGrpSpPr>
        <p:grpSpPr>
          <a:xfrm>
            <a:off x="2809612" y="3094539"/>
            <a:ext cx="2715655" cy="3763461"/>
            <a:chOff x="-43591" y="-53500"/>
            <a:chExt cx="4566666" cy="6328663"/>
          </a:xfrm>
        </p:grpSpPr>
        <p:sp>
          <p:nvSpPr>
            <p:cNvPr id="22" name="Freeform 22"/>
            <p:cNvSpPr/>
            <p:nvPr/>
          </p:nvSpPr>
          <p:spPr>
            <a:xfrm>
              <a:off x="-43591" y="-53500"/>
              <a:ext cx="4566666" cy="6328663"/>
            </a:xfrm>
            <a:custGeom>
              <a:avLst/>
              <a:gdLst/>
              <a:ahLst/>
              <a:cxnLst/>
              <a:rect l="l" t="t" r="r" b="b"/>
              <a:pathLst>
                <a:path w="4566666" h="6328664">
                  <a:moveTo>
                    <a:pt x="0" y="0"/>
                  </a:moveTo>
                  <a:lnTo>
                    <a:pt x="4566666" y="0"/>
                  </a:lnTo>
                  <a:lnTo>
                    <a:pt x="4566666" y="6328664"/>
                  </a:lnTo>
                  <a:lnTo>
                    <a:pt x="0" y="6328664"/>
                  </a:lnTo>
                  <a:lnTo>
                    <a:pt x="0" y="0"/>
                  </a:lnTo>
                  <a:close/>
                </a:path>
              </a:pathLst>
            </a:custGeom>
            <a:blipFill>
              <a:blip r:embed="rId14"/>
              <a:stretch>
                <a:fillRect l="-1968" r="-1968"/>
              </a:stretch>
            </a:blipFill>
          </p:spPr>
          <p:txBody>
            <a:bodyPr/>
            <a:lstStyle/>
            <a:p>
              <a:endParaRPr lang="en-US" sz="1200" dirty="0"/>
            </a:p>
          </p:txBody>
        </p:sp>
      </p:grpSp>
      <p:sp>
        <p:nvSpPr>
          <p:cNvPr id="23" name="TextBox 23"/>
          <p:cNvSpPr txBox="1"/>
          <p:nvPr/>
        </p:nvSpPr>
        <p:spPr>
          <a:xfrm>
            <a:off x="175889" y="4037981"/>
            <a:ext cx="757107" cy="546303"/>
          </a:xfrm>
          <a:prstGeom prst="rect">
            <a:avLst/>
          </a:prstGeom>
        </p:spPr>
        <p:txBody>
          <a:bodyPr lIns="0" tIns="0" rIns="0" bIns="0" rtlCol="0" anchor="t">
            <a:spAutoFit/>
          </a:bodyPr>
          <a:lstStyle/>
          <a:p>
            <a:pPr>
              <a:lnSpc>
                <a:spcPts val="2160"/>
              </a:lnSpc>
            </a:pPr>
            <a:r>
              <a:rPr lang="en-US">
                <a:solidFill>
                  <a:srgbClr val="000000"/>
                </a:solidFill>
                <a:latin typeface="Calibri (MS)"/>
                <a:ea typeface="Calibri (MS)"/>
                <a:cs typeface="Calibri (MS)"/>
                <a:sym typeface="Calibri (MS)"/>
              </a:rPr>
              <a:t>Jesse S.</a:t>
            </a:r>
          </a:p>
        </p:txBody>
      </p:sp>
      <p:grpSp>
        <p:nvGrpSpPr>
          <p:cNvPr id="24" name="Group 24"/>
          <p:cNvGrpSpPr>
            <a:grpSpLocks noChangeAspect="1"/>
          </p:cNvGrpSpPr>
          <p:nvPr/>
        </p:nvGrpSpPr>
        <p:grpSpPr>
          <a:xfrm>
            <a:off x="-758717" y="4286209"/>
            <a:ext cx="3432128" cy="2575659"/>
            <a:chOff x="0" y="0"/>
            <a:chExt cx="6217598" cy="4666030"/>
          </a:xfrm>
        </p:grpSpPr>
        <p:sp>
          <p:nvSpPr>
            <p:cNvPr id="25" name="Freeform 25"/>
            <p:cNvSpPr/>
            <p:nvPr/>
          </p:nvSpPr>
          <p:spPr>
            <a:xfrm>
              <a:off x="0" y="0"/>
              <a:ext cx="6217539" cy="4665980"/>
            </a:xfrm>
            <a:custGeom>
              <a:avLst/>
              <a:gdLst/>
              <a:ahLst/>
              <a:cxnLst/>
              <a:rect l="l" t="t" r="r" b="b"/>
              <a:pathLst>
                <a:path w="6217539" h="4665980">
                  <a:moveTo>
                    <a:pt x="0" y="0"/>
                  </a:moveTo>
                  <a:lnTo>
                    <a:pt x="6217539" y="0"/>
                  </a:lnTo>
                  <a:lnTo>
                    <a:pt x="6217539" y="4665980"/>
                  </a:lnTo>
                  <a:lnTo>
                    <a:pt x="0" y="4665980"/>
                  </a:lnTo>
                  <a:lnTo>
                    <a:pt x="0" y="0"/>
                  </a:lnTo>
                  <a:close/>
                </a:path>
              </a:pathLst>
            </a:custGeom>
            <a:blipFill>
              <a:blip r:embed="rId15"/>
              <a:stretch>
                <a:fillRect b="-1"/>
              </a:stretch>
            </a:blipFill>
          </p:spPr>
          <p:txBody>
            <a:bodyPr/>
            <a:lstStyle/>
            <a:p>
              <a:endParaRPr lang="en-US" sz="1200"/>
            </a:p>
          </p:txBody>
        </p:sp>
      </p:grpSp>
      <p:grpSp>
        <p:nvGrpSpPr>
          <p:cNvPr id="26" name="Group 26"/>
          <p:cNvGrpSpPr>
            <a:grpSpLocks noChangeAspect="1"/>
          </p:cNvGrpSpPr>
          <p:nvPr/>
        </p:nvGrpSpPr>
        <p:grpSpPr>
          <a:xfrm>
            <a:off x="10371610" y="1800098"/>
            <a:ext cx="1650400" cy="527652"/>
            <a:chOff x="0" y="0"/>
            <a:chExt cx="3300800" cy="1055304"/>
          </a:xfrm>
        </p:grpSpPr>
        <p:sp>
          <p:nvSpPr>
            <p:cNvPr id="27" name="Freeform 27"/>
            <p:cNvSpPr/>
            <p:nvPr/>
          </p:nvSpPr>
          <p:spPr>
            <a:xfrm>
              <a:off x="0" y="0"/>
              <a:ext cx="3300857" cy="1055243"/>
            </a:xfrm>
            <a:custGeom>
              <a:avLst/>
              <a:gdLst/>
              <a:ahLst/>
              <a:cxnLst/>
              <a:rect l="l" t="t" r="r" b="b"/>
              <a:pathLst>
                <a:path w="3300857" h="1055243">
                  <a:moveTo>
                    <a:pt x="0" y="0"/>
                  </a:moveTo>
                  <a:lnTo>
                    <a:pt x="3300857" y="0"/>
                  </a:lnTo>
                  <a:lnTo>
                    <a:pt x="3300857" y="1055243"/>
                  </a:lnTo>
                  <a:lnTo>
                    <a:pt x="0" y="1055243"/>
                  </a:lnTo>
                  <a:lnTo>
                    <a:pt x="0" y="0"/>
                  </a:lnTo>
                  <a:close/>
                </a:path>
              </a:pathLst>
            </a:custGeom>
            <a:blipFill>
              <a:blip r:embed="rId16"/>
              <a:stretch>
                <a:fillRect r="1" b="-5"/>
              </a:stretch>
            </a:blipFill>
          </p:spPr>
          <p:txBody>
            <a:bodyPr/>
            <a:lstStyle/>
            <a:p>
              <a:endParaRPr lang="en-US" sz="1200"/>
            </a:p>
          </p:txBody>
        </p:sp>
      </p:grpSp>
      <p:grpSp>
        <p:nvGrpSpPr>
          <p:cNvPr id="28" name="Group 28"/>
          <p:cNvGrpSpPr>
            <a:grpSpLocks noChangeAspect="1"/>
          </p:cNvGrpSpPr>
          <p:nvPr/>
        </p:nvGrpSpPr>
        <p:grpSpPr>
          <a:xfrm>
            <a:off x="10857566" y="795413"/>
            <a:ext cx="748452" cy="655519"/>
            <a:chOff x="0" y="0"/>
            <a:chExt cx="1496904" cy="1311038"/>
          </a:xfrm>
        </p:grpSpPr>
        <p:sp>
          <p:nvSpPr>
            <p:cNvPr id="29" name="Freeform 29" descr="A close-up of credit cards  Description automatically generated"/>
            <p:cNvSpPr/>
            <p:nvPr/>
          </p:nvSpPr>
          <p:spPr>
            <a:xfrm>
              <a:off x="0" y="0"/>
              <a:ext cx="1496949" cy="1311021"/>
            </a:xfrm>
            <a:custGeom>
              <a:avLst/>
              <a:gdLst/>
              <a:ahLst/>
              <a:cxnLst/>
              <a:rect l="l" t="t" r="r" b="b"/>
              <a:pathLst>
                <a:path w="1496949" h="1311021">
                  <a:moveTo>
                    <a:pt x="0" y="0"/>
                  </a:moveTo>
                  <a:lnTo>
                    <a:pt x="1496949" y="0"/>
                  </a:lnTo>
                  <a:lnTo>
                    <a:pt x="1496949" y="1311021"/>
                  </a:lnTo>
                  <a:lnTo>
                    <a:pt x="0" y="1311021"/>
                  </a:lnTo>
                  <a:lnTo>
                    <a:pt x="0" y="0"/>
                  </a:lnTo>
                  <a:close/>
                </a:path>
              </a:pathLst>
            </a:custGeom>
            <a:blipFill>
              <a:blip r:embed="rId17"/>
              <a:stretch>
                <a:fillRect r="3" b="-1"/>
              </a:stretch>
            </a:blipFill>
          </p:spPr>
          <p:txBody>
            <a:bodyPr/>
            <a:lstStyle/>
            <a:p>
              <a:endParaRPr lang="en-US" sz="1200"/>
            </a:p>
          </p:txBody>
        </p:sp>
      </p:grpSp>
      <p:grpSp>
        <p:nvGrpSpPr>
          <p:cNvPr id="30" name="Group 30"/>
          <p:cNvGrpSpPr>
            <a:grpSpLocks noChangeAspect="1"/>
          </p:cNvGrpSpPr>
          <p:nvPr/>
        </p:nvGrpSpPr>
        <p:grpSpPr>
          <a:xfrm>
            <a:off x="10711260" y="2622684"/>
            <a:ext cx="1109935" cy="666658"/>
            <a:chOff x="0" y="0"/>
            <a:chExt cx="2219870" cy="1333316"/>
          </a:xfrm>
        </p:grpSpPr>
        <p:sp>
          <p:nvSpPr>
            <p:cNvPr id="31" name="Freeform 31" descr="A hand writing a word"/>
            <p:cNvSpPr/>
            <p:nvPr/>
          </p:nvSpPr>
          <p:spPr>
            <a:xfrm>
              <a:off x="0" y="0"/>
              <a:ext cx="2219833" cy="1333373"/>
            </a:xfrm>
            <a:custGeom>
              <a:avLst/>
              <a:gdLst/>
              <a:ahLst/>
              <a:cxnLst/>
              <a:rect l="l" t="t" r="r" b="b"/>
              <a:pathLst>
                <a:path w="2219833" h="1333373">
                  <a:moveTo>
                    <a:pt x="0" y="0"/>
                  </a:moveTo>
                  <a:lnTo>
                    <a:pt x="2219833" y="0"/>
                  </a:lnTo>
                  <a:lnTo>
                    <a:pt x="2219833" y="1333373"/>
                  </a:lnTo>
                  <a:lnTo>
                    <a:pt x="0" y="1333373"/>
                  </a:lnTo>
                  <a:lnTo>
                    <a:pt x="0" y="0"/>
                  </a:lnTo>
                  <a:close/>
                </a:path>
              </a:pathLst>
            </a:custGeom>
            <a:blipFill>
              <a:blip r:embed="rId18"/>
              <a:stretch>
                <a:fillRect t="-5497" r="-1" b="-5492"/>
              </a:stretch>
            </a:blipFill>
          </p:spPr>
          <p:txBody>
            <a:bodyPr/>
            <a:lstStyle/>
            <a:p>
              <a:endParaRPr lang="en-US" sz="1200"/>
            </a:p>
          </p:txBody>
        </p:sp>
      </p:grpSp>
      <p:sp>
        <p:nvSpPr>
          <p:cNvPr id="32" name="Freeform 32"/>
          <p:cNvSpPr/>
          <p:nvPr/>
        </p:nvSpPr>
        <p:spPr>
          <a:xfrm>
            <a:off x="5580384" y="3626186"/>
            <a:ext cx="3226606" cy="3226606"/>
          </a:xfrm>
          <a:custGeom>
            <a:avLst/>
            <a:gdLst/>
            <a:ahLst/>
            <a:cxnLst/>
            <a:rect l="l" t="t" r="r" b="b"/>
            <a:pathLst>
              <a:path w="4839909" h="4839909">
                <a:moveTo>
                  <a:pt x="0" y="0"/>
                </a:moveTo>
                <a:lnTo>
                  <a:pt x="4839909" y="0"/>
                </a:lnTo>
                <a:lnTo>
                  <a:pt x="4839909" y="4839909"/>
                </a:lnTo>
                <a:lnTo>
                  <a:pt x="0" y="4839909"/>
                </a:lnTo>
                <a:lnTo>
                  <a:pt x="0" y="0"/>
                </a:lnTo>
                <a:close/>
              </a:path>
            </a:pathLst>
          </a:custGeom>
          <a:blipFill>
            <a:blip r:embed="rId19"/>
            <a:stretch>
              <a:fillRect/>
            </a:stretch>
          </a:blipFill>
        </p:spPr>
        <p:txBody>
          <a:bodyPr/>
          <a:lstStyle/>
          <a:p>
            <a:endParaRPr lang="en-US" sz="1200"/>
          </a:p>
        </p:txBody>
      </p:sp>
      <p:sp>
        <p:nvSpPr>
          <p:cNvPr id="33" name="TextBox 33"/>
          <p:cNvSpPr txBox="1"/>
          <p:nvPr/>
        </p:nvSpPr>
        <p:spPr>
          <a:xfrm>
            <a:off x="525768" y="95971"/>
            <a:ext cx="12070080" cy="564257"/>
          </a:xfrm>
          <a:prstGeom prst="rect">
            <a:avLst/>
          </a:prstGeom>
        </p:spPr>
        <p:txBody>
          <a:bodyPr lIns="0" tIns="0" rIns="0" bIns="0" rtlCol="0" anchor="t">
            <a:spAutoFit/>
          </a:bodyPr>
          <a:lstStyle/>
          <a:p>
            <a:pPr algn="ctr">
              <a:lnSpc>
                <a:spcPts val="4352"/>
              </a:lnSpc>
            </a:pPr>
            <a:r>
              <a:rPr lang="en-US" sz="4267" b="1" dirty="0">
                <a:solidFill>
                  <a:srgbClr val="000000"/>
                </a:solidFill>
                <a:latin typeface="Helvetica Bold"/>
                <a:ea typeface="Helvetica Bold"/>
                <a:cs typeface="Helvetica Bold"/>
                <a:sym typeface="Helvetica Bold"/>
              </a:rPr>
              <a:t>El </a:t>
            </a:r>
            <a:r>
              <a:rPr lang="en-US" sz="4267" b="1" dirty="0" err="1">
                <a:solidFill>
                  <a:srgbClr val="000000"/>
                </a:solidFill>
                <a:latin typeface="Helvetica Bold"/>
                <a:ea typeface="Helvetica Bold"/>
                <a:cs typeface="Helvetica Bold"/>
                <a:sym typeface="Helvetica Bold"/>
              </a:rPr>
              <a:t>reto</a:t>
            </a:r>
            <a:r>
              <a:rPr lang="en-US" sz="4267" b="1" dirty="0">
                <a:solidFill>
                  <a:srgbClr val="000000"/>
                </a:solidFill>
                <a:latin typeface="Helvetica Bold"/>
                <a:ea typeface="Helvetica Bold"/>
                <a:cs typeface="Helvetica Bold"/>
                <a:sym typeface="Helvetica Bold"/>
              </a:rPr>
              <a:t>...... 95%</a:t>
            </a:r>
          </a:p>
        </p:txBody>
      </p:sp>
      <p:sp>
        <p:nvSpPr>
          <p:cNvPr id="34" name="TextBox 34"/>
          <p:cNvSpPr txBox="1"/>
          <p:nvPr/>
        </p:nvSpPr>
        <p:spPr>
          <a:xfrm>
            <a:off x="1813854" y="4050681"/>
            <a:ext cx="882394"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Andrea S.</a:t>
            </a:r>
          </a:p>
        </p:txBody>
      </p:sp>
      <p:sp>
        <p:nvSpPr>
          <p:cNvPr id="35" name="TextBox 35"/>
          <p:cNvSpPr txBox="1"/>
          <p:nvPr/>
        </p:nvSpPr>
        <p:spPr>
          <a:xfrm>
            <a:off x="8783640" y="3927051"/>
            <a:ext cx="827379"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James H.</a:t>
            </a:r>
          </a:p>
        </p:txBody>
      </p:sp>
      <p:sp>
        <p:nvSpPr>
          <p:cNvPr id="36" name="TextBox 36"/>
          <p:cNvSpPr txBox="1"/>
          <p:nvPr/>
        </p:nvSpPr>
        <p:spPr>
          <a:xfrm>
            <a:off x="4430650" y="3960063"/>
            <a:ext cx="940422" cy="487313"/>
          </a:xfrm>
          <a:prstGeom prst="rect">
            <a:avLst/>
          </a:prstGeom>
        </p:spPr>
        <p:txBody>
          <a:bodyPr lIns="0" tIns="0" rIns="0" bIns="0" rtlCol="0" anchor="t">
            <a:spAutoFit/>
          </a:bodyPr>
          <a:lstStyle/>
          <a:p>
            <a:pPr>
              <a:lnSpc>
                <a:spcPts val="1919"/>
              </a:lnSpc>
            </a:pPr>
            <a:r>
              <a:rPr lang="en-US" sz="1600" dirty="0">
                <a:solidFill>
                  <a:srgbClr val="000000"/>
                </a:solidFill>
                <a:latin typeface="Calibri (MS)"/>
                <a:ea typeface="Calibri (MS)"/>
                <a:cs typeface="Calibri (MS)"/>
                <a:sym typeface="Calibri (MS)"/>
              </a:rPr>
              <a:t>Calisha W.</a:t>
            </a:r>
          </a:p>
        </p:txBody>
      </p:sp>
      <p:sp>
        <p:nvSpPr>
          <p:cNvPr id="37" name="TextBox 37"/>
          <p:cNvSpPr txBox="1"/>
          <p:nvPr/>
        </p:nvSpPr>
        <p:spPr>
          <a:xfrm>
            <a:off x="7705953" y="4018649"/>
            <a:ext cx="659063" cy="487313"/>
          </a:xfrm>
          <a:prstGeom prst="rect">
            <a:avLst/>
          </a:prstGeom>
        </p:spPr>
        <p:txBody>
          <a:bodyPr lIns="0" tIns="0" rIns="0" bIns="0" rtlCol="0" anchor="t">
            <a:spAutoFit/>
          </a:bodyPr>
          <a:lstStyle/>
          <a:p>
            <a:pPr>
              <a:lnSpc>
                <a:spcPts val="1919"/>
              </a:lnSpc>
            </a:pPr>
            <a:r>
              <a:rPr lang="en-US" sz="1600">
                <a:solidFill>
                  <a:srgbClr val="000000"/>
                </a:solidFill>
                <a:latin typeface="Calibri (MS)"/>
                <a:ea typeface="Calibri (MS)"/>
                <a:cs typeface="Calibri (MS)"/>
                <a:sym typeface="Calibri (MS)"/>
              </a:rPr>
              <a:t>Jean E.</a:t>
            </a:r>
          </a:p>
        </p:txBody>
      </p:sp>
      <p:sp>
        <p:nvSpPr>
          <p:cNvPr id="38" name="TextBox 38"/>
          <p:cNvSpPr txBox="1"/>
          <p:nvPr/>
        </p:nvSpPr>
        <p:spPr>
          <a:xfrm>
            <a:off x="1013460" y="6869430"/>
            <a:ext cx="10165080" cy="132024"/>
          </a:xfrm>
          <a:prstGeom prst="rect">
            <a:avLst/>
          </a:prstGeom>
        </p:spPr>
        <p:txBody>
          <a:bodyPr lIns="0" tIns="0" rIns="0" bIns="0" rtlCol="0" anchor="t">
            <a:spAutoFit/>
          </a:bodyPr>
          <a:lstStyle/>
          <a:p>
            <a:pPr>
              <a:lnSpc>
                <a:spcPts val="1080"/>
              </a:lnSpc>
            </a:pPr>
            <a:r>
              <a:rPr lang="en-US" sz="900" u="sng">
                <a:solidFill>
                  <a:srgbClr val="0000FF"/>
                </a:solidFill>
                <a:latin typeface="Calibri (MS)"/>
                <a:ea typeface="Calibri (MS)"/>
                <a:cs typeface="Calibri (MS)"/>
                <a:sym typeface="Calibri (MS)"/>
                <a:hlinkClick r:id="rId20" tooltip="https://www.thebluediamondgallery.com/handwriting/g/goal.html"/>
              </a:rPr>
              <a:t>This Photo</a:t>
            </a:r>
            <a:r>
              <a:rPr lang="en-US" sz="900">
                <a:solidFill>
                  <a:srgbClr val="000000"/>
                </a:solidFill>
                <a:latin typeface="Calibri (MS)"/>
                <a:ea typeface="Calibri (MS)"/>
                <a:cs typeface="Calibri (MS)"/>
                <a:sym typeface="Calibri (MS)"/>
              </a:rPr>
              <a:t> by Unknown Author is licensed under </a:t>
            </a:r>
            <a:r>
              <a:rPr lang="en-US" sz="900" u="sng">
                <a:solidFill>
                  <a:srgbClr val="0000FF"/>
                </a:solidFill>
                <a:latin typeface="Calibri (MS)"/>
                <a:ea typeface="Calibri (MS)"/>
                <a:cs typeface="Calibri (MS)"/>
                <a:sym typeface="Calibri (MS)"/>
                <a:hlinkClick r:id="rId21" tooltip="https://creativecommons.org/licenses/by-sa/3.0/"/>
              </a:rPr>
              <a:t>CC BY-SA</a:t>
            </a:r>
          </a:p>
        </p:txBody>
      </p:sp>
      <p:sp>
        <p:nvSpPr>
          <p:cNvPr id="39" name="TextBox 39"/>
          <p:cNvSpPr txBox="1"/>
          <p:nvPr/>
        </p:nvSpPr>
        <p:spPr>
          <a:xfrm>
            <a:off x="2886338" y="4077494"/>
            <a:ext cx="827379" cy="243656"/>
          </a:xfrm>
          <a:prstGeom prst="rect">
            <a:avLst/>
          </a:prstGeom>
        </p:spPr>
        <p:txBody>
          <a:bodyPr lIns="0" tIns="0" rIns="0" bIns="0" rtlCol="0" anchor="t">
            <a:spAutoFit/>
          </a:bodyPr>
          <a:lstStyle/>
          <a:p>
            <a:pPr>
              <a:lnSpc>
                <a:spcPts val="1919"/>
              </a:lnSpc>
            </a:pPr>
            <a:r>
              <a:rPr lang="en-US" sz="1600" dirty="0">
                <a:solidFill>
                  <a:srgbClr val="000000"/>
                </a:solidFill>
                <a:latin typeface="Calibri (MS)"/>
                <a:ea typeface="Calibri (MS)"/>
                <a:cs typeface="Calibri (MS)"/>
                <a:sym typeface="Calibri (MS)"/>
              </a:rPr>
              <a:t>Noah F.</a:t>
            </a:r>
          </a:p>
        </p:txBody>
      </p:sp>
      <p:sp>
        <p:nvSpPr>
          <p:cNvPr id="40" name="TextBox 40"/>
          <p:cNvSpPr txBox="1"/>
          <p:nvPr/>
        </p:nvSpPr>
        <p:spPr>
          <a:xfrm>
            <a:off x="11359901" y="3357930"/>
            <a:ext cx="827379" cy="487313"/>
          </a:xfrm>
          <a:prstGeom prst="rect">
            <a:avLst/>
          </a:prstGeom>
        </p:spPr>
        <p:txBody>
          <a:bodyPr lIns="0" tIns="0" rIns="0" bIns="0" rtlCol="0" anchor="t">
            <a:spAutoFit/>
          </a:bodyPr>
          <a:lstStyle/>
          <a:p>
            <a:pPr>
              <a:lnSpc>
                <a:spcPts val="1919"/>
              </a:lnSpc>
            </a:pPr>
            <a:r>
              <a:rPr lang="en-US" sz="1600" dirty="0">
                <a:solidFill>
                  <a:srgbClr val="000000"/>
                </a:solidFill>
                <a:latin typeface="Calibri (MS)"/>
                <a:ea typeface="Calibri (MS)"/>
                <a:cs typeface="Calibri (MS)"/>
                <a:sym typeface="Calibri (MS)"/>
              </a:rPr>
              <a:t>Anissa D.</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83183" y="1496210"/>
            <a:ext cx="6652345" cy="4564982"/>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8542094" y="2923725"/>
            <a:ext cx="3513768" cy="3934275"/>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62556" y="1846507"/>
            <a:ext cx="4180296" cy="107721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Educamos en 5 conceptos simples</a:t>
            </a:r>
            <a:endParaRPr kumimoji="0" lang="en-US" sz="32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endParaRPr>
          </a:p>
        </p:txBody>
      </p:sp>
      <p:sp>
        <p:nvSpPr>
          <p:cNvPr id="7" name="TextBox 6">
            <a:extLst>
              <a:ext uri="{FF2B5EF4-FFF2-40B4-BE49-F238E27FC236}">
                <a16:creationId xmlns:a16="http://schemas.microsoft.com/office/drawing/2014/main" id="{4F9BB532-F873-EEEB-D4CC-1EC8BCB9E529}"/>
              </a:ext>
            </a:extLst>
          </p:cNvPr>
          <p:cNvSpPr txBox="1"/>
          <p:nvPr/>
        </p:nvSpPr>
        <p:spPr>
          <a:xfrm>
            <a:off x="115969" y="3306197"/>
            <a:ext cx="4180297" cy="1477328"/>
          </a:xfrm>
          <a:prstGeom prst="rect">
            <a:avLst/>
          </a:prstGeom>
          <a:noFill/>
        </p:spPr>
        <p:txBody>
          <a:bodyPr wrap="square">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Conozca su FIN y PIN</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Reducción de la responsabilidad</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La regla del 72</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Protección de ingresos</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Independencia financiera</a:t>
            </a:r>
            <a:endParaRPr kumimoji="0" lang="en-U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3407873" y="0"/>
            <a:ext cx="1069140" cy="1404744"/>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29387" y="1"/>
            <a:ext cx="1393584" cy="1353909"/>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0757002" y="1477211"/>
            <a:ext cx="1432275" cy="459469"/>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1521204" y="0"/>
            <a:ext cx="1763038" cy="1404744"/>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7275445" y="-14876"/>
            <a:ext cx="1787807" cy="1354203"/>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9136714" y="-14876"/>
            <a:ext cx="1692754" cy="1354203"/>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0842367" y="1"/>
            <a:ext cx="1346911" cy="1341609"/>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4583946" y="0"/>
            <a:ext cx="1305665" cy="1430976"/>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5963073" y="0"/>
            <a:ext cx="1281600" cy="1404602"/>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34312" y="5995917"/>
            <a:ext cx="7402530" cy="92333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8AAD9-6A5C-84DE-6D18-2B6F0E8860FB}"/>
              </a:ext>
            </a:extLst>
          </p:cNvPr>
          <p:cNvSpPr/>
          <p:nvPr/>
        </p:nvSpPr>
        <p:spPr>
          <a:xfrm>
            <a:off x="0" y="1"/>
            <a:ext cx="12192000" cy="6932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30">
              <a:lnSpc>
                <a:spcPts val="5760"/>
              </a:lnSpc>
              <a:defRPr/>
            </a:pPr>
            <a:r>
              <a:rPr lang="en-US" sz="4800" b="1" i="1">
                <a:solidFill>
                  <a:srgbClr val="FFFFFF"/>
                </a:solidFill>
                <a:latin typeface="Helvetica Bold Italics"/>
                <a:ea typeface="Helvetica Bold Italics"/>
                <a:cs typeface="Helvetica Bold Italics"/>
                <a:sym typeface="Helvetica Bold Italics"/>
              </a:rPr>
              <a:t>PASSION &amp; ACCESS!!</a:t>
            </a:r>
            <a:endParaRPr lang="en-US" sz="4800" b="1" i="1" dirty="0">
              <a:solidFill>
                <a:srgbClr val="FFFFFF"/>
              </a:solidFill>
              <a:latin typeface="Helvetica Bold Italics"/>
              <a:ea typeface="Helvetica Bold Italics"/>
              <a:cs typeface="Helvetica Bold Italics"/>
              <a:sym typeface="Helvetica Bold Italics"/>
            </a:endParaRPr>
          </a:p>
        </p:txBody>
      </p:sp>
      <p:sp>
        <p:nvSpPr>
          <p:cNvPr id="3" name="Slide Number Placeholder 1">
            <a:extLst>
              <a:ext uri="{FF2B5EF4-FFF2-40B4-BE49-F238E27FC236}">
                <a16:creationId xmlns:a16="http://schemas.microsoft.com/office/drawing/2014/main" id="{35C0666F-BAF3-4EA3-81E6-4FD93EDD53EC}"/>
              </a:ext>
            </a:extLst>
          </p:cNvPr>
          <p:cNvSpPr>
            <a:spLocks noGrp="1"/>
          </p:cNvSpPr>
          <p:nvPr>
            <p:ph type="sldNum" sz="quarter" idx="12"/>
          </p:nvPr>
        </p:nvSpPr>
        <p:spPr/>
        <p:txBody>
          <a:bodyPr/>
          <a:lstStyle/>
          <a:p>
            <a:fld id="{0FA17902-E6C7-4548-816F-3C750E8578FA}" type="slidenum">
              <a:rPr lang="en-US" smtClean="0"/>
              <a:t>6</a:t>
            </a:fld>
            <a:endParaRPr lang="en-US" dirty="0"/>
          </a:p>
        </p:txBody>
      </p:sp>
      <p:sp>
        <p:nvSpPr>
          <p:cNvPr id="8" name="TextBox 22">
            <a:extLst>
              <a:ext uri="{FF2B5EF4-FFF2-40B4-BE49-F238E27FC236}">
                <a16:creationId xmlns:a16="http://schemas.microsoft.com/office/drawing/2014/main" id="{B950991B-1366-2E45-B187-14F28C644366}"/>
              </a:ext>
            </a:extLst>
          </p:cNvPr>
          <p:cNvSpPr txBox="1">
            <a:spLocks noChangeArrowheads="1"/>
          </p:cNvSpPr>
          <p:nvPr/>
        </p:nvSpPr>
        <p:spPr bwMode="auto">
          <a:xfrm>
            <a:off x="-53009" y="6425711"/>
            <a:ext cx="12344400" cy="59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nSpc>
                <a:spcPct val="90000"/>
              </a:lnSpc>
            </a:pPr>
            <a:r>
              <a:rPr lang="es-ES" sz="1200" dirty="0">
                <a:solidFill>
                  <a:schemeClr val="tx1">
                    <a:lumMod val="50000"/>
                    <a:lumOff val="50000"/>
                  </a:schemeClr>
                </a:solidFill>
                <a:latin typeface="Arial Narrow" panose="020B0604020202020204" pitchFamily="34" charset="0"/>
                <a:cs typeface="Arial Narrow" panose="020B0604020202020204" pitchFamily="34" charset="0"/>
              </a:rPr>
              <a:t>No todos los productos y servicios están disponibles en todos los estados, territorios o el Distrito de Columbia. La capacidad de un representante para ofrecer productos de las empresas listadas está sujeta a los requisitos estatales y federales de licencias y certificaciones. Por favor, consulte las Notas Finales Importantes para más detalles sobre los acuerdos contractuales y las afiliaciones empresariales detallados anteriormente.</a:t>
            </a:r>
            <a:endParaRPr lang="en-US" sz="1200" dirty="0">
              <a:solidFill>
                <a:schemeClr val="tx1">
                  <a:lumMod val="50000"/>
                  <a:lumOff val="50000"/>
                </a:schemeClr>
              </a:solidFill>
              <a:latin typeface="Arial Narrow" panose="020B0604020202020204" pitchFamily="34" charset="0"/>
              <a:cs typeface="Arial Narrow" panose="020B0604020202020204" pitchFamily="34" charset="0"/>
            </a:endParaRPr>
          </a:p>
        </p:txBody>
      </p:sp>
      <p:pic>
        <p:nvPicPr>
          <p:cNvPr id="13" name="Picture 12">
            <a:extLst>
              <a:ext uri="{FF2B5EF4-FFF2-40B4-BE49-F238E27FC236}">
                <a16:creationId xmlns:a16="http://schemas.microsoft.com/office/drawing/2014/main" id="{3BB6594C-0C94-4F8F-D558-67B128164373}"/>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474895"/>
            <a:ext cx="12141200" cy="5983120"/>
          </a:xfrm>
          <a:prstGeom prst="rect">
            <a:avLst/>
          </a:prstGeom>
        </p:spPr>
      </p:pic>
      <p:sp>
        <p:nvSpPr>
          <p:cNvPr id="4" name="Oval 3">
            <a:extLst>
              <a:ext uri="{FF2B5EF4-FFF2-40B4-BE49-F238E27FC236}">
                <a16:creationId xmlns:a16="http://schemas.microsoft.com/office/drawing/2014/main" id="{EF59EBB0-D749-E815-FDF1-F7B1A049E42F}"/>
              </a:ext>
            </a:extLst>
          </p:cNvPr>
          <p:cNvSpPr/>
          <p:nvPr/>
        </p:nvSpPr>
        <p:spPr>
          <a:xfrm>
            <a:off x="3911600" y="2879124"/>
            <a:ext cx="4216400" cy="1320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a:p>
            <a:pPr algn="ctr"/>
            <a:endParaRPr lang="en-US" sz="1200" b="1" dirty="0">
              <a:solidFill>
                <a:schemeClr val="bg1"/>
              </a:solidFill>
            </a:endParaRPr>
          </a:p>
          <a:p>
            <a:pPr algn="ctr"/>
            <a:endParaRPr lang="en-US" sz="1200" b="1" dirty="0">
              <a:solidFill>
                <a:schemeClr val="bg1"/>
              </a:solidFill>
              <a:latin typeface="Helvetica" panose="020B0604020202020204" pitchFamily="34" charset="0"/>
              <a:cs typeface="Helvetica" panose="020B0604020202020204" pitchFamily="34" charset="0"/>
            </a:endParaRPr>
          </a:p>
          <a:p>
            <a:pPr algn="ctr"/>
            <a:r>
              <a:rPr lang="en-US" sz="1200" b="1" dirty="0">
                <a:solidFill>
                  <a:schemeClr val="bg1"/>
                </a:solidFill>
                <a:latin typeface="Helvetica" panose="020B0604020202020204" pitchFamily="34" charset="0"/>
                <a:cs typeface="Helvetica" panose="020B0604020202020204" pitchFamily="34" charset="0"/>
              </a:rPr>
              <a:t>Franchise Companies</a:t>
            </a:r>
          </a:p>
          <a:p>
            <a:pPr algn="ctr"/>
            <a:r>
              <a:rPr lang="en-US" sz="1200" b="1" dirty="0">
                <a:solidFill>
                  <a:schemeClr val="bg1"/>
                </a:solidFill>
                <a:latin typeface="Helvetica" panose="020B0604020202020204" pitchFamily="34" charset="0"/>
                <a:cs typeface="Helvetica" panose="020B0604020202020204" pitchFamily="34" charset="0"/>
              </a:rPr>
              <a:t>McDonalds &amp; Chic-Fil-a</a:t>
            </a:r>
          </a:p>
        </p:txBody>
      </p:sp>
      <p:sp>
        <p:nvSpPr>
          <p:cNvPr id="7" name="TextBox 6">
            <a:extLst>
              <a:ext uri="{FF2B5EF4-FFF2-40B4-BE49-F238E27FC236}">
                <a16:creationId xmlns:a16="http://schemas.microsoft.com/office/drawing/2014/main" id="{82818C5D-266F-317B-FECF-FF0AAD8D84D2}"/>
              </a:ext>
            </a:extLst>
          </p:cNvPr>
          <p:cNvSpPr txBox="1"/>
          <p:nvPr/>
        </p:nvSpPr>
        <p:spPr>
          <a:xfrm>
            <a:off x="4622800" y="3035568"/>
            <a:ext cx="2794000" cy="461665"/>
          </a:xfrm>
          <a:prstGeom prst="rect">
            <a:avLst/>
          </a:prstGeom>
          <a:noFill/>
        </p:spPr>
        <p:txBody>
          <a:bodyPr wrap="square" rtlCol="0">
            <a:spAutoFit/>
          </a:bodyPr>
          <a:lstStyle/>
          <a:p>
            <a:pPr algn="ctr"/>
            <a:r>
              <a:rPr lang="en-US" sz="1200" b="1" dirty="0">
                <a:solidFill>
                  <a:schemeClr val="bg1"/>
                </a:solidFill>
                <a:latin typeface="Helvetica" panose="020B0604020202020204" pitchFamily="34" charset="0"/>
                <a:cs typeface="Helvetica" panose="020B0604020202020204" pitchFamily="34" charset="0"/>
              </a:rPr>
              <a:t>Distribution Companies</a:t>
            </a:r>
          </a:p>
          <a:p>
            <a:pPr algn="ctr"/>
            <a:r>
              <a:rPr lang="en-US" sz="1200" b="1" dirty="0">
                <a:solidFill>
                  <a:schemeClr val="bg1"/>
                </a:solidFill>
                <a:latin typeface="Helvetica" panose="020B0604020202020204" pitchFamily="34" charset="0"/>
                <a:cs typeface="Helvetica" panose="020B0604020202020204" pitchFamily="34" charset="0"/>
              </a:rPr>
              <a:t>Walmart &amp; Amazon</a:t>
            </a:r>
            <a:r>
              <a:rPr lang="en-US" sz="1200" b="1" dirty="0">
                <a:solidFill>
                  <a:schemeClr val="bg1"/>
                </a:solidFill>
              </a:rPr>
              <a:t> </a:t>
            </a:r>
          </a:p>
        </p:txBody>
      </p:sp>
      <p:sp>
        <p:nvSpPr>
          <p:cNvPr id="9" name="TextBox 8">
            <a:extLst>
              <a:ext uri="{FF2B5EF4-FFF2-40B4-BE49-F238E27FC236}">
                <a16:creationId xmlns:a16="http://schemas.microsoft.com/office/drawing/2014/main" id="{9A3B55C4-6376-6C67-A4E9-D79498C58A97}"/>
              </a:ext>
            </a:extLst>
          </p:cNvPr>
          <p:cNvSpPr txBox="1"/>
          <p:nvPr/>
        </p:nvSpPr>
        <p:spPr>
          <a:xfrm>
            <a:off x="3830370" y="-43717"/>
            <a:ext cx="4941353" cy="707886"/>
          </a:xfrm>
          <a:prstGeom prst="rect">
            <a:avLst/>
          </a:prstGeom>
          <a:noFill/>
        </p:spPr>
        <p:txBody>
          <a:bodyPr wrap="none" rtlCol="0">
            <a:spAutoFit/>
          </a:bodyPr>
          <a:lstStyle/>
          <a:p>
            <a:r>
              <a:rPr lang="en-US" sz="4000" b="1" dirty="0">
                <a:latin typeface="Helvetica" panose="020B0604020202020204" pitchFamily="34" charset="0"/>
                <a:cs typeface="Helvetica" panose="020B0604020202020204" pitchFamily="34" charset="0"/>
              </a:rPr>
              <a:t>PASIÓN &amp; ACCESO</a:t>
            </a:r>
          </a:p>
        </p:txBody>
      </p:sp>
    </p:spTree>
    <p:extLst>
      <p:ext uri="{BB962C8B-B14F-4D97-AF65-F5344CB8AC3E}">
        <p14:creationId xmlns:p14="http://schemas.microsoft.com/office/powerpoint/2010/main" val="60231998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638" y="2577494"/>
            <a:ext cx="5492899" cy="1092863"/>
          </a:xfrm>
          <a:prstGeom prst="rect">
            <a:avLst/>
          </a:prstGeom>
        </p:spPr>
        <p:txBody>
          <a:bodyPr lIns="0" tIns="0" rIns="0" bIns="0" rtlCol="0" anchor="t">
            <a:spAutoFit/>
          </a:bodyPr>
          <a:lstStyle/>
          <a:p>
            <a:pPr>
              <a:lnSpc>
                <a:spcPts val="2880"/>
              </a:lnSpc>
            </a:pPr>
            <a:r>
              <a:rPr lang="es-ES" sz="2400" b="1" dirty="0">
                <a:solidFill>
                  <a:srgbClr val="262626"/>
                </a:solidFill>
                <a:latin typeface="Helvetica Bold"/>
                <a:ea typeface="Helvetica Bold"/>
                <a:cs typeface="Helvetica Bold"/>
                <a:sym typeface="Helvetica Bold"/>
              </a:rPr>
              <a:t>¿CUÁNTO DINERO NECESITAS PARA MANTENER TU ESTILO DE VIDA Y NO TENER QUE TRABAJAR?</a:t>
            </a:r>
            <a:endParaRPr lang="en-US" sz="2400" b="1" dirty="0">
              <a:solidFill>
                <a:srgbClr val="262626"/>
              </a:solidFill>
              <a:latin typeface="Helvetica Bold"/>
              <a:ea typeface="Helvetica Bold"/>
              <a:cs typeface="Helvetica Bold"/>
              <a:sym typeface="Helvetica Bold"/>
            </a:endParaRPr>
          </a:p>
        </p:txBody>
      </p:sp>
      <p:grpSp>
        <p:nvGrpSpPr>
          <p:cNvPr id="3" name="Group 3"/>
          <p:cNvGrpSpPr/>
          <p:nvPr/>
        </p:nvGrpSpPr>
        <p:grpSpPr>
          <a:xfrm>
            <a:off x="228387" y="1096287"/>
            <a:ext cx="2427036" cy="787347"/>
            <a:chOff x="0" y="0"/>
            <a:chExt cx="4854072" cy="1574694"/>
          </a:xfrm>
        </p:grpSpPr>
        <p:sp>
          <p:nvSpPr>
            <p:cNvPr id="4" name="Freeform 4"/>
            <p:cNvSpPr/>
            <p:nvPr/>
          </p:nvSpPr>
          <p:spPr>
            <a:xfrm>
              <a:off x="12700" y="12700"/>
              <a:ext cx="4828667" cy="1549273"/>
            </a:xfrm>
            <a:custGeom>
              <a:avLst/>
              <a:gdLst/>
              <a:ahLst/>
              <a:cxnLst/>
              <a:rect l="l" t="t" r="r" b="b"/>
              <a:pathLst>
                <a:path w="4828667" h="1549273">
                  <a:moveTo>
                    <a:pt x="0" y="154940"/>
                  </a:moveTo>
                  <a:cubicBezTo>
                    <a:pt x="0" y="69342"/>
                    <a:pt x="70104" y="0"/>
                    <a:pt x="156591" y="0"/>
                  </a:cubicBezTo>
                  <a:lnTo>
                    <a:pt x="4672076" y="0"/>
                  </a:lnTo>
                  <a:cubicBezTo>
                    <a:pt x="4758563" y="0"/>
                    <a:pt x="4828667" y="69342"/>
                    <a:pt x="4828667" y="154940"/>
                  </a:cubicBezTo>
                  <a:lnTo>
                    <a:pt x="4828667" y="1394333"/>
                  </a:lnTo>
                  <a:cubicBezTo>
                    <a:pt x="4828667" y="1479931"/>
                    <a:pt x="4758563" y="1549273"/>
                    <a:pt x="4672076" y="1549273"/>
                  </a:cubicBezTo>
                  <a:lnTo>
                    <a:pt x="156591" y="1549273"/>
                  </a:lnTo>
                  <a:cubicBezTo>
                    <a:pt x="70104" y="1549273"/>
                    <a:pt x="0" y="1479931"/>
                    <a:pt x="0" y="1394333"/>
                  </a:cubicBezTo>
                  <a:close/>
                </a:path>
              </a:pathLst>
            </a:custGeom>
            <a:solidFill>
              <a:srgbClr val="4472C4"/>
            </a:solidFill>
            <a:ln w="12700">
              <a:solidFill>
                <a:srgbClr val="000000"/>
              </a:solidFill>
            </a:ln>
          </p:spPr>
          <p:txBody>
            <a:bodyPr/>
            <a:lstStyle/>
            <a:p>
              <a:endParaRPr lang="en-US" sz="1200"/>
            </a:p>
          </p:txBody>
        </p:sp>
        <p:sp>
          <p:nvSpPr>
            <p:cNvPr id="5" name="Freeform 5"/>
            <p:cNvSpPr/>
            <p:nvPr/>
          </p:nvSpPr>
          <p:spPr>
            <a:xfrm>
              <a:off x="0" y="0"/>
              <a:ext cx="4854067" cy="1574673"/>
            </a:xfrm>
            <a:custGeom>
              <a:avLst/>
              <a:gdLst/>
              <a:ahLst/>
              <a:cxnLst/>
              <a:rect l="l" t="t" r="r" b="b"/>
              <a:pathLst>
                <a:path w="4854067" h="1574673">
                  <a:moveTo>
                    <a:pt x="0" y="167640"/>
                  </a:moveTo>
                  <a:cubicBezTo>
                    <a:pt x="0" y="74930"/>
                    <a:pt x="75946" y="0"/>
                    <a:pt x="169291" y="0"/>
                  </a:cubicBezTo>
                  <a:lnTo>
                    <a:pt x="4684776" y="0"/>
                  </a:lnTo>
                  <a:lnTo>
                    <a:pt x="4684776" y="12700"/>
                  </a:lnTo>
                  <a:lnTo>
                    <a:pt x="4684776" y="0"/>
                  </a:lnTo>
                  <a:cubicBezTo>
                    <a:pt x="4778121" y="0"/>
                    <a:pt x="4854067" y="74930"/>
                    <a:pt x="4854067" y="167640"/>
                  </a:cubicBezTo>
                  <a:lnTo>
                    <a:pt x="4841367" y="167640"/>
                  </a:lnTo>
                  <a:lnTo>
                    <a:pt x="4854067" y="167640"/>
                  </a:lnTo>
                  <a:lnTo>
                    <a:pt x="4854067" y="1407033"/>
                  </a:lnTo>
                  <a:lnTo>
                    <a:pt x="4841367" y="1407033"/>
                  </a:lnTo>
                  <a:lnTo>
                    <a:pt x="4854067" y="1407033"/>
                  </a:lnTo>
                  <a:cubicBezTo>
                    <a:pt x="4854067" y="1499743"/>
                    <a:pt x="4778121" y="1574673"/>
                    <a:pt x="4684776" y="1574673"/>
                  </a:cubicBezTo>
                  <a:lnTo>
                    <a:pt x="4684776" y="1561973"/>
                  </a:lnTo>
                  <a:lnTo>
                    <a:pt x="4684776" y="1574673"/>
                  </a:lnTo>
                  <a:lnTo>
                    <a:pt x="169291" y="1574673"/>
                  </a:lnTo>
                  <a:lnTo>
                    <a:pt x="169291" y="1561973"/>
                  </a:lnTo>
                  <a:lnTo>
                    <a:pt x="169291" y="1574673"/>
                  </a:lnTo>
                  <a:cubicBezTo>
                    <a:pt x="75946" y="1574673"/>
                    <a:pt x="0" y="1499743"/>
                    <a:pt x="0" y="1407033"/>
                  </a:cubicBezTo>
                  <a:lnTo>
                    <a:pt x="0" y="167640"/>
                  </a:lnTo>
                  <a:lnTo>
                    <a:pt x="12700" y="167640"/>
                  </a:lnTo>
                  <a:lnTo>
                    <a:pt x="0" y="167640"/>
                  </a:lnTo>
                  <a:moveTo>
                    <a:pt x="25400" y="167640"/>
                  </a:moveTo>
                  <a:lnTo>
                    <a:pt x="25400" y="1407033"/>
                  </a:lnTo>
                  <a:lnTo>
                    <a:pt x="12700" y="1407033"/>
                  </a:lnTo>
                  <a:lnTo>
                    <a:pt x="25400" y="1407033"/>
                  </a:lnTo>
                  <a:cubicBezTo>
                    <a:pt x="25400" y="1485392"/>
                    <a:pt x="89662" y="1549273"/>
                    <a:pt x="169291" y="1549273"/>
                  </a:cubicBezTo>
                  <a:lnTo>
                    <a:pt x="4684776" y="1549273"/>
                  </a:lnTo>
                  <a:cubicBezTo>
                    <a:pt x="4764405" y="1549273"/>
                    <a:pt x="4828667" y="1485519"/>
                    <a:pt x="4828667" y="1407033"/>
                  </a:cubicBezTo>
                  <a:lnTo>
                    <a:pt x="4828667" y="167640"/>
                  </a:lnTo>
                  <a:cubicBezTo>
                    <a:pt x="4828667" y="89281"/>
                    <a:pt x="4764405" y="25400"/>
                    <a:pt x="4684776" y="25400"/>
                  </a:cubicBezTo>
                  <a:lnTo>
                    <a:pt x="169291" y="25400"/>
                  </a:lnTo>
                  <a:lnTo>
                    <a:pt x="169291" y="12700"/>
                  </a:lnTo>
                  <a:lnTo>
                    <a:pt x="169291" y="25400"/>
                  </a:lnTo>
                  <a:cubicBezTo>
                    <a:pt x="89662" y="25400"/>
                    <a:pt x="25400" y="89154"/>
                    <a:pt x="25400" y="167640"/>
                  </a:cubicBezTo>
                  <a:close/>
                </a:path>
              </a:pathLst>
            </a:custGeom>
            <a:solidFill>
              <a:srgbClr val="FFFFFF"/>
            </a:solidFill>
            <a:ln w="12700">
              <a:solidFill>
                <a:srgbClr val="000000"/>
              </a:solidFill>
            </a:ln>
          </p:spPr>
          <p:txBody>
            <a:bodyPr/>
            <a:lstStyle/>
            <a:p>
              <a:endParaRPr lang="en-US" sz="1200"/>
            </a:p>
          </p:txBody>
        </p:sp>
      </p:grpSp>
      <p:grpSp>
        <p:nvGrpSpPr>
          <p:cNvPr id="6" name="Group 6"/>
          <p:cNvGrpSpPr/>
          <p:nvPr/>
        </p:nvGrpSpPr>
        <p:grpSpPr>
          <a:xfrm>
            <a:off x="410224" y="1269033"/>
            <a:ext cx="2427036" cy="787347"/>
            <a:chOff x="0" y="0"/>
            <a:chExt cx="4854072" cy="1574694"/>
          </a:xfrm>
        </p:grpSpPr>
        <p:sp>
          <p:nvSpPr>
            <p:cNvPr id="7" name="Freeform 7"/>
            <p:cNvSpPr/>
            <p:nvPr/>
          </p:nvSpPr>
          <p:spPr>
            <a:xfrm>
              <a:off x="12700" y="12700"/>
              <a:ext cx="4828667" cy="1549273"/>
            </a:xfrm>
            <a:custGeom>
              <a:avLst/>
              <a:gdLst/>
              <a:ahLst/>
              <a:cxnLst/>
              <a:rect l="l" t="t" r="r" b="b"/>
              <a:pathLst>
                <a:path w="4828667" h="1549273">
                  <a:moveTo>
                    <a:pt x="0" y="154940"/>
                  </a:moveTo>
                  <a:cubicBezTo>
                    <a:pt x="0" y="69342"/>
                    <a:pt x="70104" y="0"/>
                    <a:pt x="156591" y="0"/>
                  </a:cubicBezTo>
                  <a:lnTo>
                    <a:pt x="4672076" y="0"/>
                  </a:lnTo>
                  <a:cubicBezTo>
                    <a:pt x="4758563" y="0"/>
                    <a:pt x="4828667" y="69342"/>
                    <a:pt x="4828667" y="154940"/>
                  </a:cubicBezTo>
                  <a:lnTo>
                    <a:pt x="4828667" y="1394333"/>
                  </a:lnTo>
                  <a:cubicBezTo>
                    <a:pt x="4828667" y="1479931"/>
                    <a:pt x="4758563" y="1549273"/>
                    <a:pt x="4672076" y="1549273"/>
                  </a:cubicBezTo>
                  <a:lnTo>
                    <a:pt x="156591" y="1549273"/>
                  </a:lnTo>
                  <a:cubicBezTo>
                    <a:pt x="70104" y="1549273"/>
                    <a:pt x="0" y="1479931"/>
                    <a:pt x="0" y="1394333"/>
                  </a:cubicBezTo>
                  <a:close/>
                </a:path>
              </a:pathLst>
            </a:custGeom>
            <a:solidFill>
              <a:srgbClr val="FFFFFF">
                <a:alpha val="80784"/>
              </a:srgbClr>
            </a:solidFill>
            <a:ln w="12700">
              <a:solidFill>
                <a:srgbClr val="000000"/>
              </a:solidFill>
            </a:ln>
          </p:spPr>
          <p:txBody>
            <a:bodyPr/>
            <a:lstStyle/>
            <a:p>
              <a:endParaRPr lang="en-US" sz="1200"/>
            </a:p>
          </p:txBody>
        </p:sp>
        <p:sp>
          <p:nvSpPr>
            <p:cNvPr id="8" name="Freeform 8"/>
            <p:cNvSpPr/>
            <p:nvPr/>
          </p:nvSpPr>
          <p:spPr>
            <a:xfrm>
              <a:off x="0" y="0"/>
              <a:ext cx="4854067" cy="1574673"/>
            </a:xfrm>
            <a:custGeom>
              <a:avLst/>
              <a:gdLst/>
              <a:ahLst/>
              <a:cxnLst/>
              <a:rect l="l" t="t" r="r" b="b"/>
              <a:pathLst>
                <a:path w="4854067" h="1574673">
                  <a:moveTo>
                    <a:pt x="0" y="167640"/>
                  </a:moveTo>
                  <a:cubicBezTo>
                    <a:pt x="0" y="74930"/>
                    <a:pt x="75946" y="0"/>
                    <a:pt x="169291" y="0"/>
                  </a:cubicBezTo>
                  <a:lnTo>
                    <a:pt x="4684776" y="0"/>
                  </a:lnTo>
                  <a:lnTo>
                    <a:pt x="4684776" y="12700"/>
                  </a:lnTo>
                  <a:lnTo>
                    <a:pt x="4684776" y="0"/>
                  </a:lnTo>
                  <a:cubicBezTo>
                    <a:pt x="4778121" y="0"/>
                    <a:pt x="4854067" y="74930"/>
                    <a:pt x="4854067" y="167640"/>
                  </a:cubicBezTo>
                  <a:lnTo>
                    <a:pt x="4841367" y="167640"/>
                  </a:lnTo>
                  <a:lnTo>
                    <a:pt x="4854067" y="167640"/>
                  </a:lnTo>
                  <a:lnTo>
                    <a:pt x="4854067" y="1407033"/>
                  </a:lnTo>
                  <a:lnTo>
                    <a:pt x="4841367" y="1407033"/>
                  </a:lnTo>
                  <a:lnTo>
                    <a:pt x="4854067" y="1407033"/>
                  </a:lnTo>
                  <a:cubicBezTo>
                    <a:pt x="4854067" y="1499743"/>
                    <a:pt x="4778121" y="1574673"/>
                    <a:pt x="4684776" y="1574673"/>
                  </a:cubicBezTo>
                  <a:lnTo>
                    <a:pt x="4684776" y="1561973"/>
                  </a:lnTo>
                  <a:lnTo>
                    <a:pt x="4684776" y="1574673"/>
                  </a:lnTo>
                  <a:lnTo>
                    <a:pt x="169291" y="1574673"/>
                  </a:lnTo>
                  <a:lnTo>
                    <a:pt x="169291" y="1561973"/>
                  </a:lnTo>
                  <a:lnTo>
                    <a:pt x="169291" y="1574673"/>
                  </a:lnTo>
                  <a:cubicBezTo>
                    <a:pt x="75946" y="1574673"/>
                    <a:pt x="0" y="1499743"/>
                    <a:pt x="0" y="1407033"/>
                  </a:cubicBezTo>
                  <a:lnTo>
                    <a:pt x="0" y="167640"/>
                  </a:lnTo>
                  <a:lnTo>
                    <a:pt x="12700" y="167640"/>
                  </a:lnTo>
                  <a:lnTo>
                    <a:pt x="0" y="167640"/>
                  </a:lnTo>
                  <a:moveTo>
                    <a:pt x="25400" y="167640"/>
                  </a:moveTo>
                  <a:lnTo>
                    <a:pt x="25400" y="1407033"/>
                  </a:lnTo>
                  <a:lnTo>
                    <a:pt x="12700" y="1407033"/>
                  </a:lnTo>
                  <a:lnTo>
                    <a:pt x="25400" y="1407033"/>
                  </a:lnTo>
                  <a:cubicBezTo>
                    <a:pt x="25400" y="1485392"/>
                    <a:pt x="89662" y="1549273"/>
                    <a:pt x="169291" y="1549273"/>
                  </a:cubicBezTo>
                  <a:lnTo>
                    <a:pt x="4684776" y="1549273"/>
                  </a:lnTo>
                  <a:cubicBezTo>
                    <a:pt x="4764405" y="1549273"/>
                    <a:pt x="4828667" y="1485519"/>
                    <a:pt x="4828667" y="1407033"/>
                  </a:cubicBezTo>
                  <a:lnTo>
                    <a:pt x="4828667" y="167640"/>
                  </a:lnTo>
                  <a:cubicBezTo>
                    <a:pt x="4828667" y="89281"/>
                    <a:pt x="4764405" y="25400"/>
                    <a:pt x="4684776" y="25400"/>
                  </a:cubicBezTo>
                  <a:lnTo>
                    <a:pt x="169291" y="25400"/>
                  </a:lnTo>
                  <a:lnTo>
                    <a:pt x="169291" y="12700"/>
                  </a:lnTo>
                  <a:lnTo>
                    <a:pt x="169291" y="25400"/>
                  </a:lnTo>
                  <a:cubicBezTo>
                    <a:pt x="89662" y="25400"/>
                    <a:pt x="25400" y="89154"/>
                    <a:pt x="25400" y="167640"/>
                  </a:cubicBezTo>
                  <a:close/>
                </a:path>
              </a:pathLst>
            </a:custGeom>
            <a:solidFill>
              <a:srgbClr val="4472C4"/>
            </a:solidFill>
            <a:ln w="12700">
              <a:solidFill>
                <a:srgbClr val="000000"/>
              </a:solidFill>
            </a:ln>
          </p:spPr>
          <p:txBody>
            <a:bodyPr/>
            <a:lstStyle/>
            <a:p>
              <a:endParaRPr lang="en-US" sz="1200"/>
            </a:p>
          </p:txBody>
        </p:sp>
      </p:grpSp>
      <p:grpSp>
        <p:nvGrpSpPr>
          <p:cNvPr id="9" name="Group 9"/>
          <p:cNvGrpSpPr/>
          <p:nvPr/>
        </p:nvGrpSpPr>
        <p:grpSpPr>
          <a:xfrm>
            <a:off x="432914" y="1291722"/>
            <a:ext cx="2381658" cy="741969"/>
            <a:chOff x="0" y="0"/>
            <a:chExt cx="4763316" cy="1483938"/>
          </a:xfrm>
        </p:grpSpPr>
        <p:sp>
          <p:nvSpPr>
            <p:cNvPr id="10" name="Freeform 10"/>
            <p:cNvSpPr/>
            <p:nvPr/>
          </p:nvSpPr>
          <p:spPr>
            <a:xfrm>
              <a:off x="0" y="0"/>
              <a:ext cx="4763316" cy="1483938"/>
            </a:xfrm>
            <a:custGeom>
              <a:avLst/>
              <a:gdLst/>
              <a:ahLst/>
              <a:cxnLst/>
              <a:rect l="l" t="t" r="r" b="b"/>
              <a:pathLst>
                <a:path w="4763316" h="1483938">
                  <a:moveTo>
                    <a:pt x="0" y="0"/>
                  </a:moveTo>
                  <a:lnTo>
                    <a:pt x="4763316" y="0"/>
                  </a:lnTo>
                  <a:lnTo>
                    <a:pt x="4763316" y="1483938"/>
                  </a:lnTo>
                  <a:lnTo>
                    <a:pt x="0" y="1483938"/>
                  </a:lnTo>
                  <a:close/>
                </a:path>
              </a:pathLst>
            </a:custGeom>
            <a:solidFill>
              <a:srgbClr val="000000">
                <a:alpha val="0"/>
              </a:srgbClr>
            </a:solidFill>
          </p:spPr>
          <p:txBody>
            <a:bodyPr/>
            <a:lstStyle/>
            <a:p>
              <a:endParaRPr lang="en-US" sz="1200"/>
            </a:p>
          </p:txBody>
        </p:sp>
        <p:sp>
          <p:nvSpPr>
            <p:cNvPr id="11" name="TextBox 11"/>
            <p:cNvSpPr txBox="1"/>
            <p:nvPr/>
          </p:nvSpPr>
          <p:spPr>
            <a:xfrm>
              <a:off x="0" y="38100"/>
              <a:ext cx="4763316" cy="1445838"/>
            </a:xfrm>
            <a:prstGeom prst="rect">
              <a:avLst/>
            </a:prstGeom>
          </p:spPr>
          <p:txBody>
            <a:bodyPr lIns="0" tIns="0" rIns="0" bIns="0" rtlCol="0" anchor="ctr"/>
            <a:lstStyle/>
            <a:p>
              <a:pPr algn="ctr">
                <a:lnSpc>
                  <a:spcPts val="6480"/>
                </a:lnSpc>
              </a:pPr>
              <a:r>
                <a:rPr lang="en-US" sz="6000">
                  <a:solidFill>
                    <a:srgbClr val="000000"/>
                  </a:solidFill>
                  <a:latin typeface="Helvetica"/>
                  <a:ea typeface="Helvetica"/>
                  <a:cs typeface="Helvetica"/>
                  <a:sym typeface="Helvetica"/>
                </a:rPr>
                <a:t>F.I.N</a:t>
              </a:r>
            </a:p>
          </p:txBody>
        </p:sp>
      </p:grpSp>
      <p:grpSp>
        <p:nvGrpSpPr>
          <p:cNvPr id="12" name="Group 12"/>
          <p:cNvGrpSpPr/>
          <p:nvPr/>
        </p:nvGrpSpPr>
        <p:grpSpPr>
          <a:xfrm>
            <a:off x="3130550" y="1136078"/>
            <a:ext cx="2422061" cy="1051909"/>
            <a:chOff x="0" y="0"/>
            <a:chExt cx="4844122" cy="2103818"/>
          </a:xfrm>
        </p:grpSpPr>
        <p:sp>
          <p:nvSpPr>
            <p:cNvPr id="13" name="Freeform 13"/>
            <p:cNvSpPr/>
            <p:nvPr/>
          </p:nvSpPr>
          <p:spPr>
            <a:xfrm>
              <a:off x="12700" y="12700"/>
              <a:ext cx="4818761" cy="2078482"/>
            </a:xfrm>
            <a:custGeom>
              <a:avLst/>
              <a:gdLst/>
              <a:ahLst/>
              <a:cxnLst/>
              <a:rect l="l" t="t" r="r" b="b"/>
              <a:pathLst>
                <a:path w="4818761" h="2078482">
                  <a:moveTo>
                    <a:pt x="0" y="207899"/>
                  </a:moveTo>
                  <a:cubicBezTo>
                    <a:pt x="0" y="93091"/>
                    <a:pt x="93726" y="0"/>
                    <a:pt x="209296" y="0"/>
                  </a:cubicBezTo>
                  <a:lnTo>
                    <a:pt x="4609465" y="0"/>
                  </a:lnTo>
                  <a:cubicBezTo>
                    <a:pt x="4725035" y="0"/>
                    <a:pt x="4818761" y="93091"/>
                    <a:pt x="4818761" y="207899"/>
                  </a:cubicBezTo>
                  <a:lnTo>
                    <a:pt x="4818761" y="1870583"/>
                  </a:lnTo>
                  <a:cubicBezTo>
                    <a:pt x="4818761" y="1985391"/>
                    <a:pt x="4725035" y="2078482"/>
                    <a:pt x="4609465" y="2078482"/>
                  </a:cubicBezTo>
                  <a:lnTo>
                    <a:pt x="209296" y="2078482"/>
                  </a:lnTo>
                  <a:cubicBezTo>
                    <a:pt x="93726" y="2078355"/>
                    <a:pt x="0" y="1985391"/>
                    <a:pt x="0" y="1870583"/>
                  </a:cubicBezTo>
                  <a:close/>
                </a:path>
              </a:pathLst>
            </a:custGeom>
            <a:solidFill>
              <a:srgbClr val="4472C4"/>
            </a:solidFill>
            <a:ln w="12700">
              <a:solidFill>
                <a:srgbClr val="000000"/>
              </a:solidFill>
            </a:ln>
          </p:spPr>
          <p:txBody>
            <a:bodyPr/>
            <a:lstStyle/>
            <a:p>
              <a:endParaRPr lang="en-US" sz="1200"/>
            </a:p>
          </p:txBody>
        </p:sp>
        <p:sp>
          <p:nvSpPr>
            <p:cNvPr id="14" name="Freeform 14"/>
            <p:cNvSpPr/>
            <p:nvPr/>
          </p:nvSpPr>
          <p:spPr>
            <a:xfrm>
              <a:off x="0" y="0"/>
              <a:ext cx="4844161" cy="2103882"/>
            </a:xfrm>
            <a:custGeom>
              <a:avLst/>
              <a:gdLst/>
              <a:ahLst/>
              <a:cxnLst/>
              <a:rect l="l" t="t" r="r" b="b"/>
              <a:pathLst>
                <a:path w="4844161" h="2103882">
                  <a:moveTo>
                    <a:pt x="0" y="220599"/>
                  </a:moveTo>
                  <a:cubicBezTo>
                    <a:pt x="0" y="98679"/>
                    <a:pt x="99441" y="0"/>
                    <a:pt x="221996" y="0"/>
                  </a:cubicBezTo>
                  <a:lnTo>
                    <a:pt x="4622165" y="0"/>
                  </a:lnTo>
                  <a:lnTo>
                    <a:pt x="4622165" y="12700"/>
                  </a:lnTo>
                  <a:lnTo>
                    <a:pt x="4622165" y="0"/>
                  </a:lnTo>
                  <a:cubicBezTo>
                    <a:pt x="4744720" y="0"/>
                    <a:pt x="4844161" y="98679"/>
                    <a:pt x="4844161" y="220599"/>
                  </a:cubicBezTo>
                  <a:lnTo>
                    <a:pt x="4831461" y="220599"/>
                  </a:lnTo>
                  <a:lnTo>
                    <a:pt x="4844161" y="220599"/>
                  </a:lnTo>
                  <a:lnTo>
                    <a:pt x="4844161" y="1883283"/>
                  </a:lnTo>
                  <a:lnTo>
                    <a:pt x="4831461" y="1883283"/>
                  </a:lnTo>
                  <a:lnTo>
                    <a:pt x="4844161" y="1883283"/>
                  </a:lnTo>
                  <a:cubicBezTo>
                    <a:pt x="4844161" y="2005203"/>
                    <a:pt x="4744720" y="2103882"/>
                    <a:pt x="4622165" y="2103882"/>
                  </a:cubicBezTo>
                  <a:lnTo>
                    <a:pt x="4622165" y="2091182"/>
                  </a:lnTo>
                  <a:lnTo>
                    <a:pt x="4622165" y="2103882"/>
                  </a:lnTo>
                  <a:lnTo>
                    <a:pt x="221996" y="2103882"/>
                  </a:lnTo>
                  <a:lnTo>
                    <a:pt x="221996" y="2091182"/>
                  </a:lnTo>
                  <a:lnTo>
                    <a:pt x="221996" y="2103882"/>
                  </a:lnTo>
                  <a:cubicBezTo>
                    <a:pt x="99441" y="2103755"/>
                    <a:pt x="0" y="2005203"/>
                    <a:pt x="0" y="1883283"/>
                  </a:cubicBezTo>
                  <a:lnTo>
                    <a:pt x="0" y="220599"/>
                  </a:lnTo>
                  <a:lnTo>
                    <a:pt x="12700" y="220599"/>
                  </a:lnTo>
                  <a:lnTo>
                    <a:pt x="0" y="220599"/>
                  </a:lnTo>
                  <a:moveTo>
                    <a:pt x="25400" y="220599"/>
                  </a:moveTo>
                  <a:lnTo>
                    <a:pt x="25400" y="1883283"/>
                  </a:lnTo>
                  <a:lnTo>
                    <a:pt x="12700" y="1883283"/>
                  </a:lnTo>
                  <a:lnTo>
                    <a:pt x="25400" y="1883283"/>
                  </a:lnTo>
                  <a:cubicBezTo>
                    <a:pt x="25400" y="1990979"/>
                    <a:pt x="113284" y="2078482"/>
                    <a:pt x="221996" y="2078482"/>
                  </a:cubicBezTo>
                  <a:lnTo>
                    <a:pt x="4622165" y="2078482"/>
                  </a:lnTo>
                  <a:cubicBezTo>
                    <a:pt x="4730877" y="2078482"/>
                    <a:pt x="4818761" y="1990979"/>
                    <a:pt x="4818761" y="1883283"/>
                  </a:cubicBezTo>
                  <a:lnTo>
                    <a:pt x="4818761" y="220599"/>
                  </a:lnTo>
                  <a:cubicBezTo>
                    <a:pt x="4818761" y="112903"/>
                    <a:pt x="4730750" y="25400"/>
                    <a:pt x="4622165" y="25400"/>
                  </a:cubicBezTo>
                  <a:lnTo>
                    <a:pt x="221996" y="25400"/>
                  </a:lnTo>
                  <a:lnTo>
                    <a:pt x="221996" y="12700"/>
                  </a:lnTo>
                  <a:lnTo>
                    <a:pt x="221996" y="25400"/>
                  </a:lnTo>
                  <a:cubicBezTo>
                    <a:pt x="113284" y="25400"/>
                    <a:pt x="25400" y="112903"/>
                    <a:pt x="25400" y="220599"/>
                  </a:cubicBezTo>
                  <a:close/>
                </a:path>
              </a:pathLst>
            </a:custGeom>
            <a:solidFill>
              <a:srgbClr val="FFFFFF"/>
            </a:solidFill>
            <a:ln w="12700">
              <a:solidFill>
                <a:srgbClr val="000000"/>
              </a:solidFill>
            </a:ln>
          </p:spPr>
          <p:txBody>
            <a:bodyPr/>
            <a:lstStyle/>
            <a:p>
              <a:endParaRPr lang="en-US" sz="1200"/>
            </a:p>
          </p:txBody>
        </p:sp>
      </p:grpSp>
      <p:grpSp>
        <p:nvGrpSpPr>
          <p:cNvPr id="15" name="Group 15"/>
          <p:cNvGrpSpPr/>
          <p:nvPr/>
        </p:nvGrpSpPr>
        <p:grpSpPr>
          <a:xfrm>
            <a:off x="3312388" y="1308824"/>
            <a:ext cx="2422061" cy="1051909"/>
            <a:chOff x="0" y="0"/>
            <a:chExt cx="4844122" cy="2103818"/>
          </a:xfrm>
        </p:grpSpPr>
        <p:sp>
          <p:nvSpPr>
            <p:cNvPr id="16" name="Freeform 16"/>
            <p:cNvSpPr/>
            <p:nvPr/>
          </p:nvSpPr>
          <p:spPr>
            <a:xfrm>
              <a:off x="12700" y="12700"/>
              <a:ext cx="4818761" cy="2078482"/>
            </a:xfrm>
            <a:custGeom>
              <a:avLst/>
              <a:gdLst/>
              <a:ahLst/>
              <a:cxnLst/>
              <a:rect l="l" t="t" r="r" b="b"/>
              <a:pathLst>
                <a:path w="4818761" h="2078482">
                  <a:moveTo>
                    <a:pt x="0" y="207899"/>
                  </a:moveTo>
                  <a:cubicBezTo>
                    <a:pt x="0" y="93091"/>
                    <a:pt x="93726" y="0"/>
                    <a:pt x="209296" y="0"/>
                  </a:cubicBezTo>
                  <a:lnTo>
                    <a:pt x="4609465" y="0"/>
                  </a:lnTo>
                  <a:cubicBezTo>
                    <a:pt x="4725035" y="0"/>
                    <a:pt x="4818761" y="93091"/>
                    <a:pt x="4818761" y="207899"/>
                  </a:cubicBezTo>
                  <a:lnTo>
                    <a:pt x="4818761" y="1870583"/>
                  </a:lnTo>
                  <a:cubicBezTo>
                    <a:pt x="4818761" y="1985391"/>
                    <a:pt x="4725035" y="2078482"/>
                    <a:pt x="4609465" y="2078482"/>
                  </a:cubicBezTo>
                  <a:lnTo>
                    <a:pt x="209296" y="2078482"/>
                  </a:lnTo>
                  <a:cubicBezTo>
                    <a:pt x="93726" y="2078355"/>
                    <a:pt x="0" y="1985391"/>
                    <a:pt x="0" y="1870583"/>
                  </a:cubicBezTo>
                  <a:close/>
                </a:path>
              </a:pathLst>
            </a:custGeom>
            <a:solidFill>
              <a:srgbClr val="FFFFFF">
                <a:alpha val="80784"/>
              </a:srgbClr>
            </a:solidFill>
            <a:ln w="12700">
              <a:solidFill>
                <a:srgbClr val="000000"/>
              </a:solidFill>
            </a:ln>
          </p:spPr>
          <p:txBody>
            <a:bodyPr/>
            <a:lstStyle/>
            <a:p>
              <a:endParaRPr lang="en-US" sz="1200"/>
            </a:p>
          </p:txBody>
        </p:sp>
        <p:sp>
          <p:nvSpPr>
            <p:cNvPr id="17" name="Freeform 17"/>
            <p:cNvSpPr/>
            <p:nvPr/>
          </p:nvSpPr>
          <p:spPr>
            <a:xfrm>
              <a:off x="0" y="0"/>
              <a:ext cx="4844161" cy="2103882"/>
            </a:xfrm>
            <a:custGeom>
              <a:avLst/>
              <a:gdLst/>
              <a:ahLst/>
              <a:cxnLst/>
              <a:rect l="l" t="t" r="r" b="b"/>
              <a:pathLst>
                <a:path w="4844161" h="2103882">
                  <a:moveTo>
                    <a:pt x="0" y="220599"/>
                  </a:moveTo>
                  <a:cubicBezTo>
                    <a:pt x="0" y="98679"/>
                    <a:pt x="99441" y="0"/>
                    <a:pt x="221996" y="0"/>
                  </a:cubicBezTo>
                  <a:lnTo>
                    <a:pt x="4622165" y="0"/>
                  </a:lnTo>
                  <a:lnTo>
                    <a:pt x="4622165" y="12700"/>
                  </a:lnTo>
                  <a:lnTo>
                    <a:pt x="4622165" y="0"/>
                  </a:lnTo>
                  <a:cubicBezTo>
                    <a:pt x="4744720" y="0"/>
                    <a:pt x="4844161" y="98679"/>
                    <a:pt x="4844161" y="220599"/>
                  </a:cubicBezTo>
                  <a:lnTo>
                    <a:pt x="4831461" y="220599"/>
                  </a:lnTo>
                  <a:lnTo>
                    <a:pt x="4844161" y="220599"/>
                  </a:lnTo>
                  <a:lnTo>
                    <a:pt x="4844161" y="1883283"/>
                  </a:lnTo>
                  <a:lnTo>
                    <a:pt x="4831461" y="1883283"/>
                  </a:lnTo>
                  <a:lnTo>
                    <a:pt x="4844161" y="1883283"/>
                  </a:lnTo>
                  <a:cubicBezTo>
                    <a:pt x="4844161" y="2005203"/>
                    <a:pt x="4744720" y="2103882"/>
                    <a:pt x="4622165" y="2103882"/>
                  </a:cubicBezTo>
                  <a:lnTo>
                    <a:pt x="4622165" y="2091182"/>
                  </a:lnTo>
                  <a:lnTo>
                    <a:pt x="4622165" y="2103882"/>
                  </a:lnTo>
                  <a:lnTo>
                    <a:pt x="221996" y="2103882"/>
                  </a:lnTo>
                  <a:lnTo>
                    <a:pt x="221996" y="2091182"/>
                  </a:lnTo>
                  <a:lnTo>
                    <a:pt x="221996" y="2103882"/>
                  </a:lnTo>
                  <a:cubicBezTo>
                    <a:pt x="99441" y="2103755"/>
                    <a:pt x="0" y="2005203"/>
                    <a:pt x="0" y="1883283"/>
                  </a:cubicBezTo>
                  <a:lnTo>
                    <a:pt x="0" y="220599"/>
                  </a:lnTo>
                  <a:lnTo>
                    <a:pt x="12700" y="220599"/>
                  </a:lnTo>
                  <a:lnTo>
                    <a:pt x="0" y="220599"/>
                  </a:lnTo>
                  <a:moveTo>
                    <a:pt x="25400" y="220599"/>
                  </a:moveTo>
                  <a:lnTo>
                    <a:pt x="25400" y="1883283"/>
                  </a:lnTo>
                  <a:lnTo>
                    <a:pt x="12700" y="1883283"/>
                  </a:lnTo>
                  <a:lnTo>
                    <a:pt x="25400" y="1883283"/>
                  </a:lnTo>
                  <a:cubicBezTo>
                    <a:pt x="25400" y="1990979"/>
                    <a:pt x="113284" y="2078482"/>
                    <a:pt x="221996" y="2078482"/>
                  </a:cubicBezTo>
                  <a:lnTo>
                    <a:pt x="4622165" y="2078482"/>
                  </a:lnTo>
                  <a:cubicBezTo>
                    <a:pt x="4730877" y="2078482"/>
                    <a:pt x="4818761" y="1990979"/>
                    <a:pt x="4818761" y="1883283"/>
                  </a:cubicBezTo>
                  <a:lnTo>
                    <a:pt x="4818761" y="220599"/>
                  </a:lnTo>
                  <a:cubicBezTo>
                    <a:pt x="4818761" y="112903"/>
                    <a:pt x="4730750" y="25400"/>
                    <a:pt x="4622165" y="25400"/>
                  </a:cubicBezTo>
                  <a:lnTo>
                    <a:pt x="221996" y="25400"/>
                  </a:lnTo>
                  <a:lnTo>
                    <a:pt x="221996" y="12700"/>
                  </a:lnTo>
                  <a:lnTo>
                    <a:pt x="221996" y="25400"/>
                  </a:lnTo>
                  <a:cubicBezTo>
                    <a:pt x="113284" y="25400"/>
                    <a:pt x="25400" y="112903"/>
                    <a:pt x="25400" y="220599"/>
                  </a:cubicBezTo>
                  <a:close/>
                </a:path>
              </a:pathLst>
            </a:custGeom>
            <a:solidFill>
              <a:srgbClr val="4472C4"/>
            </a:solidFill>
            <a:ln w="12700">
              <a:solidFill>
                <a:srgbClr val="000000"/>
              </a:solidFill>
            </a:ln>
          </p:spPr>
          <p:txBody>
            <a:bodyPr/>
            <a:lstStyle/>
            <a:p>
              <a:endParaRPr lang="en-US" sz="1200"/>
            </a:p>
          </p:txBody>
        </p:sp>
      </p:grpSp>
      <p:grpSp>
        <p:nvGrpSpPr>
          <p:cNvPr id="18" name="Group 18"/>
          <p:cNvGrpSpPr/>
          <p:nvPr/>
        </p:nvGrpSpPr>
        <p:grpSpPr>
          <a:xfrm>
            <a:off x="3342826" y="1339262"/>
            <a:ext cx="2361187" cy="991035"/>
            <a:chOff x="0" y="0"/>
            <a:chExt cx="4722374" cy="1982070"/>
          </a:xfrm>
        </p:grpSpPr>
        <p:sp>
          <p:nvSpPr>
            <p:cNvPr id="19" name="Freeform 19"/>
            <p:cNvSpPr/>
            <p:nvPr/>
          </p:nvSpPr>
          <p:spPr>
            <a:xfrm>
              <a:off x="0" y="0"/>
              <a:ext cx="4722374" cy="1982070"/>
            </a:xfrm>
            <a:custGeom>
              <a:avLst/>
              <a:gdLst/>
              <a:ahLst/>
              <a:cxnLst/>
              <a:rect l="l" t="t" r="r" b="b"/>
              <a:pathLst>
                <a:path w="4722374" h="1982070">
                  <a:moveTo>
                    <a:pt x="0" y="0"/>
                  </a:moveTo>
                  <a:lnTo>
                    <a:pt x="4722374" y="0"/>
                  </a:lnTo>
                  <a:lnTo>
                    <a:pt x="4722374" y="1982070"/>
                  </a:lnTo>
                  <a:lnTo>
                    <a:pt x="0" y="1982070"/>
                  </a:lnTo>
                  <a:close/>
                </a:path>
              </a:pathLst>
            </a:custGeom>
            <a:solidFill>
              <a:srgbClr val="000000">
                <a:alpha val="0"/>
              </a:srgbClr>
            </a:solidFill>
          </p:spPr>
          <p:txBody>
            <a:bodyPr/>
            <a:lstStyle/>
            <a:p>
              <a:endParaRPr lang="en-US" sz="1200"/>
            </a:p>
          </p:txBody>
        </p:sp>
        <p:sp>
          <p:nvSpPr>
            <p:cNvPr id="20" name="TextBox 20"/>
            <p:cNvSpPr txBox="1"/>
            <p:nvPr/>
          </p:nvSpPr>
          <p:spPr>
            <a:xfrm>
              <a:off x="0" y="9525"/>
              <a:ext cx="4722374" cy="1972545"/>
            </a:xfrm>
            <a:prstGeom prst="rect">
              <a:avLst/>
            </a:prstGeom>
          </p:spPr>
          <p:txBody>
            <a:bodyPr lIns="0" tIns="0" rIns="0" bIns="0" rtlCol="0" anchor="ctr"/>
            <a:lstStyle/>
            <a:p>
              <a:pPr algn="ctr">
                <a:lnSpc>
                  <a:spcPts val="2160"/>
                </a:lnSpc>
              </a:pPr>
              <a:r>
                <a:rPr lang="en-US" sz="2000" b="1" dirty="0">
                  <a:solidFill>
                    <a:srgbClr val="000000"/>
                  </a:solidFill>
                  <a:latin typeface="Helvetica Bold"/>
                  <a:ea typeface="Helvetica Bold"/>
                  <a:cs typeface="Helvetica Bold"/>
                  <a:sym typeface="Helvetica Bold"/>
                </a:rPr>
                <a:t>NÚMERO DE INDEPENDENCIA FINANCIERA</a:t>
              </a:r>
              <a:endParaRPr lang="en-US" sz="2000" dirty="0">
                <a:solidFill>
                  <a:srgbClr val="000000"/>
                </a:solidFill>
                <a:latin typeface="Helvetica"/>
                <a:ea typeface="Helvetica"/>
                <a:cs typeface="Helvetica"/>
                <a:sym typeface="Helvetica"/>
              </a:endParaRPr>
            </a:p>
          </p:txBody>
        </p:sp>
      </p:grpSp>
      <p:grpSp>
        <p:nvGrpSpPr>
          <p:cNvPr id="21" name="Group 21"/>
          <p:cNvGrpSpPr/>
          <p:nvPr/>
        </p:nvGrpSpPr>
        <p:grpSpPr>
          <a:xfrm>
            <a:off x="6359004" y="1303928"/>
            <a:ext cx="2515600" cy="905209"/>
            <a:chOff x="0" y="0"/>
            <a:chExt cx="5031200" cy="1810418"/>
          </a:xfrm>
        </p:grpSpPr>
        <p:sp>
          <p:nvSpPr>
            <p:cNvPr id="22" name="Freeform 22"/>
            <p:cNvSpPr/>
            <p:nvPr/>
          </p:nvSpPr>
          <p:spPr>
            <a:xfrm>
              <a:off x="12700" y="12700"/>
              <a:ext cx="5005705" cy="1785112"/>
            </a:xfrm>
            <a:custGeom>
              <a:avLst/>
              <a:gdLst/>
              <a:ahLst/>
              <a:cxnLst/>
              <a:rect l="l" t="t" r="r" b="b"/>
              <a:pathLst>
                <a:path w="5005705" h="1785112">
                  <a:moveTo>
                    <a:pt x="0" y="178562"/>
                  </a:moveTo>
                  <a:cubicBezTo>
                    <a:pt x="0" y="79883"/>
                    <a:pt x="80645" y="0"/>
                    <a:pt x="180086" y="0"/>
                  </a:cubicBezTo>
                  <a:lnTo>
                    <a:pt x="4825619" y="0"/>
                  </a:lnTo>
                  <a:cubicBezTo>
                    <a:pt x="4925060" y="0"/>
                    <a:pt x="5005705" y="79883"/>
                    <a:pt x="5005705" y="178562"/>
                  </a:cubicBezTo>
                  <a:lnTo>
                    <a:pt x="5005705" y="1606550"/>
                  </a:lnTo>
                  <a:cubicBezTo>
                    <a:pt x="5005705" y="1705102"/>
                    <a:pt x="4925060" y="1785112"/>
                    <a:pt x="4825619" y="1785112"/>
                  </a:cubicBezTo>
                  <a:lnTo>
                    <a:pt x="180086" y="1785112"/>
                  </a:lnTo>
                  <a:cubicBezTo>
                    <a:pt x="80645" y="1784985"/>
                    <a:pt x="0" y="1705102"/>
                    <a:pt x="0" y="1606550"/>
                  </a:cubicBezTo>
                  <a:close/>
                </a:path>
              </a:pathLst>
            </a:custGeom>
            <a:solidFill>
              <a:srgbClr val="4472C4"/>
            </a:solidFill>
            <a:ln w="12700">
              <a:solidFill>
                <a:srgbClr val="000000"/>
              </a:solidFill>
            </a:ln>
          </p:spPr>
          <p:txBody>
            <a:bodyPr/>
            <a:lstStyle/>
            <a:p>
              <a:endParaRPr lang="en-US" sz="1200"/>
            </a:p>
          </p:txBody>
        </p:sp>
        <p:sp>
          <p:nvSpPr>
            <p:cNvPr id="23" name="Freeform 23"/>
            <p:cNvSpPr/>
            <p:nvPr/>
          </p:nvSpPr>
          <p:spPr>
            <a:xfrm>
              <a:off x="0" y="0"/>
              <a:ext cx="5031105" cy="1810512"/>
            </a:xfrm>
            <a:custGeom>
              <a:avLst/>
              <a:gdLst/>
              <a:ahLst/>
              <a:cxnLst/>
              <a:rect l="l" t="t" r="r" b="b"/>
              <a:pathLst>
                <a:path w="5031105" h="1810512">
                  <a:moveTo>
                    <a:pt x="0" y="191262"/>
                  </a:moveTo>
                  <a:cubicBezTo>
                    <a:pt x="0" y="85471"/>
                    <a:pt x="86487" y="0"/>
                    <a:pt x="192786" y="0"/>
                  </a:cubicBezTo>
                  <a:lnTo>
                    <a:pt x="4838319" y="0"/>
                  </a:lnTo>
                  <a:lnTo>
                    <a:pt x="4838319" y="12700"/>
                  </a:lnTo>
                  <a:lnTo>
                    <a:pt x="4838319" y="0"/>
                  </a:lnTo>
                  <a:cubicBezTo>
                    <a:pt x="4944745" y="0"/>
                    <a:pt x="5031105" y="85471"/>
                    <a:pt x="5031105" y="191262"/>
                  </a:cubicBezTo>
                  <a:lnTo>
                    <a:pt x="5018405" y="191262"/>
                  </a:lnTo>
                  <a:lnTo>
                    <a:pt x="5031105" y="191262"/>
                  </a:lnTo>
                  <a:lnTo>
                    <a:pt x="5031105" y="1619250"/>
                  </a:lnTo>
                  <a:lnTo>
                    <a:pt x="5018405" y="1619250"/>
                  </a:lnTo>
                  <a:lnTo>
                    <a:pt x="5031105" y="1619250"/>
                  </a:lnTo>
                  <a:cubicBezTo>
                    <a:pt x="5031105" y="1724914"/>
                    <a:pt x="4944618" y="1810512"/>
                    <a:pt x="4838319" y="1810512"/>
                  </a:cubicBezTo>
                  <a:lnTo>
                    <a:pt x="4838319" y="1797812"/>
                  </a:lnTo>
                  <a:lnTo>
                    <a:pt x="4838319" y="1810512"/>
                  </a:lnTo>
                  <a:lnTo>
                    <a:pt x="192786" y="1810512"/>
                  </a:lnTo>
                  <a:lnTo>
                    <a:pt x="192786" y="1797812"/>
                  </a:lnTo>
                  <a:lnTo>
                    <a:pt x="192786" y="1810512"/>
                  </a:lnTo>
                  <a:cubicBezTo>
                    <a:pt x="86487" y="1810385"/>
                    <a:pt x="0" y="1724914"/>
                    <a:pt x="0" y="1619250"/>
                  </a:cubicBezTo>
                  <a:lnTo>
                    <a:pt x="0" y="191262"/>
                  </a:lnTo>
                  <a:lnTo>
                    <a:pt x="12700" y="191262"/>
                  </a:lnTo>
                  <a:lnTo>
                    <a:pt x="0" y="191262"/>
                  </a:lnTo>
                  <a:moveTo>
                    <a:pt x="25400" y="191262"/>
                  </a:moveTo>
                  <a:lnTo>
                    <a:pt x="25400" y="1619250"/>
                  </a:lnTo>
                  <a:lnTo>
                    <a:pt x="12700" y="1619250"/>
                  </a:lnTo>
                  <a:lnTo>
                    <a:pt x="25400" y="1619250"/>
                  </a:lnTo>
                  <a:cubicBezTo>
                    <a:pt x="25400" y="1710690"/>
                    <a:pt x="100203" y="1785112"/>
                    <a:pt x="192786" y="1785112"/>
                  </a:cubicBezTo>
                  <a:lnTo>
                    <a:pt x="4838319" y="1785112"/>
                  </a:lnTo>
                  <a:cubicBezTo>
                    <a:pt x="4930902" y="1785112"/>
                    <a:pt x="5005705" y="1710817"/>
                    <a:pt x="5005705" y="1619250"/>
                  </a:cubicBezTo>
                  <a:lnTo>
                    <a:pt x="5005705" y="191262"/>
                  </a:lnTo>
                  <a:cubicBezTo>
                    <a:pt x="5005705" y="99822"/>
                    <a:pt x="4930902" y="25400"/>
                    <a:pt x="4838319" y="25400"/>
                  </a:cubicBezTo>
                  <a:lnTo>
                    <a:pt x="192786" y="25400"/>
                  </a:lnTo>
                  <a:lnTo>
                    <a:pt x="192786" y="12700"/>
                  </a:lnTo>
                  <a:lnTo>
                    <a:pt x="192786" y="25400"/>
                  </a:lnTo>
                  <a:cubicBezTo>
                    <a:pt x="100203" y="25400"/>
                    <a:pt x="25400" y="99695"/>
                    <a:pt x="25400" y="191262"/>
                  </a:cubicBezTo>
                  <a:close/>
                </a:path>
              </a:pathLst>
            </a:custGeom>
            <a:solidFill>
              <a:srgbClr val="FFFFFF"/>
            </a:solidFill>
            <a:ln w="12700">
              <a:solidFill>
                <a:srgbClr val="000000"/>
              </a:solidFill>
            </a:ln>
          </p:spPr>
          <p:txBody>
            <a:bodyPr/>
            <a:lstStyle/>
            <a:p>
              <a:endParaRPr lang="en-US" sz="1200"/>
            </a:p>
          </p:txBody>
        </p:sp>
      </p:grpSp>
      <p:grpSp>
        <p:nvGrpSpPr>
          <p:cNvPr id="24" name="Group 24"/>
          <p:cNvGrpSpPr/>
          <p:nvPr/>
        </p:nvGrpSpPr>
        <p:grpSpPr>
          <a:xfrm>
            <a:off x="6610081" y="1542450"/>
            <a:ext cx="2515600" cy="905209"/>
            <a:chOff x="0" y="0"/>
            <a:chExt cx="5031200" cy="1810418"/>
          </a:xfrm>
        </p:grpSpPr>
        <p:sp>
          <p:nvSpPr>
            <p:cNvPr id="25" name="Freeform 25"/>
            <p:cNvSpPr/>
            <p:nvPr/>
          </p:nvSpPr>
          <p:spPr>
            <a:xfrm>
              <a:off x="12700" y="12700"/>
              <a:ext cx="5005705" cy="1785112"/>
            </a:xfrm>
            <a:custGeom>
              <a:avLst/>
              <a:gdLst/>
              <a:ahLst/>
              <a:cxnLst/>
              <a:rect l="l" t="t" r="r" b="b"/>
              <a:pathLst>
                <a:path w="5005705" h="1785112">
                  <a:moveTo>
                    <a:pt x="0" y="178562"/>
                  </a:moveTo>
                  <a:cubicBezTo>
                    <a:pt x="0" y="79883"/>
                    <a:pt x="80645" y="0"/>
                    <a:pt x="180086" y="0"/>
                  </a:cubicBezTo>
                  <a:lnTo>
                    <a:pt x="4825619" y="0"/>
                  </a:lnTo>
                  <a:cubicBezTo>
                    <a:pt x="4925060" y="0"/>
                    <a:pt x="5005705" y="79883"/>
                    <a:pt x="5005705" y="178562"/>
                  </a:cubicBezTo>
                  <a:lnTo>
                    <a:pt x="5005705" y="1606550"/>
                  </a:lnTo>
                  <a:cubicBezTo>
                    <a:pt x="5005705" y="1705102"/>
                    <a:pt x="4925060" y="1785112"/>
                    <a:pt x="4825619" y="1785112"/>
                  </a:cubicBezTo>
                  <a:lnTo>
                    <a:pt x="180086" y="1785112"/>
                  </a:lnTo>
                  <a:cubicBezTo>
                    <a:pt x="80645" y="1784985"/>
                    <a:pt x="0" y="1705102"/>
                    <a:pt x="0" y="1606550"/>
                  </a:cubicBezTo>
                  <a:close/>
                </a:path>
              </a:pathLst>
            </a:custGeom>
            <a:solidFill>
              <a:srgbClr val="FFFFFF">
                <a:alpha val="80784"/>
              </a:srgbClr>
            </a:solidFill>
            <a:ln w="12700">
              <a:solidFill>
                <a:srgbClr val="000000"/>
              </a:solidFill>
            </a:ln>
          </p:spPr>
          <p:txBody>
            <a:bodyPr/>
            <a:lstStyle/>
            <a:p>
              <a:endParaRPr lang="en-US" sz="1200"/>
            </a:p>
          </p:txBody>
        </p:sp>
        <p:sp>
          <p:nvSpPr>
            <p:cNvPr id="26" name="Freeform 26"/>
            <p:cNvSpPr/>
            <p:nvPr/>
          </p:nvSpPr>
          <p:spPr>
            <a:xfrm>
              <a:off x="0" y="0"/>
              <a:ext cx="5031105" cy="1810512"/>
            </a:xfrm>
            <a:custGeom>
              <a:avLst/>
              <a:gdLst/>
              <a:ahLst/>
              <a:cxnLst/>
              <a:rect l="l" t="t" r="r" b="b"/>
              <a:pathLst>
                <a:path w="5031105" h="1810512">
                  <a:moveTo>
                    <a:pt x="0" y="191262"/>
                  </a:moveTo>
                  <a:cubicBezTo>
                    <a:pt x="0" y="85471"/>
                    <a:pt x="86487" y="0"/>
                    <a:pt x="192786" y="0"/>
                  </a:cubicBezTo>
                  <a:lnTo>
                    <a:pt x="4838319" y="0"/>
                  </a:lnTo>
                  <a:lnTo>
                    <a:pt x="4838319" y="12700"/>
                  </a:lnTo>
                  <a:lnTo>
                    <a:pt x="4838319" y="0"/>
                  </a:lnTo>
                  <a:cubicBezTo>
                    <a:pt x="4944745" y="0"/>
                    <a:pt x="5031105" y="85471"/>
                    <a:pt x="5031105" y="191262"/>
                  </a:cubicBezTo>
                  <a:lnTo>
                    <a:pt x="5018405" y="191262"/>
                  </a:lnTo>
                  <a:lnTo>
                    <a:pt x="5031105" y="191262"/>
                  </a:lnTo>
                  <a:lnTo>
                    <a:pt x="5031105" y="1619250"/>
                  </a:lnTo>
                  <a:lnTo>
                    <a:pt x="5018405" y="1619250"/>
                  </a:lnTo>
                  <a:lnTo>
                    <a:pt x="5031105" y="1619250"/>
                  </a:lnTo>
                  <a:cubicBezTo>
                    <a:pt x="5031105" y="1724914"/>
                    <a:pt x="4944618" y="1810512"/>
                    <a:pt x="4838319" y="1810512"/>
                  </a:cubicBezTo>
                  <a:lnTo>
                    <a:pt x="4838319" y="1797812"/>
                  </a:lnTo>
                  <a:lnTo>
                    <a:pt x="4838319" y="1810512"/>
                  </a:lnTo>
                  <a:lnTo>
                    <a:pt x="192786" y="1810512"/>
                  </a:lnTo>
                  <a:lnTo>
                    <a:pt x="192786" y="1797812"/>
                  </a:lnTo>
                  <a:lnTo>
                    <a:pt x="192786" y="1810512"/>
                  </a:lnTo>
                  <a:cubicBezTo>
                    <a:pt x="86487" y="1810385"/>
                    <a:pt x="0" y="1724914"/>
                    <a:pt x="0" y="1619250"/>
                  </a:cubicBezTo>
                  <a:lnTo>
                    <a:pt x="0" y="191262"/>
                  </a:lnTo>
                  <a:lnTo>
                    <a:pt x="12700" y="191262"/>
                  </a:lnTo>
                  <a:lnTo>
                    <a:pt x="0" y="191262"/>
                  </a:lnTo>
                  <a:moveTo>
                    <a:pt x="25400" y="191262"/>
                  </a:moveTo>
                  <a:lnTo>
                    <a:pt x="25400" y="1619250"/>
                  </a:lnTo>
                  <a:lnTo>
                    <a:pt x="12700" y="1619250"/>
                  </a:lnTo>
                  <a:lnTo>
                    <a:pt x="25400" y="1619250"/>
                  </a:lnTo>
                  <a:cubicBezTo>
                    <a:pt x="25400" y="1710690"/>
                    <a:pt x="100203" y="1785112"/>
                    <a:pt x="192786" y="1785112"/>
                  </a:cubicBezTo>
                  <a:lnTo>
                    <a:pt x="4838319" y="1785112"/>
                  </a:lnTo>
                  <a:cubicBezTo>
                    <a:pt x="4930902" y="1785112"/>
                    <a:pt x="5005705" y="1710817"/>
                    <a:pt x="5005705" y="1619250"/>
                  </a:cubicBezTo>
                  <a:lnTo>
                    <a:pt x="5005705" y="191262"/>
                  </a:lnTo>
                  <a:cubicBezTo>
                    <a:pt x="5005705" y="99822"/>
                    <a:pt x="4930902" y="25400"/>
                    <a:pt x="4838319" y="25400"/>
                  </a:cubicBezTo>
                  <a:lnTo>
                    <a:pt x="192786" y="25400"/>
                  </a:lnTo>
                  <a:lnTo>
                    <a:pt x="192786" y="12700"/>
                  </a:lnTo>
                  <a:lnTo>
                    <a:pt x="192786" y="25400"/>
                  </a:lnTo>
                  <a:cubicBezTo>
                    <a:pt x="100203" y="25400"/>
                    <a:pt x="25400" y="99695"/>
                    <a:pt x="25400" y="191262"/>
                  </a:cubicBezTo>
                  <a:close/>
                </a:path>
              </a:pathLst>
            </a:custGeom>
            <a:solidFill>
              <a:srgbClr val="4472C4"/>
            </a:solidFill>
            <a:ln w="12700">
              <a:solidFill>
                <a:srgbClr val="000000"/>
              </a:solidFill>
            </a:ln>
          </p:spPr>
          <p:txBody>
            <a:bodyPr/>
            <a:lstStyle/>
            <a:p>
              <a:endParaRPr lang="en-US" sz="1200"/>
            </a:p>
          </p:txBody>
        </p:sp>
      </p:grpSp>
      <p:grpSp>
        <p:nvGrpSpPr>
          <p:cNvPr id="27" name="Group 27"/>
          <p:cNvGrpSpPr/>
          <p:nvPr/>
        </p:nvGrpSpPr>
        <p:grpSpPr>
          <a:xfrm>
            <a:off x="6636222" y="1568591"/>
            <a:ext cx="2463318" cy="852927"/>
            <a:chOff x="0" y="0"/>
            <a:chExt cx="4926636" cy="1705854"/>
          </a:xfrm>
        </p:grpSpPr>
        <p:sp>
          <p:nvSpPr>
            <p:cNvPr id="28" name="Freeform 28"/>
            <p:cNvSpPr/>
            <p:nvPr/>
          </p:nvSpPr>
          <p:spPr>
            <a:xfrm>
              <a:off x="0" y="0"/>
              <a:ext cx="4926636" cy="1705854"/>
            </a:xfrm>
            <a:custGeom>
              <a:avLst/>
              <a:gdLst/>
              <a:ahLst/>
              <a:cxnLst/>
              <a:rect l="l" t="t" r="r" b="b"/>
              <a:pathLst>
                <a:path w="4926636" h="1705854">
                  <a:moveTo>
                    <a:pt x="0" y="0"/>
                  </a:moveTo>
                  <a:lnTo>
                    <a:pt x="4926636" y="0"/>
                  </a:lnTo>
                  <a:lnTo>
                    <a:pt x="4926636" y="1705854"/>
                  </a:lnTo>
                  <a:lnTo>
                    <a:pt x="0" y="1705854"/>
                  </a:lnTo>
                  <a:close/>
                </a:path>
              </a:pathLst>
            </a:custGeom>
            <a:solidFill>
              <a:srgbClr val="000000">
                <a:alpha val="0"/>
              </a:srgbClr>
            </a:solidFill>
          </p:spPr>
          <p:txBody>
            <a:bodyPr/>
            <a:lstStyle/>
            <a:p>
              <a:endParaRPr lang="en-US" sz="1200"/>
            </a:p>
          </p:txBody>
        </p:sp>
        <p:sp>
          <p:nvSpPr>
            <p:cNvPr id="29" name="TextBox 29"/>
            <p:cNvSpPr txBox="1"/>
            <p:nvPr/>
          </p:nvSpPr>
          <p:spPr>
            <a:xfrm>
              <a:off x="0" y="38100"/>
              <a:ext cx="4926636" cy="1667754"/>
            </a:xfrm>
            <a:prstGeom prst="rect">
              <a:avLst/>
            </a:prstGeom>
          </p:spPr>
          <p:txBody>
            <a:bodyPr lIns="0" tIns="0" rIns="0" bIns="0" rtlCol="0" anchor="ctr"/>
            <a:lstStyle/>
            <a:p>
              <a:pPr algn="ctr">
                <a:lnSpc>
                  <a:spcPts val="6480"/>
                </a:lnSpc>
              </a:pPr>
              <a:r>
                <a:rPr lang="en-US" sz="6000">
                  <a:solidFill>
                    <a:srgbClr val="000000"/>
                  </a:solidFill>
                  <a:latin typeface="Helvetica"/>
                  <a:ea typeface="Helvetica"/>
                  <a:cs typeface="Helvetica"/>
                  <a:sym typeface="Helvetica"/>
                </a:rPr>
                <a:t>P.I.N</a:t>
              </a:r>
            </a:p>
          </p:txBody>
        </p:sp>
      </p:grpSp>
      <p:grpSp>
        <p:nvGrpSpPr>
          <p:cNvPr id="30" name="Group 30"/>
          <p:cNvGrpSpPr/>
          <p:nvPr/>
        </p:nvGrpSpPr>
        <p:grpSpPr>
          <a:xfrm>
            <a:off x="9324920" y="1097976"/>
            <a:ext cx="2272390" cy="995981"/>
            <a:chOff x="0" y="0"/>
            <a:chExt cx="4544780" cy="1991962"/>
          </a:xfrm>
        </p:grpSpPr>
        <p:sp>
          <p:nvSpPr>
            <p:cNvPr id="31" name="Freeform 31"/>
            <p:cNvSpPr/>
            <p:nvPr/>
          </p:nvSpPr>
          <p:spPr>
            <a:xfrm>
              <a:off x="12700" y="12700"/>
              <a:ext cx="4519422" cy="1966468"/>
            </a:xfrm>
            <a:custGeom>
              <a:avLst/>
              <a:gdLst/>
              <a:ahLst/>
              <a:cxnLst/>
              <a:rect l="l" t="t" r="r" b="b"/>
              <a:pathLst>
                <a:path w="4519422" h="1966468">
                  <a:moveTo>
                    <a:pt x="0" y="196596"/>
                  </a:moveTo>
                  <a:cubicBezTo>
                    <a:pt x="0" y="88011"/>
                    <a:pt x="88646" y="0"/>
                    <a:pt x="198120" y="0"/>
                  </a:cubicBezTo>
                  <a:lnTo>
                    <a:pt x="4321302" y="0"/>
                  </a:lnTo>
                  <a:cubicBezTo>
                    <a:pt x="4430649" y="0"/>
                    <a:pt x="4519422" y="88011"/>
                    <a:pt x="4519422" y="196596"/>
                  </a:cubicBezTo>
                  <a:lnTo>
                    <a:pt x="4519422" y="1769872"/>
                  </a:lnTo>
                  <a:cubicBezTo>
                    <a:pt x="4519422" y="1878457"/>
                    <a:pt x="4430776" y="1966468"/>
                    <a:pt x="4321302" y="1966468"/>
                  </a:cubicBezTo>
                  <a:lnTo>
                    <a:pt x="198120" y="1966468"/>
                  </a:lnTo>
                  <a:cubicBezTo>
                    <a:pt x="88773" y="1966468"/>
                    <a:pt x="0" y="1878457"/>
                    <a:pt x="0" y="1769872"/>
                  </a:cubicBezTo>
                  <a:close/>
                </a:path>
              </a:pathLst>
            </a:custGeom>
            <a:solidFill>
              <a:srgbClr val="4472C4"/>
            </a:solidFill>
            <a:ln w="12700">
              <a:solidFill>
                <a:srgbClr val="000000"/>
              </a:solidFill>
            </a:ln>
          </p:spPr>
          <p:txBody>
            <a:bodyPr/>
            <a:lstStyle/>
            <a:p>
              <a:endParaRPr lang="en-US" sz="1200"/>
            </a:p>
          </p:txBody>
        </p:sp>
        <p:sp>
          <p:nvSpPr>
            <p:cNvPr id="32" name="Freeform 32"/>
            <p:cNvSpPr/>
            <p:nvPr/>
          </p:nvSpPr>
          <p:spPr>
            <a:xfrm>
              <a:off x="0" y="0"/>
              <a:ext cx="4544822" cy="1991868"/>
            </a:xfrm>
            <a:custGeom>
              <a:avLst/>
              <a:gdLst/>
              <a:ahLst/>
              <a:cxnLst/>
              <a:rect l="l" t="t" r="r" b="b"/>
              <a:pathLst>
                <a:path w="4544822" h="1991868">
                  <a:moveTo>
                    <a:pt x="0" y="209296"/>
                  </a:moveTo>
                  <a:cubicBezTo>
                    <a:pt x="0" y="93599"/>
                    <a:pt x="94488" y="0"/>
                    <a:pt x="210820" y="0"/>
                  </a:cubicBezTo>
                  <a:lnTo>
                    <a:pt x="4334002" y="0"/>
                  </a:lnTo>
                  <a:lnTo>
                    <a:pt x="4334002" y="12700"/>
                  </a:lnTo>
                  <a:lnTo>
                    <a:pt x="4334002" y="0"/>
                  </a:lnTo>
                  <a:cubicBezTo>
                    <a:pt x="4450334" y="0"/>
                    <a:pt x="4544822" y="93599"/>
                    <a:pt x="4544822" y="209296"/>
                  </a:cubicBezTo>
                  <a:lnTo>
                    <a:pt x="4532122" y="209296"/>
                  </a:lnTo>
                  <a:lnTo>
                    <a:pt x="4544822" y="209296"/>
                  </a:lnTo>
                  <a:lnTo>
                    <a:pt x="4544822" y="1782572"/>
                  </a:lnTo>
                  <a:lnTo>
                    <a:pt x="4532122" y="1782572"/>
                  </a:lnTo>
                  <a:lnTo>
                    <a:pt x="4544822" y="1782572"/>
                  </a:lnTo>
                  <a:cubicBezTo>
                    <a:pt x="4544822" y="1898269"/>
                    <a:pt x="4450334" y="1991868"/>
                    <a:pt x="4334002" y="1991868"/>
                  </a:cubicBezTo>
                  <a:lnTo>
                    <a:pt x="4334002" y="1979168"/>
                  </a:lnTo>
                  <a:lnTo>
                    <a:pt x="4334002" y="1991868"/>
                  </a:lnTo>
                  <a:lnTo>
                    <a:pt x="210820" y="1991868"/>
                  </a:lnTo>
                  <a:lnTo>
                    <a:pt x="210820" y="1979168"/>
                  </a:lnTo>
                  <a:lnTo>
                    <a:pt x="210820" y="1991868"/>
                  </a:lnTo>
                  <a:cubicBezTo>
                    <a:pt x="94488" y="1991868"/>
                    <a:pt x="0" y="1898269"/>
                    <a:pt x="0" y="1782572"/>
                  </a:cubicBezTo>
                  <a:lnTo>
                    <a:pt x="0" y="209296"/>
                  </a:lnTo>
                  <a:lnTo>
                    <a:pt x="12700" y="209296"/>
                  </a:lnTo>
                  <a:lnTo>
                    <a:pt x="0" y="209296"/>
                  </a:lnTo>
                  <a:moveTo>
                    <a:pt x="25400" y="209296"/>
                  </a:moveTo>
                  <a:lnTo>
                    <a:pt x="25400" y="1782572"/>
                  </a:lnTo>
                  <a:lnTo>
                    <a:pt x="12700" y="1782572"/>
                  </a:lnTo>
                  <a:lnTo>
                    <a:pt x="25400" y="1782572"/>
                  </a:lnTo>
                  <a:cubicBezTo>
                    <a:pt x="25400" y="1884045"/>
                    <a:pt x="108331" y="1966468"/>
                    <a:pt x="210820" y="1966468"/>
                  </a:cubicBezTo>
                  <a:lnTo>
                    <a:pt x="4334002" y="1966468"/>
                  </a:lnTo>
                  <a:cubicBezTo>
                    <a:pt x="4436491" y="1966468"/>
                    <a:pt x="4519422" y="1884045"/>
                    <a:pt x="4519422" y="1782572"/>
                  </a:cubicBezTo>
                  <a:lnTo>
                    <a:pt x="4519422" y="209296"/>
                  </a:lnTo>
                  <a:cubicBezTo>
                    <a:pt x="4519422" y="107823"/>
                    <a:pt x="4436491" y="25400"/>
                    <a:pt x="4334002" y="25400"/>
                  </a:cubicBezTo>
                  <a:lnTo>
                    <a:pt x="210820" y="25400"/>
                  </a:lnTo>
                  <a:lnTo>
                    <a:pt x="210820" y="12700"/>
                  </a:lnTo>
                  <a:lnTo>
                    <a:pt x="210820" y="25400"/>
                  </a:lnTo>
                  <a:cubicBezTo>
                    <a:pt x="108331" y="25400"/>
                    <a:pt x="25400" y="107823"/>
                    <a:pt x="25400" y="209296"/>
                  </a:cubicBezTo>
                  <a:close/>
                </a:path>
              </a:pathLst>
            </a:custGeom>
            <a:solidFill>
              <a:srgbClr val="FFFFFF"/>
            </a:solidFill>
            <a:ln w="12700">
              <a:solidFill>
                <a:srgbClr val="000000"/>
              </a:solidFill>
            </a:ln>
          </p:spPr>
          <p:txBody>
            <a:bodyPr/>
            <a:lstStyle/>
            <a:p>
              <a:endParaRPr lang="en-US" sz="1200"/>
            </a:p>
          </p:txBody>
        </p:sp>
      </p:grpSp>
      <p:grpSp>
        <p:nvGrpSpPr>
          <p:cNvPr id="33" name="Group 33"/>
          <p:cNvGrpSpPr/>
          <p:nvPr/>
        </p:nvGrpSpPr>
        <p:grpSpPr>
          <a:xfrm>
            <a:off x="9575998" y="1336498"/>
            <a:ext cx="2272390" cy="995981"/>
            <a:chOff x="0" y="0"/>
            <a:chExt cx="4544780" cy="1991962"/>
          </a:xfrm>
        </p:grpSpPr>
        <p:sp>
          <p:nvSpPr>
            <p:cNvPr id="34" name="Freeform 34"/>
            <p:cNvSpPr/>
            <p:nvPr/>
          </p:nvSpPr>
          <p:spPr>
            <a:xfrm>
              <a:off x="12700" y="12700"/>
              <a:ext cx="4519422" cy="1966468"/>
            </a:xfrm>
            <a:custGeom>
              <a:avLst/>
              <a:gdLst/>
              <a:ahLst/>
              <a:cxnLst/>
              <a:rect l="l" t="t" r="r" b="b"/>
              <a:pathLst>
                <a:path w="4519422" h="1966468">
                  <a:moveTo>
                    <a:pt x="0" y="196596"/>
                  </a:moveTo>
                  <a:cubicBezTo>
                    <a:pt x="0" y="88011"/>
                    <a:pt x="88646" y="0"/>
                    <a:pt x="198120" y="0"/>
                  </a:cubicBezTo>
                  <a:lnTo>
                    <a:pt x="4321302" y="0"/>
                  </a:lnTo>
                  <a:cubicBezTo>
                    <a:pt x="4430649" y="0"/>
                    <a:pt x="4519422" y="88011"/>
                    <a:pt x="4519422" y="196596"/>
                  </a:cubicBezTo>
                  <a:lnTo>
                    <a:pt x="4519422" y="1769872"/>
                  </a:lnTo>
                  <a:cubicBezTo>
                    <a:pt x="4519422" y="1878457"/>
                    <a:pt x="4430776" y="1966468"/>
                    <a:pt x="4321302" y="1966468"/>
                  </a:cubicBezTo>
                  <a:lnTo>
                    <a:pt x="198120" y="1966468"/>
                  </a:lnTo>
                  <a:cubicBezTo>
                    <a:pt x="88773" y="1966468"/>
                    <a:pt x="0" y="1878457"/>
                    <a:pt x="0" y="1769872"/>
                  </a:cubicBezTo>
                  <a:close/>
                </a:path>
              </a:pathLst>
            </a:custGeom>
            <a:solidFill>
              <a:srgbClr val="FFFFFF">
                <a:alpha val="80784"/>
              </a:srgbClr>
            </a:solidFill>
            <a:ln w="12700">
              <a:solidFill>
                <a:srgbClr val="000000"/>
              </a:solidFill>
            </a:ln>
          </p:spPr>
          <p:txBody>
            <a:bodyPr/>
            <a:lstStyle/>
            <a:p>
              <a:endParaRPr lang="en-US" sz="1200"/>
            </a:p>
          </p:txBody>
        </p:sp>
        <p:sp>
          <p:nvSpPr>
            <p:cNvPr id="35" name="Freeform 35"/>
            <p:cNvSpPr/>
            <p:nvPr/>
          </p:nvSpPr>
          <p:spPr>
            <a:xfrm>
              <a:off x="0" y="0"/>
              <a:ext cx="4544822" cy="1991868"/>
            </a:xfrm>
            <a:custGeom>
              <a:avLst/>
              <a:gdLst/>
              <a:ahLst/>
              <a:cxnLst/>
              <a:rect l="l" t="t" r="r" b="b"/>
              <a:pathLst>
                <a:path w="4544822" h="1991868">
                  <a:moveTo>
                    <a:pt x="0" y="209296"/>
                  </a:moveTo>
                  <a:cubicBezTo>
                    <a:pt x="0" y="93599"/>
                    <a:pt x="94488" y="0"/>
                    <a:pt x="210820" y="0"/>
                  </a:cubicBezTo>
                  <a:lnTo>
                    <a:pt x="4334002" y="0"/>
                  </a:lnTo>
                  <a:lnTo>
                    <a:pt x="4334002" y="12700"/>
                  </a:lnTo>
                  <a:lnTo>
                    <a:pt x="4334002" y="0"/>
                  </a:lnTo>
                  <a:cubicBezTo>
                    <a:pt x="4450334" y="0"/>
                    <a:pt x="4544822" y="93599"/>
                    <a:pt x="4544822" y="209296"/>
                  </a:cubicBezTo>
                  <a:lnTo>
                    <a:pt x="4532122" y="209296"/>
                  </a:lnTo>
                  <a:lnTo>
                    <a:pt x="4544822" y="209296"/>
                  </a:lnTo>
                  <a:lnTo>
                    <a:pt x="4544822" y="1782572"/>
                  </a:lnTo>
                  <a:lnTo>
                    <a:pt x="4532122" y="1782572"/>
                  </a:lnTo>
                  <a:lnTo>
                    <a:pt x="4544822" y="1782572"/>
                  </a:lnTo>
                  <a:cubicBezTo>
                    <a:pt x="4544822" y="1898269"/>
                    <a:pt x="4450334" y="1991868"/>
                    <a:pt x="4334002" y="1991868"/>
                  </a:cubicBezTo>
                  <a:lnTo>
                    <a:pt x="4334002" y="1979168"/>
                  </a:lnTo>
                  <a:lnTo>
                    <a:pt x="4334002" y="1991868"/>
                  </a:lnTo>
                  <a:lnTo>
                    <a:pt x="210820" y="1991868"/>
                  </a:lnTo>
                  <a:lnTo>
                    <a:pt x="210820" y="1979168"/>
                  </a:lnTo>
                  <a:lnTo>
                    <a:pt x="210820" y="1991868"/>
                  </a:lnTo>
                  <a:cubicBezTo>
                    <a:pt x="94488" y="1991868"/>
                    <a:pt x="0" y="1898269"/>
                    <a:pt x="0" y="1782572"/>
                  </a:cubicBezTo>
                  <a:lnTo>
                    <a:pt x="0" y="209296"/>
                  </a:lnTo>
                  <a:lnTo>
                    <a:pt x="12700" y="209296"/>
                  </a:lnTo>
                  <a:lnTo>
                    <a:pt x="0" y="209296"/>
                  </a:lnTo>
                  <a:moveTo>
                    <a:pt x="25400" y="209296"/>
                  </a:moveTo>
                  <a:lnTo>
                    <a:pt x="25400" y="1782572"/>
                  </a:lnTo>
                  <a:lnTo>
                    <a:pt x="12700" y="1782572"/>
                  </a:lnTo>
                  <a:lnTo>
                    <a:pt x="25400" y="1782572"/>
                  </a:lnTo>
                  <a:cubicBezTo>
                    <a:pt x="25400" y="1884045"/>
                    <a:pt x="108331" y="1966468"/>
                    <a:pt x="210820" y="1966468"/>
                  </a:cubicBezTo>
                  <a:lnTo>
                    <a:pt x="4334002" y="1966468"/>
                  </a:lnTo>
                  <a:cubicBezTo>
                    <a:pt x="4436491" y="1966468"/>
                    <a:pt x="4519422" y="1884045"/>
                    <a:pt x="4519422" y="1782572"/>
                  </a:cubicBezTo>
                  <a:lnTo>
                    <a:pt x="4519422" y="209296"/>
                  </a:lnTo>
                  <a:cubicBezTo>
                    <a:pt x="4519422" y="107823"/>
                    <a:pt x="4436491" y="25400"/>
                    <a:pt x="4334002" y="25400"/>
                  </a:cubicBezTo>
                  <a:lnTo>
                    <a:pt x="210820" y="25400"/>
                  </a:lnTo>
                  <a:lnTo>
                    <a:pt x="210820" y="12700"/>
                  </a:lnTo>
                  <a:lnTo>
                    <a:pt x="210820" y="25400"/>
                  </a:lnTo>
                  <a:cubicBezTo>
                    <a:pt x="108331" y="25400"/>
                    <a:pt x="25400" y="107823"/>
                    <a:pt x="25400" y="209296"/>
                  </a:cubicBezTo>
                  <a:close/>
                </a:path>
              </a:pathLst>
            </a:custGeom>
            <a:solidFill>
              <a:srgbClr val="4472C4"/>
            </a:solidFill>
            <a:ln w="12700">
              <a:solidFill>
                <a:srgbClr val="000000"/>
              </a:solidFill>
            </a:ln>
          </p:spPr>
          <p:txBody>
            <a:bodyPr/>
            <a:lstStyle/>
            <a:p>
              <a:endParaRPr lang="en-US" sz="1200"/>
            </a:p>
          </p:txBody>
        </p:sp>
      </p:grpSp>
      <p:grpSp>
        <p:nvGrpSpPr>
          <p:cNvPr id="36" name="Group 36"/>
          <p:cNvGrpSpPr/>
          <p:nvPr/>
        </p:nvGrpSpPr>
        <p:grpSpPr>
          <a:xfrm>
            <a:off x="9604796" y="1365297"/>
            <a:ext cx="2214792" cy="938383"/>
            <a:chOff x="0" y="0"/>
            <a:chExt cx="4429584" cy="1876766"/>
          </a:xfrm>
        </p:grpSpPr>
        <p:sp>
          <p:nvSpPr>
            <p:cNvPr id="37" name="Freeform 37"/>
            <p:cNvSpPr/>
            <p:nvPr/>
          </p:nvSpPr>
          <p:spPr>
            <a:xfrm>
              <a:off x="0" y="0"/>
              <a:ext cx="4429584" cy="1876766"/>
            </a:xfrm>
            <a:custGeom>
              <a:avLst/>
              <a:gdLst/>
              <a:ahLst/>
              <a:cxnLst/>
              <a:rect l="l" t="t" r="r" b="b"/>
              <a:pathLst>
                <a:path w="4429584" h="1876766">
                  <a:moveTo>
                    <a:pt x="0" y="0"/>
                  </a:moveTo>
                  <a:lnTo>
                    <a:pt x="4429584" y="0"/>
                  </a:lnTo>
                  <a:lnTo>
                    <a:pt x="4429584" y="1876766"/>
                  </a:lnTo>
                  <a:lnTo>
                    <a:pt x="0" y="1876766"/>
                  </a:lnTo>
                  <a:close/>
                </a:path>
              </a:pathLst>
            </a:custGeom>
            <a:solidFill>
              <a:srgbClr val="000000">
                <a:alpha val="0"/>
              </a:srgbClr>
            </a:solidFill>
          </p:spPr>
          <p:txBody>
            <a:bodyPr/>
            <a:lstStyle/>
            <a:p>
              <a:endParaRPr lang="en-US" sz="1200"/>
            </a:p>
          </p:txBody>
        </p:sp>
        <p:sp>
          <p:nvSpPr>
            <p:cNvPr id="38" name="TextBox 38"/>
            <p:cNvSpPr txBox="1"/>
            <p:nvPr/>
          </p:nvSpPr>
          <p:spPr>
            <a:xfrm>
              <a:off x="0" y="9525"/>
              <a:ext cx="4429584" cy="1867241"/>
            </a:xfrm>
            <a:prstGeom prst="rect">
              <a:avLst/>
            </a:prstGeom>
          </p:spPr>
          <p:txBody>
            <a:bodyPr lIns="0" tIns="0" rIns="0" bIns="0" rtlCol="0" anchor="ctr"/>
            <a:lstStyle/>
            <a:p>
              <a:pPr algn="ctr">
                <a:lnSpc>
                  <a:spcPts val="2052"/>
                </a:lnSpc>
              </a:pPr>
              <a:r>
                <a:rPr lang="en-US" sz="1900" b="1" dirty="0">
                  <a:solidFill>
                    <a:srgbClr val="000000"/>
                  </a:solidFill>
                  <a:latin typeface="Helvetica Bold"/>
                  <a:ea typeface="Helvetica Bold"/>
                  <a:cs typeface="Helvetica Bold"/>
                  <a:sym typeface="Helvetica Bold"/>
                </a:rPr>
                <a:t>NÚMERO DE INGRESOS DE PROTECCIÓN</a:t>
              </a:r>
              <a:endParaRPr lang="en-US" sz="1900" dirty="0">
                <a:solidFill>
                  <a:srgbClr val="000000"/>
                </a:solidFill>
                <a:latin typeface="Helvetica"/>
                <a:ea typeface="Helvetica"/>
                <a:cs typeface="Helvetica"/>
                <a:sym typeface="Helvetica"/>
              </a:endParaRPr>
            </a:p>
          </p:txBody>
        </p:sp>
      </p:grpSp>
      <p:sp>
        <p:nvSpPr>
          <p:cNvPr id="39" name="AutoShape 39"/>
          <p:cNvSpPr/>
          <p:nvPr/>
        </p:nvSpPr>
        <p:spPr>
          <a:xfrm rot="5396280">
            <a:off x="2842769" y="3921551"/>
            <a:ext cx="5872899" cy="0"/>
          </a:xfrm>
          <a:prstGeom prst="line">
            <a:avLst/>
          </a:prstGeom>
          <a:ln w="9525" cap="rnd">
            <a:solidFill>
              <a:srgbClr val="4472C4"/>
            </a:solidFill>
            <a:prstDash val="solid"/>
            <a:headEnd type="none" w="sm" len="sm"/>
            <a:tailEnd type="none" w="sm" len="sm"/>
          </a:ln>
        </p:spPr>
        <p:txBody>
          <a:bodyPr/>
          <a:lstStyle/>
          <a:p>
            <a:endParaRPr lang="en-US" sz="1200"/>
          </a:p>
        </p:txBody>
      </p:sp>
      <p:grpSp>
        <p:nvGrpSpPr>
          <p:cNvPr id="40" name="Group 40"/>
          <p:cNvGrpSpPr/>
          <p:nvPr/>
        </p:nvGrpSpPr>
        <p:grpSpPr>
          <a:xfrm>
            <a:off x="429476" y="-6894"/>
            <a:ext cx="11547512" cy="830997"/>
            <a:chOff x="0" y="0"/>
            <a:chExt cx="23095024" cy="1661994"/>
          </a:xfrm>
        </p:grpSpPr>
        <p:sp>
          <p:nvSpPr>
            <p:cNvPr id="41" name="Freeform 41"/>
            <p:cNvSpPr/>
            <p:nvPr/>
          </p:nvSpPr>
          <p:spPr>
            <a:xfrm>
              <a:off x="0" y="0"/>
              <a:ext cx="23095077" cy="1662049"/>
            </a:xfrm>
            <a:custGeom>
              <a:avLst/>
              <a:gdLst/>
              <a:ahLst/>
              <a:cxnLst/>
              <a:rect l="l" t="t" r="r" b="b"/>
              <a:pathLst>
                <a:path w="23095077" h="1662049">
                  <a:moveTo>
                    <a:pt x="0" y="0"/>
                  </a:moveTo>
                  <a:lnTo>
                    <a:pt x="23095077" y="0"/>
                  </a:lnTo>
                  <a:lnTo>
                    <a:pt x="23095077" y="1662049"/>
                  </a:lnTo>
                  <a:lnTo>
                    <a:pt x="0" y="1662049"/>
                  </a:lnTo>
                  <a:close/>
                </a:path>
              </a:pathLst>
            </a:custGeom>
            <a:solidFill>
              <a:srgbClr val="4472C4"/>
            </a:solidFill>
            <a:ln w="12700">
              <a:solidFill>
                <a:srgbClr val="000000"/>
              </a:solidFill>
            </a:ln>
          </p:spPr>
          <p:txBody>
            <a:bodyPr/>
            <a:lstStyle/>
            <a:p>
              <a:endParaRPr lang="en-US" sz="1200"/>
            </a:p>
          </p:txBody>
        </p:sp>
        <p:sp>
          <p:nvSpPr>
            <p:cNvPr id="42" name="Freeform 42"/>
            <p:cNvSpPr/>
            <p:nvPr/>
          </p:nvSpPr>
          <p:spPr>
            <a:xfrm>
              <a:off x="-1524" y="-1524"/>
              <a:ext cx="23098125" cy="1665097"/>
            </a:xfrm>
            <a:custGeom>
              <a:avLst/>
              <a:gdLst/>
              <a:ahLst/>
              <a:cxnLst/>
              <a:rect l="l" t="t" r="r" b="b"/>
              <a:pathLst>
                <a:path w="23098125" h="1665097">
                  <a:moveTo>
                    <a:pt x="1524" y="0"/>
                  </a:moveTo>
                  <a:lnTo>
                    <a:pt x="23096601" y="0"/>
                  </a:lnTo>
                  <a:cubicBezTo>
                    <a:pt x="23097489" y="0"/>
                    <a:pt x="23098125" y="762"/>
                    <a:pt x="23098125" y="1524"/>
                  </a:cubicBezTo>
                  <a:lnTo>
                    <a:pt x="23098125" y="1663573"/>
                  </a:lnTo>
                  <a:cubicBezTo>
                    <a:pt x="23098125" y="1664462"/>
                    <a:pt x="23097364" y="1665097"/>
                    <a:pt x="23096601" y="1665097"/>
                  </a:cubicBezTo>
                  <a:lnTo>
                    <a:pt x="1524" y="1665097"/>
                  </a:lnTo>
                  <a:cubicBezTo>
                    <a:pt x="635" y="1665097"/>
                    <a:pt x="0" y="1664335"/>
                    <a:pt x="0" y="1663573"/>
                  </a:cubicBezTo>
                  <a:lnTo>
                    <a:pt x="0" y="1524"/>
                  </a:lnTo>
                  <a:cubicBezTo>
                    <a:pt x="0" y="635"/>
                    <a:pt x="762" y="0"/>
                    <a:pt x="1524" y="0"/>
                  </a:cubicBezTo>
                  <a:moveTo>
                    <a:pt x="1524" y="3048"/>
                  </a:moveTo>
                  <a:lnTo>
                    <a:pt x="1524" y="1524"/>
                  </a:lnTo>
                  <a:lnTo>
                    <a:pt x="3048" y="1524"/>
                  </a:lnTo>
                  <a:lnTo>
                    <a:pt x="3048" y="1663573"/>
                  </a:lnTo>
                  <a:lnTo>
                    <a:pt x="1524" y="1663573"/>
                  </a:lnTo>
                  <a:lnTo>
                    <a:pt x="1524" y="1662049"/>
                  </a:lnTo>
                  <a:lnTo>
                    <a:pt x="23096601" y="1662049"/>
                  </a:lnTo>
                  <a:lnTo>
                    <a:pt x="23096601" y="1663573"/>
                  </a:lnTo>
                  <a:lnTo>
                    <a:pt x="23095077" y="1663573"/>
                  </a:lnTo>
                  <a:lnTo>
                    <a:pt x="23095077" y="1524"/>
                  </a:lnTo>
                  <a:lnTo>
                    <a:pt x="23096601" y="1524"/>
                  </a:lnTo>
                  <a:lnTo>
                    <a:pt x="23096601" y="3048"/>
                  </a:lnTo>
                  <a:lnTo>
                    <a:pt x="1524" y="3048"/>
                  </a:lnTo>
                  <a:close/>
                </a:path>
              </a:pathLst>
            </a:custGeom>
            <a:solidFill>
              <a:srgbClr val="FFFFFF"/>
            </a:solidFill>
            <a:ln w="12700">
              <a:solidFill>
                <a:srgbClr val="000000"/>
              </a:solidFill>
            </a:ln>
          </p:spPr>
          <p:txBody>
            <a:bodyPr/>
            <a:lstStyle/>
            <a:p>
              <a:endParaRPr lang="en-US" sz="1200"/>
            </a:p>
          </p:txBody>
        </p:sp>
        <p:sp>
          <p:nvSpPr>
            <p:cNvPr id="43" name="TextBox 43"/>
            <p:cNvSpPr txBox="1"/>
            <p:nvPr/>
          </p:nvSpPr>
          <p:spPr>
            <a:xfrm>
              <a:off x="0" y="-57150"/>
              <a:ext cx="23095024" cy="1719144"/>
            </a:xfrm>
            <a:prstGeom prst="rect">
              <a:avLst/>
            </a:prstGeom>
          </p:spPr>
          <p:txBody>
            <a:bodyPr lIns="33867" tIns="33867" rIns="33867" bIns="33867" rtlCol="0" anchor="t"/>
            <a:lstStyle/>
            <a:p>
              <a:pPr>
                <a:lnSpc>
                  <a:spcPts val="5760"/>
                </a:lnSpc>
              </a:pPr>
              <a:r>
                <a:rPr lang="en-US" sz="4800" b="1" dirty="0">
                  <a:solidFill>
                    <a:srgbClr val="F8CBAD"/>
                  </a:solidFill>
                  <a:latin typeface="Helvetica Bold"/>
                  <a:ea typeface="Helvetica Bold"/>
                  <a:cs typeface="Helvetica Bold"/>
                  <a:sym typeface="Helvetica Bold"/>
                </a:rPr>
                <a:t>          DOS NÚMEROS IMPORTANTES</a:t>
              </a:r>
            </a:p>
          </p:txBody>
        </p:sp>
      </p:grpSp>
      <p:sp>
        <p:nvSpPr>
          <p:cNvPr id="44" name="AutoShape 44"/>
          <p:cNvSpPr/>
          <p:nvPr/>
        </p:nvSpPr>
        <p:spPr>
          <a:xfrm rot="1800">
            <a:off x="-3174" y="931564"/>
            <a:ext cx="12198350" cy="0"/>
          </a:xfrm>
          <a:prstGeom prst="line">
            <a:avLst/>
          </a:prstGeom>
          <a:ln w="9525" cap="rnd">
            <a:solidFill>
              <a:srgbClr val="4472C4"/>
            </a:solidFill>
            <a:prstDash val="solid"/>
            <a:headEnd type="none" w="sm" len="sm"/>
            <a:tailEnd type="none" w="sm" len="sm"/>
          </a:ln>
        </p:spPr>
        <p:txBody>
          <a:bodyPr/>
          <a:lstStyle/>
          <a:p>
            <a:endParaRPr lang="en-US" sz="1200"/>
          </a:p>
        </p:txBody>
      </p:sp>
      <p:sp>
        <p:nvSpPr>
          <p:cNvPr id="45" name="TextBox 45"/>
          <p:cNvSpPr txBox="1"/>
          <p:nvPr/>
        </p:nvSpPr>
        <p:spPr>
          <a:xfrm>
            <a:off x="2145330" y="4560986"/>
            <a:ext cx="6677002" cy="264175"/>
          </a:xfrm>
          <a:prstGeom prst="rect">
            <a:avLst/>
          </a:prstGeom>
        </p:spPr>
        <p:txBody>
          <a:bodyPr lIns="0" tIns="0" rIns="0" bIns="0" rtlCol="0" anchor="t">
            <a:spAutoFit/>
          </a:bodyPr>
          <a:lstStyle/>
          <a:p>
            <a:pPr>
              <a:lnSpc>
                <a:spcPts val="2160"/>
              </a:lnSpc>
            </a:pPr>
            <a:r>
              <a:rPr lang="en-US" dirty="0">
                <a:solidFill>
                  <a:srgbClr val="000000"/>
                </a:solidFill>
                <a:latin typeface="Helvetica"/>
                <a:ea typeface="Helvetica"/>
                <a:cs typeface="Helvetica"/>
                <a:sym typeface="Helvetica"/>
              </a:rPr>
              <a:t> </a:t>
            </a:r>
            <a:r>
              <a:rPr lang="es-ES" b="1" i="1" dirty="0">
                <a:solidFill>
                  <a:srgbClr val="FF0000"/>
                </a:solidFill>
                <a:latin typeface="Helvetica Bold Italics"/>
                <a:ea typeface="Helvetica Bold Italics"/>
                <a:cs typeface="Helvetica Bold Italics"/>
                <a:sym typeface="Helvetica Bold Italics"/>
              </a:rPr>
              <a:t>NO TE QUEDES SIN DINERO!!!</a:t>
            </a:r>
            <a:endParaRPr lang="en-US" b="1" i="1" dirty="0">
              <a:solidFill>
                <a:srgbClr val="FF0000"/>
              </a:solidFill>
              <a:latin typeface="Helvetica Bold Italics"/>
              <a:ea typeface="Helvetica Bold Italics"/>
              <a:cs typeface="Helvetica Bold Italics"/>
              <a:sym typeface="Helvetica Bold Italics"/>
            </a:endParaRPr>
          </a:p>
        </p:txBody>
      </p:sp>
      <p:sp>
        <p:nvSpPr>
          <p:cNvPr id="46" name="TextBox 46"/>
          <p:cNvSpPr txBox="1"/>
          <p:nvPr/>
        </p:nvSpPr>
        <p:spPr>
          <a:xfrm>
            <a:off x="6077183" y="3815749"/>
            <a:ext cx="3698446" cy="2822568"/>
          </a:xfrm>
          <a:prstGeom prst="rect">
            <a:avLst/>
          </a:prstGeom>
        </p:spPr>
        <p:txBody>
          <a:bodyPr lIns="0" tIns="0" rIns="0" bIns="0" rtlCol="0" anchor="t">
            <a:spAutoFit/>
          </a:bodyPr>
          <a:lstStyle/>
          <a:p>
            <a:pPr>
              <a:lnSpc>
                <a:spcPts val="3240"/>
              </a:lnSpc>
            </a:pPr>
            <a:r>
              <a:rPr lang="es-ES" dirty="0">
                <a:solidFill>
                  <a:srgbClr val="000000"/>
                </a:solidFill>
                <a:latin typeface="Helvetica"/>
                <a:ea typeface="Helvetica"/>
                <a:cs typeface="Helvetica"/>
                <a:sym typeface="Helvetica"/>
              </a:rPr>
              <a:t>¿Tienes suficiente seguro personal (fuera de tu trabajo) para pagar..... </a:t>
            </a:r>
          </a:p>
          <a:p>
            <a:pPr>
              <a:lnSpc>
                <a:spcPts val="3240"/>
              </a:lnSpc>
            </a:pPr>
            <a:r>
              <a:rPr lang="es-ES" dirty="0">
                <a:solidFill>
                  <a:srgbClr val="000000"/>
                </a:solidFill>
                <a:latin typeface="Helvetica"/>
                <a:ea typeface="Helvetica"/>
                <a:cs typeface="Helvetica"/>
                <a:sym typeface="Helvetica"/>
              </a:rPr>
              <a:t>
DEUDA/MUERTE
INGRESOS
HIPOTECA
EDUCACIÓN</a:t>
            </a:r>
            <a:endParaRPr lang="en-US" dirty="0">
              <a:solidFill>
                <a:srgbClr val="000000"/>
              </a:solidFill>
              <a:latin typeface="Helvetica"/>
              <a:ea typeface="Helvetica"/>
              <a:cs typeface="Helvetica"/>
              <a:sym typeface="Helvetica"/>
            </a:endParaRPr>
          </a:p>
        </p:txBody>
      </p:sp>
      <p:grpSp>
        <p:nvGrpSpPr>
          <p:cNvPr id="47" name="Group 47"/>
          <p:cNvGrpSpPr>
            <a:grpSpLocks noChangeAspect="1"/>
          </p:cNvGrpSpPr>
          <p:nvPr/>
        </p:nvGrpSpPr>
        <p:grpSpPr>
          <a:xfrm>
            <a:off x="7960889" y="6435501"/>
            <a:ext cx="2560511" cy="493840"/>
            <a:chOff x="120630" y="142638"/>
            <a:chExt cx="5121022" cy="987680"/>
          </a:xfrm>
        </p:grpSpPr>
        <p:sp>
          <p:nvSpPr>
            <p:cNvPr id="48" name="Freeform 48"/>
            <p:cNvSpPr/>
            <p:nvPr/>
          </p:nvSpPr>
          <p:spPr>
            <a:xfrm>
              <a:off x="120630" y="142638"/>
              <a:ext cx="5121022" cy="987680"/>
            </a:xfrm>
            <a:custGeom>
              <a:avLst/>
              <a:gdLst/>
              <a:ahLst/>
              <a:cxnLst/>
              <a:rect l="l" t="t" r="r" b="b"/>
              <a:pathLst>
                <a:path w="5121021" h="987679">
                  <a:moveTo>
                    <a:pt x="0" y="0"/>
                  </a:moveTo>
                  <a:lnTo>
                    <a:pt x="5121021" y="0"/>
                  </a:lnTo>
                  <a:lnTo>
                    <a:pt x="5121021" y="987679"/>
                  </a:lnTo>
                  <a:lnTo>
                    <a:pt x="0" y="987679"/>
                  </a:lnTo>
                  <a:lnTo>
                    <a:pt x="0" y="0"/>
                  </a:lnTo>
                  <a:close/>
                </a:path>
              </a:pathLst>
            </a:custGeom>
            <a:blipFill>
              <a:blip r:embed="rId2"/>
              <a:stretch>
                <a:fillRect r="-1" b="4"/>
              </a:stretch>
            </a:blipFill>
          </p:spPr>
          <p:txBody>
            <a:bodyPr/>
            <a:lstStyle/>
            <a:p>
              <a:endParaRPr lang="en-US" sz="1200"/>
            </a:p>
          </p:txBody>
        </p:sp>
      </p:grpSp>
      <p:grpSp>
        <p:nvGrpSpPr>
          <p:cNvPr id="49" name="Group 49"/>
          <p:cNvGrpSpPr>
            <a:grpSpLocks noChangeAspect="1"/>
          </p:cNvGrpSpPr>
          <p:nvPr/>
        </p:nvGrpSpPr>
        <p:grpSpPr>
          <a:xfrm>
            <a:off x="9659957" y="3429000"/>
            <a:ext cx="2659015" cy="3450890"/>
            <a:chOff x="0" y="0"/>
            <a:chExt cx="4490750" cy="5828130"/>
          </a:xfrm>
        </p:grpSpPr>
        <p:sp>
          <p:nvSpPr>
            <p:cNvPr id="50" name="Freeform 50"/>
            <p:cNvSpPr/>
            <p:nvPr/>
          </p:nvSpPr>
          <p:spPr>
            <a:xfrm>
              <a:off x="0" y="0"/>
              <a:ext cx="4490720" cy="5828157"/>
            </a:xfrm>
            <a:custGeom>
              <a:avLst/>
              <a:gdLst/>
              <a:ahLst/>
              <a:cxnLst/>
              <a:rect l="l" t="t" r="r" b="b"/>
              <a:pathLst>
                <a:path w="4490720" h="5828157">
                  <a:moveTo>
                    <a:pt x="0" y="0"/>
                  </a:moveTo>
                  <a:lnTo>
                    <a:pt x="4490720" y="0"/>
                  </a:lnTo>
                  <a:lnTo>
                    <a:pt x="4490720" y="5828157"/>
                  </a:lnTo>
                  <a:lnTo>
                    <a:pt x="0" y="5828157"/>
                  </a:lnTo>
                  <a:lnTo>
                    <a:pt x="0" y="0"/>
                  </a:lnTo>
                  <a:close/>
                </a:path>
              </a:pathLst>
            </a:custGeom>
            <a:blipFill>
              <a:blip r:embed="rId3"/>
              <a:stretch>
                <a:fillRect t="-1190" b="-1190"/>
              </a:stretch>
            </a:blipFill>
          </p:spPr>
          <p:txBody>
            <a:bodyPr/>
            <a:lstStyle/>
            <a:p>
              <a:endParaRPr lang="en-US" sz="1200"/>
            </a:p>
          </p:txBody>
        </p:sp>
      </p:grpSp>
      <p:grpSp>
        <p:nvGrpSpPr>
          <p:cNvPr id="51" name="Group 51"/>
          <p:cNvGrpSpPr>
            <a:grpSpLocks noChangeAspect="1"/>
          </p:cNvGrpSpPr>
          <p:nvPr/>
        </p:nvGrpSpPr>
        <p:grpSpPr>
          <a:xfrm>
            <a:off x="396" y="3573472"/>
            <a:ext cx="2257141" cy="3284528"/>
            <a:chOff x="0" y="0"/>
            <a:chExt cx="3718366" cy="5410862"/>
          </a:xfrm>
        </p:grpSpPr>
        <p:sp>
          <p:nvSpPr>
            <p:cNvPr id="52" name="Freeform 52"/>
            <p:cNvSpPr/>
            <p:nvPr/>
          </p:nvSpPr>
          <p:spPr>
            <a:xfrm>
              <a:off x="0" y="0"/>
              <a:ext cx="3718306" cy="5410835"/>
            </a:xfrm>
            <a:custGeom>
              <a:avLst/>
              <a:gdLst/>
              <a:ahLst/>
              <a:cxnLst/>
              <a:rect l="l" t="t" r="r" b="b"/>
              <a:pathLst>
                <a:path w="3718306" h="5410835">
                  <a:moveTo>
                    <a:pt x="0" y="0"/>
                  </a:moveTo>
                  <a:lnTo>
                    <a:pt x="3718306" y="0"/>
                  </a:lnTo>
                  <a:lnTo>
                    <a:pt x="3718306" y="5410835"/>
                  </a:lnTo>
                  <a:lnTo>
                    <a:pt x="0" y="5410835"/>
                  </a:lnTo>
                  <a:lnTo>
                    <a:pt x="0" y="0"/>
                  </a:lnTo>
                  <a:close/>
                </a:path>
              </a:pathLst>
            </a:custGeom>
            <a:blipFill>
              <a:blip r:embed="rId4"/>
              <a:stretch>
                <a:fillRect t="-1571" b="-1571"/>
              </a:stretch>
            </a:blipFill>
          </p:spPr>
          <p:txBody>
            <a:bodyPr/>
            <a:lstStyle/>
            <a:p>
              <a:endParaRPr lang="en-US" sz="1200"/>
            </a:p>
          </p:txBody>
        </p:sp>
      </p:grpSp>
      <p:sp>
        <p:nvSpPr>
          <p:cNvPr id="53" name="TextBox 53"/>
          <p:cNvSpPr txBox="1"/>
          <p:nvPr/>
        </p:nvSpPr>
        <p:spPr>
          <a:xfrm>
            <a:off x="5938762" y="2625168"/>
            <a:ext cx="6373744" cy="1092863"/>
          </a:xfrm>
          <a:prstGeom prst="rect">
            <a:avLst/>
          </a:prstGeom>
        </p:spPr>
        <p:txBody>
          <a:bodyPr lIns="0" tIns="0" rIns="0" bIns="0" rtlCol="0" anchor="t">
            <a:spAutoFit/>
          </a:bodyPr>
          <a:lstStyle/>
          <a:p>
            <a:pPr>
              <a:lnSpc>
                <a:spcPts val="2880"/>
              </a:lnSpc>
            </a:pPr>
            <a:r>
              <a:rPr lang="es-ES" sz="2400" b="1" dirty="0">
                <a:solidFill>
                  <a:srgbClr val="262626"/>
                </a:solidFill>
                <a:latin typeface="Helvetica Bold"/>
                <a:ea typeface="Helvetica Bold"/>
                <a:cs typeface="Helvetica Bold"/>
                <a:sym typeface="Helvetica Bold"/>
              </a:rPr>
              <a:t>¿CUÁNTO SEGURO DE VIDA NECESITAS PARA MANTENER EL ESTILO DE VIDA DE TU FAMILIA CUANDO NO ESTÉS?</a:t>
            </a:r>
            <a:endParaRPr lang="en-US" sz="2400" b="1" dirty="0">
              <a:solidFill>
                <a:srgbClr val="262626"/>
              </a:solidFill>
              <a:latin typeface="Helvetica Bold"/>
              <a:ea typeface="Helvetica Bold"/>
              <a:cs typeface="Helvetica Bold"/>
              <a:sym typeface="Helvetica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DD18C5-E02D-3746-B03C-D2142B14D309}"/>
              </a:ext>
            </a:extLst>
          </p:cNvPr>
          <p:cNvGrpSpPr/>
          <p:nvPr/>
        </p:nvGrpSpPr>
        <p:grpSpPr>
          <a:xfrm>
            <a:off x="656964" y="4188324"/>
            <a:ext cx="4589496" cy="1567075"/>
            <a:chOff x="492723" y="3141242"/>
            <a:chExt cx="3442122" cy="1175306"/>
          </a:xfrm>
        </p:grpSpPr>
        <p:sp>
          <p:nvSpPr>
            <p:cNvPr id="12" name="Text Box 3"/>
            <p:cNvSpPr txBox="1">
              <a:spLocks noChangeArrowheads="1"/>
            </p:cNvSpPr>
            <p:nvPr/>
          </p:nvSpPr>
          <p:spPr bwMode="auto">
            <a:xfrm>
              <a:off x="492723" y="3213938"/>
              <a:ext cx="3442122" cy="1102610"/>
            </a:xfrm>
            <a:prstGeom prst="rect">
              <a:avLst/>
            </a:prstGeom>
            <a:noFill/>
            <a:ln w="9525">
              <a:noFill/>
              <a:miter lim="800000"/>
              <a:headEnd/>
              <a:tailEnd/>
            </a:ln>
          </p:spPr>
          <p:txBody>
            <a:bodyPr wrap="square" anchor="ctr">
              <a:spAutoFit/>
            </a:bodyPr>
            <a:lstStyle/>
            <a:p>
              <a:pPr algn="r" defTabSz="609585">
                <a:lnSpc>
                  <a:spcPct val="110000"/>
                </a:lnSpc>
              </a:pPr>
              <a:r>
                <a:rPr lang="x-none" sz="1733" b="1" dirty="0">
                  <a:solidFill>
                    <a:srgbClr val="5B9BA9"/>
                  </a:solidFill>
                  <a:latin typeface="Helvetica"/>
                  <a:ea typeface="Arial Unicode MS" pitchFamily="34" charset="-128"/>
                  <a:cs typeface="Helvetica"/>
                </a:rPr>
                <a:t>Actualmente</a:t>
              </a:r>
              <a:endParaRPr lang="x-none" altLang="en-US" sz="1733" dirty="0">
                <a:solidFill>
                  <a:srgbClr val="5B9BA9"/>
                </a:solidFill>
                <a:latin typeface="Helvetica"/>
                <a:ea typeface="Arial Unicode MS" pitchFamily="34" charset="-128"/>
                <a:cs typeface="Helvetica"/>
              </a:endParaRPr>
            </a:p>
            <a:p>
              <a:pPr algn="r" defTabSz="609585">
                <a:lnSpc>
                  <a:spcPct val="110000"/>
                </a:lnSpc>
              </a:pPr>
              <a:r>
                <a:rPr lang="x-none" sz="1733" dirty="0">
                  <a:solidFill>
                    <a:prstClr val="black"/>
                  </a:solidFill>
                  <a:latin typeface="Helvetica"/>
                  <a:ea typeface="Arial Unicode MS" pitchFamily="34" charset="-128"/>
                  <a:cs typeface="Helvetica"/>
                </a:rPr>
                <a:t>Los hijos son menores</a:t>
              </a:r>
            </a:p>
            <a:p>
              <a:pPr algn="r" defTabSz="609585">
                <a:lnSpc>
                  <a:spcPts val="2133"/>
                </a:lnSpc>
              </a:pPr>
              <a:r>
                <a:rPr lang="x-none" sz="1733" dirty="0">
                  <a:solidFill>
                    <a:prstClr val="black"/>
                  </a:solidFill>
                  <a:latin typeface="Helvetica"/>
                  <a:ea typeface="Arial Unicode MS" pitchFamily="34" charset="-128"/>
                  <a:cs typeface="Helvetica"/>
                </a:rPr>
                <a:t>Muchas deudas</a:t>
              </a:r>
            </a:p>
            <a:p>
              <a:pPr algn="r" defTabSz="609585">
                <a:lnSpc>
                  <a:spcPts val="2133"/>
                </a:lnSpc>
              </a:pPr>
              <a:r>
                <a:rPr lang="x-none" sz="1733" dirty="0">
                  <a:solidFill>
                    <a:prstClr val="black"/>
                  </a:solidFill>
                  <a:latin typeface="Helvetica"/>
                  <a:ea typeface="Arial Unicode MS" pitchFamily="34" charset="-128"/>
                  <a:cs typeface="Helvetica"/>
                </a:rPr>
                <a:t>Hipoteca</a:t>
              </a:r>
              <a:endParaRPr lang="x-none" altLang="en-US" sz="1733" dirty="0">
                <a:solidFill>
                  <a:prstClr val="black"/>
                </a:solidFill>
                <a:latin typeface="Helvetica"/>
                <a:ea typeface="Arial Unicode MS" pitchFamily="34" charset="-128"/>
                <a:cs typeface="Helvetica"/>
              </a:endParaRPr>
            </a:p>
            <a:p>
              <a:pPr algn="r" defTabSz="609585">
                <a:lnSpc>
                  <a:spcPts val="2133"/>
                </a:lnSpc>
              </a:pPr>
              <a:r>
                <a:rPr lang="x-none" sz="1733" b="1" dirty="0">
                  <a:solidFill>
                    <a:prstClr val="black"/>
                  </a:solidFill>
                  <a:latin typeface="Helvetica"/>
                  <a:ea typeface="Arial Unicode MS" pitchFamily="34" charset="-128"/>
                  <a:cs typeface="Helvetica"/>
                </a:rPr>
                <a:t>No tener ingresos sería devastador</a:t>
              </a:r>
            </a:p>
          </p:txBody>
        </p:sp>
        <p:cxnSp>
          <p:nvCxnSpPr>
            <p:cNvPr id="26" name="Straight Connector 25"/>
            <p:cNvCxnSpPr>
              <a:cxnSpLocks/>
            </p:cNvCxnSpPr>
            <p:nvPr/>
          </p:nvCxnSpPr>
          <p:spPr bwMode="auto">
            <a:xfrm>
              <a:off x="2243208" y="3358618"/>
              <a:ext cx="590608" cy="0"/>
            </a:xfrm>
            <a:prstGeom prst="line">
              <a:avLst/>
            </a:prstGeom>
            <a:noFill/>
            <a:ln w="25400" cap="rnd" cmpd="sng" algn="ctr">
              <a:solidFill>
                <a:srgbClr val="5B9BA9"/>
              </a:solidFill>
              <a:prstDash val="sysDot"/>
              <a:round/>
              <a:headEnd type="none" w="med" len="med"/>
              <a:tailEnd type="none" w="med" len="med"/>
            </a:ln>
            <a:effectLst/>
          </p:spPr>
        </p:cxnSp>
        <p:cxnSp>
          <p:nvCxnSpPr>
            <p:cNvPr id="31" name="Straight Connector 30"/>
            <p:cNvCxnSpPr>
              <a:cxnSpLocks/>
            </p:cNvCxnSpPr>
            <p:nvPr/>
          </p:nvCxnSpPr>
          <p:spPr bwMode="auto">
            <a:xfrm flipV="1">
              <a:off x="2189593" y="3141242"/>
              <a:ext cx="0" cy="217376"/>
            </a:xfrm>
            <a:prstGeom prst="line">
              <a:avLst/>
            </a:prstGeom>
            <a:noFill/>
            <a:ln w="25400" cap="rnd" cmpd="sng" algn="ctr">
              <a:solidFill>
                <a:srgbClr val="5B9BA9"/>
              </a:solidFill>
              <a:prstDash val="sysDot"/>
              <a:round/>
              <a:headEnd type="none" w="med" len="med"/>
              <a:tailEnd type="none" w="med" len="med"/>
            </a:ln>
            <a:effectLst/>
          </p:spPr>
        </p:cxnSp>
      </p:grpSp>
      <p:grpSp>
        <p:nvGrpSpPr>
          <p:cNvPr id="16" name="Group 15">
            <a:extLst>
              <a:ext uri="{FF2B5EF4-FFF2-40B4-BE49-F238E27FC236}">
                <a16:creationId xmlns:a16="http://schemas.microsoft.com/office/drawing/2014/main" id="{795BEB00-A52A-7E49-895F-4947C5DFB253}"/>
              </a:ext>
            </a:extLst>
          </p:cNvPr>
          <p:cNvGrpSpPr/>
          <p:nvPr/>
        </p:nvGrpSpPr>
        <p:grpSpPr>
          <a:xfrm>
            <a:off x="5311232" y="4076788"/>
            <a:ext cx="5764624" cy="1678609"/>
            <a:chOff x="3983424" y="3057591"/>
            <a:chExt cx="4323468" cy="1258957"/>
          </a:xfrm>
        </p:grpSpPr>
        <p:grpSp>
          <p:nvGrpSpPr>
            <p:cNvPr id="14" name="Group 13">
              <a:extLst>
                <a:ext uri="{FF2B5EF4-FFF2-40B4-BE49-F238E27FC236}">
                  <a16:creationId xmlns:a16="http://schemas.microsoft.com/office/drawing/2014/main" id="{C12DCA68-9310-0B46-9913-6088FF1A56E2}"/>
                </a:ext>
              </a:extLst>
            </p:cNvPr>
            <p:cNvGrpSpPr/>
            <p:nvPr/>
          </p:nvGrpSpPr>
          <p:grpSpPr>
            <a:xfrm>
              <a:off x="4961927" y="3057591"/>
              <a:ext cx="3344965" cy="1258957"/>
              <a:chOff x="4961927" y="3057591"/>
              <a:chExt cx="3344965" cy="1258957"/>
            </a:xfrm>
          </p:grpSpPr>
          <p:sp>
            <p:nvSpPr>
              <p:cNvPr id="18" name="Text Box 3"/>
              <p:cNvSpPr txBox="1">
                <a:spLocks noChangeArrowheads="1"/>
              </p:cNvSpPr>
              <p:nvPr/>
            </p:nvSpPr>
            <p:spPr bwMode="auto">
              <a:xfrm>
                <a:off x="4961927" y="3213938"/>
                <a:ext cx="3344965" cy="1102610"/>
              </a:xfrm>
              <a:prstGeom prst="rect">
                <a:avLst/>
              </a:prstGeom>
              <a:noFill/>
              <a:ln w="9525">
                <a:noFill/>
                <a:miter lim="800000"/>
                <a:headEnd/>
                <a:tailEnd/>
              </a:ln>
            </p:spPr>
            <p:txBody>
              <a:bodyPr wrap="square" anchor="ctr">
                <a:spAutoFit/>
              </a:bodyPr>
              <a:lstStyle/>
              <a:p>
                <a:pPr defTabSz="609585">
                  <a:lnSpc>
                    <a:spcPct val="110000"/>
                  </a:lnSpc>
                </a:pPr>
                <a:r>
                  <a:rPr lang="x-none" sz="1733" b="1" dirty="0">
                    <a:solidFill>
                      <a:srgbClr val="9AC0A4"/>
                    </a:solidFill>
                    <a:latin typeface="Helvetica"/>
                    <a:ea typeface="Arial Unicode MS" pitchFamily="34" charset="-128"/>
                    <a:cs typeface="Helvetica"/>
                  </a:rPr>
                  <a:t>Al jubilarse</a:t>
                </a:r>
                <a:endParaRPr lang="x-none" altLang="en-US" sz="1733" dirty="0">
                  <a:solidFill>
                    <a:srgbClr val="9AC0A4"/>
                  </a:solidFill>
                  <a:latin typeface="Helvetica"/>
                  <a:ea typeface="Arial Unicode MS" pitchFamily="34" charset="-128"/>
                  <a:cs typeface="Helvetica"/>
                </a:endParaRPr>
              </a:p>
              <a:p>
                <a:pPr defTabSz="609585">
                  <a:lnSpc>
                    <a:spcPct val="110000"/>
                  </a:lnSpc>
                </a:pPr>
                <a:r>
                  <a:rPr lang="x-none" sz="1733" dirty="0">
                    <a:solidFill>
                      <a:prstClr val="black"/>
                    </a:solidFill>
                    <a:latin typeface="Helvetica"/>
                    <a:ea typeface="Arial Unicode MS" pitchFamily="34" charset="-128"/>
                    <a:cs typeface="Helvetica"/>
                  </a:rPr>
                  <a:t>Los hijos han crecido</a:t>
                </a:r>
                <a:endParaRPr lang="x-none" altLang="en-US" sz="1733" dirty="0">
                  <a:solidFill>
                    <a:prstClr val="black"/>
                  </a:solidFill>
                  <a:latin typeface="Helvetica"/>
                  <a:ea typeface="Arial Unicode MS" pitchFamily="34" charset="-128"/>
                  <a:cs typeface="Helvetica"/>
                </a:endParaRPr>
              </a:p>
              <a:p>
                <a:pPr defTabSz="609585">
                  <a:lnSpc>
                    <a:spcPts val="2133"/>
                  </a:lnSpc>
                </a:pPr>
                <a:r>
                  <a:rPr lang="x-none" sz="1733" dirty="0">
                    <a:solidFill>
                      <a:prstClr val="black"/>
                    </a:solidFill>
                    <a:latin typeface="Helvetica"/>
                    <a:ea typeface="Arial Unicode MS" pitchFamily="34" charset="-128"/>
                    <a:cs typeface="Helvetica"/>
                  </a:rPr>
                  <a:t>Pocas deudas</a:t>
                </a:r>
                <a:endParaRPr lang="x-none" altLang="en-US" sz="1733" dirty="0">
                  <a:solidFill>
                    <a:prstClr val="black"/>
                  </a:solidFill>
                  <a:latin typeface="Helvetica"/>
                  <a:ea typeface="Arial Unicode MS" pitchFamily="34" charset="-128"/>
                  <a:cs typeface="Helvetica"/>
                </a:endParaRPr>
              </a:p>
              <a:p>
                <a:pPr defTabSz="609585">
                  <a:lnSpc>
                    <a:spcPts val="2133"/>
                  </a:lnSpc>
                </a:pPr>
                <a:r>
                  <a:rPr lang="x-none" sz="1733" dirty="0">
                    <a:solidFill>
                      <a:prstClr val="black"/>
                    </a:solidFill>
                    <a:latin typeface="Helvetica"/>
                    <a:ea typeface="Arial Unicode MS" pitchFamily="34" charset="-128"/>
                    <a:cs typeface="Helvetica"/>
                  </a:rPr>
                  <a:t>Hipoteca saldada</a:t>
                </a:r>
                <a:endParaRPr lang="x-none" altLang="en-US" sz="1733" dirty="0">
                  <a:solidFill>
                    <a:prstClr val="black"/>
                  </a:solidFill>
                  <a:latin typeface="Helvetica"/>
                  <a:ea typeface="Arial Unicode MS" pitchFamily="34" charset="-128"/>
                  <a:cs typeface="Helvetica"/>
                </a:endParaRPr>
              </a:p>
              <a:p>
                <a:pPr defTabSz="609585">
                  <a:lnSpc>
                    <a:spcPts val="2133"/>
                  </a:lnSpc>
                </a:pPr>
                <a:r>
                  <a:rPr lang="x-none" sz="1733" b="1" dirty="0">
                    <a:solidFill>
                      <a:prstClr val="black"/>
                    </a:solidFill>
                    <a:latin typeface="Helvetica"/>
                    <a:ea typeface="Arial Unicode MS" pitchFamily="34" charset="-128"/>
                    <a:cs typeface="Helvetica"/>
                  </a:rPr>
                  <a:t>Ingresos necesarios en la jubilación</a:t>
                </a:r>
                <a:endParaRPr lang="x-none" altLang="en-US" sz="1733" b="1" dirty="0">
                  <a:solidFill>
                    <a:prstClr val="black"/>
                  </a:solidFill>
                  <a:latin typeface="Helvetica"/>
                  <a:ea typeface="Arial Unicode MS" pitchFamily="34" charset="-128"/>
                  <a:cs typeface="Helvetica"/>
                </a:endParaRPr>
              </a:p>
            </p:txBody>
          </p:sp>
          <p:cxnSp>
            <p:nvCxnSpPr>
              <p:cNvPr id="27" name="Straight Connector 26"/>
              <p:cNvCxnSpPr>
                <a:cxnSpLocks/>
              </p:cNvCxnSpPr>
              <p:nvPr/>
            </p:nvCxnSpPr>
            <p:spPr bwMode="auto">
              <a:xfrm>
                <a:off x="6044725" y="3358618"/>
                <a:ext cx="1066884" cy="0"/>
              </a:xfrm>
              <a:prstGeom prst="line">
                <a:avLst/>
              </a:prstGeom>
              <a:noFill/>
              <a:ln w="25400" cap="rnd" cmpd="sng" algn="ctr">
                <a:solidFill>
                  <a:srgbClr val="9AC0A4"/>
                </a:solidFill>
                <a:prstDash val="sysDot"/>
                <a:round/>
                <a:headEnd type="none" w="med" len="med"/>
                <a:tailEnd type="none" w="med" len="med"/>
              </a:ln>
              <a:effectLst/>
            </p:spPr>
          </p:cxnSp>
          <p:cxnSp>
            <p:nvCxnSpPr>
              <p:cNvPr id="28" name="Straight Connector 27"/>
              <p:cNvCxnSpPr>
                <a:cxnSpLocks/>
              </p:cNvCxnSpPr>
              <p:nvPr/>
            </p:nvCxnSpPr>
            <p:spPr bwMode="auto">
              <a:xfrm flipV="1">
                <a:off x="7160695" y="3057591"/>
                <a:ext cx="0" cy="301027"/>
              </a:xfrm>
              <a:prstGeom prst="line">
                <a:avLst/>
              </a:prstGeom>
              <a:noFill/>
              <a:ln w="25400" cap="rnd" cmpd="sng" algn="ctr">
                <a:solidFill>
                  <a:srgbClr val="9AC0A4"/>
                </a:solidFill>
                <a:prstDash val="sysDot"/>
                <a:round/>
                <a:headEnd type="none" w="med" len="med"/>
                <a:tailEnd type="none" w="med" len="med"/>
              </a:ln>
              <a:effectLst/>
            </p:spPr>
          </p:cxnSp>
        </p:grpSp>
        <p:cxnSp>
          <p:nvCxnSpPr>
            <p:cNvPr id="7" name="Straight Connector 6"/>
            <p:cNvCxnSpPr/>
            <p:nvPr/>
          </p:nvCxnSpPr>
          <p:spPr bwMode="auto">
            <a:xfrm>
              <a:off x="3983424" y="3569076"/>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22" name="Straight Connector 21"/>
            <p:cNvCxnSpPr/>
            <p:nvPr/>
          </p:nvCxnSpPr>
          <p:spPr bwMode="auto">
            <a:xfrm>
              <a:off x="3983424" y="3776363"/>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23" name="Straight Connector 22"/>
            <p:cNvCxnSpPr/>
            <p:nvPr/>
          </p:nvCxnSpPr>
          <p:spPr bwMode="auto">
            <a:xfrm>
              <a:off x="3983424" y="3983650"/>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24" name="Straight Connector 23"/>
            <p:cNvCxnSpPr/>
            <p:nvPr/>
          </p:nvCxnSpPr>
          <p:spPr bwMode="auto">
            <a:xfrm>
              <a:off x="3983424" y="4190937"/>
              <a:ext cx="936867" cy="0"/>
            </a:xfrm>
            <a:prstGeom prst="line">
              <a:avLst/>
            </a:prstGeom>
            <a:noFill/>
            <a:ln w="25400" cap="rnd" cmpd="sng" algn="ctr">
              <a:solidFill>
                <a:schemeClr val="tx1"/>
              </a:solidFill>
              <a:prstDash val="dot"/>
              <a:round/>
              <a:headEnd type="none" w="med" len="med"/>
              <a:tailEnd type="none" w="med" len="med"/>
            </a:ln>
            <a:effectLst/>
          </p:spPr>
        </p:cxnSp>
      </p:grpSp>
      <p:sp>
        <p:nvSpPr>
          <p:cNvPr id="15" name="Rectangle 9"/>
          <p:cNvSpPr>
            <a:spLocks noChangeArrowheads="1"/>
          </p:cNvSpPr>
          <p:nvPr/>
        </p:nvSpPr>
        <p:spPr bwMode="auto">
          <a:xfrm>
            <a:off x="1960136" y="5805877"/>
            <a:ext cx="8336032" cy="840316"/>
          </a:xfrm>
          <a:prstGeom prst="rect">
            <a:avLst/>
          </a:prstGeom>
          <a:noFill/>
          <a:ln w="9525">
            <a:noFill/>
            <a:miter lim="800000"/>
            <a:headEnd/>
            <a:tailEnd/>
          </a:ln>
        </p:spPr>
        <p:txBody>
          <a:bodyPr lIns="121901" tIns="60952" rIns="121901" bIns="60952" anchor="ctr"/>
          <a:lstStyle/>
          <a:p>
            <a:pPr algn="ctr" defTabSz="609585"/>
            <a:r>
              <a:rPr lang="x-none" sz="2133" dirty="0">
                <a:solidFill>
                  <a:srgbClr val="E4021D"/>
                </a:solidFill>
                <a:latin typeface="Helvetica"/>
                <a:ea typeface="Arial Unicode MS" pitchFamily="34" charset="-128"/>
                <a:cs typeface="Helvetica"/>
              </a:rPr>
              <a:t>¿Qué compañía de seguros de vida conoce usted </a:t>
            </a:r>
            <a:r>
              <a:rPr lang="x-none" sz="2133">
                <a:solidFill>
                  <a:srgbClr val="E4021D"/>
                </a:solidFill>
                <a:latin typeface="Helvetica"/>
                <a:ea typeface="Arial Unicode MS" pitchFamily="34" charset="-128"/>
                <a:cs typeface="Helvetica"/>
              </a:rPr>
              <a:t>que </a:t>
            </a:r>
            <a:r>
              <a:rPr lang="x-none" sz="2133" b="1">
                <a:solidFill>
                  <a:srgbClr val="E4021D"/>
                </a:solidFill>
                <a:latin typeface="Helvetica"/>
                <a:ea typeface="Arial Unicode MS" pitchFamily="34" charset="-128"/>
                <a:cs typeface="Helvetica"/>
              </a:rPr>
              <a:t>enseñe </a:t>
            </a:r>
            <a:r>
              <a:rPr lang="x-none" sz="2133" b="1" dirty="0">
                <a:solidFill>
                  <a:srgbClr val="E4021D"/>
                </a:solidFill>
                <a:latin typeface="Helvetica"/>
                <a:ea typeface="Arial Unicode MS" pitchFamily="34" charset="-128"/>
                <a:cs typeface="Helvetica"/>
              </a:rPr>
              <a:t>a las personas</a:t>
            </a:r>
            <a:r>
              <a:rPr lang="x-none" sz="2133" dirty="0">
                <a:solidFill>
                  <a:srgbClr val="E4021D"/>
                </a:solidFill>
                <a:latin typeface="Helvetica"/>
                <a:ea typeface="Arial Unicode MS" pitchFamily="34" charset="-128"/>
                <a:cs typeface="Helvetica"/>
              </a:rPr>
              <a:t> cómo eliminar la necesidad de un seguro de vida?</a:t>
            </a:r>
          </a:p>
        </p:txBody>
      </p:sp>
      <p:sp>
        <p:nvSpPr>
          <p:cNvPr id="8" name="Title 7">
            <a:extLst>
              <a:ext uri="{FF2B5EF4-FFF2-40B4-BE49-F238E27FC236}">
                <a16:creationId xmlns:a16="http://schemas.microsoft.com/office/drawing/2014/main" id="{E0542E13-DA73-A44F-AD46-853775F790E2}"/>
              </a:ext>
            </a:extLst>
          </p:cNvPr>
          <p:cNvSpPr>
            <a:spLocks noGrp="1"/>
          </p:cNvSpPr>
          <p:nvPr>
            <p:ph type="title"/>
          </p:nvPr>
        </p:nvSpPr>
        <p:spPr>
          <a:xfrm>
            <a:off x="609600" y="410554"/>
            <a:ext cx="10972800" cy="625877"/>
          </a:xfrm>
        </p:spPr>
        <p:txBody>
          <a:bodyPr/>
          <a:lstStyle/>
          <a:p>
            <a:r>
              <a:rPr lang="en-US" dirty="0"/>
              <a:t>La </a:t>
            </a:r>
            <a:r>
              <a:rPr lang="en-US" dirty="0" err="1"/>
              <a:t>teoría</a:t>
            </a:r>
            <a:r>
              <a:rPr lang="en-US" dirty="0"/>
              <a:t> de la </a:t>
            </a:r>
            <a:r>
              <a:rPr lang="en-US" dirty="0" err="1"/>
              <a:t>responsabilidad</a:t>
            </a:r>
            <a:r>
              <a:rPr lang="en-US" dirty="0"/>
              <a:t> </a:t>
            </a:r>
            <a:r>
              <a:rPr lang="en-US" dirty="0" err="1"/>
              <a:t>decreciente</a:t>
            </a:r>
            <a:endParaRPr lang="en-US" dirty="0"/>
          </a:p>
        </p:txBody>
      </p:sp>
      <p:pic>
        <p:nvPicPr>
          <p:cNvPr id="3" name="Picture 2" descr="DecreasingResponsibility_youngfamily.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784" y="2191997"/>
            <a:ext cx="1430600" cy="1382219"/>
          </a:xfrm>
          <a:prstGeom prst="rect">
            <a:avLst/>
          </a:prstGeom>
        </p:spPr>
      </p:pic>
      <p:pic>
        <p:nvPicPr>
          <p:cNvPr id="4" name="Picture 3" descr="DecreasingResponsibility_oldercoupl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1391" y="2191997"/>
            <a:ext cx="1445563" cy="1377899"/>
          </a:xfrm>
          <a:prstGeom prst="rect">
            <a:avLst/>
          </a:prstGeom>
        </p:spPr>
      </p:pic>
      <p:grpSp>
        <p:nvGrpSpPr>
          <p:cNvPr id="9" name="Group 8">
            <a:extLst>
              <a:ext uri="{FF2B5EF4-FFF2-40B4-BE49-F238E27FC236}">
                <a16:creationId xmlns:a16="http://schemas.microsoft.com/office/drawing/2014/main" id="{DFDB4F2D-2235-AE4B-97E0-FFEFA832B7E9}"/>
              </a:ext>
            </a:extLst>
          </p:cNvPr>
          <p:cNvGrpSpPr/>
          <p:nvPr/>
        </p:nvGrpSpPr>
        <p:grpSpPr>
          <a:xfrm>
            <a:off x="2571298" y="2262742"/>
            <a:ext cx="6772180" cy="1200557"/>
            <a:chOff x="1928473" y="1697057"/>
            <a:chExt cx="5079135" cy="900418"/>
          </a:xfrm>
        </p:grpSpPr>
        <p:sp>
          <p:nvSpPr>
            <p:cNvPr id="6" name="TextBox 5"/>
            <p:cNvSpPr txBox="1"/>
            <p:nvPr/>
          </p:nvSpPr>
          <p:spPr>
            <a:xfrm>
              <a:off x="1928473" y="1697057"/>
              <a:ext cx="1482812" cy="900247"/>
            </a:xfrm>
            <a:prstGeom prst="rect">
              <a:avLst/>
            </a:prstGeom>
            <a:noFill/>
          </p:spPr>
          <p:txBody>
            <a:bodyPr wrap="square" rtlCol="0">
              <a:spAutoFit/>
            </a:bodyPr>
            <a:lstStyle/>
            <a:p>
              <a:pPr algn="ctr" defTabSz="609585"/>
              <a:r>
                <a:rPr lang="x-none" sz="2400" b="1" dirty="0">
                  <a:solidFill>
                    <a:srgbClr val="5B9BA9"/>
                  </a:solidFill>
                  <a:latin typeface="Helvetica"/>
                  <a:cs typeface="Helvetica"/>
                </a:rPr>
                <a:t>FALLECER MUY PRONTO</a:t>
              </a:r>
            </a:p>
          </p:txBody>
        </p:sp>
        <p:sp>
          <p:nvSpPr>
            <p:cNvPr id="32" name="TextBox 31"/>
            <p:cNvSpPr txBox="1"/>
            <p:nvPr/>
          </p:nvSpPr>
          <p:spPr>
            <a:xfrm>
              <a:off x="5524796" y="1697228"/>
              <a:ext cx="1482812" cy="900247"/>
            </a:xfrm>
            <a:prstGeom prst="rect">
              <a:avLst/>
            </a:prstGeom>
            <a:noFill/>
          </p:spPr>
          <p:txBody>
            <a:bodyPr wrap="square" rtlCol="0">
              <a:spAutoFit/>
            </a:bodyPr>
            <a:lstStyle/>
            <a:p>
              <a:pPr algn="ctr" defTabSz="609585"/>
              <a:r>
                <a:rPr lang="x-none" sz="2400" b="1" dirty="0">
                  <a:solidFill>
                    <a:srgbClr val="9AC0A4"/>
                  </a:solidFill>
                  <a:latin typeface="Helvetica"/>
                  <a:cs typeface="Helvetica"/>
                </a:rPr>
                <a:t>VIVIR POR MUCHO TIEMPO</a:t>
              </a:r>
            </a:p>
          </p:txBody>
        </p:sp>
      </p:grpSp>
      <p:pic>
        <p:nvPicPr>
          <p:cNvPr id="34" name="Picture 33">
            <a:extLst>
              <a:ext uri="{FF2B5EF4-FFF2-40B4-BE49-F238E27FC236}">
                <a16:creationId xmlns:a16="http://schemas.microsoft.com/office/drawing/2014/main" id="{7FC3B00E-C4B1-8646-93CF-3685CDA65F4D}"/>
              </a:ext>
            </a:extLst>
          </p:cNvPr>
          <p:cNvPicPr>
            <a:picLocks noChangeAspect="1"/>
          </p:cNvPicPr>
          <p:nvPr/>
        </p:nvPicPr>
        <p:blipFill>
          <a:blip r:embed="rId5"/>
          <a:srcRect/>
          <a:stretch/>
        </p:blipFill>
        <p:spPr>
          <a:xfrm>
            <a:off x="801168" y="1239370"/>
            <a:ext cx="10589665" cy="3219983"/>
          </a:xfrm>
          <a:prstGeom prst="rect">
            <a:avLst/>
          </a:prstGeom>
        </p:spPr>
      </p:pic>
      <p:sp>
        <p:nvSpPr>
          <p:cNvPr id="2" name="Slide Number Placeholder 3">
            <a:extLst>
              <a:ext uri="{FF2B5EF4-FFF2-40B4-BE49-F238E27FC236}">
                <a16:creationId xmlns:a16="http://schemas.microsoft.com/office/drawing/2014/main" id="{BAB1173C-C192-451D-1829-568C7875F7F3}"/>
              </a:ext>
            </a:extLst>
          </p:cNvPr>
          <p:cNvSpPr txBox="1">
            <a:spLocks/>
          </p:cNvSpPr>
          <p:nvPr/>
        </p:nvSpPr>
        <p:spPr>
          <a:xfrm>
            <a:off x="72147" y="6463160"/>
            <a:ext cx="53745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0FA17902-E6C7-4548-816F-3C750E8578FA}" type="slidenum">
              <a:rPr lang="en-US" sz="1333">
                <a:solidFill>
                  <a:prstClr val="black">
                    <a:lumMod val="50000"/>
                    <a:lumOff val="50000"/>
                  </a:prstClr>
                </a:solidFill>
                <a:latin typeface="Arial Narrow" panose="020B0606020202030204" pitchFamily="34" charset="0"/>
              </a:rPr>
              <a:pPr defTabSz="609585"/>
              <a:t>8</a:t>
            </a:fld>
            <a:endParaRPr lang="en-US" sz="1333" dirty="0">
              <a:solidFill>
                <a:prstClr val="black">
                  <a:lumMod val="50000"/>
                  <a:lumOff val="50000"/>
                </a:prstClr>
              </a:solidFill>
              <a:latin typeface="Arial Narrow" panose="020B0606020202030204" pitchFamily="34" charset="0"/>
            </a:endParaRPr>
          </a:p>
        </p:txBody>
      </p:sp>
    </p:spTree>
    <p:extLst>
      <p:ext uri="{BB962C8B-B14F-4D97-AF65-F5344CB8AC3E}">
        <p14:creationId xmlns:p14="http://schemas.microsoft.com/office/powerpoint/2010/main" val="14394047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500"/>
                                        <p:tgtEl>
                                          <p:spTgt spid="3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B7529-8BD7-277F-DB9D-D61952E937A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8A49772-D1C1-BCFB-827E-7034C606A294}"/>
              </a:ext>
            </a:extLst>
          </p:cNvPr>
          <p:cNvSpPr txBox="1"/>
          <p:nvPr/>
        </p:nvSpPr>
        <p:spPr>
          <a:xfrm>
            <a:off x="712965" y="6241182"/>
            <a:ext cx="10473881" cy="577081"/>
          </a:xfrm>
          <a:prstGeom prst="rect">
            <a:avLst/>
          </a:prstGeom>
        </p:spPr>
        <p:txBody>
          <a:bodyPr lIns="0" tIns="0" rIns="0" bIns="0" rtlCol="0" anchor="t">
            <a:spAutoFit/>
          </a:bodyPr>
          <a:lstStyle/>
          <a:p>
            <a:pPr>
              <a:lnSpc>
                <a:spcPts val="1518"/>
              </a:lnSpc>
            </a:pPr>
            <a:r>
              <a:rPr lang="es-ES" sz="1265" dirty="0">
                <a:solidFill>
                  <a:srgbClr val="4F6880"/>
                </a:solidFill>
                <a:latin typeface="Trebuchet MS"/>
                <a:ea typeface="Trebuchet MS"/>
                <a:cs typeface="Trebuchet MS"/>
                <a:sym typeface="Trebuchet MS"/>
              </a:rPr>
              <a:t>Esta tabla sirve como demostración de cómo funciona el concepto de la Regla del 72 desde un punto de vista matemático. No pretende representar una inversión. El gráfico utiliza tasas de rentabilidad constantes, a diferencia de la mayoría de las inversiones que fluctúan en valor. No incluye tasas ni impuestos, lo que reduciría el rendimiento. Es poco probable que una inversión crezca un 10% o más de forma constante.</a:t>
            </a:r>
            <a:endParaRPr lang="en-US" sz="1265" dirty="0">
              <a:solidFill>
                <a:srgbClr val="4F6880"/>
              </a:solidFill>
              <a:latin typeface="Trebuchet MS"/>
              <a:ea typeface="Trebuchet MS"/>
              <a:cs typeface="Trebuchet MS"/>
              <a:sym typeface="Trebuchet MS"/>
            </a:endParaRPr>
          </a:p>
        </p:txBody>
      </p:sp>
      <p:sp>
        <p:nvSpPr>
          <p:cNvPr id="3" name="TextBox 3">
            <a:extLst>
              <a:ext uri="{FF2B5EF4-FFF2-40B4-BE49-F238E27FC236}">
                <a16:creationId xmlns:a16="http://schemas.microsoft.com/office/drawing/2014/main" id="{AB04E620-10F0-C619-7D29-E2CB51ED27AC}"/>
              </a:ext>
            </a:extLst>
          </p:cNvPr>
          <p:cNvSpPr txBox="1"/>
          <p:nvPr/>
        </p:nvSpPr>
        <p:spPr>
          <a:xfrm>
            <a:off x="96278" y="991316"/>
            <a:ext cx="3098800" cy="2923877"/>
          </a:xfrm>
          <a:prstGeom prst="rect">
            <a:avLst/>
          </a:prstGeom>
        </p:spPr>
        <p:txBody>
          <a:bodyPr wrap="square" lIns="0" tIns="0" rIns="0" bIns="0" rtlCol="0" anchor="t">
            <a:spAutoFit/>
          </a:bodyPr>
          <a:lstStyle/>
          <a:p>
            <a:pPr algn="ctr">
              <a:lnSpc>
                <a:spcPts val="3840"/>
              </a:lnSpc>
            </a:pPr>
            <a:r>
              <a:rPr lang="es-ES" sz="3200" b="1" spc="-53" dirty="0">
                <a:solidFill>
                  <a:srgbClr val="000000"/>
                </a:solidFill>
                <a:latin typeface="Trebuchet MS Bold"/>
                <a:ea typeface="Trebuchet MS Bold"/>
                <a:cs typeface="Trebuchet MS Bold"/>
                <a:sym typeface="Trebuchet MS Bold"/>
              </a:rPr>
              <a:t>Divide el 72 por el porcentaje de tasa de interés para determinar los periodos de duplicación.</a:t>
            </a:r>
            <a:endParaRPr lang="en-US" sz="3200" b="1" spc="-53" dirty="0">
              <a:solidFill>
                <a:srgbClr val="000000"/>
              </a:solidFill>
              <a:latin typeface="Trebuchet MS Bold"/>
              <a:ea typeface="Trebuchet MS Bold"/>
              <a:cs typeface="Trebuchet MS Bold"/>
              <a:sym typeface="Trebuchet MS Bold"/>
            </a:endParaRPr>
          </a:p>
        </p:txBody>
      </p:sp>
      <p:graphicFrame>
        <p:nvGraphicFramePr>
          <p:cNvPr id="4" name="Table 4">
            <a:extLst>
              <a:ext uri="{FF2B5EF4-FFF2-40B4-BE49-F238E27FC236}">
                <a16:creationId xmlns:a16="http://schemas.microsoft.com/office/drawing/2014/main" id="{3BE9C52A-55AF-AC98-89A5-834FC2E01E01}"/>
              </a:ext>
            </a:extLst>
          </p:cNvPr>
          <p:cNvGraphicFramePr>
            <a:graphicFrameLocks noGrp="1"/>
          </p:cNvGraphicFramePr>
          <p:nvPr>
            <p:extLst>
              <p:ext uri="{D42A27DB-BD31-4B8C-83A1-F6EECF244321}">
                <p14:modId xmlns:p14="http://schemas.microsoft.com/office/powerpoint/2010/main" val="3044724934"/>
              </p:ext>
            </p:extLst>
          </p:nvPr>
        </p:nvGraphicFramePr>
        <p:xfrm>
          <a:off x="3536643" y="1770514"/>
          <a:ext cx="8242301" cy="4076701"/>
        </p:xfrm>
        <a:graphic>
          <a:graphicData uri="http://schemas.openxmlformats.org/drawingml/2006/table">
            <a:tbl>
              <a:tblPr/>
              <a:tblGrid>
                <a:gridCol w="1113607">
                  <a:extLst>
                    <a:ext uri="{9D8B030D-6E8A-4147-A177-3AD203B41FA5}">
                      <a16:colId xmlns:a16="http://schemas.microsoft.com/office/drawing/2014/main" val="20000"/>
                    </a:ext>
                  </a:extLst>
                </a:gridCol>
                <a:gridCol w="2375895">
                  <a:extLst>
                    <a:ext uri="{9D8B030D-6E8A-4147-A177-3AD203B41FA5}">
                      <a16:colId xmlns:a16="http://schemas.microsoft.com/office/drawing/2014/main" val="20001"/>
                    </a:ext>
                  </a:extLst>
                </a:gridCol>
                <a:gridCol w="2376906">
                  <a:extLst>
                    <a:ext uri="{9D8B030D-6E8A-4147-A177-3AD203B41FA5}">
                      <a16:colId xmlns:a16="http://schemas.microsoft.com/office/drawing/2014/main" val="20002"/>
                    </a:ext>
                  </a:extLst>
                </a:gridCol>
                <a:gridCol w="2375893">
                  <a:extLst>
                    <a:ext uri="{9D8B030D-6E8A-4147-A177-3AD203B41FA5}">
                      <a16:colId xmlns:a16="http://schemas.microsoft.com/office/drawing/2014/main" val="20003"/>
                    </a:ext>
                  </a:extLst>
                </a:gridCol>
              </a:tblGrid>
              <a:tr h="405915">
                <a:tc>
                  <a:txBody>
                    <a:bodyPr/>
                    <a:lstStyle/>
                    <a:p>
                      <a:pPr algn="ctr">
                        <a:lnSpc>
                          <a:spcPts val="3419"/>
                        </a:lnSpc>
                        <a:defRPr/>
                      </a:pPr>
                      <a:r>
                        <a:rPr lang="en-US" sz="1900" b="1" spc="-15">
                          <a:solidFill>
                            <a:srgbClr val="000000"/>
                          </a:solidFill>
                          <a:latin typeface="Trebuchet MS Bold"/>
                          <a:ea typeface="Trebuchet MS Bold"/>
                          <a:cs typeface="Trebuchet MS Bold"/>
                          <a:sym typeface="Trebuchet MS Bold"/>
                        </a:rPr>
                        <a:t>Years</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37" dirty="0">
                          <a:solidFill>
                            <a:srgbClr val="FFFFFF"/>
                          </a:solidFill>
                          <a:latin typeface="Trebuchet MS Bold"/>
                          <a:ea typeface="Trebuchet MS Bold"/>
                          <a:cs typeface="Trebuchet MS Bold"/>
                          <a:sym typeface="Trebuchet MS Bold"/>
                        </a:rPr>
                        <a:t>Emergencias 3%</a:t>
                      </a:r>
                      <a:endParaRPr lang="en-US" sz="700" dirty="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B78B"/>
                    </a:solidFill>
                  </a:tcPr>
                </a:tc>
                <a:tc>
                  <a:txBody>
                    <a:bodyPr/>
                    <a:lstStyle/>
                    <a:p>
                      <a:pPr algn="r">
                        <a:lnSpc>
                          <a:spcPts val="3419"/>
                        </a:lnSpc>
                        <a:defRPr/>
                      </a:pPr>
                      <a:r>
                        <a:rPr lang="en-US" sz="1900" b="1" spc="-37" dirty="0">
                          <a:solidFill>
                            <a:srgbClr val="FFFFFF"/>
                          </a:solidFill>
                          <a:latin typeface="Trebuchet MS Bold"/>
                          <a:ea typeface="Trebuchet MS Bold"/>
                          <a:cs typeface="Trebuchet MS Bold"/>
                          <a:sym typeface="Trebuchet MS Bold"/>
                        </a:rPr>
                        <a:t>Goles </a:t>
                      </a:r>
                      <a:r>
                        <a:rPr lang="en-US" sz="1900" b="1" spc="-37" dirty="0" err="1">
                          <a:solidFill>
                            <a:srgbClr val="FFFFFF"/>
                          </a:solidFill>
                          <a:latin typeface="Trebuchet MS Bold"/>
                          <a:ea typeface="Trebuchet MS Bold"/>
                          <a:cs typeface="Trebuchet MS Bold"/>
                          <a:sym typeface="Trebuchet MS Bold"/>
                        </a:rPr>
                        <a:t>cortos</a:t>
                      </a:r>
                      <a:r>
                        <a:rPr lang="en-US" sz="1900" b="1" spc="-37" dirty="0">
                          <a:solidFill>
                            <a:srgbClr val="FFFFFF"/>
                          </a:solidFill>
                          <a:latin typeface="Trebuchet MS Bold"/>
                          <a:ea typeface="Trebuchet MS Bold"/>
                          <a:cs typeface="Trebuchet MS Bold"/>
                          <a:sym typeface="Trebuchet MS Bold"/>
                        </a:rPr>
                        <a:t> 6%</a:t>
                      </a:r>
                      <a:endParaRPr lang="en-US" sz="700" dirty="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492CE"/>
                    </a:solidFill>
                  </a:tcPr>
                </a:tc>
                <a:tc>
                  <a:txBody>
                    <a:bodyPr/>
                    <a:lstStyle/>
                    <a:p>
                      <a:pPr algn="r">
                        <a:lnSpc>
                          <a:spcPts val="3419"/>
                        </a:lnSpc>
                        <a:defRPr/>
                      </a:pPr>
                      <a:r>
                        <a:rPr lang="en-US" sz="1900" b="1" spc="-37" dirty="0">
                          <a:solidFill>
                            <a:srgbClr val="FFFFFF"/>
                          </a:solidFill>
                          <a:latin typeface="Trebuchet MS Bold"/>
                          <a:ea typeface="Trebuchet MS Bold"/>
                          <a:cs typeface="Trebuchet MS Bold"/>
                          <a:sym typeface="Trebuchet MS Bold"/>
                        </a:rPr>
                        <a:t>F.I.N 12%</a:t>
                      </a:r>
                      <a:endParaRPr lang="en-US" sz="700" dirty="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49A94"/>
                    </a:solidFill>
                  </a:tcPr>
                </a:tc>
                <a:extLst>
                  <a:ext uri="{0D108BD9-81ED-4DB2-BD59-A6C34878D82A}">
                    <a16:rowId xmlns:a16="http://schemas.microsoft.com/office/drawing/2014/main" val="10000"/>
                  </a:ext>
                </a:extLst>
              </a:tr>
              <a:tr h="419574">
                <a:tc>
                  <a:txBody>
                    <a:bodyPr/>
                    <a:lstStyle/>
                    <a:p>
                      <a:pPr algn="ctr">
                        <a:lnSpc>
                          <a:spcPts val="3419"/>
                        </a:lnSpc>
                        <a:defRPr/>
                      </a:pPr>
                      <a:r>
                        <a:rPr lang="en-US" sz="1900">
                          <a:solidFill>
                            <a:srgbClr val="000000"/>
                          </a:solidFill>
                          <a:latin typeface="Trebuchet MS"/>
                          <a:ea typeface="Trebuchet MS"/>
                          <a:cs typeface="Trebuchet MS"/>
                          <a:sym typeface="Trebuchet MS"/>
                        </a:rPr>
                        <a:t>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$10,000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D2B6"/>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$10,000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$10,000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1"/>
                  </a:ext>
                </a:extLst>
              </a:tr>
              <a:tr h="405915">
                <a:tc>
                  <a:txBody>
                    <a:bodyPr/>
                    <a:lstStyle/>
                    <a:p>
                      <a:pPr algn="ctr">
                        <a:lnSpc>
                          <a:spcPts val="3419"/>
                        </a:lnSpc>
                        <a:defRPr/>
                      </a:pPr>
                      <a:r>
                        <a:rPr lang="en-US" sz="1900">
                          <a:solidFill>
                            <a:srgbClr val="000000"/>
                          </a:solidFill>
                          <a:latin typeface="Trebuchet MS"/>
                          <a:ea typeface="Trebuchet MS"/>
                          <a:cs typeface="Trebuchet MS"/>
                          <a:sym typeface="Trebuchet MS"/>
                        </a:rPr>
                        <a:t>6</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D9A875"/>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4A8ECC"/>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$20,000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2"/>
                  </a:ext>
                </a:extLst>
              </a:tr>
              <a:tr h="393227">
                <a:tc>
                  <a:txBody>
                    <a:bodyPr/>
                    <a:lstStyle/>
                    <a:p>
                      <a:pPr algn="ctr">
                        <a:lnSpc>
                          <a:spcPts val="3419"/>
                        </a:lnSpc>
                        <a:defRPr/>
                      </a:pPr>
                      <a:r>
                        <a:rPr lang="en-US" sz="1900" spc="-37">
                          <a:solidFill>
                            <a:srgbClr val="000000"/>
                          </a:solidFill>
                          <a:latin typeface="Trebuchet MS"/>
                          <a:ea typeface="Trebuchet MS"/>
                          <a:cs typeface="Trebuchet MS"/>
                          <a:sym typeface="Trebuchet MS"/>
                        </a:rPr>
                        <a:t>12</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D9A875"/>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$20,000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$40,000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3"/>
                  </a:ext>
                </a:extLst>
              </a:tr>
              <a:tr h="419574">
                <a:tc>
                  <a:txBody>
                    <a:bodyPr/>
                    <a:lstStyle/>
                    <a:p>
                      <a:pPr algn="ctr">
                        <a:lnSpc>
                          <a:spcPts val="3419"/>
                        </a:lnSpc>
                        <a:defRPr/>
                      </a:pPr>
                      <a:r>
                        <a:rPr lang="en-US" sz="1900" spc="-37">
                          <a:solidFill>
                            <a:srgbClr val="000000"/>
                          </a:solidFill>
                          <a:latin typeface="Trebuchet MS"/>
                          <a:ea typeface="Trebuchet MS"/>
                          <a:cs typeface="Trebuchet MS"/>
                          <a:sym typeface="Trebuchet MS"/>
                        </a:rPr>
                        <a:t>18</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D9A875"/>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4A8ECC"/>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$80,000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4"/>
                  </a:ext>
                </a:extLst>
              </a:tr>
              <a:tr h="405915">
                <a:tc>
                  <a:txBody>
                    <a:bodyPr/>
                    <a:lstStyle/>
                    <a:p>
                      <a:pPr algn="ctr">
                        <a:lnSpc>
                          <a:spcPts val="3419"/>
                        </a:lnSpc>
                        <a:defRPr/>
                      </a:pPr>
                      <a:r>
                        <a:rPr lang="en-US" sz="1900" spc="-37">
                          <a:solidFill>
                            <a:srgbClr val="000000"/>
                          </a:solidFill>
                          <a:latin typeface="Trebuchet MS"/>
                          <a:ea typeface="Trebuchet MS"/>
                          <a:cs typeface="Trebuchet MS"/>
                          <a:sym typeface="Trebuchet MS"/>
                        </a:rPr>
                        <a:t>24</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dirty="0">
                          <a:solidFill>
                            <a:srgbClr val="000000"/>
                          </a:solidFill>
                          <a:latin typeface="Trebuchet MS Bold"/>
                          <a:ea typeface="Trebuchet MS Bold"/>
                          <a:cs typeface="Trebuchet MS Bold"/>
                          <a:sym typeface="Trebuchet MS Bold"/>
                        </a:rPr>
                        <a:t>$20,000</a:t>
                      </a:r>
                      <a:endParaRPr lang="en-US" sz="700" dirty="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D2B6"/>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$40,000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$160,000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5"/>
                  </a:ext>
                </a:extLst>
              </a:tr>
              <a:tr h="393227">
                <a:tc>
                  <a:txBody>
                    <a:bodyPr/>
                    <a:lstStyle/>
                    <a:p>
                      <a:pPr algn="ctr">
                        <a:lnSpc>
                          <a:spcPts val="3419"/>
                        </a:lnSpc>
                        <a:defRPr/>
                      </a:pPr>
                      <a:r>
                        <a:rPr lang="en-US" sz="1900" spc="-37">
                          <a:solidFill>
                            <a:srgbClr val="000000"/>
                          </a:solidFill>
                          <a:latin typeface="Trebuchet MS"/>
                          <a:ea typeface="Trebuchet MS"/>
                          <a:cs typeface="Trebuchet MS"/>
                          <a:sym typeface="Trebuchet MS"/>
                        </a:rPr>
                        <a:t>30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D9A875"/>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4A8ECC"/>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$320,000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6"/>
                  </a:ext>
                </a:extLst>
              </a:tr>
              <a:tr h="419574">
                <a:tc>
                  <a:txBody>
                    <a:bodyPr/>
                    <a:lstStyle/>
                    <a:p>
                      <a:pPr algn="ctr">
                        <a:lnSpc>
                          <a:spcPts val="3419"/>
                        </a:lnSpc>
                        <a:defRPr/>
                      </a:pPr>
                      <a:r>
                        <a:rPr lang="en-US" sz="1900" spc="-37">
                          <a:solidFill>
                            <a:srgbClr val="000000"/>
                          </a:solidFill>
                          <a:latin typeface="Trebuchet MS"/>
                          <a:ea typeface="Trebuchet MS"/>
                          <a:cs typeface="Trebuchet MS"/>
                          <a:sym typeface="Trebuchet MS"/>
                        </a:rPr>
                        <a:t>36</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D9A875"/>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$80,000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$640,000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7"/>
                  </a:ext>
                </a:extLst>
              </a:tr>
              <a:tr h="405915">
                <a:tc>
                  <a:txBody>
                    <a:bodyPr/>
                    <a:lstStyle/>
                    <a:p>
                      <a:pPr algn="ctr">
                        <a:lnSpc>
                          <a:spcPts val="3419"/>
                        </a:lnSpc>
                        <a:defRPr/>
                      </a:pPr>
                      <a:r>
                        <a:rPr lang="en-US" sz="1900" spc="-37">
                          <a:solidFill>
                            <a:srgbClr val="000000"/>
                          </a:solidFill>
                          <a:latin typeface="Trebuchet MS"/>
                          <a:ea typeface="Trebuchet MS"/>
                          <a:cs typeface="Trebuchet MS"/>
                          <a:sym typeface="Trebuchet MS"/>
                        </a:rPr>
                        <a:t>42</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D9A875"/>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a:solidFill>
                            <a:srgbClr val="4A8ECC"/>
                          </a:solidFill>
                          <a:latin typeface="Trebuchet MS Bold"/>
                          <a:ea typeface="Trebuchet MS Bold"/>
                          <a:cs typeface="Trebuchet MS Bold"/>
                          <a:sym typeface="Trebuchet MS Bold"/>
                        </a:rPr>
                        <a:t>—</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$1,280,000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8"/>
                  </a:ext>
                </a:extLst>
              </a:tr>
              <a:tr h="407865">
                <a:tc>
                  <a:txBody>
                    <a:bodyPr/>
                    <a:lstStyle/>
                    <a:p>
                      <a:pPr algn="ctr">
                        <a:lnSpc>
                          <a:spcPts val="3419"/>
                        </a:lnSpc>
                        <a:defRPr/>
                      </a:pPr>
                      <a:r>
                        <a:rPr lang="en-US" sz="1900" spc="-37">
                          <a:solidFill>
                            <a:srgbClr val="000000"/>
                          </a:solidFill>
                          <a:latin typeface="Trebuchet MS"/>
                          <a:ea typeface="Trebuchet MS"/>
                          <a:cs typeface="Trebuchet MS"/>
                          <a:sym typeface="Trebuchet MS"/>
                        </a:rPr>
                        <a:t>48</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9F1EA"/>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$40,000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D2B6"/>
                    </a:solidFill>
                  </a:tcPr>
                </a:tc>
                <a:tc>
                  <a:txBody>
                    <a:bodyPr/>
                    <a:lstStyle/>
                    <a:p>
                      <a:pPr algn="r">
                        <a:lnSpc>
                          <a:spcPts val="3419"/>
                        </a:lnSpc>
                        <a:defRPr/>
                      </a:pPr>
                      <a:r>
                        <a:rPr lang="en-US" sz="1900" b="1" spc="-15">
                          <a:solidFill>
                            <a:srgbClr val="000000"/>
                          </a:solidFill>
                          <a:latin typeface="Trebuchet MS Bold"/>
                          <a:ea typeface="Trebuchet MS Bold"/>
                          <a:cs typeface="Trebuchet MS Bold"/>
                          <a:sym typeface="Trebuchet MS Bold"/>
                        </a:rPr>
                        <a:t>$160,000</a:t>
                      </a:r>
                      <a:endParaRPr lang="en-US" sz="7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3C8E8"/>
                    </a:solidFill>
                  </a:tcPr>
                </a:tc>
                <a:tc>
                  <a:txBody>
                    <a:bodyPr/>
                    <a:lstStyle/>
                    <a:p>
                      <a:pPr algn="r">
                        <a:lnSpc>
                          <a:spcPts val="3419"/>
                        </a:lnSpc>
                        <a:defRPr/>
                      </a:pPr>
                      <a:r>
                        <a:rPr lang="en-US" sz="1900" b="1" spc="-15" dirty="0">
                          <a:solidFill>
                            <a:srgbClr val="000000"/>
                          </a:solidFill>
                          <a:latin typeface="Trebuchet MS Bold"/>
                          <a:ea typeface="Trebuchet MS Bold"/>
                          <a:cs typeface="Trebuchet MS Bold"/>
                          <a:sym typeface="Trebuchet MS Bold"/>
                        </a:rPr>
                        <a:t>$2,560,000</a:t>
                      </a:r>
                      <a:endParaRPr lang="en-US" sz="700" dirty="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3B8B6"/>
                    </a:solidFill>
                  </a:tcPr>
                </a:tc>
                <a:extLst>
                  <a:ext uri="{0D108BD9-81ED-4DB2-BD59-A6C34878D82A}">
                    <a16:rowId xmlns:a16="http://schemas.microsoft.com/office/drawing/2014/main" val="10009"/>
                  </a:ext>
                </a:extLst>
              </a:tr>
            </a:tbl>
          </a:graphicData>
        </a:graphic>
      </p:graphicFrame>
      <p:grpSp>
        <p:nvGrpSpPr>
          <p:cNvPr id="5" name="Group 5">
            <a:extLst>
              <a:ext uri="{FF2B5EF4-FFF2-40B4-BE49-F238E27FC236}">
                <a16:creationId xmlns:a16="http://schemas.microsoft.com/office/drawing/2014/main" id="{2F7AC3B3-933A-EAAD-E25D-4B7655EDCCFF}"/>
              </a:ext>
            </a:extLst>
          </p:cNvPr>
          <p:cNvGrpSpPr/>
          <p:nvPr/>
        </p:nvGrpSpPr>
        <p:grpSpPr>
          <a:xfrm>
            <a:off x="1879600" y="-17359"/>
            <a:ext cx="10310191" cy="645585"/>
            <a:chOff x="0" y="0"/>
            <a:chExt cx="20620382" cy="1291170"/>
          </a:xfrm>
        </p:grpSpPr>
        <p:sp>
          <p:nvSpPr>
            <p:cNvPr id="6" name="Freeform 6">
              <a:extLst>
                <a:ext uri="{FF2B5EF4-FFF2-40B4-BE49-F238E27FC236}">
                  <a16:creationId xmlns:a16="http://schemas.microsoft.com/office/drawing/2014/main" id="{10087E0C-C360-F378-793D-3ED7B72A0CD2}"/>
                </a:ext>
              </a:extLst>
            </p:cNvPr>
            <p:cNvSpPr/>
            <p:nvPr/>
          </p:nvSpPr>
          <p:spPr>
            <a:xfrm>
              <a:off x="0" y="0"/>
              <a:ext cx="19385280" cy="1291170"/>
            </a:xfrm>
            <a:custGeom>
              <a:avLst/>
              <a:gdLst/>
              <a:ahLst/>
              <a:cxnLst/>
              <a:rect l="l" t="t" r="r" b="b"/>
              <a:pathLst>
                <a:path w="19385280" h="1291170">
                  <a:moveTo>
                    <a:pt x="0" y="0"/>
                  </a:moveTo>
                  <a:lnTo>
                    <a:pt x="19385280" y="0"/>
                  </a:lnTo>
                  <a:lnTo>
                    <a:pt x="19385280" y="1291170"/>
                  </a:lnTo>
                  <a:lnTo>
                    <a:pt x="0" y="1291170"/>
                  </a:lnTo>
                  <a:close/>
                </a:path>
              </a:pathLst>
            </a:custGeom>
            <a:solidFill>
              <a:srgbClr val="000000">
                <a:alpha val="0"/>
              </a:srgbClr>
            </a:solidFill>
          </p:spPr>
          <p:txBody>
            <a:bodyPr/>
            <a:lstStyle/>
            <a:p>
              <a:endParaRPr lang="en-US" sz="1200"/>
            </a:p>
          </p:txBody>
        </p:sp>
        <p:sp>
          <p:nvSpPr>
            <p:cNvPr id="7" name="TextBox 7">
              <a:extLst>
                <a:ext uri="{FF2B5EF4-FFF2-40B4-BE49-F238E27FC236}">
                  <a16:creationId xmlns:a16="http://schemas.microsoft.com/office/drawing/2014/main" id="{48B99B6A-C2D6-EAED-5B8D-5209E5664D84}"/>
                </a:ext>
              </a:extLst>
            </p:cNvPr>
            <p:cNvSpPr txBox="1"/>
            <p:nvPr/>
          </p:nvSpPr>
          <p:spPr>
            <a:xfrm>
              <a:off x="1235102" y="238124"/>
              <a:ext cx="19385280" cy="1053046"/>
            </a:xfrm>
            <a:prstGeom prst="rect">
              <a:avLst/>
            </a:prstGeom>
          </p:spPr>
          <p:txBody>
            <a:bodyPr lIns="0" tIns="0" rIns="0" bIns="0" rtlCol="0" anchor="b"/>
            <a:lstStyle/>
            <a:p>
              <a:pPr>
                <a:lnSpc>
                  <a:spcPts val="3995"/>
                </a:lnSpc>
              </a:pPr>
              <a:r>
                <a:rPr lang="es-ES" sz="4800" b="1" dirty="0">
                  <a:solidFill>
                    <a:srgbClr val="FF0000"/>
                  </a:solidFill>
                  <a:latin typeface="Trebuchet MS Bold"/>
                  <a:ea typeface="Trebuchet MS Bold"/>
                  <a:cs typeface="Trebuchet MS Bold"/>
                  <a:sym typeface="Trebuchet MS Bold"/>
                </a:rPr>
                <a:t>¿Conoces la regla del 72?</a:t>
              </a:r>
              <a:endParaRPr lang="en-US" sz="4800" b="1" dirty="0">
                <a:solidFill>
                  <a:srgbClr val="FF0000"/>
                </a:solidFill>
                <a:latin typeface="Trebuchet MS Bold"/>
                <a:ea typeface="Trebuchet MS Bold"/>
                <a:cs typeface="Trebuchet MS Bold"/>
                <a:sym typeface="Trebuchet MS Bold"/>
              </a:endParaRPr>
            </a:p>
          </p:txBody>
        </p:sp>
      </p:grpSp>
      <p:grpSp>
        <p:nvGrpSpPr>
          <p:cNvPr id="8" name="Group 8">
            <a:extLst>
              <a:ext uri="{FF2B5EF4-FFF2-40B4-BE49-F238E27FC236}">
                <a16:creationId xmlns:a16="http://schemas.microsoft.com/office/drawing/2014/main" id="{55B77BF5-8793-F10E-1E87-567335F02B58}"/>
              </a:ext>
            </a:extLst>
          </p:cNvPr>
          <p:cNvGrpSpPr>
            <a:grpSpLocks noChangeAspect="1"/>
          </p:cNvGrpSpPr>
          <p:nvPr/>
        </p:nvGrpSpPr>
        <p:grpSpPr>
          <a:xfrm>
            <a:off x="636104" y="4061413"/>
            <a:ext cx="1719988" cy="1719988"/>
            <a:chOff x="0" y="0"/>
            <a:chExt cx="4550946" cy="4550946"/>
          </a:xfrm>
        </p:grpSpPr>
        <p:sp>
          <p:nvSpPr>
            <p:cNvPr id="9" name="Freeform 9" descr="A picture containing circle, font, graphics, logo  Description automatically generated">
              <a:extLst>
                <a:ext uri="{FF2B5EF4-FFF2-40B4-BE49-F238E27FC236}">
                  <a16:creationId xmlns:a16="http://schemas.microsoft.com/office/drawing/2014/main" id="{64BED662-BCB1-EB43-CC26-DC57149F74C9}"/>
                </a:ext>
              </a:extLst>
            </p:cNvPr>
            <p:cNvSpPr/>
            <p:nvPr/>
          </p:nvSpPr>
          <p:spPr>
            <a:xfrm>
              <a:off x="0" y="0"/>
              <a:ext cx="4550918" cy="4550918"/>
            </a:xfrm>
            <a:custGeom>
              <a:avLst/>
              <a:gdLst/>
              <a:ahLst/>
              <a:cxnLst/>
              <a:rect l="l" t="t" r="r" b="b"/>
              <a:pathLst>
                <a:path w="4550918" h="4550918">
                  <a:moveTo>
                    <a:pt x="0" y="0"/>
                  </a:moveTo>
                  <a:lnTo>
                    <a:pt x="4550918" y="0"/>
                  </a:lnTo>
                  <a:lnTo>
                    <a:pt x="4550918" y="4550918"/>
                  </a:lnTo>
                  <a:lnTo>
                    <a:pt x="0" y="4550918"/>
                  </a:lnTo>
                  <a:lnTo>
                    <a:pt x="0" y="0"/>
                  </a:lnTo>
                  <a:close/>
                </a:path>
              </a:pathLst>
            </a:custGeom>
            <a:blipFill>
              <a:blip r:embed="rId2"/>
              <a:stretch>
                <a:fillRect t="-140" b="-140"/>
              </a:stretch>
            </a:blipFill>
          </p:spPr>
          <p:txBody>
            <a:bodyPr/>
            <a:lstStyle/>
            <a:p>
              <a:endParaRPr lang="en-US" sz="1200"/>
            </a:p>
          </p:txBody>
        </p:sp>
      </p:grpSp>
      <p:grpSp>
        <p:nvGrpSpPr>
          <p:cNvPr id="10" name="Group 10">
            <a:extLst>
              <a:ext uri="{FF2B5EF4-FFF2-40B4-BE49-F238E27FC236}">
                <a16:creationId xmlns:a16="http://schemas.microsoft.com/office/drawing/2014/main" id="{EF00BA4A-ACFB-19F4-FDEB-56E84E4F04A1}"/>
              </a:ext>
            </a:extLst>
          </p:cNvPr>
          <p:cNvGrpSpPr/>
          <p:nvPr/>
        </p:nvGrpSpPr>
        <p:grpSpPr>
          <a:xfrm>
            <a:off x="9144000" y="6502008"/>
            <a:ext cx="2804160" cy="184438"/>
            <a:chOff x="0" y="0"/>
            <a:chExt cx="5608320" cy="368876"/>
          </a:xfrm>
        </p:grpSpPr>
        <p:sp>
          <p:nvSpPr>
            <p:cNvPr id="11" name="Freeform 11">
              <a:extLst>
                <a:ext uri="{FF2B5EF4-FFF2-40B4-BE49-F238E27FC236}">
                  <a16:creationId xmlns:a16="http://schemas.microsoft.com/office/drawing/2014/main" id="{EED7EBC2-AFE9-A5FE-E942-430A4B61CC33}"/>
                </a:ext>
              </a:extLst>
            </p:cNvPr>
            <p:cNvSpPr/>
            <p:nvPr/>
          </p:nvSpPr>
          <p:spPr>
            <a:xfrm>
              <a:off x="0" y="0"/>
              <a:ext cx="5608320" cy="368876"/>
            </a:xfrm>
            <a:custGeom>
              <a:avLst/>
              <a:gdLst/>
              <a:ahLst/>
              <a:cxnLst/>
              <a:rect l="l" t="t" r="r" b="b"/>
              <a:pathLst>
                <a:path w="5608320" h="368876">
                  <a:moveTo>
                    <a:pt x="0" y="0"/>
                  </a:moveTo>
                  <a:lnTo>
                    <a:pt x="5608320" y="0"/>
                  </a:lnTo>
                  <a:lnTo>
                    <a:pt x="5608320" y="368876"/>
                  </a:lnTo>
                  <a:lnTo>
                    <a:pt x="0" y="368876"/>
                  </a:lnTo>
                  <a:close/>
                </a:path>
              </a:pathLst>
            </a:custGeom>
            <a:solidFill>
              <a:srgbClr val="000000">
                <a:alpha val="0"/>
              </a:srgbClr>
            </a:solidFill>
          </p:spPr>
          <p:txBody>
            <a:bodyPr/>
            <a:lstStyle/>
            <a:p>
              <a:endParaRPr lang="en-US" sz="1200"/>
            </a:p>
          </p:txBody>
        </p:sp>
        <p:sp>
          <p:nvSpPr>
            <p:cNvPr id="12" name="TextBox 12">
              <a:extLst>
                <a:ext uri="{FF2B5EF4-FFF2-40B4-BE49-F238E27FC236}">
                  <a16:creationId xmlns:a16="http://schemas.microsoft.com/office/drawing/2014/main" id="{41D6632E-BB45-CD29-421C-9845FB31A6B1}"/>
                </a:ext>
              </a:extLst>
            </p:cNvPr>
            <p:cNvSpPr txBox="1"/>
            <p:nvPr/>
          </p:nvSpPr>
          <p:spPr>
            <a:xfrm>
              <a:off x="0" y="-19050"/>
              <a:ext cx="5608320" cy="387926"/>
            </a:xfrm>
            <a:prstGeom prst="rect">
              <a:avLst/>
            </a:prstGeom>
          </p:spPr>
          <p:txBody>
            <a:bodyPr lIns="0" tIns="0" rIns="0" bIns="0" rtlCol="0" anchor="ctr"/>
            <a:lstStyle/>
            <a:p>
              <a:pPr algn="r">
                <a:lnSpc>
                  <a:spcPts val="1439"/>
                </a:lnSpc>
              </a:pPr>
              <a:r>
                <a:rPr lang="en-US" sz="1199">
                  <a:solidFill>
                    <a:srgbClr val="A6A6A6"/>
                  </a:solidFill>
                  <a:latin typeface="Trebuchet MS"/>
                  <a:ea typeface="Trebuchet MS"/>
                  <a:cs typeface="Trebuchet MS"/>
                  <a:sym typeface="Trebuchet MS"/>
                </a:rPr>
                <a:t>9</a:t>
              </a:r>
            </a:p>
          </p:txBody>
        </p:sp>
      </p:grpSp>
      <p:sp>
        <p:nvSpPr>
          <p:cNvPr id="13" name="TextBox 13">
            <a:extLst>
              <a:ext uri="{FF2B5EF4-FFF2-40B4-BE49-F238E27FC236}">
                <a16:creationId xmlns:a16="http://schemas.microsoft.com/office/drawing/2014/main" id="{CE32F583-3D07-0AC9-2B7E-C86A8D3BE73B}"/>
              </a:ext>
            </a:extLst>
          </p:cNvPr>
          <p:cNvSpPr txBox="1"/>
          <p:nvPr/>
        </p:nvSpPr>
        <p:spPr>
          <a:xfrm>
            <a:off x="3812629" y="574328"/>
            <a:ext cx="6919843" cy="699166"/>
          </a:xfrm>
          <a:prstGeom prst="rect">
            <a:avLst/>
          </a:prstGeom>
        </p:spPr>
        <p:txBody>
          <a:bodyPr wrap="square" lIns="0" tIns="0" rIns="0" bIns="0" rtlCol="0" anchor="t">
            <a:spAutoFit/>
          </a:bodyPr>
          <a:lstStyle/>
          <a:p>
            <a:pPr>
              <a:lnSpc>
                <a:spcPts val="5760"/>
              </a:lnSpc>
            </a:pPr>
            <a:r>
              <a:rPr lang="en-US" sz="4000" b="1" dirty="0">
                <a:solidFill>
                  <a:srgbClr val="000000"/>
                </a:solidFill>
                <a:latin typeface="Trebuchet MS Bold"/>
                <a:ea typeface="Trebuchet MS Bold"/>
                <a:cs typeface="Trebuchet MS Bold"/>
                <a:sym typeface="Trebuchet MS Bold"/>
              </a:rPr>
              <a:t>BÚSCALO EN GOOGLE</a:t>
            </a:r>
          </a:p>
        </p:txBody>
      </p:sp>
    </p:spTree>
    <p:extLst>
      <p:ext uri="{BB962C8B-B14F-4D97-AF65-F5344CB8AC3E}">
        <p14:creationId xmlns:p14="http://schemas.microsoft.com/office/powerpoint/2010/main" val="35351485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ue Waves">
  <a:themeElements>
    <a:clrScheme name="Blue Waves">
      <a:dk1>
        <a:srgbClr val="000000"/>
      </a:dk1>
      <a:lt1>
        <a:srgbClr val="FFFFFF"/>
      </a:lt1>
      <a:dk2>
        <a:srgbClr val="A7A7A7"/>
      </a:dk2>
      <a:lt2>
        <a:srgbClr val="535353"/>
      </a:lt2>
      <a:accent1>
        <a:srgbClr val="0066CC"/>
      </a:accent1>
      <a:accent2>
        <a:srgbClr val="3399FF"/>
      </a:accent2>
      <a:accent3>
        <a:srgbClr val="8F8F8F"/>
      </a:accent3>
      <a:accent4>
        <a:srgbClr val="707070"/>
      </a:accent4>
      <a:accent5>
        <a:srgbClr val="AAB8E2"/>
      </a:accent5>
      <a:accent6>
        <a:srgbClr val="2D8AE7"/>
      </a:accent6>
      <a:hlink>
        <a:srgbClr val="0000FF"/>
      </a:hlink>
      <a:folHlink>
        <a:srgbClr val="FF00FF"/>
      </a:folHlink>
    </a:clrScheme>
    <a:fontScheme name="Blue Waves">
      <a:majorFont>
        <a:latin typeface="Arial"/>
        <a:ea typeface="Arial"/>
        <a:cs typeface="Arial"/>
      </a:majorFont>
      <a:minorFont>
        <a:latin typeface="Helvetica"/>
        <a:ea typeface="Helvetica"/>
        <a:cs typeface="Helvetica"/>
      </a:minorFont>
    </a:fontScheme>
    <a:fmtScheme name="Blue Wav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2881</TotalTime>
  <Words>1822</Words>
  <Application>Microsoft Office PowerPoint</Application>
  <PresentationFormat>Widescreen</PresentationFormat>
  <Paragraphs>317</Paragraphs>
  <Slides>16</Slides>
  <Notes>6</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16</vt:i4>
      </vt:variant>
    </vt:vector>
  </HeadingPairs>
  <TitlesOfParts>
    <vt:vector size="38" baseType="lpstr">
      <vt:lpstr>MS PGothic</vt:lpstr>
      <vt:lpstr>Aptos</vt:lpstr>
      <vt:lpstr>Arial</vt:lpstr>
      <vt:lpstr>Arial Narrow</vt:lpstr>
      <vt:lpstr>Calibri</vt:lpstr>
      <vt:lpstr>Calibri (MS)</vt:lpstr>
      <vt:lpstr>Calibri Light</vt:lpstr>
      <vt:lpstr>Helvetica</vt:lpstr>
      <vt:lpstr>Helvetica Bold</vt:lpstr>
      <vt:lpstr>Helvetica Bold Italics</vt:lpstr>
      <vt:lpstr>Helvetica Light</vt:lpstr>
      <vt:lpstr>Helvetica Neue</vt:lpstr>
      <vt:lpstr>Open Sans</vt:lpstr>
      <vt:lpstr>Trebuchet MS</vt:lpstr>
      <vt:lpstr>Trebuchet MS Bold</vt:lpstr>
      <vt:lpstr>TT Rounds Condensed</vt:lpstr>
      <vt:lpstr>TT Rounds Condensed Bold</vt:lpstr>
      <vt:lpstr>1_Office Theme</vt:lpstr>
      <vt:lpstr>2_Office Theme</vt:lpstr>
      <vt:lpstr>3_Office Theme</vt:lpstr>
      <vt:lpstr>4_Office Theme</vt: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teoría de la responsabilidad decreciente</vt:lpstr>
      <vt:lpstr>PowerPoint Presentation</vt:lpstr>
      <vt:lpstr>PowerPoint Presentation</vt:lpstr>
      <vt:lpstr>PowerPoint Presentation</vt:lpstr>
      <vt:lpstr>PowerPoint Presentation</vt:lpstr>
      <vt:lpstr>PowerPoint Presentation</vt:lpstr>
      <vt:lpstr>Historias de éxito de ingresos a tiempo parcial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Coach Chelly Toler</dc:creator>
  <cp:lastModifiedBy>Coach Chelly Toler</cp:lastModifiedBy>
  <cp:revision>2</cp:revision>
  <dcterms:created xsi:type="dcterms:W3CDTF">2024-10-06T16:47:30Z</dcterms:created>
  <dcterms:modified xsi:type="dcterms:W3CDTF">2026-01-01T05:44:52Z</dcterms:modified>
</cp:coreProperties>
</file>