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696" r:id="rId5"/>
  </p:sldMasterIdLst>
  <p:notesMasterIdLst>
    <p:notesMasterId r:id="rId21"/>
  </p:notesMasterIdLst>
  <p:sldIdLst>
    <p:sldId id="257" r:id="rId6"/>
    <p:sldId id="709" r:id="rId7"/>
    <p:sldId id="495" r:id="rId8"/>
    <p:sldId id="256" r:id="rId9"/>
    <p:sldId id="261" r:id="rId10"/>
    <p:sldId id="713" r:id="rId11"/>
    <p:sldId id="344" r:id="rId12"/>
    <p:sldId id="363" r:id="rId13"/>
    <p:sldId id="716" r:id="rId14"/>
    <p:sldId id="717" r:id="rId15"/>
    <p:sldId id="263" r:id="rId16"/>
    <p:sldId id="392" r:id="rId17"/>
    <p:sldId id="309" r:id="rId18"/>
    <p:sldId id="719"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9AF3A-E5E9-4A2A-AEEA-4EC30D0FCF24}" v="1" dt="2025-05-03T02:27:15.774"/>
    <p1510:client id="{C0FD5589-9B04-4D19-8F16-085AEBB3507B}" v="30" dt="2025-05-03T02:20:22.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81" d="100"/>
          <a:sy n="81" d="100"/>
        </p:scale>
        <p:origin x="543" y="2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Chelly Toler" userId="bd7113ebc7aaf60b" providerId="LiveId" clId="{9BD9AF3A-E5E9-4A2A-AEEA-4EC30D0FCF24}"/>
    <pc:docChg chg="custSel modSld">
      <pc:chgData name="Coach Chelly Toler" userId="bd7113ebc7aaf60b" providerId="LiveId" clId="{9BD9AF3A-E5E9-4A2A-AEEA-4EC30D0FCF24}" dt="2025-05-03T02:27:25.390" v="3" actId="962"/>
      <pc:docMkLst>
        <pc:docMk/>
      </pc:docMkLst>
      <pc:sldChg chg="addSp delSp modSp mod">
        <pc:chgData name="Coach Chelly Toler" userId="bd7113ebc7aaf60b" providerId="LiveId" clId="{9BD9AF3A-E5E9-4A2A-AEEA-4EC30D0FCF24}" dt="2025-05-03T02:27:25.390" v="3" actId="962"/>
        <pc:sldMkLst>
          <pc:docMk/>
          <pc:sldMk cId="0" sldId="257"/>
        </pc:sldMkLst>
        <pc:spChg chg="del">
          <ac:chgData name="Coach Chelly Toler" userId="bd7113ebc7aaf60b" providerId="LiveId" clId="{9BD9AF3A-E5E9-4A2A-AEEA-4EC30D0FCF24}" dt="2025-05-03T02:26:43.865" v="0" actId="478"/>
          <ac:spMkLst>
            <pc:docMk/>
            <pc:sldMk cId="0" sldId="257"/>
            <ac:spMk id="3" creationId="{00000000-0000-0000-0000-000000000000}"/>
          </ac:spMkLst>
        </pc:spChg>
        <pc:picChg chg="add mod">
          <ac:chgData name="Coach Chelly Toler" userId="bd7113ebc7aaf60b" providerId="LiveId" clId="{9BD9AF3A-E5E9-4A2A-AEEA-4EC30D0FCF24}" dt="2025-05-03T02:27:25.390" v="3" actId="962"/>
          <ac:picMkLst>
            <pc:docMk/>
            <pc:sldMk cId="0" sldId="257"/>
            <ac:picMk id="4" creationId="{AC85D135-A7EF-497B-E731-B052D12F16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65352-BBD9-44AA-BB9B-E7F877C2425A}"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0178F-164E-420A-952A-21D2BAB00884}" type="slidenum">
              <a:rPr lang="en-US" smtClean="0"/>
              <a:t>‹#›</a:t>
            </a:fld>
            <a:endParaRPr lang="en-US"/>
          </a:p>
        </p:txBody>
      </p:sp>
    </p:spTree>
    <p:extLst>
      <p:ext uri="{BB962C8B-B14F-4D97-AF65-F5344CB8AC3E}">
        <p14:creationId xmlns:p14="http://schemas.microsoft.com/office/powerpoint/2010/main" val="392422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xfrm>
            <a:off x="-1454150" y="909638"/>
            <a:ext cx="8080375" cy="4546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42B842-23B6-A94A-90D6-0B8AEE8FCEC8}" type="slidenum">
              <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Arial" charset="0"/>
            </a:endParaRPr>
          </a:p>
        </p:txBody>
      </p:sp>
    </p:spTree>
    <p:extLst>
      <p:ext uri="{BB962C8B-B14F-4D97-AF65-F5344CB8AC3E}">
        <p14:creationId xmlns:p14="http://schemas.microsoft.com/office/powerpoint/2010/main" val="10268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0178F-164E-420A-952A-21D2BAB00884}" type="slidenum">
              <a:rPr lang="en-US" smtClean="0"/>
              <a:t>5</a:t>
            </a:fld>
            <a:endParaRPr lang="en-US"/>
          </a:p>
        </p:txBody>
      </p:sp>
    </p:spTree>
    <p:extLst>
      <p:ext uri="{BB962C8B-B14F-4D97-AF65-F5344CB8AC3E}">
        <p14:creationId xmlns:p14="http://schemas.microsoft.com/office/powerpoint/2010/main" val="131666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06400" y="698500"/>
            <a:ext cx="6197600" cy="3486150"/>
          </a:xfrm>
          <a:ln/>
        </p:spPr>
      </p:sp>
      <p:sp>
        <p:nvSpPr>
          <p:cNvPr id="75779" name="Notes Placeholder 2"/>
          <p:cNvSpPr>
            <a:spLocks noGrp="1"/>
          </p:cNvSpPr>
          <p:nvPr>
            <p:ph type="body" idx="1"/>
          </p:nvPr>
        </p:nvSpPr>
        <p:spPr>
          <a:noFill/>
          <a:ln/>
        </p:spPr>
        <p:txBody>
          <a:bodyPr/>
          <a:lstStyle/>
          <a:p>
            <a:endParaRPr lang="en-US" altLang="en-US" dirty="0"/>
          </a:p>
        </p:txBody>
      </p:sp>
      <p:sp>
        <p:nvSpPr>
          <p:cNvPr id="75780"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CFE73C-769A-4764-A752-1CEC2A6CA9E7}"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16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0551"/>
            <a:ext cx="10972800" cy="625877"/>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9FC98406-DB48-A249-8400-A3AF06F075D5}"/>
              </a:ext>
            </a:extLst>
          </p:cNvPr>
          <p:cNvCxnSpPr>
            <a:cxnSpLocks/>
          </p:cNvCxnSpPr>
          <p:nvPr userDrawn="1"/>
        </p:nvCxnSpPr>
        <p:spPr bwMode="auto">
          <a:xfrm flipV="1">
            <a:off x="609601" y="1120826"/>
            <a:ext cx="10913313" cy="2404"/>
          </a:xfrm>
          <a:prstGeom prst="line">
            <a:avLst/>
          </a:prstGeom>
          <a:noFill/>
          <a:ln w="9525" cap="flat" cmpd="sng" algn="ctr">
            <a:solidFill>
              <a:srgbClr val="34526F"/>
            </a:solidFill>
            <a:prstDash val="solid"/>
            <a:round/>
            <a:headEnd type="none" w="med" len="med"/>
            <a:tailEnd type="none" w="med" len="med"/>
          </a:ln>
          <a:effectLst/>
        </p:spPr>
      </p:cxnSp>
    </p:spTree>
    <p:extLst>
      <p:ext uri="{BB962C8B-B14F-4D97-AF65-F5344CB8AC3E}">
        <p14:creationId xmlns:p14="http://schemas.microsoft.com/office/powerpoint/2010/main" val="387316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8190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sp>
        <p:nvSpPr>
          <p:cNvPr id="687" name="Google Shape;382;g26b31342d4d_0_46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88"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4666421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695" name="Google Shape;385;g26b31342d4d_0_46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96"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697"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8" name="Google Shape;388;g26b31342d4d_0_465"/>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699"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331391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706" name="Google Shape;391;g26b31342d4d_0_47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07"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708" name="Google Shape;393;g26b31342d4d_0_471"/>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709"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22565271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717" name="Google Shape;397;g26b31342d4d_0_47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18"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94920591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725"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26" name="Google Shape;401;g26b31342d4d_0_480"/>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27" name="Google Shape;402;g26b31342d4d_0_480"/>
          <p:cNvSpPr txBox="1"/>
          <p:nvPr/>
        </p:nvSpPr>
        <p:spPr>
          <a:xfrm>
            <a:off x="0" y="149168"/>
            <a:ext cx="12192000" cy="59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0" tIns="45700" rIns="45700" bIns="4570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3600"/>
              <a:t>Click to edit Master title style</a:t>
            </a:r>
          </a:p>
        </p:txBody>
      </p:sp>
      <p:sp>
        <p:nvSpPr>
          <p:cNvPr id="728"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6655234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735" name="Title Text"/>
          <p:cNvSpPr txBox="1">
            <a:spLocks noGrp="1"/>
          </p:cNvSpPr>
          <p:nvPr>
            <p:ph type="title"/>
          </p:nvPr>
        </p:nvSpPr>
        <p:spPr>
          <a:xfrm>
            <a:off x="838202" y="365123"/>
            <a:ext cx="10515601" cy="1325600"/>
          </a:xfrm>
          <a:prstGeom prst="rect">
            <a:avLst/>
          </a:prstGeom>
        </p:spPr>
        <p:txBody>
          <a:bodyPr anchor="t"/>
          <a:lstStyle>
            <a:lvl1pPr>
              <a:lnSpc>
                <a:spcPct val="90000"/>
              </a:lnSpc>
              <a:defRPr sz="3067">
                <a:latin typeface="Trebuchet MS"/>
                <a:ea typeface="Trebuchet MS"/>
                <a:cs typeface="Trebuchet MS"/>
                <a:sym typeface="Trebuchet MS"/>
              </a:defRPr>
            </a:lvl1pPr>
          </a:lstStyle>
          <a:p>
            <a:r>
              <a:t>Title Text</a:t>
            </a:r>
          </a:p>
        </p:txBody>
      </p:sp>
      <p:sp>
        <p:nvSpPr>
          <p:cNvPr id="736" name="Body Level One…"/>
          <p:cNvSpPr txBox="1">
            <a:spLocks noGrp="1"/>
          </p:cNvSpPr>
          <p:nvPr>
            <p:ph type="body" sz="half" idx="1"/>
          </p:nvPr>
        </p:nvSpPr>
        <p:spPr>
          <a:xfrm>
            <a:off x="838201" y="1825625"/>
            <a:ext cx="5181603"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8799157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744" name="Google Shape;409;g26b31342d4d_0_489"/>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45"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60246268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752" name="Google Shape;412;g26b31342d4d_0_492"/>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53"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28688844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914400" y="2130427"/>
            <a:ext cx="10363200" cy="1470000"/>
          </a:xfrm>
          <a:prstGeom prst="rect">
            <a:avLst/>
          </a:prstGeom>
        </p:spPr>
        <p:txBody>
          <a:bodyPr anchor="t"/>
          <a:lstStyle>
            <a:lvl1pPr>
              <a:lnSpc>
                <a:spcPct val="90000"/>
              </a:lnSpc>
              <a:defRPr sz="3067">
                <a:latin typeface="Calibri"/>
                <a:ea typeface="Calibri"/>
                <a:cs typeface="Calibri"/>
                <a:sym typeface="Calibri"/>
              </a:defRPr>
            </a:lvl1pPr>
          </a:lstStyle>
          <a:p>
            <a:r>
              <a:t>Title Text</a:t>
            </a:r>
          </a:p>
        </p:txBody>
      </p:sp>
      <p:sp>
        <p:nvSpPr>
          <p:cNvPr id="761"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1pPr>
            <a:lvl2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2pPr>
            <a:lvl3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3pPr>
            <a:lvl4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4pPr>
            <a:lvl5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2232212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0" y="0"/>
            <a:ext cx="1600" cy="1600"/>
          </a:xfrm>
          <a:prstGeom prst="rect">
            <a:avLst/>
          </a:prstGeom>
        </p:spPr>
        <p:txBody>
          <a:bodyPr anchor="t"/>
          <a:lstStyle>
            <a:lvl1pPr>
              <a:lnSpc>
                <a:spcPct val="90000"/>
              </a:lnSpc>
              <a:defRPr sz="4800">
                <a:latin typeface="Calibri"/>
                <a:ea typeface="Calibri"/>
                <a:cs typeface="Calibri"/>
                <a:sym typeface="Calibri"/>
              </a:defRPr>
            </a:lvl1pPr>
          </a:lstStyle>
          <a:p>
            <a:r>
              <a:t>Title Text</a:t>
            </a:r>
          </a:p>
        </p:txBody>
      </p:sp>
      <p:sp>
        <p:nvSpPr>
          <p:cNvPr id="770"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771"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7057291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7421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778"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4857211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85" name="Google Shape;425;g26b31342d4d_0_505"/>
          <p:cNvSpPr/>
          <p:nvPr/>
        </p:nvSpPr>
        <p:spPr>
          <a:xfrm>
            <a:off x="-3" y="-3"/>
            <a:ext cx="12192001"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786" name="Slide Number"/>
          <p:cNvSpPr txBox="1">
            <a:spLocks noGrp="1"/>
          </p:cNvSpPr>
          <p:nvPr>
            <p:ph type="sldNum" sz="quarter" idx="2"/>
          </p:nvPr>
        </p:nvSpPr>
        <p:spPr>
          <a:xfrm>
            <a:off x="0" y="6532077"/>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493700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93"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794" name="Body Level One…"/>
          <p:cNvSpPr txBox="1">
            <a:spLocks noGrp="1"/>
          </p:cNvSpPr>
          <p:nvPr>
            <p:ph type="body" sz="quarter" idx="1"/>
          </p:nvPr>
        </p:nvSpPr>
        <p:spPr>
          <a:xfrm>
            <a:off x="1524000" y="3602034"/>
            <a:ext cx="9144000" cy="1655601"/>
          </a:xfrm>
          <a:prstGeom prst="rect">
            <a:avLst/>
          </a:prstGeom>
        </p:spPr>
        <p:txBody>
          <a:bodyPr/>
          <a:lstStyle>
            <a:lvl1pPr marL="0" indent="304792" algn="ctr">
              <a:lnSpc>
                <a:spcPct val="90000"/>
              </a:lnSpc>
              <a:spcBef>
                <a:spcPts val="933"/>
              </a:spcBef>
              <a:buClrTx/>
              <a:buSzTx/>
              <a:buFontTx/>
              <a:buNone/>
              <a:defRPr sz="2400">
                <a:latin typeface="Calibri"/>
                <a:ea typeface="Calibri"/>
                <a:cs typeface="Calibri"/>
                <a:sym typeface="Calibri"/>
              </a:defRPr>
            </a:lvl1pPr>
            <a:lvl2pPr marL="0" indent="304792" algn="ctr">
              <a:lnSpc>
                <a:spcPct val="90000"/>
              </a:lnSpc>
              <a:spcBef>
                <a:spcPts val="933"/>
              </a:spcBef>
              <a:buClrTx/>
              <a:buSzTx/>
              <a:buFontTx/>
              <a:buNone/>
              <a:defRPr sz="2400">
                <a:latin typeface="Calibri"/>
                <a:ea typeface="Calibri"/>
                <a:cs typeface="Calibri"/>
                <a:sym typeface="Calibri"/>
              </a:defRPr>
            </a:lvl2pPr>
            <a:lvl3pPr marL="0" indent="304792" algn="ctr">
              <a:lnSpc>
                <a:spcPct val="90000"/>
              </a:lnSpc>
              <a:spcBef>
                <a:spcPts val="933"/>
              </a:spcBef>
              <a:buClrTx/>
              <a:buSzTx/>
              <a:buFontTx/>
              <a:buNone/>
              <a:defRPr sz="2400">
                <a:latin typeface="Calibri"/>
                <a:ea typeface="Calibri"/>
                <a:cs typeface="Calibri"/>
                <a:sym typeface="Calibri"/>
              </a:defRPr>
            </a:lvl3pPr>
            <a:lvl4pPr marL="0" indent="304792" algn="ctr">
              <a:lnSpc>
                <a:spcPct val="90000"/>
              </a:lnSpc>
              <a:spcBef>
                <a:spcPts val="933"/>
              </a:spcBef>
              <a:buClrTx/>
              <a:buSzTx/>
              <a:buFontTx/>
              <a:buNone/>
              <a:defRPr sz="2400">
                <a:latin typeface="Calibri"/>
                <a:ea typeface="Calibri"/>
                <a:cs typeface="Calibri"/>
                <a:sym typeface="Calibri"/>
              </a:defRPr>
            </a:lvl4pPr>
            <a:lvl5pPr marL="0" indent="304792"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95"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439777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802"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03"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4"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5782948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812"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3"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5513563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820"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21"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240103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839789" y="365123"/>
            <a:ext cx="10515601"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30" name="Body Level One…"/>
          <p:cNvSpPr txBox="1">
            <a:spLocks noGrp="1"/>
          </p:cNvSpPr>
          <p:nvPr>
            <p:ph type="body" sz="quarter" idx="1"/>
          </p:nvPr>
        </p:nvSpPr>
        <p:spPr>
          <a:xfrm>
            <a:off x="839788" y="1681162"/>
            <a:ext cx="5157600" cy="824001"/>
          </a:xfrm>
          <a:prstGeom prst="rect">
            <a:avLst/>
          </a:prstGeom>
        </p:spPr>
        <p:txBody>
          <a:bodyPr anchor="b"/>
          <a:lstStyle>
            <a:lvl1pPr marL="0" indent="304792">
              <a:lnSpc>
                <a:spcPct val="90000"/>
              </a:lnSpc>
              <a:spcBef>
                <a:spcPts val="933"/>
              </a:spcBef>
              <a:buClrTx/>
              <a:buSzTx/>
              <a:buFontTx/>
              <a:buNone/>
              <a:defRPr sz="2400" b="1">
                <a:latin typeface="Helvetica Neue"/>
                <a:ea typeface="Helvetica Neue"/>
                <a:cs typeface="Helvetica Neue"/>
                <a:sym typeface="Helvetica Neue"/>
              </a:defRPr>
            </a:lvl1pPr>
            <a:lvl2pPr marL="0" indent="304792">
              <a:lnSpc>
                <a:spcPct val="90000"/>
              </a:lnSpc>
              <a:spcBef>
                <a:spcPts val="933"/>
              </a:spcBef>
              <a:buClrTx/>
              <a:buSzTx/>
              <a:buFontTx/>
              <a:buNone/>
              <a:defRPr sz="2400" b="1">
                <a:latin typeface="Helvetica Neue"/>
                <a:ea typeface="Helvetica Neue"/>
                <a:cs typeface="Helvetica Neue"/>
                <a:sym typeface="Helvetica Neue"/>
              </a:defRPr>
            </a:lvl2pPr>
            <a:lvl3pPr marL="0" indent="304792">
              <a:lnSpc>
                <a:spcPct val="90000"/>
              </a:lnSpc>
              <a:spcBef>
                <a:spcPts val="933"/>
              </a:spcBef>
              <a:buClrTx/>
              <a:buSzTx/>
              <a:buFontTx/>
              <a:buNone/>
              <a:defRPr sz="2400" b="1">
                <a:latin typeface="Helvetica Neue"/>
                <a:ea typeface="Helvetica Neue"/>
                <a:cs typeface="Helvetica Neue"/>
                <a:sym typeface="Helvetica Neue"/>
              </a:defRPr>
            </a:lvl3pPr>
            <a:lvl4pPr marL="0" indent="304792">
              <a:lnSpc>
                <a:spcPct val="90000"/>
              </a:lnSpc>
              <a:spcBef>
                <a:spcPts val="933"/>
              </a:spcBef>
              <a:buClrTx/>
              <a:buSzTx/>
              <a:buFontTx/>
              <a:buNone/>
              <a:defRPr sz="2400" b="1">
                <a:latin typeface="Helvetica Neue"/>
                <a:ea typeface="Helvetica Neue"/>
                <a:cs typeface="Helvetica Neue"/>
                <a:sym typeface="Helvetica Neue"/>
              </a:defRPr>
            </a:lvl4pPr>
            <a:lvl5pPr marL="0" indent="304792">
              <a:lnSpc>
                <a:spcPct val="90000"/>
              </a:lnSpc>
              <a:spcBef>
                <a:spcPts val="933"/>
              </a:spcBef>
              <a:buClrTx/>
              <a:buSzTx/>
              <a:buFontTx/>
              <a:buNone/>
              <a:defRPr sz="2400"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31" name="Google Shape;446;g26b31342d4d_0_524"/>
          <p:cNvSpPr txBox="1">
            <a:spLocks noGrp="1"/>
          </p:cNvSpPr>
          <p:nvPr>
            <p:ph type="body" sz="quarter" idx="21"/>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83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9119697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839"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84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7411428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84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7121049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854"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855" name="Body Level One…"/>
          <p:cNvSpPr txBox="1">
            <a:spLocks noGrp="1"/>
          </p:cNvSpPr>
          <p:nvPr>
            <p:ph type="body" sz="half" idx="1"/>
          </p:nvPr>
        </p:nvSpPr>
        <p:spPr>
          <a:xfrm>
            <a:off x="5183188" y="987425"/>
            <a:ext cx="6172403" cy="4873601"/>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19170" indent="-507987">
              <a:lnSpc>
                <a:spcPct val="90000"/>
              </a:lnSpc>
              <a:spcBef>
                <a:spcPts val="933"/>
              </a:spcBef>
              <a:buChar char="•"/>
              <a:defRPr>
                <a:latin typeface="Calibri"/>
                <a:ea typeface="Calibri"/>
                <a:cs typeface="Calibri"/>
                <a:sym typeface="Calibri"/>
              </a:defRPr>
            </a:lvl2pPr>
            <a:lvl3pPr marL="1828754" indent="-507987">
              <a:lnSpc>
                <a:spcPct val="90000"/>
              </a:lnSpc>
              <a:spcBef>
                <a:spcPts val="933"/>
              </a:spcBef>
              <a:defRPr>
                <a:latin typeface="Calibri"/>
                <a:ea typeface="Calibri"/>
                <a:cs typeface="Calibri"/>
                <a:sym typeface="Calibri"/>
              </a:defRPr>
            </a:lvl3pPr>
            <a:lvl4pPr marL="2438339" indent="-507987">
              <a:lnSpc>
                <a:spcPct val="90000"/>
              </a:lnSpc>
              <a:spcBef>
                <a:spcPts val="933"/>
              </a:spcBef>
              <a:buChar char="•"/>
              <a:defRPr>
                <a:latin typeface="Calibri"/>
                <a:ea typeface="Calibri"/>
                <a:cs typeface="Calibri"/>
                <a:sym typeface="Calibri"/>
              </a:defRPr>
            </a:lvl4pPr>
            <a:lvl5pPr marL="3047924" indent="-507987">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6" name="Google Shape;456;g26b31342d4d_0_534"/>
          <p:cNvSpPr txBox="1">
            <a:spLocks noGrp="1"/>
          </p:cNvSpPr>
          <p:nvPr>
            <p:ph type="body" sz="quarter" idx="21"/>
          </p:nvPr>
        </p:nvSpPr>
        <p:spPr>
          <a:xfrm>
            <a:off x="839785"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85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809544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745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865" name="Google Shape;460;g26b31342d4d_0_539"/>
          <p:cNvSpPr>
            <a:spLocks noGrp="1"/>
          </p:cNvSpPr>
          <p:nvPr>
            <p:ph type="pic" sz="half" idx="21"/>
          </p:nvPr>
        </p:nvSpPr>
        <p:spPr>
          <a:xfrm>
            <a:off x="5183188" y="987425"/>
            <a:ext cx="6172403" cy="4873601"/>
          </a:xfrm>
          <a:prstGeom prst="rect">
            <a:avLst/>
          </a:prstGeom>
        </p:spPr>
        <p:txBody>
          <a:bodyPr lIns="91439" tIns="45719" rIns="91439" bIns="45719">
            <a:noAutofit/>
          </a:bodyPr>
          <a:lstStyle/>
          <a:p>
            <a:endParaRPr/>
          </a:p>
        </p:txBody>
      </p:sp>
      <p:sp>
        <p:nvSpPr>
          <p:cNvPr id="866" name="Body Level One…"/>
          <p:cNvSpPr txBox="1">
            <a:spLocks noGrp="1"/>
          </p:cNvSpPr>
          <p:nvPr>
            <p:ph type="body" sz="quarter" idx="1"/>
          </p:nvPr>
        </p:nvSpPr>
        <p:spPr>
          <a:xfrm>
            <a:off x="839789" y="2057400"/>
            <a:ext cx="3932401" cy="3811600"/>
          </a:xfrm>
          <a:prstGeom prst="rect">
            <a:avLst/>
          </a:prstGeom>
        </p:spPr>
        <p:txBody>
          <a:bodyPr/>
          <a:lstStyle>
            <a:lvl1pPr marL="0" indent="304792">
              <a:lnSpc>
                <a:spcPct val="90000"/>
              </a:lnSpc>
              <a:spcBef>
                <a:spcPts val="933"/>
              </a:spcBef>
              <a:buClrTx/>
              <a:buSzTx/>
              <a:buFontTx/>
              <a:buNone/>
              <a:defRPr sz="1600">
                <a:latin typeface="Calibri"/>
                <a:ea typeface="Calibri"/>
                <a:cs typeface="Calibri"/>
                <a:sym typeface="Calibri"/>
              </a:defRPr>
            </a:lvl1pPr>
            <a:lvl2pPr marL="0" indent="304792">
              <a:lnSpc>
                <a:spcPct val="90000"/>
              </a:lnSpc>
              <a:spcBef>
                <a:spcPts val="933"/>
              </a:spcBef>
              <a:buClrTx/>
              <a:buSzTx/>
              <a:buFontTx/>
              <a:buNone/>
              <a:defRPr sz="1600">
                <a:latin typeface="Calibri"/>
                <a:ea typeface="Calibri"/>
                <a:cs typeface="Calibri"/>
                <a:sym typeface="Calibri"/>
              </a:defRPr>
            </a:lvl2pPr>
            <a:lvl3pPr marL="0" indent="304792">
              <a:lnSpc>
                <a:spcPct val="90000"/>
              </a:lnSpc>
              <a:spcBef>
                <a:spcPts val="933"/>
              </a:spcBef>
              <a:buClrTx/>
              <a:buSzTx/>
              <a:buFontTx/>
              <a:buNone/>
              <a:defRPr sz="1600">
                <a:latin typeface="Calibri"/>
                <a:ea typeface="Calibri"/>
                <a:cs typeface="Calibri"/>
                <a:sym typeface="Calibri"/>
              </a:defRPr>
            </a:lvl3pPr>
            <a:lvl4pPr marL="0" indent="304792">
              <a:lnSpc>
                <a:spcPct val="90000"/>
              </a:lnSpc>
              <a:spcBef>
                <a:spcPts val="933"/>
              </a:spcBef>
              <a:buClrTx/>
              <a:buSzTx/>
              <a:buFontTx/>
              <a:buNone/>
              <a:defRPr sz="1600">
                <a:latin typeface="Calibri"/>
                <a:ea typeface="Calibri"/>
                <a:cs typeface="Calibri"/>
                <a:sym typeface="Calibri"/>
              </a:defRPr>
            </a:lvl4pPr>
            <a:lvl5pPr marL="0" indent="304792">
              <a:lnSpc>
                <a:spcPct val="90000"/>
              </a:lnSpc>
              <a:spcBef>
                <a:spcPts val="933"/>
              </a:spcBef>
              <a:buClrTx/>
              <a:buSzTx/>
              <a:buFont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7"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9212288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874"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5589030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881" name="Google Shape;466;g26b31342d4d_0_54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882"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883"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41040092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891" name="Google Shape;471;g26b31342d4d_0_55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89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893" name="Body Level One…"/>
          <p:cNvSpPr txBox="1">
            <a:spLocks noGrp="1"/>
          </p:cNvSpPr>
          <p:nvPr>
            <p:ph type="body" idx="1"/>
          </p:nvPr>
        </p:nvSpPr>
        <p:spPr>
          <a:xfrm>
            <a:off x="609600" y="1600201"/>
            <a:ext cx="10972800" cy="4526001"/>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9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89804016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901" name="Google Shape;476;g26b31342d4d_0_55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02"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903"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0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536356837"/>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911" name="Google Shape;481;g26b31342d4d_0_56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1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13"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38657202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921" name="Google Shape;486;g26b31342d4d_0_56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2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23"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24" name="Google Shape;489;g26b31342d4d_0_566"/>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925"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97422330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932" name="Google Shape;492;g26b31342d4d_0_57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33"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3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2441055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941" name="Google Shape;496;g26b31342d4d_0_576"/>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4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27398049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949" name="Google Shape;499;g26b31342d4d_0_57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50"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951"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52" name="Google Shape;502;g26b31342d4d_0_579"/>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95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476937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526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960" name="Google Shape;505;g26b31342d4d_0_58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61"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962" name="Google Shape;507;g26b31342d4d_0_585"/>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963"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6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63154523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971" name="Google Shape;511;g26b31342d4d_0_59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72"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54178428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979" name="Google Shape;514;g26b31342d4d_0_59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80"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81"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8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481473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989" name="Google Shape;519;g26b31342d4d_0_59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99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991" name="Body Level One…"/>
          <p:cNvSpPr txBox="1">
            <a:spLocks noGrp="1"/>
          </p:cNvSpPr>
          <p:nvPr>
            <p:ph type="body" idx="1"/>
          </p:nvPr>
        </p:nvSpPr>
        <p:spPr>
          <a:xfrm>
            <a:off x="609600" y="1600201"/>
            <a:ext cx="10972800" cy="4526001"/>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9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4712458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999" name="Google Shape;524;g26b31342d4d_0_60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00"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1001"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0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78901868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009" name="Google Shape;529;g26b31342d4d_0_60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1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11"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1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66599891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019" name="Google Shape;534;g26b31342d4d_0_61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20"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21"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22" name="Google Shape;537;g26b31342d4d_0_614"/>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102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91744982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1030" name="Google Shape;540;g26b31342d4d_0_62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3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103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2732765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8_Blank">
    <p:spTree>
      <p:nvGrpSpPr>
        <p:cNvPr id="1" name=""/>
        <p:cNvGrpSpPr/>
        <p:nvPr/>
      </p:nvGrpSpPr>
      <p:grpSpPr>
        <a:xfrm>
          <a:off x="0" y="0"/>
          <a:ext cx="0" cy="0"/>
          <a:chOff x="0" y="0"/>
          <a:chExt cx="0" cy="0"/>
        </a:xfrm>
      </p:grpSpPr>
      <p:sp>
        <p:nvSpPr>
          <p:cNvPr id="1039" name="Google Shape;544;g26b31342d4d_0_62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4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81996596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047" name="Google Shape;547;g26b31342d4d_0_62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48"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1049"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50" name="Google Shape;550;g26b31342d4d_0_627"/>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105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1639679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3168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1058" name="Google Shape;553;g26b31342d4d_0_633"/>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59"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1060" name="Google Shape;555;g26b31342d4d_0_633"/>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1061"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6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75806881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1069" name="Google Shape;559;g26b31342d4d_0_639"/>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70"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63997638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077"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78" name="Google Shape;563;g26b31342d4d_0_642"/>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79" name="Google Shape;564;g26b31342d4d_0_642"/>
          <p:cNvSpPr txBox="1"/>
          <p:nvPr/>
        </p:nvSpPr>
        <p:spPr>
          <a:xfrm>
            <a:off x="0" y="149168"/>
            <a:ext cx="12192000" cy="590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0" tIns="45700" rIns="45700" bIns="45700" anchor="ctr">
            <a:spAutoFit/>
          </a:bodyPr>
          <a:lstStyle>
            <a:lvl1pPr algn="ctr">
              <a:lnSpc>
                <a:spcPct val="90000"/>
              </a:lnSpc>
              <a:defRPr sz="2700">
                <a:solidFill>
                  <a:srgbClr val="FFFFFF"/>
                </a:solidFill>
                <a:latin typeface="Trebuchet MS"/>
                <a:ea typeface="Trebuchet MS"/>
                <a:cs typeface="Trebuchet MS"/>
                <a:sym typeface="Trebuchet MS"/>
              </a:defRPr>
            </a:lvl1pPr>
          </a:lstStyle>
          <a:p>
            <a:r>
              <a:rPr sz="3600"/>
              <a:t>Click to edit Master title style</a:t>
            </a:r>
          </a:p>
        </p:txBody>
      </p:sp>
      <p:sp>
        <p:nvSpPr>
          <p:cNvPr id="1080"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1819398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1087" name="Title Text"/>
          <p:cNvSpPr txBox="1">
            <a:spLocks noGrp="1"/>
          </p:cNvSpPr>
          <p:nvPr>
            <p:ph type="title"/>
          </p:nvPr>
        </p:nvSpPr>
        <p:spPr>
          <a:xfrm>
            <a:off x="838202" y="365123"/>
            <a:ext cx="10515601" cy="1325600"/>
          </a:xfrm>
          <a:prstGeom prst="rect">
            <a:avLst/>
          </a:prstGeom>
        </p:spPr>
        <p:txBody>
          <a:bodyPr anchor="t"/>
          <a:lstStyle>
            <a:lvl1pPr>
              <a:lnSpc>
                <a:spcPct val="90000"/>
              </a:lnSpc>
              <a:defRPr sz="3067">
                <a:latin typeface="Trebuchet MS"/>
                <a:ea typeface="Trebuchet MS"/>
                <a:cs typeface="Trebuchet MS"/>
                <a:sym typeface="Trebuchet MS"/>
              </a:defRPr>
            </a:lvl1pPr>
          </a:lstStyle>
          <a:p>
            <a:r>
              <a:t>Title Text</a:t>
            </a:r>
          </a:p>
        </p:txBody>
      </p:sp>
      <p:sp>
        <p:nvSpPr>
          <p:cNvPr id="1088" name="Body Level One…"/>
          <p:cNvSpPr txBox="1">
            <a:spLocks noGrp="1"/>
          </p:cNvSpPr>
          <p:nvPr>
            <p:ph type="body" sz="half" idx="1"/>
          </p:nvPr>
        </p:nvSpPr>
        <p:spPr>
          <a:xfrm>
            <a:off x="838201" y="1825625"/>
            <a:ext cx="5181603"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089"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20807325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096" name="Google Shape;571;g26b31342d4d_0_651"/>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097"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5566785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1104" name="Google Shape;574;g26b31342d4d_0_654"/>
          <p:cNvSpPr/>
          <p:nvPr/>
        </p:nvSpPr>
        <p:spPr>
          <a:xfrm>
            <a:off x="0" y="-4"/>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105"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3689818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112" name="Title Text"/>
          <p:cNvSpPr txBox="1">
            <a:spLocks noGrp="1"/>
          </p:cNvSpPr>
          <p:nvPr>
            <p:ph type="title"/>
          </p:nvPr>
        </p:nvSpPr>
        <p:spPr>
          <a:xfrm>
            <a:off x="914400" y="2130427"/>
            <a:ext cx="10363200" cy="1470000"/>
          </a:xfrm>
          <a:prstGeom prst="rect">
            <a:avLst/>
          </a:prstGeom>
        </p:spPr>
        <p:txBody>
          <a:bodyPr anchor="t"/>
          <a:lstStyle>
            <a:lvl1pPr>
              <a:lnSpc>
                <a:spcPct val="90000"/>
              </a:lnSpc>
              <a:defRPr sz="3067">
                <a:latin typeface="Calibri"/>
                <a:ea typeface="Calibri"/>
                <a:cs typeface="Calibri"/>
                <a:sym typeface="Calibri"/>
              </a:defRPr>
            </a:lvl1pPr>
          </a:lstStyle>
          <a:p>
            <a:r>
              <a:t>Title Text</a:t>
            </a:r>
          </a:p>
        </p:txBody>
      </p:sp>
      <p:sp>
        <p:nvSpPr>
          <p:cNvPr id="1113"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1pPr>
            <a:lvl2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2pPr>
            <a:lvl3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3pPr>
            <a:lvl4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4pPr>
            <a:lvl5pPr marL="0" indent="304792" algn="ctr">
              <a:lnSpc>
                <a:spcPct val="85000"/>
              </a:lnSpc>
              <a:spcBef>
                <a:spcPts val="1200"/>
              </a:spcBef>
              <a:buClrTx/>
              <a:buSzTx/>
              <a:buFontTx/>
              <a:buNone/>
              <a:defRPr sz="2000">
                <a:solidFill>
                  <a:srgbClr val="888888"/>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14"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5426360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121" name="Title Text"/>
          <p:cNvSpPr txBox="1">
            <a:spLocks noGrp="1"/>
          </p:cNvSpPr>
          <p:nvPr>
            <p:ph type="title"/>
          </p:nvPr>
        </p:nvSpPr>
        <p:spPr>
          <a:xfrm>
            <a:off x="0" y="0"/>
            <a:ext cx="1600" cy="1600"/>
          </a:xfrm>
          <a:prstGeom prst="rect">
            <a:avLst/>
          </a:prstGeom>
        </p:spPr>
        <p:txBody>
          <a:bodyPr anchor="t"/>
          <a:lstStyle>
            <a:lvl1pPr>
              <a:lnSpc>
                <a:spcPct val="90000"/>
              </a:lnSpc>
              <a:defRPr sz="4800">
                <a:latin typeface="Calibri"/>
                <a:ea typeface="Calibri"/>
                <a:cs typeface="Calibri"/>
                <a:sym typeface="Calibri"/>
              </a:defRPr>
            </a:lvl1pPr>
          </a:lstStyle>
          <a:p>
            <a:r>
              <a:t>Title Text</a:t>
            </a:r>
          </a:p>
        </p:txBody>
      </p:sp>
      <p:sp>
        <p:nvSpPr>
          <p:cNvPr id="1122" name="Body Level One…"/>
          <p:cNvSpPr txBox="1">
            <a:spLocks noGrp="1"/>
          </p:cNvSpPr>
          <p:nvPr>
            <p:ph type="body" idx="1"/>
          </p:nvPr>
        </p:nvSpPr>
        <p:spPr>
          <a:xfrm>
            <a:off x="838202" y="1825625"/>
            <a:ext cx="10515601" cy="4351203"/>
          </a:xfrm>
          <a:prstGeom prst="rect">
            <a:avLst/>
          </a:prstGeom>
        </p:spPr>
        <p:txBody>
          <a:bodyPr/>
          <a:lstStyle>
            <a:lvl1pPr indent="-431789">
              <a:lnSpc>
                <a:spcPct val="85000"/>
              </a:lnSpc>
              <a:spcBef>
                <a:spcPts val="1200"/>
              </a:spcBef>
              <a:buSzPts val="1500"/>
              <a:defRPr sz="2000">
                <a:latin typeface="Trebuchet MS"/>
                <a:ea typeface="Trebuchet MS"/>
                <a:cs typeface="Trebuchet MS"/>
                <a:sym typeface="Trebuchet MS"/>
              </a:defRPr>
            </a:lvl1pPr>
            <a:lvl2pPr marL="1219170" indent="-431789">
              <a:lnSpc>
                <a:spcPct val="85000"/>
              </a:lnSpc>
              <a:spcBef>
                <a:spcPts val="1200"/>
              </a:spcBef>
              <a:buSzPts val="1500"/>
              <a:buChar char="•"/>
              <a:defRPr sz="2000">
                <a:latin typeface="Trebuchet MS"/>
                <a:ea typeface="Trebuchet MS"/>
                <a:cs typeface="Trebuchet MS"/>
                <a:sym typeface="Trebuchet MS"/>
              </a:defRPr>
            </a:lvl2pPr>
            <a:lvl3pPr marL="1828754" indent="-431789">
              <a:lnSpc>
                <a:spcPct val="85000"/>
              </a:lnSpc>
              <a:spcBef>
                <a:spcPts val="1200"/>
              </a:spcBef>
              <a:buSzPts val="1500"/>
              <a:defRPr sz="2000">
                <a:latin typeface="Trebuchet MS"/>
                <a:ea typeface="Trebuchet MS"/>
                <a:cs typeface="Trebuchet MS"/>
                <a:sym typeface="Trebuchet MS"/>
              </a:defRPr>
            </a:lvl3pPr>
            <a:lvl4pPr marL="2438339" indent="-431789">
              <a:lnSpc>
                <a:spcPct val="85000"/>
              </a:lnSpc>
              <a:spcBef>
                <a:spcPts val="1200"/>
              </a:spcBef>
              <a:buSzPts val="1500"/>
              <a:buChar char="•"/>
              <a:defRPr sz="2000">
                <a:latin typeface="Trebuchet MS"/>
                <a:ea typeface="Trebuchet MS"/>
                <a:cs typeface="Trebuchet MS"/>
                <a:sym typeface="Trebuchet MS"/>
              </a:defRPr>
            </a:lvl4pPr>
            <a:lvl5pPr marL="3047924" indent="-431789">
              <a:lnSpc>
                <a:spcPct val="85000"/>
              </a:lnSpc>
              <a:spcBef>
                <a:spcPts val="1200"/>
              </a:spcBef>
              <a:buSzPts val="1500"/>
              <a:buChar char="•"/>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123" name="Slide Number"/>
          <p:cNvSpPr txBox="1">
            <a:spLocks noGrp="1"/>
          </p:cNvSpPr>
          <p:nvPr>
            <p:ph type="sldNum" sz="quarter" idx="2"/>
          </p:nvPr>
        </p:nvSpPr>
        <p:spPr>
          <a:xfrm>
            <a:off x="11813763" y="6484839"/>
            <a:ext cx="263812" cy="256503"/>
          </a:xfrm>
          <a:prstGeom prst="rect">
            <a:avLst/>
          </a:prstGeom>
        </p:spPr>
        <p:txBody>
          <a:bodyPr anchor="ctr"/>
          <a:lstStyle>
            <a:lvl1pPr>
              <a:defRPr sz="1067">
                <a:solidFill>
                  <a:srgbClr val="808080"/>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67367999"/>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130" name="Slide Number"/>
          <p:cNvSpPr txBox="1">
            <a:spLocks noGrp="1"/>
          </p:cNvSpPr>
          <p:nvPr>
            <p:ph type="sldNum" sz="quarter" idx="2"/>
          </p:nvPr>
        </p:nvSpPr>
        <p:spPr>
          <a:xfrm>
            <a:off x="1981199" y="6245226"/>
            <a:ext cx="268176" cy="260735"/>
          </a:xfrm>
          <a:prstGeom prst="rect">
            <a:avLst/>
          </a:prstGeom>
        </p:spPr>
        <p:txBody>
          <a:bodyPr lIns="34275" tIns="34275" rIns="34275" bIns="34275"/>
          <a:lstStyle>
            <a:lvl1pPr algn="l">
              <a:defRPr sz="12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14568143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137" name="Google Shape;587;g26b31342d4d_0_667"/>
          <p:cNvSpPr/>
          <p:nvPr/>
        </p:nvSpPr>
        <p:spPr>
          <a:xfrm>
            <a:off x="-3" y="-3"/>
            <a:ext cx="12192001"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1138" name="Slide Number"/>
          <p:cNvSpPr txBox="1">
            <a:spLocks noGrp="1"/>
          </p:cNvSpPr>
          <p:nvPr>
            <p:ph type="sldNum" sz="quarter" idx="2"/>
          </p:nvPr>
        </p:nvSpPr>
        <p:spPr>
          <a:xfrm>
            <a:off x="0" y="6532077"/>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5149850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4796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1145" name="Slide Number"/>
          <p:cNvSpPr txBox="1">
            <a:spLocks noGrp="1"/>
          </p:cNvSpPr>
          <p:nvPr>
            <p:ph type="sldNum" sz="quarter" idx="2"/>
          </p:nvPr>
        </p:nvSpPr>
        <p:spPr>
          <a:xfrm>
            <a:off x="8610601" y="6371675"/>
            <a:ext cx="275033" cy="276956"/>
          </a:xfrm>
          <a:prstGeom prst="rect">
            <a:avLst/>
          </a:prstGeom>
        </p:spPr>
        <p:txBody>
          <a:bodyPr anchor="ctr"/>
          <a:lstStyle>
            <a:lvl1pPr algn="l">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7880853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_OBJECT">
    <p:spTree>
      <p:nvGrpSpPr>
        <p:cNvPr id="1" name=""/>
        <p:cNvGrpSpPr/>
        <p:nvPr/>
      </p:nvGrpSpPr>
      <p:grpSpPr>
        <a:xfrm>
          <a:off x="0" y="0"/>
          <a:ext cx="0" cy="0"/>
          <a:chOff x="0" y="0"/>
          <a:chExt cx="0" cy="0"/>
        </a:xfrm>
      </p:grpSpPr>
      <p:sp>
        <p:nvSpPr>
          <p:cNvPr id="1152" name="Title Text"/>
          <p:cNvSpPr txBox="1">
            <a:spLocks noGrp="1"/>
          </p:cNvSpPr>
          <p:nvPr>
            <p:ph type="title"/>
          </p:nvPr>
        </p:nvSpPr>
        <p:spPr>
          <a:xfrm>
            <a:off x="0" y="0"/>
            <a:ext cx="12192000" cy="1219200"/>
          </a:xfrm>
          <a:prstGeom prst="rect">
            <a:avLst/>
          </a:prstGeom>
        </p:spPr>
        <p:txBody>
          <a:bodyPr/>
          <a:lstStyle>
            <a:lvl1pPr algn="ctr">
              <a:lnSpc>
                <a:spcPct val="85000"/>
              </a:lnSpc>
              <a:defRPr sz="4400">
                <a:latin typeface="Helvetica Neue"/>
                <a:ea typeface="Helvetica Neue"/>
                <a:cs typeface="Helvetica Neue"/>
                <a:sym typeface="Helvetica Neue"/>
              </a:defRPr>
            </a:lvl1pPr>
          </a:lstStyle>
          <a:p>
            <a:r>
              <a:t>Title Text</a:t>
            </a:r>
          </a:p>
        </p:txBody>
      </p:sp>
      <p:sp>
        <p:nvSpPr>
          <p:cNvPr id="1153"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Helvetica Neue"/>
              <a:defRPr sz="2800">
                <a:latin typeface="Helvetica Neue"/>
                <a:ea typeface="Helvetica Neue"/>
                <a:cs typeface="Helvetica Neue"/>
                <a:sym typeface="Helvetica Neue"/>
              </a:defRPr>
            </a:lvl1pPr>
            <a:lvl2pPr marL="1219170" indent="-541853">
              <a:lnSpc>
                <a:spcPct val="85000"/>
              </a:lnSpc>
              <a:spcBef>
                <a:spcPts val="0"/>
              </a:spcBef>
              <a:buSzPts val="2100"/>
              <a:buFont typeface="Helvetica Neue"/>
              <a:defRPr sz="2800">
                <a:latin typeface="Helvetica Neue"/>
                <a:ea typeface="Helvetica Neue"/>
                <a:cs typeface="Helvetica Neue"/>
                <a:sym typeface="Helvetica Neue"/>
              </a:defRPr>
            </a:lvl2pPr>
            <a:lvl3pPr marL="1828754" indent="-507987">
              <a:lnSpc>
                <a:spcPct val="85000"/>
              </a:lnSpc>
              <a:spcBef>
                <a:spcPts val="0"/>
              </a:spcBef>
              <a:buSzPts val="2100"/>
              <a:buFont typeface="Helvetica Neue"/>
              <a:defRPr sz="2800">
                <a:latin typeface="Helvetica Neue"/>
                <a:ea typeface="Helvetica Neue"/>
                <a:cs typeface="Helvetica Neue"/>
                <a:sym typeface="Helvetica Neue"/>
              </a:defRPr>
            </a:lvl3pPr>
            <a:lvl4pPr marL="2438339" indent="-474121">
              <a:lnSpc>
                <a:spcPct val="85000"/>
              </a:lnSpc>
              <a:spcBef>
                <a:spcPts val="0"/>
              </a:spcBef>
              <a:buSzPts val="2100"/>
              <a:buFont typeface="Helvetica Neue"/>
              <a:defRPr sz="2800">
                <a:latin typeface="Helvetica Neue"/>
                <a:ea typeface="Helvetica Neue"/>
                <a:cs typeface="Helvetica Neue"/>
                <a:sym typeface="Helvetica Neue"/>
              </a:defRPr>
            </a:lvl4pPr>
            <a:lvl5pPr marL="3047924" indent="-474121">
              <a:lnSpc>
                <a:spcPct val="85000"/>
              </a:lnSpc>
              <a:spcBef>
                <a:spcPts val="0"/>
              </a:spcBef>
              <a:buSzPts val="2100"/>
              <a:buFont typeface="Helvetica Neue"/>
              <a:defRPr sz="2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1" y="6489701"/>
            <a:ext cx="302284" cy="297411"/>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08880718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_TITLE">
    <p:spTree>
      <p:nvGrpSpPr>
        <p:cNvPr id="1" name=""/>
        <p:cNvGrpSpPr/>
        <p:nvPr/>
      </p:nvGrpSpPr>
      <p:grpSpPr>
        <a:xfrm>
          <a:off x="0" y="0"/>
          <a:ext cx="0" cy="0"/>
          <a:chOff x="0" y="0"/>
          <a:chExt cx="0" cy="0"/>
        </a:xfrm>
      </p:grpSpPr>
      <p:sp>
        <p:nvSpPr>
          <p:cNvPr id="1161"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1162" name="Body Level One…"/>
          <p:cNvSpPr txBox="1">
            <a:spLocks noGrp="1"/>
          </p:cNvSpPr>
          <p:nvPr>
            <p:ph type="body" sz="quarter" idx="1"/>
          </p:nvPr>
        </p:nvSpPr>
        <p:spPr>
          <a:xfrm>
            <a:off x="1524000" y="3602035"/>
            <a:ext cx="9144000" cy="1655603"/>
          </a:xfrm>
          <a:prstGeom prst="rect">
            <a:avLst/>
          </a:prstGeom>
        </p:spPr>
        <p:txBody>
          <a:bodyPr/>
          <a:lstStyle>
            <a:lvl1pPr marL="355591" indent="-228594" algn="ctr">
              <a:lnSpc>
                <a:spcPct val="90000"/>
              </a:lnSpc>
              <a:spcBef>
                <a:spcPts val="933"/>
              </a:spcBef>
              <a:buClrTx/>
              <a:buSzTx/>
              <a:buFontTx/>
              <a:buNone/>
              <a:defRPr sz="2400">
                <a:latin typeface="Calibri"/>
                <a:ea typeface="Calibri"/>
                <a:cs typeface="Calibri"/>
                <a:sym typeface="Calibri"/>
              </a:defRPr>
            </a:lvl1pPr>
            <a:lvl2pPr marL="355591" indent="126997" algn="ctr">
              <a:lnSpc>
                <a:spcPct val="90000"/>
              </a:lnSpc>
              <a:spcBef>
                <a:spcPts val="933"/>
              </a:spcBef>
              <a:buClrTx/>
              <a:buSzTx/>
              <a:buFontTx/>
              <a:buNone/>
              <a:defRPr sz="2400">
                <a:latin typeface="Calibri"/>
                <a:ea typeface="Calibri"/>
                <a:cs typeface="Calibri"/>
                <a:sym typeface="Calibri"/>
              </a:defRPr>
            </a:lvl2pPr>
            <a:lvl3pPr marL="355591" indent="126997" algn="ctr">
              <a:lnSpc>
                <a:spcPct val="90000"/>
              </a:lnSpc>
              <a:spcBef>
                <a:spcPts val="933"/>
              </a:spcBef>
              <a:buClrTx/>
              <a:buSzTx/>
              <a:buFontTx/>
              <a:buNone/>
              <a:defRPr sz="2400">
                <a:latin typeface="Calibri"/>
                <a:ea typeface="Calibri"/>
                <a:cs typeface="Calibri"/>
                <a:sym typeface="Calibri"/>
              </a:defRPr>
            </a:lvl3pPr>
            <a:lvl4pPr marL="355591" indent="126997" algn="ctr">
              <a:lnSpc>
                <a:spcPct val="90000"/>
              </a:lnSpc>
              <a:spcBef>
                <a:spcPts val="933"/>
              </a:spcBef>
              <a:buClrTx/>
              <a:buSzTx/>
              <a:buFontTx/>
              <a:buNone/>
              <a:defRPr sz="2400">
                <a:latin typeface="Calibri"/>
                <a:ea typeface="Calibri"/>
                <a:cs typeface="Calibri"/>
                <a:sym typeface="Calibri"/>
              </a:defRPr>
            </a:lvl4pPr>
            <a:lvl5pPr marL="355591" indent="126997"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xfrm>
            <a:off x="8610601" y="6371675"/>
            <a:ext cx="275033" cy="276956"/>
          </a:xfrm>
          <a:prstGeom prst="rect">
            <a:avLst/>
          </a:prstGeom>
        </p:spPr>
        <p:txBody>
          <a:bodyPr anchor="ctr"/>
          <a:lstStyle>
            <a:lvl1pPr algn="l">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5548625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defTabSz="914377">
              <a:lnSpc>
                <a:spcPct val="90000"/>
              </a:lnSpc>
              <a:defRPr sz="6000">
                <a:latin typeface="Calibri Light"/>
                <a:ea typeface="Calibri Light"/>
                <a:cs typeface="Calibri Light"/>
                <a:sym typeface="Calibri Light"/>
              </a:defRPr>
            </a:lvl1pPr>
          </a:lstStyle>
          <a:p>
            <a:r>
              <a:t>Title Text</a:t>
            </a:r>
          </a:p>
        </p:txBody>
      </p:sp>
      <p:sp>
        <p:nvSpPr>
          <p:cNvPr id="1171" name="Body Level One…"/>
          <p:cNvSpPr txBox="1">
            <a:spLocks noGrp="1"/>
          </p:cNvSpPr>
          <p:nvPr>
            <p:ph type="body" sz="quarter" idx="1"/>
          </p:nvPr>
        </p:nvSpPr>
        <p:spPr>
          <a:xfrm>
            <a:off x="1524000" y="3602034"/>
            <a:ext cx="9144000" cy="1655767"/>
          </a:xfrm>
          <a:prstGeom prst="rect">
            <a:avLst/>
          </a:prstGeom>
        </p:spPr>
        <p:txBody>
          <a:bodyPr lIns="45718" tIns="45718" rIns="45718" bIns="45718"/>
          <a:lstStyle>
            <a:lvl1pPr marL="0" indent="0" algn="ctr" defTabSz="914377">
              <a:lnSpc>
                <a:spcPct val="90000"/>
              </a:lnSpc>
              <a:spcBef>
                <a:spcPts val="933"/>
              </a:spcBef>
              <a:buClrTx/>
              <a:buSzTx/>
              <a:buFontTx/>
              <a:buNone/>
              <a:defRPr sz="2400">
                <a:latin typeface="Calibri"/>
                <a:ea typeface="Calibri"/>
                <a:cs typeface="Calibri"/>
                <a:sym typeface="Calibri"/>
              </a:defRPr>
            </a:lvl1pPr>
            <a:lvl2pPr marL="0" indent="0" algn="ctr" defTabSz="914377">
              <a:lnSpc>
                <a:spcPct val="90000"/>
              </a:lnSpc>
              <a:spcBef>
                <a:spcPts val="933"/>
              </a:spcBef>
              <a:buClrTx/>
              <a:buSzTx/>
              <a:buFontTx/>
              <a:buNone/>
              <a:defRPr sz="2400">
                <a:latin typeface="Calibri"/>
                <a:ea typeface="Calibri"/>
                <a:cs typeface="Calibri"/>
                <a:sym typeface="Calibri"/>
              </a:defRPr>
            </a:lvl2pPr>
            <a:lvl3pPr marL="0" indent="0" algn="ctr" defTabSz="914377">
              <a:lnSpc>
                <a:spcPct val="90000"/>
              </a:lnSpc>
              <a:spcBef>
                <a:spcPts val="933"/>
              </a:spcBef>
              <a:buClrTx/>
              <a:buSzTx/>
              <a:buFontTx/>
              <a:buNone/>
              <a:defRPr sz="2400">
                <a:latin typeface="Calibri"/>
                <a:ea typeface="Calibri"/>
                <a:cs typeface="Calibri"/>
                <a:sym typeface="Calibri"/>
              </a:defRPr>
            </a:lvl3pPr>
            <a:lvl4pPr marL="0" indent="0" algn="ctr" defTabSz="914377">
              <a:lnSpc>
                <a:spcPct val="90000"/>
              </a:lnSpc>
              <a:spcBef>
                <a:spcPts val="933"/>
              </a:spcBef>
              <a:buClrTx/>
              <a:buSzTx/>
              <a:buFontTx/>
              <a:buNone/>
              <a:defRPr sz="2400">
                <a:latin typeface="Calibri"/>
                <a:ea typeface="Calibri"/>
                <a:cs typeface="Calibri"/>
                <a:sym typeface="Calibri"/>
              </a:defRPr>
            </a:lvl4pPr>
            <a:lvl5pPr marL="0" indent="0" algn="ctr" defTabSz="914377">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xfrm>
            <a:off x="11078732" y="6400416"/>
            <a:ext cx="275071" cy="276995"/>
          </a:xfrm>
          <a:prstGeom prst="rect">
            <a:avLst/>
          </a:prstGeom>
        </p:spPr>
        <p:txBody>
          <a:bodyPr lIns="45718" tIns="45718" rIns="45718" bIns="45718" anchor="ctr"/>
          <a:lstStyle>
            <a:lvl1pPr defTabSz="609585">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839901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22_Blank">
    <p:spTree>
      <p:nvGrpSpPr>
        <p:cNvPr id="1" name=""/>
        <p:cNvGrpSpPr/>
        <p:nvPr/>
      </p:nvGrpSpPr>
      <p:grpSpPr>
        <a:xfrm>
          <a:off x="0" y="0"/>
          <a:ext cx="0" cy="0"/>
          <a:chOff x="0" y="0"/>
          <a:chExt cx="0" cy="0"/>
        </a:xfrm>
      </p:grpSpPr>
      <p:sp>
        <p:nvSpPr>
          <p:cNvPr id="1179" name="Rectangle 3"/>
          <p:cNvSpPr/>
          <p:nvPr/>
        </p:nvSpPr>
        <p:spPr>
          <a:xfrm>
            <a:off x="0" y="0"/>
            <a:ext cx="12192000" cy="6858000"/>
          </a:xfrm>
          <a:prstGeom prst="rect">
            <a:avLst/>
          </a:prstGeom>
          <a:solidFill>
            <a:srgbClr val="F4F2F2"/>
          </a:solidFill>
          <a:ln w="12700">
            <a:miter lim="400000"/>
          </a:ln>
        </p:spPr>
        <p:txBody>
          <a:bodyPr lIns="60959" rIns="60959" anchor="ctr"/>
          <a:lstStyle/>
          <a:p>
            <a:pPr algn="ctr" defTabSz="609585">
              <a:defRPr sz="1800">
                <a:solidFill>
                  <a:srgbClr val="FFFFFF"/>
                </a:solidFill>
                <a:latin typeface="Calibri"/>
                <a:ea typeface="Calibri"/>
                <a:cs typeface="Calibri"/>
                <a:sym typeface="Calibri"/>
              </a:defRPr>
            </a:pPr>
            <a:endParaRPr sz="2400"/>
          </a:p>
        </p:txBody>
      </p:sp>
      <p:sp>
        <p:nvSpPr>
          <p:cNvPr id="1180" name="Slide Number"/>
          <p:cNvSpPr txBox="1">
            <a:spLocks noGrp="1"/>
          </p:cNvSpPr>
          <p:nvPr>
            <p:ph type="sldNum" sz="quarter" idx="2"/>
          </p:nvPr>
        </p:nvSpPr>
        <p:spPr>
          <a:xfrm>
            <a:off x="55001" y="6521563"/>
            <a:ext cx="263853" cy="297452"/>
          </a:xfrm>
          <a:prstGeom prst="rect">
            <a:avLst/>
          </a:prstGeom>
        </p:spPr>
        <p:txBody>
          <a:bodyPr lIns="45719" tIns="45719" rIns="45719" bIns="45719" anchor="ctr"/>
          <a:lstStyle>
            <a:lvl1pPr algn="l" defTabSz="609585">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05925233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23_Blank">
    <p:spTree>
      <p:nvGrpSpPr>
        <p:cNvPr id="1" name=""/>
        <p:cNvGrpSpPr/>
        <p:nvPr/>
      </p:nvGrpSpPr>
      <p:grpSpPr>
        <a:xfrm>
          <a:off x="0" y="0"/>
          <a:ext cx="0" cy="0"/>
          <a:chOff x="0" y="0"/>
          <a:chExt cx="0" cy="0"/>
        </a:xfrm>
      </p:grpSpPr>
      <p:sp>
        <p:nvSpPr>
          <p:cNvPr id="1187" name="Rectangle 3"/>
          <p:cNvSpPr/>
          <p:nvPr/>
        </p:nvSpPr>
        <p:spPr>
          <a:xfrm>
            <a:off x="0" y="-2"/>
            <a:ext cx="12192000" cy="6920971"/>
          </a:xfrm>
          <a:prstGeom prst="rect">
            <a:avLst/>
          </a:prstGeom>
          <a:solidFill>
            <a:srgbClr val="F4F2F2"/>
          </a:solidFill>
          <a:ln w="12700">
            <a:miter lim="400000"/>
          </a:ln>
        </p:spPr>
        <p:txBody>
          <a:bodyPr lIns="60959" rIns="60959" anchor="ctr"/>
          <a:lstStyle/>
          <a:p>
            <a:pPr algn="ctr" defTabSz="609585">
              <a:defRPr sz="1800">
                <a:solidFill>
                  <a:srgbClr val="FFFFFF"/>
                </a:solidFill>
                <a:latin typeface="Calibri"/>
                <a:ea typeface="Calibri"/>
                <a:cs typeface="Calibri"/>
                <a:sym typeface="Calibri"/>
              </a:defRPr>
            </a:pPr>
            <a:endParaRPr sz="2400"/>
          </a:p>
        </p:txBody>
      </p:sp>
      <p:sp>
        <p:nvSpPr>
          <p:cNvPr id="1188" name="Slide Number"/>
          <p:cNvSpPr txBox="1">
            <a:spLocks noGrp="1"/>
          </p:cNvSpPr>
          <p:nvPr>
            <p:ph type="sldNum" sz="quarter" idx="2"/>
          </p:nvPr>
        </p:nvSpPr>
        <p:spPr>
          <a:xfrm>
            <a:off x="55004" y="6521563"/>
            <a:ext cx="263853" cy="297452"/>
          </a:xfrm>
          <a:prstGeom prst="rect">
            <a:avLst/>
          </a:prstGeom>
        </p:spPr>
        <p:txBody>
          <a:bodyPr lIns="45719" tIns="45719" rIns="45719" bIns="45719" anchor="ctr"/>
          <a:lstStyle>
            <a:lvl1pPr algn="l" defTabSz="609585">
              <a:defRPr>
                <a:solidFill>
                  <a:srgbClr val="A6A6A6"/>
                </a:solidFill>
                <a:latin typeface="Arial Narrow"/>
                <a:ea typeface="Arial Narrow"/>
                <a:cs typeface="Arial Narrow"/>
                <a:sym typeface="Arial Narrow"/>
              </a:defRPr>
            </a:lvl1pPr>
          </a:lstStyle>
          <a:p>
            <a:fld id="{86CB4B4D-7CA3-9044-876B-883B54F8677D}" type="slidenum">
              <a:t>‹#›</a:t>
            </a:fld>
            <a:endParaRPr/>
          </a:p>
        </p:txBody>
      </p:sp>
      <p:sp>
        <p:nvSpPr>
          <p:cNvPr id="1189" name="Rectangle 1"/>
          <p:cNvSpPr/>
          <p:nvPr/>
        </p:nvSpPr>
        <p:spPr>
          <a:xfrm>
            <a:off x="495013" y="1008361"/>
            <a:ext cx="11247808" cy="220007"/>
          </a:xfrm>
          <a:prstGeom prst="rect">
            <a:avLst/>
          </a:prstGeom>
          <a:solidFill>
            <a:srgbClr val="F4F2F2"/>
          </a:solidFill>
          <a:ln w="12700">
            <a:miter lim="400000"/>
          </a:ln>
        </p:spPr>
        <p:txBody>
          <a:bodyPr lIns="60959" rIns="60959" anchor="ctr"/>
          <a:lstStyle/>
          <a:p>
            <a:pPr algn="ctr" defTabSz="609585">
              <a:defRPr sz="1800">
                <a:ln w="9525" cap="flat">
                  <a:solidFill>
                    <a:srgbClr val="000000"/>
                  </a:solidFill>
                  <a:prstDash val="solid"/>
                  <a:round/>
                </a:ln>
                <a:solidFill>
                  <a:srgbClr val="FFFFFF"/>
                </a:solidFill>
                <a:latin typeface="Calibri"/>
                <a:ea typeface="Calibri"/>
                <a:cs typeface="Calibri"/>
                <a:sym typeface="Calibri"/>
              </a:defRPr>
            </a:pPr>
            <a:endParaRPr sz="2400"/>
          </a:p>
        </p:txBody>
      </p:sp>
    </p:spTree>
    <p:extLst>
      <p:ext uri="{BB962C8B-B14F-4D97-AF65-F5344CB8AC3E}">
        <p14:creationId xmlns:p14="http://schemas.microsoft.com/office/powerpoint/2010/main" val="24231335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07413155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3164939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53502682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6980638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10551"/>
            <a:ext cx="10972800" cy="625877"/>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70F71FA0-2D0B-5649-882B-ABA1FCEA6E5A}"/>
              </a:ext>
            </a:extLst>
          </p:cNvPr>
          <p:cNvCxnSpPr>
            <a:cxnSpLocks/>
          </p:cNvCxnSpPr>
          <p:nvPr userDrawn="1"/>
        </p:nvCxnSpPr>
        <p:spPr bwMode="auto">
          <a:xfrm flipV="1">
            <a:off x="609601" y="1120826"/>
            <a:ext cx="10913313" cy="2404"/>
          </a:xfrm>
          <a:prstGeom prst="line">
            <a:avLst/>
          </a:prstGeom>
          <a:noFill/>
          <a:ln w="9525" cap="flat" cmpd="sng" algn="ctr">
            <a:solidFill>
              <a:srgbClr val="34526F"/>
            </a:solidFill>
            <a:prstDash val="solid"/>
            <a:round/>
            <a:headEnd type="none" w="med" len="med"/>
            <a:tailEnd type="none" w="med" len="med"/>
          </a:ln>
          <a:effectLst/>
        </p:spPr>
      </p:cxnSp>
    </p:spTree>
    <p:extLst>
      <p:ext uri="{BB962C8B-B14F-4D97-AF65-F5344CB8AC3E}">
        <p14:creationId xmlns:p14="http://schemas.microsoft.com/office/powerpoint/2010/main" val="6287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8389064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984155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214004154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75733499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131152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97662827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pPr/>
              <a:t>‹#›</a:t>
            </a:fld>
            <a:endParaRPr lang="en-US"/>
          </a:p>
        </p:txBody>
      </p:sp>
    </p:spTree>
    <p:extLst>
      <p:ext uri="{BB962C8B-B14F-4D97-AF65-F5344CB8AC3E}">
        <p14:creationId xmlns:p14="http://schemas.microsoft.com/office/powerpoint/2010/main" val="341871531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Slide Number Placeholder 6"/>
          <p:cNvSpPr>
            <a:spLocks noGrp="1" noChangeArrowheads="1"/>
          </p:cNvSpPr>
          <p:nvPr>
            <p:ph type="sldNum" sz="quarter" idx="10"/>
          </p:nvPr>
        </p:nvSpPr>
        <p:spPr>
          <a:xfrm>
            <a:off x="0" y="6492875"/>
            <a:ext cx="2844800" cy="365125"/>
          </a:xfrm>
          <a:prstGeom prst="rect">
            <a:avLst/>
          </a:prstGeom>
        </p:spPr>
        <p:txBody>
          <a:bodyPr/>
          <a:lstStyle>
            <a:lvl1pPr>
              <a:defRPr/>
            </a:lvl1pPr>
          </a:lstStyle>
          <a:p>
            <a:pPr>
              <a:defRPr/>
            </a:pPr>
            <a:fld id="{2ADC2A54-91DF-4D18-ACFD-8AFC0BB40D4B}" type="slidenum">
              <a:rPr lang="en-US"/>
              <a:pPr>
                <a:defRPr/>
              </a:pPr>
              <a:t>‹#›</a:t>
            </a:fld>
            <a:endParaRPr lang="en-US" dirty="0"/>
          </a:p>
        </p:txBody>
      </p:sp>
    </p:spTree>
    <p:extLst>
      <p:ext uri="{BB962C8B-B14F-4D97-AF65-F5344CB8AC3E}">
        <p14:creationId xmlns:p14="http://schemas.microsoft.com/office/powerpoint/2010/main" val="64308759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A17902-E6C7-4548-816F-3C750E8578FA}" type="slidenum">
              <a:rPr lang="en-US" smtClean="0"/>
              <a:t>‹#›</a:t>
            </a:fld>
            <a:endParaRPr lang="en-US"/>
          </a:p>
        </p:txBody>
      </p:sp>
      <p:cxnSp>
        <p:nvCxnSpPr>
          <p:cNvPr id="5" name="Straight Connector 4">
            <a:extLst>
              <a:ext uri="{FF2B5EF4-FFF2-40B4-BE49-F238E27FC236}">
                <a16:creationId xmlns:a16="http://schemas.microsoft.com/office/drawing/2014/main" id="{B1A8411E-8DC6-594A-82F6-A4AC24C63C3B}"/>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0623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0FA17902-E6C7-4548-816F-3C750E8578FA}" type="slidenum">
              <a:rPr lang="en-US" smtClean="0"/>
              <a:t>‹#›</a:t>
            </a:fld>
            <a:endParaRPr lang="en-US"/>
          </a:p>
        </p:txBody>
      </p:sp>
      <p:cxnSp>
        <p:nvCxnSpPr>
          <p:cNvPr id="4" name="Straight Connector 3">
            <a:extLst>
              <a:ext uri="{FF2B5EF4-FFF2-40B4-BE49-F238E27FC236}">
                <a16:creationId xmlns:a16="http://schemas.microsoft.com/office/drawing/2014/main" id="{61527844-4573-A745-97F8-0FE5547BC293}"/>
              </a:ext>
            </a:extLst>
          </p:cNvPr>
          <p:cNvCxnSpPr>
            <a:cxnSpLocks/>
          </p:cNvCxnSpPr>
          <p:nvPr userDrawn="1"/>
        </p:nvCxnSpPr>
        <p:spPr bwMode="auto">
          <a:xfrm>
            <a:off x="609600" y="1093325"/>
            <a:ext cx="10972800" cy="0"/>
          </a:xfrm>
          <a:prstGeom prst="line">
            <a:avLst/>
          </a:prstGeom>
          <a:noFill/>
          <a:ln w="952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4630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0FAC4B6E-ABF9-FF4D-A8A3-2B2F3B6F7CF0}"/>
              </a:ext>
            </a:extLst>
          </p:cNvPr>
          <p:cNvSpPr/>
          <p:nvPr userDrawn="1"/>
        </p:nvSpPr>
        <p:spPr>
          <a:xfrm>
            <a:off x="548279" y="1046059"/>
            <a:ext cx="11037728" cy="201999"/>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89475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2998829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
        <p:nvSpPr>
          <p:cNvPr id="2" name="Rectangle 1">
            <a:extLst>
              <a:ext uri="{FF2B5EF4-FFF2-40B4-BE49-F238E27FC236}">
                <a16:creationId xmlns:a16="http://schemas.microsoft.com/office/drawing/2014/main" id="{B28676F7-5319-2B43-8D23-19B18AAA5FD3}"/>
              </a:ext>
            </a:extLst>
          </p:cNvPr>
          <p:cNvSpPr/>
          <p:nvPr userDrawn="1"/>
        </p:nvSpPr>
        <p:spPr>
          <a:xfrm>
            <a:off x="495013" y="1008362"/>
            <a:ext cx="11247808" cy="220005"/>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ysClr val="windowText" lastClr="000000"/>
                </a:solidFill>
              </a:ln>
            </a:endParaRPr>
          </a:p>
        </p:txBody>
      </p:sp>
    </p:spTree>
    <p:extLst>
      <p:ext uri="{BB962C8B-B14F-4D97-AF65-F5344CB8AC3E}">
        <p14:creationId xmlns:p14="http://schemas.microsoft.com/office/powerpoint/2010/main" val="2301677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ue Bkg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11C72D-6345-2343-882F-CBB167EC01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13517"/>
          </a:xfrm>
          <a:prstGeom prst="rect">
            <a:avLst/>
          </a:prstGeom>
        </p:spPr>
      </p:pic>
      <p:sp>
        <p:nvSpPr>
          <p:cNvPr id="4" name="Slide Number Placeholder 3"/>
          <p:cNvSpPr>
            <a:spLocks noGrp="1"/>
          </p:cNvSpPr>
          <p:nvPr>
            <p:ph type="sldNum" sz="quarter" idx="12"/>
          </p:nvPr>
        </p:nvSpPr>
        <p:spPr/>
        <p:txBody>
          <a:bodyPr/>
          <a:lstStyle/>
          <a:p>
            <a:fld id="{0FA17902-E6C7-4548-816F-3C750E8578FA}" type="slidenum">
              <a:rPr lang="en-US" smtClean="0"/>
              <a:t>‹#›</a:t>
            </a:fld>
            <a:endParaRPr lang="en-US"/>
          </a:p>
        </p:txBody>
      </p:sp>
    </p:spTree>
    <p:extLst>
      <p:ext uri="{BB962C8B-B14F-4D97-AF65-F5344CB8AC3E}">
        <p14:creationId xmlns:p14="http://schemas.microsoft.com/office/powerpoint/2010/main" val="1469403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4"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5"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6" name="Google Shape;21;p66"/>
          <p:cNvSpPr/>
          <p:nvPr/>
        </p:nvSpPr>
        <p:spPr>
          <a:xfrm>
            <a:off x="495013" y="1008360"/>
            <a:ext cx="11247808" cy="220008"/>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pic>
        <p:nvPicPr>
          <p:cNvPr id="17" name="Google Shape;22;p66" descr="Google Shape;22;p66"/>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72786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985043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07118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pic>
        <p:nvPicPr>
          <p:cNvPr id="52"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53"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54" name="Title Text"/>
          <p:cNvSpPr txBox="1">
            <a:spLocks noGrp="1"/>
          </p:cNvSpPr>
          <p:nvPr>
            <p:ph type="title"/>
          </p:nvPr>
        </p:nvSpPr>
        <p:spPr>
          <a:xfrm>
            <a:off x="831850" y="1709738"/>
            <a:ext cx="10515601" cy="2852740"/>
          </a:xfrm>
          <a:prstGeom prst="rect">
            <a:avLst/>
          </a:prstGeom>
        </p:spPr>
        <p:txBody>
          <a:bodyPr anchor="b"/>
          <a:lstStyle>
            <a:lvl1pPr>
              <a:defRPr sz="6000"/>
            </a:lvl1pPr>
          </a:lstStyle>
          <a:p>
            <a:r>
              <a:t>Title Text</a:t>
            </a:r>
          </a:p>
        </p:txBody>
      </p:sp>
      <p:sp>
        <p:nvSpPr>
          <p:cNvPr id="55" name="Body Level One…"/>
          <p:cNvSpPr txBox="1">
            <a:spLocks noGrp="1"/>
          </p:cNvSpPr>
          <p:nvPr>
            <p:ph type="body" sz="quarter" idx="1"/>
          </p:nvPr>
        </p:nvSpPr>
        <p:spPr>
          <a:xfrm>
            <a:off x="831850" y="4589462"/>
            <a:ext cx="10515601" cy="1500189"/>
          </a:xfrm>
          <a:prstGeom prst="rect">
            <a:avLst/>
          </a:prstGeom>
        </p:spPr>
        <p:txBody>
          <a:bodyPr/>
          <a:lstStyle>
            <a:lvl1pPr marL="0" indent="304792">
              <a:buClrTx/>
              <a:buSzTx/>
              <a:buFontTx/>
              <a:buNone/>
              <a:defRPr sz="2400"/>
            </a:lvl1pPr>
            <a:lvl2pPr marL="0" indent="304792">
              <a:buClrTx/>
              <a:buSzTx/>
              <a:buFontTx/>
              <a:buNone/>
              <a:defRPr sz="2400"/>
            </a:lvl2pPr>
            <a:lvl3pPr marL="0" indent="304792">
              <a:buClrTx/>
              <a:buSzTx/>
              <a:buFontTx/>
              <a:buNone/>
              <a:defRPr sz="2400"/>
            </a:lvl3pPr>
            <a:lvl4pPr marL="0" indent="304792">
              <a:buClrTx/>
              <a:buSzTx/>
              <a:buFontTx/>
              <a:buNone/>
              <a:defRPr sz="2400"/>
            </a:lvl4pPr>
            <a:lvl5pPr marL="0" indent="304792">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25835936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63"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64"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609600" y="1174749"/>
            <a:ext cx="5384800" cy="495300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Google Shape;52;p71"/>
          <p:cNvSpPr txBox="1">
            <a:spLocks noGrp="1"/>
          </p:cNvSpPr>
          <p:nvPr>
            <p:ph type="body" sz="half" idx="21"/>
          </p:nvPr>
        </p:nvSpPr>
        <p:spPr>
          <a:xfrm>
            <a:off x="6197600" y="1174749"/>
            <a:ext cx="5384800" cy="4953004"/>
          </a:xfrm>
          <a:prstGeom prst="rect">
            <a:avLst/>
          </a:prstGeom>
        </p:spPr>
        <p:txBody>
          <a:bodyPr/>
          <a:lstStyle>
            <a:lvl1pPr indent="-507987">
              <a:spcBef>
                <a:spcPts val="400"/>
              </a:spcBef>
              <a:defRPr/>
            </a:lvl1pPr>
          </a:lstStyle>
          <a:p>
            <a:pPr indent="-381000">
              <a:spcBef>
                <a:spcPts val="300"/>
              </a:spcBef>
            </a:pPr>
            <a:endParaRPr/>
          </a:p>
        </p:txBody>
      </p:sp>
      <p:sp>
        <p:nvSpPr>
          <p:cNvPr id="68"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29181829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pic>
        <p:nvPicPr>
          <p:cNvPr id="75"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76"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77" name="Title Text"/>
          <p:cNvSpPr txBox="1">
            <a:spLocks noGrp="1"/>
          </p:cNvSpPr>
          <p:nvPr>
            <p:ph type="title"/>
          </p:nvPr>
        </p:nvSpPr>
        <p:spPr>
          <a:xfrm>
            <a:off x="840317" y="365123"/>
            <a:ext cx="10515601" cy="1325567"/>
          </a:xfrm>
          <a:prstGeom prst="rect">
            <a:avLst/>
          </a:prstGeom>
        </p:spPr>
        <p:txBody>
          <a:bodyPr/>
          <a:lstStyle/>
          <a:p>
            <a:r>
              <a:t>Title Text</a:t>
            </a:r>
          </a:p>
        </p:txBody>
      </p:sp>
      <p:sp>
        <p:nvSpPr>
          <p:cNvPr id="78" name="Body Level One…"/>
          <p:cNvSpPr txBox="1">
            <a:spLocks noGrp="1"/>
          </p:cNvSpPr>
          <p:nvPr>
            <p:ph type="body" sz="quarter" idx="1"/>
          </p:nvPr>
        </p:nvSpPr>
        <p:spPr>
          <a:xfrm>
            <a:off x="840316" y="1681161"/>
            <a:ext cx="5158320" cy="823915"/>
          </a:xfrm>
          <a:prstGeom prst="rect">
            <a:avLst/>
          </a:prstGeom>
        </p:spPr>
        <p:txBody>
          <a:bodyPr anchor="b"/>
          <a:lstStyle>
            <a:lvl1pPr marL="0" indent="304792">
              <a:buClrTx/>
              <a:buSzTx/>
              <a:buFontTx/>
              <a:buNone/>
              <a:defRPr sz="2400" b="1"/>
            </a:lvl1pPr>
            <a:lvl2pPr marL="0" indent="304792">
              <a:buClrTx/>
              <a:buSzTx/>
              <a:buFontTx/>
              <a:buNone/>
              <a:defRPr sz="2400" b="1"/>
            </a:lvl2pPr>
            <a:lvl3pPr marL="0" indent="304792">
              <a:buClrTx/>
              <a:buSzTx/>
              <a:buFontTx/>
              <a:buNone/>
              <a:defRPr sz="2400" b="1"/>
            </a:lvl3pPr>
            <a:lvl4pPr marL="0" indent="304792">
              <a:buClrTx/>
              <a:buSzTx/>
              <a:buFontTx/>
              <a:buNone/>
              <a:defRPr sz="2400" b="1"/>
            </a:lvl4pPr>
            <a:lvl5pPr marL="0" indent="304792">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9" name="Google Shape;59;p72"/>
          <p:cNvSpPr txBox="1">
            <a:spLocks noGrp="1"/>
          </p:cNvSpPr>
          <p:nvPr>
            <p:ph type="body" sz="half" idx="21"/>
          </p:nvPr>
        </p:nvSpPr>
        <p:spPr>
          <a:xfrm>
            <a:off x="840316" y="2505075"/>
            <a:ext cx="5158321" cy="3684591"/>
          </a:xfrm>
          <a:prstGeom prst="rect">
            <a:avLst/>
          </a:prstGeom>
        </p:spPr>
        <p:txBody>
          <a:bodyPr/>
          <a:lstStyle>
            <a:lvl1pPr indent="-507987">
              <a:spcBef>
                <a:spcPts val="400"/>
              </a:spcBef>
              <a:defRPr/>
            </a:lvl1pPr>
          </a:lstStyle>
          <a:p>
            <a:pPr indent="-381000">
              <a:spcBef>
                <a:spcPts val="300"/>
              </a:spcBef>
            </a:pPr>
            <a:endParaRPr/>
          </a:p>
        </p:txBody>
      </p:sp>
      <p:sp>
        <p:nvSpPr>
          <p:cNvPr id="80" name="Google Shape;60;p72"/>
          <p:cNvSpPr txBox="1">
            <a:spLocks noGrp="1"/>
          </p:cNvSpPr>
          <p:nvPr>
            <p:ph type="body" sz="quarter" idx="22"/>
          </p:nvPr>
        </p:nvSpPr>
        <p:spPr>
          <a:xfrm>
            <a:off x="6172200" y="1681161"/>
            <a:ext cx="5183717" cy="823915"/>
          </a:xfrm>
          <a:prstGeom prst="rect">
            <a:avLst/>
          </a:prstGeom>
        </p:spPr>
        <p:txBody>
          <a:bodyPr anchor="b"/>
          <a:lstStyle>
            <a:lvl1pPr indent="-507987">
              <a:spcBef>
                <a:spcPts val="400"/>
              </a:spcBef>
              <a:defRPr/>
            </a:lvl1pPr>
          </a:lstStyle>
          <a:p>
            <a:pPr indent="-381000">
              <a:spcBef>
                <a:spcPts val="300"/>
              </a:spcBef>
            </a:pPr>
            <a:endParaRPr/>
          </a:p>
        </p:txBody>
      </p:sp>
      <p:sp>
        <p:nvSpPr>
          <p:cNvPr id="81" name="Google Shape;61;p72"/>
          <p:cNvSpPr txBox="1">
            <a:spLocks noGrp="1"/>
          </p:cNvSpPr>
          <p:nvPr>
            <p:ph type="body" sz="half" idx="23"/>
          </p:nvPr>
        </p:nvSpPr>
        <p:spPr>
          <a:xfrm>
            <a:off x="6172200" y="2505075"/>
            <a:ext cx="5183717" cy="3684591"/>
          </a:xfrm>
          <a:prstGeom prst="rect">
            <a:avLst/>
          </a:prstGeom>
        </p:spPr>
        <p:txBody>
          <a:bodyPr/>
          <a:lstStyle>
            <a:lvl1pPr indent="-507987">
              <a:spcBef>
                <a:spcPts val="400"/>
              </a:spcBef>
              <a:defRPr/>
            </a:lvl1pPr>
          </a:lstStyle>
          <a:p>
            <a:pPr indent="-381000">
              <a:spcBef>
                <a:spcPts val="300"/>
              </a:spcBef>
            </a:pPr>
            <a:endParaRPr/>
          </a:p>
        </p:txBody>
      </p:sp>
      <p:sp>
        <p:nvSpPr>
          <p:cNvPr id="82"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10894658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pic>
        <p:nvPicPr>
          <p:cNvPr id="89"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90"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91" name="Title Text"/>
          <p:cNvSpPr txBox="1">
            <a:spLocks noGrp="1"/>
          </p:cNvSpPr>
          <p:nvPr>
            <p:ph type="title"/>
          </p:nvPr>
        </p:nvSpPr>
        <p:spPr>
          <a:xfrm>
            <a:off x="840316" y="457200"/>
            <a:ext cx="3932768" cy="1600200"/>
          </a:xfrm>
          <a:prstGeom prst="rect">
            <a:avLst/>
          </a:prstGeom>
        </p:spPr>
        <p:txBody>
          <a:bodyPr anchor="b"/>
          <a:lstStyle>
            <a:lvl1pPr>
              <a:defRPr sz="3200"/>
            </a:lvl1pPr>
          </a:lstStyle>
          <a:p>
            <a:r>
              <a:t>Title Text</a:t>
            </a:r>
          </a:p>
        </p:txBody>
      </p:sp>
      <p:sp>
        <p:nvSpPr>
          <p:cNvPr id="92" name="Body Level One…"/>
          <p:cNvSpPr txBox="1">
            <a:spLocks noGrp="1"/>
          </p:cNvSpPr>
          <p:nvPr>
            <p:ph type="body" sz="half" idx="1"/>
          </p:nvPr>
        </p:nvSpPr>
        <p:spPr>
          <a:xfrm>
            <a:off x="5183716" y="987424"/>
            <a:ext cx="6172203" cy="4873629"/>
          </a:xfrm>
          <a:prstGeom prst="rect">
            <a:avLst/>
          </a:prstGeom>
        </p:spPr>
        <p:txBody>
          <a:bodyPr/>
          <a:lstStyle>
            <a:lvl1pPr indent="-507987">
              <a:spcBef>
                <a:spcPts val="400"/>
              </a:spcBef>
            </a:lvl1pPr>
            <a:lvl2pPr marL="1288110" indent="-551529">
              <a:spcBef>
                <a:spcPts val="400"/>
              </a:spcBef>
            </a:lvl2pPr>
            <a:lvl3pPr>
              <a:spcBef>
                <a:spcPts val="400"/>
              </a:spcBef>
            </a:lvl3pPr>
            <a:lvl4pPr marL="2697413" indent="-690863">
              <a:spcBef>
                <a:spcPts val="400"/>
              </a:spcBef>
            </a:lvl4pPr>
            <a:lvl5pPr marL="3306997" indent="-690863">
              <a:spcBef>
                <a:spcPts val="400"/>
              </a:spcBef>
            </a:lvl5pPr>
          </a:lstStyle>
          <a:p>
            <a:r>
              <a:t>Body Level One</a:t>
            </a:r>
          </a:p>
          <a:p>
            <a:pPr lvl="1"/>
            <a:r>
              <a:t>Body Level Two</a:t>
            </a:r>
          </a:p>
          <a:p>
            <a:pPr lvl="2"/>
            <a:r>
              <a:t>Body Level Three</a:t>
            </a:r>
          </a:p>
          <a:p>
            <a:pPr lvl="3"/>
            <a:r>
              <a:t>Body Level Four</a:t>
            </a:r>
          </a:p>
          <a:p>
            <a:pPr lvl="4"/>
            <a:r>
              <a:t>Body Level Five</a:t>
            </a:r>
          </a:p>
        </p:txBody>
      </p:sp>
      <p:sp>
        <p:nvSpPr>
          <p:cNvPr id="93" name="Google Shape;68;p73"/>
          <p:cNvSpPr txBox="1">
            <a:spLocks noGrp="1"/>
          </p:cNvSpPr>
          <p:nvPr>
            <p:ph type="body" sz="quarter" idx="21"/>
          </p:nvPr>
        </p:nvSpPr>
        <p:spPr>
          <a:xfrm>
            <a:off x="840316" y="2057400"/>
            <a:ext cx="3932768" cy="3811589"/>
          </a:xfrm>
          <a:prstGeom prst="rect">
            <a:avLst/>
          </a:prstGeom>
        </p:spPr>
        <p:txBody>
          <a:bodyPr/>
          <a:lstStyle>
            <a:lvl1pPr indent="-507987">
              <a:spcBef>
                <a:spcPts val="400"/>
              </a:spcBef>
              <a:defRPr/>
            </a:lvl1pPr>
          </a:lstStyle>
          <a:p>
            <a:pPr indent="-381000">
              <a:spcBef>
                <a:spcPts val="300"/>
              </a:spcBef>
            </a:pPr>
            <a:endParaRPr/>
          </a:p>
        </p:txBody>
      </p:sp>
      <p:sp>
        <p:nvSpPr>
          <p:cNvPr id="94"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364448912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0DF53-99BD-CA4B-B43D-88ED5CEF01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5">
            <a:extLst>
              <a:ext uri="{FF2B5EF4-FFF2-40B4-BE49-F238E27FC236}">
                <a16:creationId xmlns:a16="http://schemas.microsoft.com/office/drawing/2014/main" id="{8AFC0DA2-6F32-8542-8BEF-59F575B28CC8}"/>
              </a:ext>
            </a:extLst>
          </p:cNvPr>
          <p:cNvSpPr>
            <a:spLocks noGrp="1"/>
          </p:cNvSpPr>
          <p:nvPr>
            <p:ph type="sldNum" sz="quarter" idx="4"/>
          </p:nvPr>
        </p:nvSpPr>
        <p:spPr>
          <a:xfrm>
            <a:off x="72147" y="6463160"/>
            <a:ext cx="537453"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dirty="0"/>
          </a:p>
        </p:txBody>
      </p:sp>
    </p:spTree>
    <p:extLst>
      <p:ext uri="{BB962C8B-B14F-4D97-AF65-F5344CB8AC3E}">
        <p14:creationId xmlns:p14="http://schemas.microsoft.com/office/powerpoint/2010/main" val="2842812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pic>
        <p:nvPicPr>
          <p:cNvPr id="101"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02"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03" name="Title Text"/>
          <p:cNvSpPr txBox="1">
            <a:spLocks noGrp="1"/>
          </p:cNvSpPr>
          <p:nvPr>
            <p:ph type="title"/>
          </p:nvPr>
        </p:nvSpPr>
        <p:spPr>
          <a:xfrm>
            <a:off x="840316" y="457200"/>
            <a:ext cx="3932768" cy="1600200"/>
          </a:xfrm>
          <a:prstGeom prst="rect">
            <a:avLst/>
          </a:prstGeom>
        </p:spPr>
        <p:txBody>
          <a:bodyPr anchor="b"/>
          <a:lstStyle>
            <a:lvl1pPr>
              <a:defRPr sz="3200"/>
            </a:lvl1pPr>
          </a:lstStyle>
          <a:p>
            <a:r>
              <a:t>Title Text</a:t>
            </a:r>
          </a:p>
        </p:txBody>
      </p:sp>
      <p:sp>
        <p:nvSpPr>
          <p:cNvPr id="104" name="Google Shape;74;p74"/>
          <p:cNvSpPr>
            <a:spLocks noGrp="1"/>
          </p:cNvSpPr>
          <p:nvPr>
            <p:ph type="pic" sz="half" idx="21"/>
          </p:nvPr>
        </p:nvSpPr>
        <p:spPr>
          <a:xfrm>
            <a:off x="5183716" y="987424"/>
            <a:ext cx="6172203" cy="4873629"/>
          </a:xfrm>
          <a:prstGeom prst="rect">
            <a:avLst/>
          </a:prstGeom>
        </p:spPr>
        <p:txBody>
          <a:bodyPr lIns="91439" tIns="45719" rIns="91439" bIns="45719">
            <a:noAutofit/>
          </a:bodyPr>
          <a:lstStyle/>
          <a:p>
            <a:endParaRPr/>
          </a:p>
        </p:txBody>
      </p:sp>
      <p:sp>
        <p:nvSpPr>
          <p:cNvPr id="105" name="Body Level One…"/>
          <p:cNvSpPr txBox="1">
            <a:spLocks noGrp="1"/>
          </p:cNvSpPr>
          <p:nvPr>
            <p:ph type="body" sz="quarter" idx="1"/>
          </p:nvPr>
        </p:nvSpPr>
        <p:spPr>
          <a:xfrm>
            <a:off x="840316" y="2057400"/>
            <a:ext cx="3932768" cy="3811589"/>
          </a:xfrm>
          <a:prstGeom prst="rect">
            <a:avLst/>
          </a:prstGeom>
        </p:spPr>
        <p:txBody>
          <a:bodyPr/>
          <a:lstStyle>
            <a:lvl1pPr marL="0" indent="304792">
              <a:spcBef>
                <a:spcPts val="133"/>
              </a:spcBef>
              <a:buClrTx/>
              <a:buSzTx/>
              <a:buFontTx/>
              <a:buNone/>
              <a:defRPr sz="1600"/>
            </a:lvl1pPr>
            <a:lvl2pPr marL="0" indent="304792">
              <a:spcBef>
                <a:spcPts val="133"/>
              </a:spcBef>
              <a:buClrTx/>
              <a:buSzTx/>
              <a:buFontTx/>
              <a:buNone/>
              <a:defRPr sz="1600"/>
            </a:lvl2pPr>
            <a:lvl3pPr marL="0" indent="304792">
              <a:spcBef>
                <a:spcPts val="133"/>
              </a:spcBef>
              <a:buClrTx/>
              <a:buSzTx/>
              <a:buFontTx/>
              <a:buNone/>
              <a:defRPr sz="1600"/>
            </a:lvl3pPr>
            <a:lvl4pPr marL="0" indent="304792">
              <a:spcBef>
                <a:spcPts val="133"/>
              </a:spcBef>
              <a:buClrTx/>
              <a:buSzTx/>
              <a:buFontTx/>
              <a:buNone/>
              <a:defRPr sz="1600"/>
            </a:lvl4pPr>
            <a:lvl5pPr marL="0" indent="304792">
              <a:spcBef>
                <a:spcPts val="133"/>
              </a:spcBef>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27591596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pic>
        <p:nvPicPr>
          <p:cNvPr id="113"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14"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15" name="Title Text"/>
          <p:cNvSpPr txBox="1">
            <a:spLocks noGrp="1"/>
          </p:cNvSpPr>
          <p:nvPr>
            <p:ph type="title"/>
          </p:nvPr>
        </p:nvSpPr>
        <p:spPr>
          <a:prstGeom prst="rect">
            <a:avLst/>
          </a:prstGeom>
        </p:spPr>
        <p:txBody>
          <a:bodyPr/>
          <a:lstStyle/>
          <a:p>
            <a:r>
              <a:t>Title Text</a:t>
            </a:r>
          </a:p>
        </p:txBody>
      </p:sp>
      <p:sp>
        <p:nvSpPr>
          <p:cNvPr id="116" name="Body Level One…"/>
          <p:cNvSpPr txBox="1">
            <a:spLocks noGrp="1"/>
          </p:cNvSpPr>
          <p:nvPr>
            <p:ph type="body" idx="1"/>
          </p:nvPr>
        </p:nvSpPr>
        <p:spPr>
          <a:xfrm rot="5400000">
            <a:off x="3619500" y="-1835150"/>
            <a:ext cx="4953000" cy="109728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11710065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pic>
        <p:nvPicPr>
          <p:cNvPr id="124" name="Google Shape;10;p65" descr="Google Shape;10;p65"/>
          <p:cNvPicPr>
            <a:picLocks noChangeAspect="1"/>
          </p:cNvPicPr>
          <p:nvPr/>
        </p:nvPicPr>
        <p:blipFill>
          <a:blip r:embed="rId2"/>
          <a:stretch>
            <a:fillRect/>
          </a:stretch>
        </p:blipFill>
        <p:spPr>
          <a:xfrm>
            <a:off x="0" y="0"/>
            <a:ext cx="12208933" cy="6858000"/>
          </a:xfrm>
          <a:prstGeom prst="rect">
            <a:avLst/>
          </a:prstGeom>
          <a:ln w="12700">
            <a:miter lim="400000"/>
          </a:ln>
        </p:spPr>
      </p:pic>
      <p:sp>
        <p:nvSpPr>
          <p:cNvPr id="125"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126" name="Title Text"/>
          <p:cNvSpPr txBox="1">
            <a:spLocks noGrp="1"/>
          </p:cNvSpPr>
          <p:nvPr>
            <p:ph type="title"/>
          </p:nvPr>
        </p:nvSpPr>
        <p:spPr>
          <a:xfrm rot="5400000">
            <a:off x="7242174" y="1787525"/>
            <a:ext cx="5937253" cy="2743203"/>
          </a:xfrm>
          <a:prstGeom prst="rect">
            <a:avLst/>
          </a:prstGeom>
        </p:spPr>
        <p:txBody>
          <a:bodyPr/>
          <a:lstStyle/>
          <a:p>
            <a:r>
              <a:t>Title Text</a:t>
            </a:r>
          </a:p>
        </p:txBody>
      </p:sp>
      <p:sp>
        <p:nvSpPr>
          <p:cNvPr id="127" name="Body Level One…"/>
          <p:cNvSpPr txBox="1">
            <a:spLocks noGrp="1"/>
          </p:cNvSpPr>
          <p:nvPr>
            <p:ph type="body" idx="1"/>
          </p:nvPr>
        </p:nvSpPr>
        <p:spPr>
          <a:xfrm rot="5400000">
            <a:off x="1654173" y="-854076"/>
            <a:ext cx="5937255" cy="802640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196761" y="6245225"/>
            <a:ext cx="385641" cy="379613"/>
          </a:xfrm>
          <a:prstGeom prst="rect">
            <a:avLst/>
          </a:prstGeom>
        </p:spPr>
        <p:txBody>
          <a:bodyPr/>
          <a:lstStyle>
            <a:lvl1pPr>
              <a:defRPr sz="1867"/>
            </a:lvl1pPr>
          </a:lstStyle>
          <a:p>
            <a:fld id="{86CB4B4D-7CA3-9044-876B-883B54F8677D}" type="slidenum">
              <a:t>‹#›</a:t>
            </a:fld>
            <a:endParaRPr/>
          </a:p>
        </p:txBody>
      </p:sp>
    </p:spTree>
    <p:extLst>
      <p:ext uri="{BB962C8B-B14F-4D97-AF65-F5344CB8AC3E}">
        <p14:creationId xmlns:p14="http://schemas.microsoft.com/office/powerpoint/2010/main" val="40263202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35"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pic>
        <p:nvPicPr>
          <p:cNvPr id="136" name="Google Shape;97;g2c714b8c3ef_0_705" descr="Google Shape;97;g2c714b8c3ef_0_705"/>
          <p:cNvPicPr>
            <a:picLocks noChangeAspect="1"/>
          </p:cNvPicPr>
          <p:nvPr/>
        </p:nvPicPr>
        <p:blipFill>
          <a:blip r:embed="rId2"/>
          <a:stretch>
            <a:fillRect/>
          </a:stretch>
        </p:blipFill>
        <p:spPr>
          <a:xfrm>
            <a:off x="0" y="0"/>
            <a:ext cx="12192000" cy="6858003"/>
          </a:xfrm>
          <a:prstGeom prst="rect">
            <a:avLst/>
          </a:prstGeom>
          <a:ln w="12700">
            <a:miter lim="400000"/>
          </a:ln>
        </p:spPr>
      </p:pic>
      <p:sp>
        <p:nvSpPr>
          <p:cNvPr id="137"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5803490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_ONLY">
    <p:spTree>
      <p:nvGrpSpPr>
        <p:cNvPr id="1" name=""/>
        <p:cNvGrpSpPr/>
        <p:nvPr/>
      </p:nvGrpSpPr>
      <p:grpSpPr>
        <a:xfrm>
          <a:off x="0" y="0"/>
          <a:ext cx="0" cy="0"/>
          <a:chOff x="0" y="0"/>
          <a:chExt cx="0" cy="0"/>
        </a:xfrm>
      </p:grpSpPr>
      <p:sp>
        <p:nvSpPr>
          <p:cNvPr id="144"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45" name="Title Text"/>
          <p:cNvSpPr txBox="1">
            <a:spLocks noGrp="1"/>
          </p:cNvSpPr>
          <p:nvPr>
            <p:ph type="title"/>
          </p:nvPr>
        </p:nvSpPr>
        <p:spPr>
          <a:xfrm>
            <a:off x="401760" y="320473"/>
            <a:ext cx="11388403" cy="669601"/>
          </a:xfrm>
          <a:prstGeom prst="rect">
            <a:avLst/>
          </a:prstGeom>
        </p:spPr>
        <p:txBody>
          <a:bodyPr/>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46"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393719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OBJECT">
    <p:spTree>
      <p:nvGrpSpPr>
        <p:cNvPr id="1" name=""/>
        <p:cNvGrpSpPr/>
        <p:nvPr/>
      </p:nvGrpSpPr>
      <p:grpSpPr>
        <a:xfrm>
          <a:off x="0" y="0"/>
          <a:ext cx="0" cy="0"/>
          <a:chOff x="0" y="0"/>
          <a:chExt cx="0" cy="0"/>
        </a:xfrm>
      </p:grpSpPr>
      <p:sp>
        <p:nvSpPr>
          <p:cNvPr id="153"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54" name="Title Text"/>
          <p:cNvSpPr txBox="1">
            <a:spLocks noGrp="1"/>
          </p:cNvSpPr>
          <p:nvPr>
            <p:ph type="title"/>
          </p:nvPr>
        </p:nvSpPr>
        <p:spPr>
          <a:xfrm>
            <a:off x="401760" y="320473"/>
            <a:ext cx="11388403" cy="669601"/>
          </a:xfrm>
          <a:prstGeom prst="rect">
            <a:avLst/>
          </a:prstGeom>
        </p:spPr>
        <p:txBody>
          <a:bodyPr/>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55" name="Body Level One…"/>
          <p:cNvSpPr txBox="1">
            <a:spLocks noGrp="1"/>
          </p:cNvSpPr>
          <p:nvPr>
            <p:ph type="body" sz="half" idx="1"/>
          </p:nvPr>
        </p:nvSpPr>
        <p:spPr>
          <a:xfrm>
            <a:off x="609600" y="1489641"/>
            <a:ext cx="10972800" cy="2684003"/>
          </a:xfrm>
          <a:prstGeom prst="rect">
            <a:avLst/>
          </a:prstGeom>
        </p:spPr>
        <p:txBody>
          <a:bodyPr/>
          <a:lstStyle>
            <a:lvl1pPr>
              <a:spcBef>
                <a:spcPts val="400"/>
              </a:spcBef>
              <a:defRPr>
                <a:latin typeface="Helvetica Neue"/>
                <a:ea typeface="Helvetica Neue"/>
                <a:cs typeface="Helvetica Neue"/>
                <a:sym typeface="Helvetica Neue"/>
              </a:defRPr>
            </a:lvl1pPr>
            <a:lvl2pPr marL="1310607" indent="-548626">
              <a:spcBef>
                <a:spcPts val="400"/>
              </a:spcBef>
              <a:defRPr>
                <a:latin typeface="Helvetica Neue"/>
                <a:ea typeface="Helvetica Neue"/>
                <a:cs typeface="Helvetica Neue"/>
                <a:sym typeface="Helvetica Neue"/>
              </a:defRPr>
            </a:lvl2pPr>
            <a:lvl3pPr marL="1828754" indent="-457189">
              <a:spcBef>
                <a:spcPts val="400"/>
              </a:spcBef>
              <a:defRPr>
                <a:latin typeface="Helvetica Neue"/>
                <a:ea typeface="Helvetica Neue"/>
                <a:cs typeface="Helvetica Neue"/>
                <a:sym typeface="Helvetica Neue"/>
              </a:defRPr>
            </a:lvl3pPr>
            <a:lvl4pPr marL="2529774" indent="-548624">
              <a:spcBef>
                <a:spcPts val="400"/>
              </a:spcBef>
              <a:defRPr>
                <a:latin typeface="Helvetica Neue"/>
                <a:ea typeface="Helvetica Neue"/>
                <a:cs typeface="Helvetica Neue"/>
                <a:sym typeface="Helvetica Neue"/>
              </a:defRPr>
            </a:lvl4pPr>
            <a:lvl5pPr marL="3139359" indent="-548624">
              <a:spcBef>
                <a:spcPts val="400"/>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233027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72"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73" name="Slide Number"/>
          <p:cNvSpPr txBox="1">
            <a:spLocks noGrp="1"/>
          </p:cNvSpPr>
          <p:nvPr>
            <p:ph type="sldNum" sz="quarter" idx="2"/>
          </p:nvPr>
        </p:nvSpPr>
        <p:spPr>
          <a:xfrm>
            <a:off x="55001" y="6521622"/>
            <a:ext cx="263812" cy="297411"/>
          </a:xfrm>
          <a:prstGeom prst="rect">
            <a:avLst/>
          </a:prstGeom>
        </p:spPr>
        <p:txBody>
          <a:bodyPr anchor="ctr"/>
          <a:lstStyle>
            <a:lvl1pPr algn="l">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61536928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80"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81" name="Title Text"/>
          <p:cNvSpPr txBox="1">
            <a:spLocks noGrp="1"/>
          </p:cNvSpPr>
          <p:nvPr>
            <p:ph type="title"/>
          </p:nvPr>
        </p:nvSpPr>
        <p:spPr>
          <a:xfrm>
            <a:off x="914400" y="2130435"/>
            <a:ext cx="10363200" cy="1470003"/>
          </a:xfrm>
          <a:prstGeom prst="rect">
            <a:avLst/>
          </a:prstGeom>
        </p:spPr>
        <p:txBody>
          <a:bodyPr lIns="34275" tIns="34275" rIns="34275" bIns="34275"/>
          <a:lstStyle>
            <a:lvl1pPr algn="ctr">
              <a:defRPr sz="3467">
                <a:solidFill>
                  <a:srgbClr val="3F6282"/>
                </a:solidFill>
                <a:latin typeface="Helvetica Neue"/>
                <a:ea typeface="Helvetica Neue"/>
                <a:cs typeface="Helvetica Neue"/>
                <a:sym typeface="Helvetica Neue"/>
              </a:defRPr>
            </a:lvl1pPr>
          </a:lstStyle>
          <a:p>
            <a:r>
              <a:t>Title Text</a:t>
            </a:r>
          </a:p>
        </p:txBody>
      </p:sp>
      <p:sp>
        <p:nvSpPr>
          <p:cNvPr id="182" name="Body Level One…"/>
          <p:cNvSpPr txBox="1">
            <a:spLocks noGrp="1"/>
          </p:cNvSpPr>
          <p:nvPr>
            <p:ph type="body" sz="quarter" idx="1"/>
          </p:nvPr>
        </p:nvSpPr>
        <p:spPr>
          <a:xfrm>
            <a:off x="1828800" y="3886200"/>
            <a:ext cx="8534400" cy="1752800"/>
          </a:xfrm>
          <a:prstGeom prst="rect">
            <a:avLst/>
          </a:prstGeom>
        </p:spPr>
        <p:txBody>
          <a:bodyPr lIns="34275" tIns="34275" rIns="34275" bIns="34275"/>
          <a:lstStyle>
            <a:lvl1pPr marL="406390" indent="-304792" algn="ctr">
              <a:spcBef>
                <a:spcPts val="667"/>
              </a:spcBef>
              <a:buClrTx/>
              <a:buSzTx/>
              <a:buFontTx/>
              <a:buNone/>
              <a:defRPr>
                <a:solidFill>
                  <a:srgbClr val="888888"/>
                </a:solidFill>
                <a:latin typeface="Helvetica Neue"/>
                <a:ea typeface="Helvetica Neue"/>
                <a:cs typeface="Helvetica Neue"/>
                <a:sym typeface="Helvetica Neue"/>
              </a:defRPr>
            </a:lvl1pPr>
            <a:lvl2pPr marL="406390" indent="101597" algn="ctr">
              <a:spcBef>
                <a:spcPts val="667"/>
              </a:spcBef>
              <a:buClrTx/>
              <a:buSzTx/>
              <a:buFontTx/>
              <a:buNone/>
              <a:defRPr>
                <a:solidFill>
                  <a:srgbClr val="888888"/>
                </a:solidFill>
                <a:latin typeface="Helvetica Neue"/>
                <a:ea typeface="Helvetica Neue"/>
                <a:cs typeface="Helvetica Neue"/>
                <a:sym typeface="Helvetica Neue"/>
              </a:defRPr>
            </a:lvl2pPr>
            <a:lvl3pPr marL="406390" indent="101597" algn="ctr">
              <a:spcBef>
                <a:spcPts val="667"/>
              </a:spcBef>
              <a:buClrTx/>
              <a:buSzTx/>
              <a:buFontTx/>
              <a:buNone/>
              <a:defRPr>
                <a:solidFill>
                  <a:srgbClr val="888888"/>
                </a:solidFill>
                <a:latin typeface="Helvetica Neue"/>
                <a:ea typeface="Helvetica Neue"/>
                <a:cs typeface="Helvetica Neue"/>
                <a:sym typeface="Helvetica Neue"/>
              </a:defRPr>
            </a:lvl3pPr>
            <a:lvl4pPr marL="406390" indent="101597" algn="ctr">
              <a:spcBef>
                <a:spcPts val="667"/>
              </a:spcBef>
              <a:buClrTx/>
              <a:buSzTx/>
              <a:buFontTx/>
              <a:buNone/>
              <a:defRPr>
                <a:solidFill>
                  <a:srgbClr val="888888"/>
                </a:solidFill>
                <a:latin typeface="Helvetica Neue"/>
                <a:ea typeface="Helvetica Neue"/>
                <a:cs typeface="Helvetica Neue"/>
                <a:sym typeface="Helvetica Neue"/>
              </a:defRPr>
            </a:lvl4pPr>
            <a:lvl5pPr marL="406390" indent="101597" algn="ctr">
              <a:spcBef>
                <a:spcPts val="667"/>
              </a:spcBef>
              <a:buClrTx/>
              <a:buSzTx/>
              <a:buFontTx/>
              <a:buNone/>
              <a:defRPr>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11341663" y="6401793"/>
            <a:ext cx="240740" cy="274340"/>
          </a:xfrm>
          <a:prstGeom prst="rect">
            <a:avLst/>
          </a:prstGeom>
        </p:spPr>
        <p:txBody>
          <a:bodyPr lIns="34275" tIns="34275" rIns="34275" bIns="34275" anchor="ctr"/>
          <a:lstStyle>
            <a:lvl1pPr>
              <a:defRPr>
                <a:solidFill>
                  <a:srgbClr val="A5A5A5"/>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12668656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90"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91"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4715214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8"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199" name="Title Text"/>
          <p:cNvSpPr txBox="1">
            <a:spLocks noGrp="1"/>
          </p:cNvSpPr>
          <p:nvPr>
            <p:ph type="title"/>
          </p:nvPr>
        </p:nvSpPr>
        <p:spPr>
          <a:xfrm>
            <a:off x="838200" y="365123"/>
            <a:ext cx="10515600" cy="1325600"/>
          </a:xfrm>
          <a:prstGeom prst="rect">
            <a:avLst/>
          </a:prstGeom>
        </p:spPr>
        <p:txBody>
          <a:bodyPr/>
          <a:lstStyle>
            <a:lvl1pPr>
              <a:lnSpc>
                <a:spcPct val="90000"/>
              </a:lnSpc>
              <a:defRPr sz="3467">
                <a:solidFill>
                  <a:srgbClr val="3F6282"/>
                </a:solidFill>
                <a:latin typeface="Helvetica Neue"/>
                <a:ea typeface="Helvetica Neue"/>
                <a:cs typeface="Helvetica Neue"/>
                <a:sym typeface="Helvetica Neue"/>
              </a:defRPr>
            </a:lvl1pPr>
          </a:lstStyle>
          <a:p>
            <a:r>
              <a:t>Title Text</a:t>
            </a:r>
          </a:p>
        </p:txBody>
      </p:sp>
      <p:sp>
        <p:nvSpPr>
          <p:cNvPr id="20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484681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836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7" name="Google Shape;95;g2c714b8c3ef_0_697"/>
          <p:cNvSpPr/>
          <p:nvPr/>
        </p:nvSpPr>
        <p:spPr>
          <a:xfrm>
            <a:off x="609600" y="1093326"/>
            <a:ext cx="10972800" cy="1"/>
          </a:xfrm>
          <a:prstGeom prst="line">
            <a:avLst/>
          </a:prstGeom>
          <a:ln>
            <a:solidFill>
              <a:srgbClr val="1F497D"/>
            </a:solidFill>
          </a:ln>
        </p:spPr>
        <p:txBody>
          <a:bodyPr lIns="60957" tIns="60957" rIns="60957" bIns="60957"/>
          <a:lstStyle/>
          <a:p>
            <a:endParaRPr sz="2400"/>
          </a:p>
        </p:txBody>
      </p:sp>
      <p:sp>
        <p:nvSpPr>
          <p:cNvPr id="208" name="Title Text"/>
          <p:cNvSpPr txBox="1">
            <a:spLocks noGrp="1"/>
          </p:cNvSpPr>
          <p:nvPr>
            <p:ph type="title"/>
          </p:nvPr>
        </p:nvSpPr>
        <p:spPr>
          <a:xfrm>
            <a:off x="838200" y="365123"/>
            <a:ext cx="10515600" cy="1325600"/>
          </a:xfrm>
          <a:prstGeom prst="rect">
            <a:avLst/>
          </a:prstGeom>
        </p:spPr>
        <p:txBody>
          <a:bodyPr/>
          <a:lstStyle>
            <a:lvl1pPr>
              <a:lnSpc>
                <a:spcPct val="90000"/>
              </a:lnSpc>
              <a:defRPr sz="3467">
                <a:solidFill>
                  <a:srgbClr val="3F6282"/>
                </a:solidFill>
                <a:latin typeface="Helvetica Neue"/>
                <a:ea typeface="Helvetica Neue"/>
                <a:cs typeface="Helvetica Neue"/>
                <a:sym typeface="Helvetica Neue"/>
              </a:defRPr>
            </a:lvl1pPr>
          </a:lstStyle>
          <a:p>
            <a:r>
              <a:t>Title Text</a:t>
            </a:r>
          </a:p>
        </p:txBody>
      </p:sp>
      <p:sp>
        <p:nvSpPr>
          <p:cNvPr id="209"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defRPr>
                <a:latin typeface="Helvetica Neue"/>
                <a:ea typeface="Helvetica Neue"/>
                <a:cs typeface="Helvetica Neue"/>
                <a:sym typeface="Helvetica Neue"/>
              </a:defRPr>
            </a:lvl1pPr>
            <a:lvl2pPr marL="1310607" indent="-548626">
              <a:lnSpc>
                <a:spcPct val="90000"/>
              </a:lnSpc>
              <a:spcBef>
                <a:spcPts val="933"/>
              </a:spcBef>
              <a:defRPr>
                <a:latin typeface="Helvetica Neue"/>
                <a:ea typeface="Helvetica Neue"/>
                <a:cs typeface="Helvetica Neue"/>
                <a:sym typeface="Helvetica Neue"/>
              </a:defRPr>
            </a:lvl2pPr>
            <a:lvl3pPr marL="1828754" indent="-457189">
              <a:lnSpc>
                <a:spcPct val="90000"/>
              </a:lnSpc>
              <a:spcBef>
                <a:spcPts val="933"/>
              </a:spcBef>
              <a:defRPr>
                <a:latin typeface="Helvetica Neue"/>
                <a:ea typeface="Helvetica Neue"/>
                <a:cs typeface="Helvetica Neue"/>
                <a:sym typeface="Helvetica Neue"/>
              </a:defRPr>
            </a:lvl3pPr>
            <a:lvl4pPr marL="2529774" indent="-548624">
              <a:lnSpc>
                <a:spcPct val="90000"/>
              </a:lnSpc>
              <a:spcBef>
                <a:spcPts val="933"/>
              </a:spcBef>
              <a:defRPr>
                <a:latin typeface="Helvetica Neue"/>
                <a:ea typeface="Helvetica Neue"/>
                <a:cs typeface="Helvetica Neue"/>
                <a:sym typeface="Helvetica Neue"/>
              </a:defRPr>
            </a:lvl4pPr>
            <a:lvl5pPr marL="3139359" indent="-548624">
              <a:lnSpc>
                <a:spcPct val="90000"/>
              </a:lnSpc>
              <a:spcBef>
                <a:spcPts val="933"/>
              </a:spcBef>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7440572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217"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1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6810421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OBJECT">
    <p:spTree>
      <p:nvGrpSpPr>
        <p:cNvPr id="1" name=""/>
        <p:cNvGrpSpPr/>
        <p:nvPr/>
      </p:nvGrpSpPr>
      <p:grpSpPr>
        <a:xfrm>
          <a:off x="0" y="0"/>
          <a:ext cx="0" cy="0"/>
          <a:chOff x="0" y="0"/>
          <a:chExt cx="0" cy="0"/>
        </a:xfrm>
      </p:grpSpPr>
      <p:sp>
        <p:nvSpPr>
          <p:cNvPr id="225"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26" name="Title Text"/>
          <p:cNvSpPr txBox="1">
            <a:spLocks noGrp="1"/>
          </p:cNvSpPr>
          <p:nvPr>
            <p:ph type="title"/>
          </p:nvPr>
        </p:nvSpPr>
        <p:spPr>
          <a:xfrm>
            <a:off x="0" y="0"/>
            <a:ext cx="12192000" cy="914400"/>
          </a:xfrm>
          <a:prstGeom prst="rect">
            <a:avLst/>
          </a:prstGeom>
        </p:spPr>
        <p:txBody>
          <a:bodyPr/>
          <a:lstStyle>
            <a:lvl1pPr algn="ctr">
              <a:lnSpc>
                <a:spcPct val="85000"/>
              </a:lnSpc>
              <a:defRPr sz="4800">
                <a:solidFill>
                  <a:srgbClr val="FFFFFF"/>
                </a:solidFill>
                <a:latin typeface="Trebuchet MS"/>
                <a:ea typeface="Trebuchet MS"/>
                <a:cs typeface="Trebuchet MS"/>
                <a:sym typeface="Trebuchet MS"/>
              </a:defRPr>
            </a:lvl1pPr>
          </a:lstStyle>
          <a:p>
            <a:r>
              <a:t>Title Text</a:t>
            </a:r>
          </a:p>
        </p:txBody>
      </p:sp>
      <p:sp>
        <p:nvSpPr>
          <p:cNvPr id="227"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Clr>
                <a:srgbClr val="003399"/>
              </a:buClr>
              <a:buSzPts val="3200"/>
              <a:buFont typeface="Trebuchet MS"/>
              <a:defRPr sz="4267">
                <a:latin typeface="Trebuchet MS"/>
                <a:ea typeface="Trebuchet MS"/>
                <a:cs typeface="Trebuchet MS"/>
                <a:sym typeface="Trebuchet MS"/>
              </a:defRPr>
            </a:lvl1pPr>
            <a:lvl2pPr marL="1296577" indent="-619261">
              <a:lnSpc>
                <a:spcPct val="85000"/>
              </a:lnSpc>
              <a:spcBef>
                <a:spcPts val="0"/>
              </a:spcBef>
              <a:buClr>
                <a:srgbClr val="003399"/>
              </a:buClr>
              <a:buSzPts val="3200"/>
              <a:buFont typeface="Trebuchet MS"/>
              <a:defRPr sz="4267">
                <a:latin typeface="Trebuchet MS"/>
                <a:ea typeface="Trebuchet MS"/>
                <a:cs typeface="Trebuchet MS"/>
                <a:sym typeface="Trebuchet MS"/>
              </a:defRPr>
            </a:lvl2pPr>
            <a:lvl3pPr marL="1998083" indent="-677316">
              <a:lnSpc>
                <a:spcPct val="85000"/>
              </a:lnSpc>
              <a:spcBef>
                <a:spcPts val="0"/>
              </a:spcBef>
              <a:buClr>
                <a:srgbClr val="003399"/>
              </a:buClr>
              <a:buSzPts val="3200"/>
              <a:buFont typeface="Trebuchet MS"/>
              <a:defRPr sz="4267">
                <a:latin typeface="Trebuchet MS"/>
                <a:ea typeface="Trebuchet MS"/>
                <a:cs typeface="Trebuchet MS"/>
                <a:sym typeface="Trebuchet MS"/>
              </a:defRPr>
            </a:lvl3pPr>
            <a:lvl4pPr marL="2722812"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4pPr>
            <a:lvl5pPr marL="3332397"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2288417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p:spTree>
      <p:nvGrpSpPr>
        <p:cNvPr id="1" name=""/>
        <p:cNvGrpSpPr/>
        <p:nvPr/>
      </p:nvGrpSpPr>
      <p:grpSpPr>
        <a:xfrm>
          <a:off x="0" y="0"/>
          <a:ext cx="0" cy="0"/>
          <a:chOff x="0" y="0"/>
          <a:chExt cx="0" cy="0"/>
        </a:xfrm>
      </p:grpSpPr>
      <p:sp>
        <p:nvSpPr>
          <p:cNvPr id="235"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36" name="Title Text"/>
          <p:cNvSpPr txBox="1">
            <a:spLocks noGrp="1"/>
          </p:cNvSpPr>
          <p:nvPr>
            <p:ph type="title"/>
          </p:nvPr>
        </p:nvSpPr>
        <p:spPr>
          <a:xfrm>
            <a:off x="1524000" y="1122362"/>
            <a:ext cx="9144000" cy="2387601"/>
          </a:xfrm>
          <a:prstGeom prst="rect">
            <a:avLst/>
          </a:prstGeom>
        </p:spPr>
        <p:txBody>
          <a:bodyPr anchor="b"/>
          <a:lstStyle>
            <a:lvl1pPr algn="ctr">
              <a:lnSpc>
                <a:spcPct val="85000"/>
              </a:lnSpc>
              <a:defRPr sz="6000">
                <a:solidFill>
                  <a:srgbClr val="FFFFFF"/>
                </a:solidFill>
                <a:latin typeface="Trebuchet MS"/>
                <a:ea typeface="Trebuchet MS"/>
                <a:cs typeface="Trebuchet MS"/>
                <a:sym typeface="Trebuchet MS"/>
              </a:defRPr>
            </a:lvl1pPr>
          </a:lstStyle>
          <a:p>
            <a:r>
              <a:t>Title Text</a:t>
            </a:r>
          </a:p>
        </p:txBody>
      </p:sp>
      <p:sp>
        <p:nvSpPr>
          <p:cNvPr id="237" name="Body Level One…"/>
          <p:cNvSpPr txBox="1">
            <a:spLocks noGrp="1"/>
          </p:cNvSpPr>
          <p:nvPr>
            <p:ph type="body" sz="quarter" idx="1"/>
          </p:nvPr>
        </p:nvSpPr>
        <p:spPr>
          <a:xfrm>
            <a:off x="1524000" y="3602035"/>
            <a:ext cx="9144000" cy="1655603"/>
          </a:xfrm>
          <a:prstGeom prst="rect">
            <a:avLst/>
          </a:prstGeom>
        </p:spPr>
        <p:txBody>
          <a:bodyPr/>
          <a:lstStyle>
            <a:lvl1pPr marL="541853" indent="-507987" algn="ctr">
              <a:lnSpc>
                <a:spcPct val="85000"/>
              </a:lnSpc>
              <a:spcBef>
                <a:spcPts val="0"/>
              </a:spcBef>
              <a:buClrTx/>
              <a:buSzTx/>
              <a:buFontTx/>
              <a:buNone/>
              <a:defRPr sz="2400">
                <a:latin typeface="Trebuchet MS"/>
                <a:ea typeface="Trebuchet MS"/>
                <a:cs typeface="Trebuchet MS"/>
                <a:sym typeface="Trebuchet MS"/>
              </a:defRPr>
            </a:lvl1pPr>
            <a:lvl2pPr marL="541853" indent="33866" algn="ctr">
              <a:lnSpc>
                <a:spcPct val="85000"/>
              </a:lnSpc>
              <a:spcBef>
                <a:spcPts val="0"/>
              </a:spcBef>
              <a:buClrTx/>
              <a:buSzTx/>
              <a:buFontTx/>
              <a:buNone/>
              <a:defRPr sz="2400">
                <a:latin typeface="Trebuchet MS"/>
                <a:ea typeface="Trebuchet MS"/>
                <a:cs typeface="Trebuchet MS"/>
                <a:sym typeface="Trebuchet MS"/>
              </a:defRPr>
            </a:lvl2pPr>
            <a:lvl3pPr marL="541853" indent="33866" algn="ctr">
              <a:lnSpc>
                <a:spcPct val="85000"/>
              </a:lnSpc>
              <a:spcBef>
                <a:spcPts val="0"/>
              </a:spcBef>
              <a:buClrTx/>
              <a:buSzTx/>
              <a:buFontTx/>
              <a:buNone/>
              <a:defRPr sz="2400">
                <a:latin typeface="Trebuchet MS"/>
                <a:ea typeface="Trebuchet MS"/>
                <a:cs typeface="Trebuchet MS"/>
                <a:sym typeface="Trebuchet MS"/>
              </a:defRPr>
            </a:lvl3pPr>
            <a:lvl4pPr marL="541853" indent="33866" algn="ctr">
              <a:lnSpc>
                <a:spcPct val="85000"/>
              </a:lnSpc>
              <a:spcBef>
                <a:spcPts val="0"/>
              </a:spcBef>
              <a:buClrTx/>
              <a:buSzTx/>
              <a:buFontTx/>
              <a:buNone/>
              <a:defRPr sz="2400">
                <a:latin typeface="Trebuchet MS"/>
                <a:ea typeface="Trebuchet MS"/>
                <a:cs typeface="Trebuchet MS"/>
                <a:sym typeface="Trebuchet MS"/>
              </a:defRPr>
            </a:lvl4pPr>
            <a:lvl5pPr marL="541853" indent="33866" algn="ctr">
              <a:lnSpc>
                <a:spcPct val="85000"/>
              </a:lnSpc>
              <a:spcBef>
                <a:spcPts val="0"/>
              </a:spcBef>
              <a:buClrTx/>
              <a:buSzTx/>
              <a:buFontTx/>
              <a:buNone/>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168124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54" name="Google Shape;127;g2c714b8c3ef_0_620"/>
          <p:cNvSpPr/>
          <p:nvPr/>
        </p:nvSpPr>
        <p:spPr>
          <a:xfrm>
            <a:off x="0" y="-2"/>
            <a:ext cx="12192000" cy="924803"/>
          </a:xfrm>
          <a:prstGeom prst="rect">
            <a:avLst/>
          </a:prstGeom>
          <a:gradFill>
            <a:gsLst>
              <a:gs pos="0">
                <a:srgbClr val="5191CD"/>
              </a:gs>
              <a:gs pos="100000">
                <a:srgbClr val="25435F"/>
              </a:gs>
            </a:gsLst>
            <a:path path="circle">
              <a:fillToRect l="37721" t="-19636" r="62278" b="119636"/>
            </a:path>
          </a:gradFill>
          <a:ln w="12700">
            <a:miter lim="400000"/>
          </a:ln>
        </p:spPr>
        <p:txBody>
          <a:bodyPr lIns="0" tIns="0" rIns="0" bIns="0" anchor="ctr"/>
          <a:lstStyle/>
          <a:p>
            <a:pPr algn="ctr">
              <a:defRPr sz="2400">
                <a:solidFill>
                  <a:srgbClr val="CC0000"/>
                </a:solidFill>
                <a:latin typeface="Trebuchet MS"/>
                <a:ea typeface="Trebuchet MS"/>
                <a:cs typeface="Trebuchet MS"/>
                <a:sym typeface="Trebuchet MS"/>
              </a:defRPr>
            </a:pPr>
            <a:endParaRPr sz="3200"/>
          </a:p>
        </p:txBody>
      </p:sp>
      <p:sp>
        <p:nvSpPr>
          <p:cNvPr id="255"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Clr>
                <a:srgbClr val="003399"/>
              </a:buClr>
              <a:buSzPts val="3200"/>
              <a:buFont typeface="Trebuchet MS"/>
              <a:defRPr sz="4267">
                <a:latin typeface="Trebuchet MS"/>
                <a:ea typeface="Trebuchet MS"/>
                <a:cs typeface="Trebuchet MS"/>
                <a:sym typeface="Trebuchet MS"/>
              </a:defRPr>
            </a:lvl1pPr>
            <a:lvl2pPr marL="1296577" indent="-619261">
              <a:lnSpc>
                <a:spcPct val="85000"/>
              </a:lnSpc>
              <a:spcBef>
                <a:spcPts val="0"/>
              </a:spcBef>
              <a:buClr>
                <a:srgbClr val="003399"/>
              </a:buClr>
              <a:buSzPts val="3200"/>
              <a:buFont typeface="Trebuchet MS"/>
              <a:defRPr sz="4267">
                <a:latin typeface="Trebuchet MS"/>
                <a:ea typeface="Trebuchet MS"/>
                <a:cs typeface="Trebuchet MS"/>
                <a:sym typeface="Trebuchet MS"/>
              </a:defRPr>
            </a:lvl2pPr>
            <a:lvl3pPr marL="1998083" indent="-677316">
              <a:lnSpc>
                <a:spcPct val="85000"/>
              </a:lnSpc>
              <a:spcBef>
                <a:spcPts val="0"/>
              </a:spcBef>
              <a:buClr>
                <a:srgbClr val="003399"/>
              </a:buClr>
              <a:buSzPts val="3200"/>
              <a:buFont typeface="Trebuchet MS"/>
              <a:defRPr sz="4267">
                <a:latin typeface="Trebuchet MS"/>
                <a:ea typeface="Trebuchet MS"/>
                <a:cs typeface="Trebuchet MS"/>
                <a:sym typeface="Trebuchet MS"/>
              </a:defRPr>
            </a:lvl3pPr>
            <a:lvl4pPr marL="2722812"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4pPr>
            <a:lvl5pPr marL="3332397" indent="-758594">
              <a:lnSpc>
                <a:spcPct val="85000"/>
              </a:lnSpc>
              <a:spcBef>
                <a:spcPts val="0"/>
              </a:spcBef>
              <a:buClr>
                <a:srgbClr val="003399"/>
              </a:buClr>
              <a:buSzPts val="3200"/>
              <a:buFont typeface="Trebuchet MS"/>
              <a:defRPr sz="4267">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6" name="Title Text"/>
          <p:cNvSpPr txBox="1">
            <a:spLocks noGrp="1"/>
          </p:cNvSpPr>
          <p:nvPr>
            <p:ph type="title"/>
          </p:nvPr>
        </p:nvSpPr>
        <p:spPr>
          <a:xfrm>
            <a:off x="0" y="1"/>
            <a:ext cx="12192000" cy="1206401"/>
          </a:xfrm>
          <a:prstGeom prst="rect">
            <a:avLst/>
          </a:prstGeom>
        </p:spPr>
        <p:txBody>
          <a:bodyPr/>
          <a:lstStyle>
            <a:lvl1pPr algn="ctr">
              <a:lnSpc>
                <a:spcPct val="85000"/>
              </a:lnSpc>
              <a:defRPr sz="4800">
                <a:solidFill>
                  <a:srgbClr val="FFFFFF"/>
                </a:solidFill>
                <a:latin typeface="Trebuchet MS"/>
                <a:ea typeface="Trebuchet MS"/>
                <a:cs typeface="Trebuchet MS"/>
                <a:sym typeface="Trebuchet MS"/>
              </a:defRPr>
            </a:lvl1pPr>
          </a:lstStyle>
          <a:p>
            <a:r>
              <a:t>Title Text</a:t>
            </a:r>
          </a:p>
        </p:txBody>
      </p:sp>
      <p:sp>
        <p:nvSpPr>
          <p:cNvPr id="257" name="Slide Number"/>
          <p:cNvSpPr txBox="1">
            <a:spLocks noGrp="1"/>
          </p:cNvSpPr>
          <p:nvPr>
            <p:ph type="sldNum" sz="quarter" idx="2"/>
          </p:nvPr>
        </p:nvSpPr>
        <p:spPr>
          <a:xfrm>
            <a:off x="1" y="6489701"/>
            <a:ext cx="481821" cy="461622"/>
          </a:xfrm>
          <a:prstGeom prst="rect">
            <a:avLst/>
          </a:prstGeom>
        </p:spPr>
        <p:txBody>
          <a:bodyPr/>
          <a:lstStyle>
            <a:lvl1pPr algn="l">
              <a:defRPr sz="24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775933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TITLE">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latin typeface="Calibri"/>
                <a:ea typeface="Calibri"/>
                <a:cs typeface="Calibri"/>
                <a:sym typeface="Calibri"/>
              </a:defRPr>
            </a:lvl1pPr>
          </a:lstStyle>
          <a:p>
            <a:r>
              <a:t>Title Text</a:t>
            </a:r>
          </a:p>
        </p:txBody>
      </p:sp>
      <p:sp>
        <p:nvSpPr>
          <p:cNvPr id="272" name="Body Level One…"/>
          <p:cNvSpPr txBox="1">
            <a:spLocks noGrp="1"/>
          </p:cNvSpPr>
          <p:nvPr>
            <p:ph type="body" sz="quarter" idx="1"/>
          </p:nvPr>
        </p:nvSpPr>
        <p:spPr>
          <a:xfrm>
            <a:off x="1524000" y="3602035"/>
            <a:ext cx="9144000" cy="1655603"/>
          </a:xfrm>
          <a:prstGeom prst="rect">
            <a:avLst/>
          </a:prstGeom>
        </p:spPr>
        <p:txBody>
          <a:bodyPr/>
          <a:lstStyle>
            <a:lvl1pPr marL="355591" indent="-228594" algn="ctr">
              <a:lnSpc>
                <a:spcPct val="90000"/>
              </a:lnSpc>
              <a:spcBef>
                <a:spcPts val="933"/>
              </a:spcBef>
              <a:buClrTx/>
              <a:buSzTx/>
              <a:buFontTx/>
              <a:buNone/>
              <a:defRPr sz="2400">
                <a:latin typeface="Calibri"/>
                <a:ea typeface="Calibri"/>
                <a:cs typeface="Calibri"/>
                <a:sym typeface="Calibri"/>
              </a:defRPr>
            </a:lvl1pPr>
            <a:lvl2pPr marL="355591" indent="126997" algn="ctr">
              <a:lnSpc>
                <a:spcPct val="90000"/>
              </a:lnSpc>
              <a:spcBef>
                <a:spcPts val="933"/>
              </a:spcBef>
              <a:buClrTx/>
              <a:buSzTx/>
              <a:buFontTx/>
              <a:buNone/>
              <a:defRPr sz="2400">
                <a:latin typeface="Calibri"/>
                <a:ea typeface="Calibri"/>
                <a:cs typeface="Calibri"/>
                <a:sym typeface="Calibri"/>
              </a:defRPr>
            </a:lvl2pPr>
            <a:lvl3pPr marL="355591" indent="126997" algn="ctr">
              <a:lnSpc>
                <a:spcPct val="90000"/>
              </a:lnSpc>
              <a:spcBef>
                <a:spcPts val="933"/>
              </a:spcBef>
              <a:buClrTx/>
              <a:buSzTx/>
              <a:buFontTx/>
              <a:buNone/>
              <a:defRPr sz="2400">
                <a:latin typeface="Calibri"/>
                <a:ea typeface="Calibri"/>
                <a:cs typeface="Calibri"/>
                <a:sym typeface="Calibri"/>
              </a:defRPr>
            </a:lvl3pPr>
            <a:lvl4pPr marL="355591" indent="126997" algn="ctr">
              <a:lnSpc>
                <a:spcPct val="90000"/>
              </a:lnSpc>
              <a:spcBef>
                <a:spcPts val="933"/>
              </a:spcBef>
              <a:buClrTx/>
              <a:buSzTx/>
              <a:buFontTx/>
              <a:buNone/>
              <a:defRPr sz="2400">
                <a:latin typeface="Calibri"/>
                <a:ea typeface="Calibri"/>
                <a:cs typeface="Calibri"/>
                <a:sym typeface="Calibri"/>
              </a:defRPr>
            </a:lvl4pPr>
            <a:lvl5pPr marL="355591" indent="126997" algn="ctr">
              <a:lnSpc>
                <a:spcPct val="90000"/>
              </a:lnSpc>
              <a:spcBef>
                <a:spcPts val="933"/>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921767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OBJECT">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81"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890188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ITLE_ONLY">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9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496860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WO_OBJECTS">
    <p:spTree>
      <p:nvGrpSpPr>
        <p:cNvPr id="1" name=""/>
        <p:cNvGrpSpPr/>
        <p:nvPr/>
      </p:nvGrpSpPr>
      <p:grpSpPr>
        <a:xfrm>
          <a:off x="0" y="0"/>
          <a:ext cx="0" cy="0"/>
          <a:chOff x="0" y="0"/>
          <a:chExt cx="0" cy="0"/>
        </a:xfrm>
      </p:grpSpPr>
      <p:sp>
        <p:nvSpPr>
          <p:cNvPr id="297"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298"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9" name="Google Shape;182;g2c714b8c3ef_0_418"/>
          <p:cNvSpPr txBox="1">
            <a:spLocks noGrp="1"/>
          </p:cNvSpPr>
          <p:nvPr>
            <p:ph type="body" sz="half" idx="21"/>
          </p:nvPr>
        </p:nvSpPr>
        <p:spPr>
          <a:xfrm>
            <a:off x="6172200" y="1825625"/>
            <a:ext cx="5181600" cy="4351204"/>
          </a:xfrm>
          <a:prstGeom prst="rect">
            <a:avLst/>
          </a:prstGeom>
        </p:spPr>
        <p:txBody>
          <a:bodyPr/>
          <a:lstStyle>
            <a:lvl1pPr indent="-507987">
              <a:spcBef>
                <a:spcPts val="400"/>
              </a:spcBef>
              <a:defRPr/>
            </a:lvl1pPr>
          </a:lstStyle>
          <a:p>
            <a:pPr indent="-381000">
              <a:spcBef>
                <a:spcPts val="300"/>
              </a:spcBef>
            </a:pPr>
            <a:endParaRPr/>
          </a:p>
        </p:txBody>
      </p:sp>
      <p:sp>
        <p:nvSpPr>
          <p:cNvPr id="30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19586756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307"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Trebuchet MS"/>
              <a:defRPr sz="2800">
                <a:latin typeface="Calibri"/>
                <a:ea typeface="Calibri"/>
                <a:cs typeface="Calibri"/>
                <a:sym typeface="Calibri"/>
              </a:defRPr>
            </a:lvl1pPr>
            <a:lvl2pPr marL="1309477" indent="-632160">
              <a:lnSpc>
                <a:spcPct val="85000"/>
              </a:lnSpc>
              <a:spcBef>
                <a:spcPts val="0"/>
              </a:spcBef>
              <a:buSzPts val="2100"/>
              <a:buFont typeface="Trebuchet MS"/>
              <a:defRPr sz="2800">
                <a:latin typeface="Calibri"/>
                <a:ea typeface="Calibri"/>
                <a:cs typeface="Calibri"/>
                <a:sym typeface="Calibri"/>
              </a:defRPr>
            </a:lvl2pPr>
            <a:lvl3pPr marL="2031949" indent="-711182">
              <a:lnSpc>
                <a:spcPct val="85000"/>
              </a:lnSpc>
              <a:spcBef>
                <a:spcPts val="0"/>
              </a:spcBef>
              <a:buSzPts val="2100"/>
              <a:buFont typeface="Trebuchet MS"/>
              <a:defRPr sz="2800">
                <a:latin typeface="Calibri"/>
                <a:ea typeface="Calibri"/>
                <a:cs typeface="Calibri"/>
                <a:sym typeface="Calibri"/>
              </a:defRPr>
            </a:lvl3pPr>
            <a:lvl4pPr marL="2730105" indent="-765888">
              <a:lnSpc>
                <a:spcPct val="85000"/>
              </a:lnSpc>
              <a:spcBef>
                <a:spcPts val="0"/>
              </a:spcBef>
              <a:buSzPts val="2100"/>
              <a:buFont typeface="Trebuchet MS"/>
              <a:defRPr sz="2800">
                <a:latin typeface="Calibri"/>
                <a:ea typeface="Calibri"/>
                <a:cs typeface="Calibri"/>
                <a:sym typeface="Calibri"/>
              </a:defRPr>
            </a:lvl4pPr>
            <a:lvl5pPr marL="3339690" indent="-765888">
              <a:lnSpc>
                <a:spcPct val="85000"/>
              </a:lnSpc>
              <a:spcBef>
                <a:spcPts val="0"/>
              </a:spcBef>
              <a:buSzPts val="2100"/>
              <a:buFont typeface="Trebuchet MS"/>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8" name="Title Text"/>
          <p:cNvSpPr txBox="1">
            <a:spLocks noGrp="1"/>
          </p:cNvSpPr>
          <p:nvPr>
            <p:ph type="title"/>
          </p:nvPr>
        </p:nvSpPr>
        <p:spPr>
          <a:xfrm>
            <a:off x="0" y="1"/>
            <a:ext cx="12192000" cy="1206401"/>
          </a:xfrm>
          <a:prstGeom prst="rect">
            <a:avLst/>
          </a:prstGeom>
        </p:spPr>
        <p:txBody>
          <a:bodyPr/>
          <a:lstStyle>
            <a:lvl1pPr algn="ctr">
              <a:lnSpc>
                <a:spcPct val="85000"/>
              </a:lnSpc>
              <a:defRPr sz="4400">
                <a:latin typeface="Calibri"/>
                <a:ea typeface="Calibri"/>
                <a:cs typeface="Calibri"/>
                <a:sym typeface="Calibri"/>
              </a:defRPr>
            </a:lvl1pPr>
          </a:lstStyle>
          <a:p>
            <a:r>
              <a:t>Title Text</a:t>
            </a:r>
          </a:p>
        </p:txBody>
      </p:sp>
      <p:sp>
        <p:nvSpPr>
          <p:cNvPr id="309" name="Slide Number"/>
          <p:cNvSpPr txBox="1">
            <a:spLocks noGrp="1"/>
          </p:cNvSpPr>
          <p:nvPr>
            <p:ph type="sldNum" sz="quarter" idx="2"/>
          </p:nvPr>
        </p:nvSpPr>
        <p:spPr>
          <a:xfrm>
            <a:off x="0" y="6489701"/>
            <a:ext cx="316400" cy="308132"/>
          </a:xfrm>
          <a:prstGeom prst="rect">
            <a:avLst/>
          </a:prstGeom>
        </p:spPr>
        <p:txBody>
          <a:bodyPr/>
          <a:lstStyle>
            <a:lvl1pPr algn="l">
              <a:defRPr>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7955317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519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_HEADER">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317"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250114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WO_OBJECTS_WITH_TEXT">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839789" y="365123"/>
            <a:ext cx="10515601"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26" name="Body Level One…"/>
          <p:cNvSpPr txBox="1">
            <a:spLocks noGrp="1"/>
          </p:cNvSpPr>
          <p:nvPr>
            <p:ph type="body" sz="quarter" idx="1"/>
          </p:nvPr>
        </p:nvSpPr>
        <p:spPr>
          <a:xfrm>
            <a:off x="839788" y="1681162"/>
            <a:ext cx="5157603" cy="824001"/>
          </a:xfrm>
          <a:prstGeom prst="rect">
            <a:avLst/>
          </a:prstGeom>
        </p:spPr>
        <p:txBody>
          <a:bodyPr anchor="b"/>
          <a:lstStyle>
            <a:lvl1pPr marL="0" indent="304792">
              <a:lnSpc>
                <a:spcPct val="90000"/>
              </a:lnSpc>
              <a:spcBef>
                <a:spcPts val="933"/>
              </a:spcBef>
              <a:buClrTx/>
              <a:buSzTx/>
              <a:buFontTx/>
              <a:buNone/>
              <a:defRPr sz="2400" b="1">
                <a:latin typeface="Calibri"/>
                <a:ea typeface="Calibri"/>
                <a:cs typeface="Calibri"/>
                <a:sym typeface="Calibri"/>
              </a:defRPr>
            </a:lvl1pPr>
            <a:lvl2pPr marL="0" indent="304792">
              <a:lnSpc>
                <a:spcPct val="90000"/>
              </a:lnSpc>
              <a:spcBef>
                <a:spcPts val="933"/>
              </a:spcBef>
              <a:buClrTx/>
              <a:buSzTx/>
              <a:buFontTx/>
              <a:buNone/>
              <a:defRPr sz="2400" b="1">
                <a:latin typeface="Calibri"/>
                <a:ea typeface="Calibri"/>
                <a:cs typeface="Calibri"/>
                <a:sym typeface="Calibri"/>
              </a:defRPr>
            </a:lvl2pPr>
            <a:lvl3pPr marL="0" indent="304792">
              <a:lnSpc>
                <a:spcPct val="90000"/>
              </a:lnSpc>
              <a:spcBef>
                <a:spcPts val="933"/>
              </a:spcBef>
              <a:buClrTx/>
              <a:buSzTx/>
              <a:buFontTx/>
              <a:buNone/>
              <a:defRPr sz="2400" b="1">
                <a:latin typeface="Calibri"/>
                <a:ea typeface="Calibri"/>
                <a:cs typeface="Calibri"/>
                <a:sym typeface="Calibri"/>
              </a:defRPr>
            </a:lvl3pPr>
            <a:lvl4pPr marL="0" indent="304792">
              <a:lnSpc>
                <a:spcPct val="90000"/>
              </a:lnSpc>
              <a:spcBef>
                <a:spcPts val="933"/>
              </a:spcBef>
              <a:buClrTx/>
              <a:buSzTx/>
              <a:buFontTx/>
              <a:buNone/>
              <a:defRPr sz="2400" b="1">
                <a:latin typeface="Calibri"/>
                <a:ea typeface="Calibri"/>
                <a:cs typeface="Calibri"/>
                <a:sym typeface="Calibri"/>
              </a:defRPr>
            </a:lvl4pPr>
            <a:lvl5pPr marL="0" indent="304792">
              <a:lnSpc>
                <a:spcPct val="90000"/>
              </a:lnSpc>
              <a:spcBef>
                <a:spcPts val="933"/>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7" name="Google Shape;199;g2c714b8c3ef_0_435"/>
          <p:cNvSpPr txBox="1">
            <a:spLocks noGrp="1"/>
          </p:cNvSpPr>
          <p:nvPr>
            <p:ph type="body" sz="half" idx="21"/>
          </p:nvPr>
        </p:nvSpPr>
        <p:spPr>
          <a:xfrm>
            <a:off x="839789" y="2505076"/>
            <a:ext cx="5157600" cy="3684401"/>
          </a:xfrm>
          <a:prstGeom prst="rect">
            <a:avLst/>
          </a:prstGeom>
        </p:spPr>
        <p:txBody>
          <a:bodyPr/>
          <a:lstStyle>
            <a:lvl1pPr indent="-507987">
              <a:spcBef>
                <a:spcPts val="400"/>
              </a:spcBef>
              <a:defRPr/>
            </a:lvl1pPr>
          </a:lstStyle>
          <a:p>
            <a:pPr indent="-381000">
              <a:spcBef>
                <a:spcPts val="300"/>
              </a:spcBef>
            </a:pPr>
            <a:endParaRPr/>
          </a:p>
        </p:txBody>
      </p:sp>
      <p:sp>
        <p:nvSpPr>
          <p:cNvPr id="328" name="Google Shape;200;g2c714b8c3ef_0_435"/>
          <p:cNvSpPr txBox="1">
            <a:spLocks noGrp="1"/>
          </p:cNvSpPr>
          <p:nvPr>
            <p:ph type="body" sz="quarter" idx="22"/>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329" name="Google Shape;201;g2c714b8c3ef_0_435"/>
          <p:cNvSpPr txBox="1">
            <a:spLocks noGrp="1"/>
          </p:cNvSpPr>
          <p:nvPr>
            <p:ph type="body" sz="half" idx="23"/>
          </p:nvPr>
        </p:nvSpPr>
        <p:spPr>
          <a:xfrm>
            <a:off x="6172200" y="2505076"/>
            <a:ext cx="5183200" cy="3684401"/>
          </a:xfrm>
          <a:prstGeom prst="rect">
            <a:avLst/>
          </a:prstGeom>
        </p:spPr>
        <p:txBody>
          <a:bodyPr/>
          <a:lstStyle>
            <a:lvl1pPr indent="-507987">
              <a:spcBef>
                <a:spcPts val="400"/>
              </a:spcBef>
              <a:defRPr/>
            </a:lvl1pPr>
          </a:lstStyle>
          <a:p>
            <a:pPr indent="-381000">
              <a:spcBef>
                <a:spcPts val="300"/>
              </a:spcBef>
            </a:pPr>
            <a:endParaRPr/>
          </a:p>
        </p:txBody>
      </p:sp>
      <p:sp>
        <p:nvSpPr>
          <p:cNvPr id="33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8406287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OBJECT_WITH_CAPTION_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338" name="Body Level One…"/>
          <p:cNvSpPr txBox="1">
            <a:spLocks noGrp="1"/>
          </p:cNvSpPr>
          <p:nvPr>
            <p:ph type="body" sz="half" idx="1"/>
          </p:nvPr>
        </p:nvSpPr>
        <p:spPr>
          <a:xfrm>
            <a:off x="5183188" y="987425"/>
            <a:ext cx="6172403" cy="4873604"/>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88110" indent="-551529">
              <a:lnSpc>
                <a:spcPct val="90000"/>
              </a:lnSpc>
              <a:spcBef>
                <a:spcPts val="933"/>
              </a:spcBef>
              <a:buChar char="•"/>
              <a:defRPr>
                <a:latin typeface="Calibri"/>
                <a:ea typeface="Calibri"/>
                <a:cs typeface="Calibri"/>
                <a:sym typeface="Calibri"/>
              </a:defRPr>
            </a:lvl2pPr>
            <a:lvl3pPr>
              <a:lnSpc>
                <a:spcPct val="90000"/>
              </a:lnSpc>
              <a:spcBef>
                <a:spcPts val="933"/>
              </a:spcBef>
              <a:defRPr>
                <a:latin typeface="Calibri"/>
                <a:ea typeface="Calibri"/>
                <a:cs typeface="Calibri"/>
                <a:sym typeface="Calibri"/>
              </a:defRPr>
            </a:lvl3pPr>
            <a:lvl4pPr marL="2697413" indent="-690863">
              <a:lnSpc>
                <a:spcPct val="90000"/>
              </a:lnSpc>
              <a:spcBef>
                <a:spcPts val="933"/>
              </a:spcBef>
              <a:buChar char="•"/>
              <a:defRPr>
                <a:latin typeface="Calibri"/>
                <a:ea typeface="Calibri"/>
                <a:cs typeface="Calibri"/>
                <a:sym typeface="Calibri"/>
              </a:defRPr>
            </a:lvl4pPr>
            <a:lvl5pPr marL="3306997" indent="-690863">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9" name="Google Shape;208;g2c714b8c3ef_0_444"/>
          <p:cNvSpPr txBox="1">
            <a:spLocks noGrp="1"/>
          </p:cNvSpPr>
          <p:nvPr>
            <p:ph type="body" sz="quarter" idx="21"/>
          </p:nvPr>
        </p:nvSpPr>
        <p:spPr>
          <a:xfrm>
            <a:off x="839789"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34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66631145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PICTURE_WITH_CAPTION_TEXT">
    <p:spTree>
      <p:nvGrpSpPr>
        <p:cNvPr id="1" name=""/>
        <p:cNvGrpSpPr/>
        <p:nvPr/>
      </p:nvGrpSpPr>
      <p:grpSpPr>
        <a:xfrm>
          <a:off x="0" y="0"/>
          <a:ext cx="0" cy="0"/>
          <a:chOff x="0" y="0"/>
          <a:chExt cx="0" cy="0"/>
        </a:xfrm>
      </p:grpSpPr>
      <p:sp>
        <p:nvSpPr>
          <p:cNvPr id="347"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348" name="Google Shape;214;g2c714b8c3ef_0_451"/>
          <p:cNvSpPr>
            <a:spLocks noGrp="1"/>
          </p:cNvSpPr>
          <p:nvPr>
            <p:ph type="pic" sz="half" idx="21"/>
          </p:nvPr>
        </p:nvSpPr>
        <p:spPr>
          <a:xfrm>
            <a:off x="5183188" y="987425"/>
            <a:ext cx="6172403" cy="4873604"/>
          </a:xfrm>
          <a:prstGeom prst="rect">
            <a:avLst/>
          </a:prstGeom>
        </p:spPr>
        <p:txBody>
          <a:bodyPr lIns="91439" tIns="45719" rIns="91439" bIns="45719">
            <a:noAutofit/>
          </a:bodyPr>
          <a:lstStyle/>
          <a:p>
            <a:endParaRPr/>
          </a:p>
        </p:txBody>
      </p:sp>
      <p:sp>
        <p:nvSpPr>
          <p:cNvPr id="349" name="Body Level One…"/>
          <p:cNvSpPr txBox="1">
            <a:spLocks noGrp="1"/>
          </p:cNvSpPr>
          <p:nvPr>
            <p:ph type="body" sz="quarter" idx="1"/>
          </p:nvPr>
        </p:nvSpPr>
        <p:spPr>
          <a:xfrm>
            <a:off x="839789" y="2057400"/>
            <a:ext cx="3932401" cy="3811600"/>
          </a:xfrm>
          <a:prstGeom prst="rect">
            <a:avLst/>
          </a:prstGeom>
        </p:spPr>
        <p:txBody>
          <a:bodyPr/>
          <a:lstStyle>
            <a:lvl1pPr marL="0" indent="304792">
              <a:lnSpc>
                <a:spcPct val="90000"/>
              </a:lnSpc>
              <a:spcBef>
                <a:spcPts val="933"/>
              </a:spcBef>
              <a:buClrTx/>
              <a:buSzTx/>
              <a:buFontTx/>
              <a:buNone/>
              <a:defRPr sz="1600">
                <a:latin typeface="Calibri"/>
                <a:ea typeface="Calibri"/>
                <a:cs typeface="Calibri"/>
                <a:sym typeface="Calibri"/>
              </a:defRPr>
            </a:lvl1pPr>
            <a:lvl2pPr marL="0" indent="304792">
              <a:lnSpc>
                <a:spcPct val="90000"/>
              </a:lnSpc>
              <a:spcBef>
                <a:spcPts val="933"/>
              </a:spcBef>
              <a:buClrTx/>
              <a:buSzTx/>
              <a:buFontTx/>
              <a:buNone/>
              <a:defRPr sz="1600">
                <a:latin typeface="Calibri"/>
                <a:ea typeface="Calibri"/>
                <a:cs typeface="Calibri"/>
                <a:sym typeface="Calibri"/>
              </a:defRPr>
            </a:lvl2pPr>
            <a:lvl3pPr marL="0" indent="304792">
              <a:lnSpc>
                <a:spcPct val="90000"/>
              </a:lnSpc>
              <a:spcBef>
                <a:spcPts val="933"/>
              </a:spcBef>
              <a:buClrTx/>
              <a:buSzTx/>
              <a:buFontTx/>
              <a:buNone/>
              <a:defRPr sz="1600">
                <a:latin typeface="Calibri"/>
                <a:ea typeface="Calibri"/>
                <a:cs typeface="Calibri"/>
                <a:sym typeface="Calibri"/>
              </a:defRPr>
            </a:lvl3pPr>
            <a:lvl4pPr marL="0" indent="304792">
              <a:lnSpc>
                <a:spcPct val="90000"/>
              </a:lnSpc>
              <a:spcBef>
                <a:spcPts val="933"/>
              </a:spcBef>
              <a:buClrTx/>
              <a:buSzTx/>
              <a:buFontTx/>
              <a:buNone/>
              <a:defRPr sz="1600">
                <a:latin typeface="Calibri"/>
                <a:ea typeface="Calibri"/>
                <a:cs typeface="Calibri"/>
                <a:sym typeface="Calibri"/>
              </a:defRPr>
            </a:lvl4pPr>
            <a:lvl5pPr marL="0" indent="304792">
              <a:lnSpc>
                <a:spcPct val="90000"/>
              </a:lnSpc>
              <a:spcBef>
                <a:spcPts val="933"/>
              </a:spcBef>
              <a:buClrTx/>
              <a:buSzTx/>
              <a:buFont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561574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VERTICAL_TEXT">
    <p:spTree>
      <p:nvGrpSpPr>
        <p:cNvPr id="1" name=""/>
        <p:cNvGrpSpPr/>
        <p:nvPr/>
      </p:nvGrpSpPr>
      <p:grpSpPr>
        <a:xfrm>
          <a:off x="0" y="0"/>
          <a:ext cx="0" cy="0"/>
          <a:chOff x="0" y="0"/>
          <a:chExt cx="0" cy="0"/>
        </a:xfrm>
      </p:grpSpPr>
      <p:sp>
        <p:nvSpPr>
          <p:cNvPr id="357" name="Title Text"/>
          <p:cNvSpPr txBox="1">
            <a:spLocks noGrp="1"/>
          </p:cNvSpPr>
          <p:nvPr>
            <p:ph type="title"/>
          </p:nvPr>
        </p:nvSpPr>
        <p:spPr>
          <a:xfrm>
            <a:off x="838200" y="365123"/>
            <a:ext cx="10515600" cy="1325604"/>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58" name="Body Level One…"/>
          <p:cNvSpPr txBox="1">
            <a:spLocks noGrp="1"/>
          </p:cNvSpPr>
          <p:nvPr>
            <p:ph type="body" idx="1"/>
          </p:nvPr>
        </p:nvSpPr>
        <p:spPr>
          <a:xfrm rot="5400000">
            <a:off x="3920399" y="-1256578"/>
            <a:ext cx="4351203" cy="105156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9"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4158639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VERTICAL_TITLE_AND_VERTICAL_TEXT">
    <p:spTree>
      <p:nvGrpSpPr>
        <p:cNvPr id="1" name=""/>
        <p:cNvGrpSpPr/>
        <p:nvPr/>
      </p:nvGrpSpPr>
      <p:grpSpPr>
        <a:xfrm>
          <a:off x="0" y="0"/>
          <a:ext cx="0" cy="0"/>
          <a:chOff x="0" y="0"/>
          <a:chExt cx="0" cy="0"/>
        </a:xfrm>
      </p:grpSpPr>
      <p:sp>
        <p:nvSpPr>
          <p:cNvPr id="366" name="Title Text"/>
          <p:cNvSpPr txBox="1">
            <a:spLocks noGrp="1"/>
          </p:cNvSpPr>
          <p:nvPr>
            <p:ph type="title"/>
          </p:nvPr>
        </p:nvSpPr>
        <p:spPr>
          <a:xfrm rot="5400000">
            <a:off x="7133400" y="1956725"/>
            <a:ext cx="5812003" cy="2628803"/>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367" name="Body Level One…"/>
          <p:cNvSpPr txBox="1">
            <a:spLocks noGrp="1"/>
          </p:cNvSpPr>
          <p:nvPr>
            <p:ph type="body" idx="1"/>
          </p:nvPr>
        </p:nvSpPr>
        <p:spPr>
          <a:xfrm rot="5400000">
            <a:off x="1799299" y="-596074"/>
            <a:ext cx="5812003" cy="7734401"/>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95368" indent="-533387">
              <a:lnSpc>
                <a:spcPct val="90000"/>
              </a:lnSpc>
              <a:spcBef>
                <a:spcPts val="933"/>
              </a:spcBef>
              <a:buSzPts val="2100"/>
              <a:buChar char="•"/>
              <a:defRPr sz="2800">
                <a:latin typeface="Calibri"/>
                <a:ea typeface="Calibri"/>
                <a:cs typeface="Calibri"/>
                <a:sym typeface="Calibri"/>
              </a:defRPr>
            </a:lvl2pPr>
            <a:lvl3pPr marL="2011630" indent="-640064">
              <a:lnSpc>
                <a:spcPct val="90000"/>
              </a:lnSpc>
              <a:spcBef>
                <a:spcPts val="933"/>
              </a:spcBef>
              <a:buSzPts val="2100"/>
              <a:defRPr sz="2800">
                <a:latin typeface="Calibri"/>
                <a:ea typeface="Calibri"/>
                <a:cs typeface="Calibri"/>
                <a:sym typeface="Calibri"/>
              </a:defRPr>
            </a:lvl3pPr>
            <a:lvl4pPr marL="2719685" indent="-738535">
              <a:lnSpc>
                <a:spcPct val="90000"/>
              </a:lnSpc>
              <a:spcBef>
                <a:spcPts val="933"/>
              </a:spcBef>
              <a:buSzPts val="2100"/>
              <a:buChar char="•"/>
              <a:defRPr sz="2800">
                <a:latin typeface="Calibri"/>
                <a:ea typeface="Calibri"/>
                <a:cs typeface="Calibri"/>
                <a:sym typeface="Calibri"/>
              </a:defRPr>
            </a:lvl4pPr>
            <a:lvl5pPr marL="3329270" indent="-738535">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8610601" y="6400472"/>
            <a:ext cx="279842" cy="276956"/>
          </a:xfrm>
          <a:prstGeom prst="rect">
            <a:avLst/>
          </a:prstGeom>
        </p:spPr>
        <p:txBody>
          <a:bodyPr anchor="ctr"/>
          <a:lstStyle>
            <a:lvl1pPr algn="l">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0666223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9109225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TITLE">
    <p:spTree>
      <p:nvGrpSpPr>
        <p:cNvPr id="1" name=""/>
        <p:cNvGrpSpPr/>
        <p:nvPr/>
      </p:nvGrpSpPr>
      <p:grpSpPr>
        <a:xfrm>
          <a:off x="0" y="0"/>
          <a:ext cx="0" cy="0"/>
          <a:chOff x="0" y="0"/>
          <a:chExt cx="0" cy="0"/>
        </a:xfrm>
      </p:grpSpPr>
      <p:sp>
        <p:nvSpPr>
          <p:cNvPr id="382" name="Title Text"/>
          <p:cNvSpPr txBox="1">
            <a:spLocks noGrp="1"/>
          </p:cNvSpPr>
          <p:nvPr>
            <p:ph type="title"/>
          </p:nvPr>
        </p:nvSpPr>
        <p:spPr>
          <a:xfrm>
            <a:off x="415612" y="992765"/>
            <a:ext cx="11360801" cy="2736804"/>
          </a:xfrm>
          <a:prstGeom prst="rect">
            <a:avLst/>
          </a:prstGeom>
        </p:spPr>
        <p:txBody>
          <a:bodyPr lIns="91423" tIns="91423" rIns="91423" bIns="91423" anchor="b"/>
          <a:lstStyle>
            <a:lvl1pPr algn="ctr">
              <a:defRPr sz="6933"/>
            </a:lvl1pPr>
          </a:lstStyle>
          <a:p>
            <a:r>
              <a:t>Title Text</a:t>
            </a:r>
          </a:p>
        </p:txBody>
      </p:sp>
      <p:sp>
        <p:nvSpPr>
          <p:cNvPr id="383" name="Body Level One…"/>
          <p:cNvSpPr txBox="1">
            <a:spLocks noGrp="1"/>
          </p:cNvSpPr>
          <p:nvPr>
            <p:ph type="body" sz="quarter" idx="1"/>
          </p:nvPr>
        </p:nvSpPr>
        <p:spPr>
          <a:xfrm>
            <a:off x="415598" y="3778833"/>
            <a:ext cx="11360804" cy="1056803"/>
          </a:xfrm>
          <a:prstGeom prst="rect">
            <a:avLst/>
          </a:prstGeom>
        </p:spPr>
        <p:txBody>
          <a:bodyPr lIns="91423" tIns="91423" rIns="91423" bIns="91423"/>
          <a:lstStyle>
            <a:lvl1pPr marL="304792" indent="-152396" algn="ctr">
              <a:spcBef>
                <a:spcPts val="0"/>
              </a:spcBef>
              <a:buClrTx/>
              <a:buSzTx/>
              <a:buFontTx/>
              <a:buNone/>
              <a:defRPr sz="3733">
                <a:solidFill>
                  <a:srgbClr val="595959"/>
                </a:solidFill>
              </a:defRPr>
            </a:lvl1pPr>
            <a:lvl2pPr marL="304792" indent="152396" algn="ctr">
              <a:spcBef>
                <a:spcPts val="0"/>
              </a:spcBef>
              <a:buClrTx/>
              <a:buSzTx/>
              <a:buFontTx/>
              <a:buNone/>
              <a:defRPr sz="3733">
                <a:solidFill>
                  <a:srgbClr val="595959"/>
                </a:solidFill>
              </a:defRPr>
            </a:lvl2pPr>
            <a:lvl3pPr marL="304792" indent="152396" algn="ctr">
              <a:spcBef>
                <a:spcPts val="0"/>
              </a:spcBef>
              <a:buClrTx/>
              <a:buSzTx/>
              <a:buFontTx/>
              <a:buNone/>
              <a:defRPr sz="3733">
                <a:solidFill>
                  <a:srgbClr val="595959"/>
                </a:solidFill>
              </a:defRPr>
            </a:lvl3pPr>
            <a:lvl4pPr marL="304792" indent="152396" algn="ctr">
              <a:spcBef>
                <a:spcPts val="0"/>
              </a:spcBef>
              <a:buClrTx/>
              <a:buSzTx/>
              <a:buFontTx/>
              <a:buNone/>
              <a:defRPr sz="3733">
                <a:solidFill>
                  <a:srgbClr val="595959"/>
                </a:solidFill>
              </a:defRPr>
            </a:lvl4pPr>
            <a:lvl5pPr marL="304792" indent="152396" algn="ctr">
              <a:spcBef>
                <a:spcPts val="0"/>
              </a:spcBef>
              <a:buClrTx/>
              <a:buSzTx/>
              <a:buFontTx/>
              <a:buNone/>
              <a:defRPr sz="3733">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1214938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SECTION_HEADER">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415598" y="2867797"/>
            <a:ext cx="11360804" cy="1122403"/>
          </a:xfrm>
          <a:prstGeom prst="rect">
            <a:avLst/>
          </a:prstGeom>
        </p:spPr>
        <p:txBody>
          <a:bodyPr lIns="91423" tIns="91423" rIns="91423" bIns="91423"/>
          <a:lstStyle>
            <a:lvl1pPr algn="ctr">
              <a:defRPr sz="4800"/>
            </a:lvl1pPr>
          </a:lstStyle>
          <a:p>
            <a:r>
              <a:t>Title Text</a:t>
            </a:r>
          </a:p>
        </p:txBody>
      </p:sp>
      <p:sp>
        <p:nvSpPr>
          <p:cNvPr id="392"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07300742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00" name="Body Level One…"/>
          <p:cNvSpPr txBox="1">
            <a:spLocks noGrp="1"/>
          </p:cNvSpPr>
          <p:nvPr>
            <p:ph type="body" idx="1"/>
          </p:nvPr>
        </p:nvSpPr>
        <p:spPr>
          <a:xfrm>
            <a:off x="415598" y="1536633"/>
            <a:ext cx="11360804" cy="4555200"/>
          </a:xfrm>
          <a:prstGeom prst="rect">
            <a:avLst/>
          </a:prstGeom>
        </p:spPr>
        <p:txBody>
          <a:bodyPr lIns="91423" tIns="91423" rIns="91423" bIns="91423"/>
          <a:lstStyle>
            <a:lvl1pPr>
              <a:lnSpc>
                <a:spcPct val="115000"/>
              </a:lnSpc>
              <a:spcBef>
                <a:spcPts val="0"/>
              </a:spcBef>
              <a:buClr>
                <a:srgbClr val="595959"/>
              </a:buClr>
              <a:buSzPts val="1800"/>
              <a:buChar char="●"/>
              <a:defRPr sz="2400">
                <a:solidFill>
                  <a:srgbClr val="595959"/>
                </a:solidFill>
              </a:defRPr>
            </a:lvl1pPr>
            <a:lvl2pPr marL="1340118" indent="-544270">
              <a:lnSpc>
                <a:spcPct val="115000"/>
              </a:lnSpc>
              <a:spcBef>
                <a:spcPts val="0"/>
              </a:spcBef>
              <a:buClr>
                <a:srgbClr val="595959"/>
              </a:buClr>
              <a:buSzPts val="1800"/>
              <a:buChar char="○"/>
              <a:defRPr sz="2400">
                <a:solidFill>
                  <a:srgbClr val="595959"/>
                </a:solidFill>
              </a:defRPr>
            </a:lvl2pPr>
            <a:lvl3pPr marL="1949703" indent="-544272">
              <a:lnSpc>
                <a:spcPct val="115000"/>
              </a:lnSpc>
              <a:spcBef>
                <a:spcPts val="0"/>
              </a:spcBef>
              <a:buClr>
                <a:srgbClr val="595959"/>
              </a:buClr>
              <a:buSzPts val="1800"/>
              <a:buChar char="■"/>
              <a:defRPr sz="2400">
                <a:solidFill>
                  <a:srgbClr val="595959"/>
                </a:solidFill>
              </a:defRPr>
            </a:lvl3pPr>
            <a:lvl4pPr marL="2559288" indent="-544272">
              <a:lnSpc>
                <a:spcPct val="115000"/>
              </a:lnSpc>
              <a:spcBef>
                <a:spcPts val="0"/>
              </a:spcBef>
              <a:buClr>
                <a:srgbClr val="595959"/>
              </a:buClr>
              <a:buSzPts val="1800"/>
              <a:buChar char="●"/>
              <a:defRPr sz="2400">
                <a:solidFill>
                  <a:srgbClr val="595959"/>
                </a:solidFill>
              </a:defRPr>
            </a:lvl4pPr>
            <a:lvl5pPr marL="3168873" indent="-544272">
              <a:lnSpc>
                <a:spcPct val="115000"/>
              </a:lnSpc>
              <a:spcBef>
                <a:spcPts val="0"/>
              </a:spcBef>
              <a:buClr>
                <a:srgbClr val="595959"/>
              </a:buClr>
              <a:buSzPts val="1800"/>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60526913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8867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09" name="Body Level One…"/>
          <p:cNvSpPr txBox="1">
            <a:spLocks noGrp="1"/>
          </p:cNvSpPr>
          <p:nvPr>
            <p:ph type="body" sz="half" idx="1"/>
          </p:nvPr>
        </p:nvSpPr>
        <p:spPr>
          <a:xfrm>
            <a:off x="415598" y="1536633"/>
            <a:ext cx="5333204" cy="4555200"/>
          </a:xfrm>
          <a:prstGeom prst="rect">
            <a:avLst/>
          </a:prstGeom>
        </p:spPr>
        <p:txBody>
          <a:bodyPr lIns="91423" tIns="91423" rIns="91423" bIns="91423"/>
          <a:lstStyle>
            <a:lvl1pPr indent="-423323">
              <a:lnSpc>
                <a:spcPct val="115000"/>
              </a:lnSpc>
              <a:spcBef>
                <a:spcPts val="0"/>
              </a:spcBef>
              <a:buClr>
                <a:srgbClr val="595959"/>
              </a:buClr>
              <a:buSzPts val="1400"/>
              <a:buChar char="●"/>
              <a:defRPr sz="1867">
                <a:solidFill>
                  <a:srgbClr val="595959"/>
                </a:solidFill>
              </a:defRPr>
            </a:lvl1pPr>
            <a:lvl2pPr marL="1286901" indent="-474121">
              <a:lnSpc>
                <a:spcPct val="115000"/>
              </a:lnSpc>
              <a:spcBef>
                <a:spcPts val="0"/>
              </a:spcBef>
              <a:buClr>
                <a:srgbClr val="595959"/>
              </a:buClr>
              <a:buSzPts val="1400"/>
              <a:buChar char="○"/>
              <a:defRPr sz="1867">
                <a:solidFill>
                  <a:srgbClr val="595959"/>
                </a:solidFill>
              </a:defRPr>
            </a:lvl2pPr>
            <a:lvl3pPr marL="1896486" indent="-474121">
              <a:lnSpc>
                <a:spcPct val="115000"/>
              </a:lnSpc>
              <a:spcBef>
                <a:spcPts val="0"/>
              </a:spcBef>
              <a:buClr>
                <a:srgbClr val="595959"/>
              </a:buClr>
              <a:buSzPts val="1400"/>
              <a:buChar char="■"/>
              <a:defRPr sz="1867">
                <a:solidFill>
                  <a:srgbClr val="595959"/>
                </a:solidFill>
              </a:defRPr>
            </a:lvl3pPr>
            <a:lvl4pPr marL="2506071" indent="-474121">
              <a:lnSpc>
                <a:spcPct val="115000"/>
              </a:lnSpc>
              <a:spcBef>
                <a:spcPts val="0"/>
              </a:spcBef>
              <a:buClr>
                <a:srgbClr val="595959"/>
              </a:buClr>
              <a:buSzPts val="1400"/>
              <a:buChar char="●"/>
              <a:defRPr sz="1867">
                <a:solidFill>
                  <a:srgbClr val="595959"/>
                </a:solidFill>
              </a:defRPr>
            </a:lvl4pPr>
            <a:lvl5pPr marL="3115655" indent="-474121">
              <a:lnSpc>
                <a:spcPct val="115000"/>
              </a:lnSpc>
              <a:spcBef>
                <a:spcPts val="0"/>
              </a:spcBef>
              <a:buClr>
                <a:srgbClr val="595959"/>
              </a:buClr>
              <a:buSzPts val="1400"/>
              <a:buChar char="○"/>
              <a:defRPr sz="1867">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10" name="Google Shape;251;g2c714b8c3ef_0_220"/>
          <p:cNvSpPr txBox="1">
            <a:spLocks noGrp="1"/>
          </p:cNvSpPr>
          <p:nvPr>
            <p:ph type="body" sz="half" idx="21"/>
          </p:nvPr>
        </p:nvSpPr>
        <p:spPr>
          <a:xfrm>
            <a:off x="6443198" y="1536633"/>
            <a:ext cx="5333204" cy="4555200"/>
          </a:xfrm>
          <a:prstGeom prst="rect">
            <a:avLst/>
          </a:prstGeom>
        </p:spPr>
        <p:txBody>
          <a:bodyPr lIns="91423" tIns="91423" rIns="91423" bIns="91423"/>
          <a:lstStyle>
            <a:lvl1pPr indent="-507987">
              <a:spcBef>
                <a:spcPts val="400"/>
              </a:spcBef>
              <a:defRPr/>
            </a:lvl1pPr>
          </a:lstStyle>
          <a:p>
            <a:pPr indent="-381000">
              <a:spcBef>
                <a:spcPts val="300"/>
              </a:spcBef>
            </a:pPr>
            <a:endParaRPr/>
          </a:p>
        </p:txBody>
      </p:sp>
      <p:sp>
        <p:nvSpPr>
          <p:cNvPr id="411"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098137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_TITLE_ONLY">
    <p:spTree>
      <p:nvGrpSpPr>
        <p:cNvPr id="1" name=""/>
        <p:cNvGrpSpPr/>
        <p:nvPr/>
      </p:nvGrpSpPr>
      <p:grpSpPr>
        <a:xfrm>
          <a:off x="0" y="0"/>
          <a:ext cx="0" cy="0"/>
          <a:chOff x="0" y="0"/>
          <a:chExt cx="0" cy="0"/>
        </a:xfrm>
      </p:grpSpPr>
      <p:sp>
        <p:nvSpPr>
          <p:cNvPr id="418" name="Title Text"/>
          <p:cNvSpPr txBox="1">
            <a:spLocks noGrp="1"/>
          </p:cNvSpPr>
          <p:nvPr>
            <p:ph type="title"/>
          </p:nvPr>
        </p:nvSpPr>
        <p:spPr>
          <a:xfrm>
            <a:off x="415598" y="593367"/>
            <a:ext cx="11360804" cy="763603"/>
          </a:xfrm>
          <a:prstGeom prst="rect">
            <a:avLst/>
          </a:prstGeom>
        </p:spPr>
        <p:txBody>
          <a:bodyPr lIns="91423" tIns="91423" rIns="91423" bIns="91423" anchor="t"/>
          <a:lstStyle>
            <a:lvl1pPr>
              <a:defRPr sz="3733"/>
            </a:lvl1pPr>
          </a:lstStyle>
          <a:p>
            <a:r>
              <a:t>Title Text</a:t>
            </a:r>
          </a:p>
        </p:txBody>
      </p:sp>
      <p:sp>
        <p:nvSpPr>
          <p:cNvPr id="419"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155918777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415598" y="740800"/>
            <a:ext cx="3744004" cy="1007600"/>
          </a:xfrm>
          <a:prstGeom prst="rect">
            <a:avLst/>
          </a:prstGeom>
        </p:spPr>
        <p:txBody>
          <a:bodyPr lIns="91423" tIns="91423" rIns="91423" bIns="91423" anchor="b"/>
          <a:lstStyle>
            <a:lvl1pPr>
              <a:defRPr sz="3200"/>
            </a:lvl1pPr>
          </a:lstStyle>
          <a:p>
            <a:r>
              <a:t>Title Text</a:t>
            </a:r>
          </a:p>
        </p:txBody>
      </p:sp>
      <p:sp>
        <p:nvSpPr>
          <p:cNvPr id="427" name="Body Level One…"/>
          <p:cNvSpPr txBox="1">
            <a:spLocks noGrp="1"/>
          </p:cNvSpPr>
          <p:nvPr>
            <p:ph type="body" sz="quarter" idx="1"/>
          </p:nvPr>
        </p:nvSpPr>
        <p:spPr>
          <a:xfrm>
            <a:off x="415598" y="1852798"/>
            <a:ext cx="3744004" cy="4239204"/>
          </a:xfrm>
          <a:prstGeom prst="rect">
            <a:avLst/>
          </a:prstGeom>
        </p:spPr>
        <p:txBody>
          <a:bodyPr lIns="91423" tIns="91423" rIns="91423" bIns="91423"/>
          <a:lstStyle>
            <a:lvl1pPr indent="-406390">
              <a:lnSpc>
                <a:spcPct val="115000"/>
              </a:lnSpc>
              <a:spcBef>
                <a:spcPts val="0"/>
              </a:spcBef>
              <a:buClr>
                <a:srgbClr val="595959"/>
              </a:buClr>
              <a:buSzPts val="1200"/>
              <a:buChar char="●"/>
              <a:defRPr sz="1600">
                <a:solidFill>
                  <a:srgbClr val="595959"/>
                </a:solidFill>
              </a:defRPr>
            </a:lvl1pPr>
            <a:lvl2pPr marL="1219170" indent="-406390">
              <a:lnSpc>
                <a:spcPct val="115000"/>
              </a:lnSpc>
              <a:spcBef>
                <a:spcPts val="0"/>
              </a:spcBef>
              <a:buClr>
                <a:srgbClr val="595959"/>
              </a:buClr>
              <a:buSzPts val="1200"/>
              <a:buChar char="○"/>
              <a:defRPr sz="1600">
                <a:solidFill>
                  <a:srgbClr val="595959"/>
                </a:solidFill>
              </a:defRPr>
            </a:lvl2pPr>
            <a:lvl3pPr marL="1828754" indent="-406390">
              <a:lnSpc>
                <a:spcPct val="115000"/>
              </a:lnSpc>
              <a:spcBef>
                <a:spcPts val="0"/>
              </a:spcBef>
              <a:buClr>
                <a:srgbClr val="595959"/>
              </a:buClr>
              <a:buSzPts val="1200"/>
              <a:buChar char="■"/>
              <a:defRPr sz="1600">
                <a:solidFill>
                  <a:srgbClr val="595959"/>
                </a:solidFill>
              </a:defRPr>
            </a:lvl3pPr>
            <a:lvl4pPr marL="2438339" indent="-406390">
              <a:lnSpc>
                <a:spcPct val="115000"/>
              </a:lnSpc>
              <a:spcBef>
                <a:spcPts val="0"/>
              </a:spcBef>
              <a:buClr>
                <a:srgbClr val="595959"/>
              </a:buClr>
              <a:buSzPts val="1200"/>
              <a:buChar char="●"/>
              <a:defRPr sz="1600">
                <a:solidFill>
                  <a:srgbClr val="595959"/>
                </a:solidFill>
              </a:defRPr>
            </a:lvl4pPr>
            <a:lvl5pPr marL="3047924" indent="-406390">
              <a:lnSpc>
                <a:spcPct val="115000"/>
              </a:lnSpc>
              <a:spcBef>
                <a:spcPts val="0"/>
              </a:spcBef>
              <a:buClr>
                <a:srgbClr val="595959"/>
              </a:buClr>
              <a:buSzPts val="1200"/>
              <a:buChar char="○"/>
              <a:defRPr sz="1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4475440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53668" y="600198"/>
            <a:ext cx="8490401" cy="5454404"/>
          </a:xfrm>
          <a:prstGeom prst="rect">
            <a:avLst/>
          </a:prstGeom>
        </p:spPr>
        <p:txBody>
          <a:bodyPr lIns="91423" tIns="91423" rIns="91423" bIns="91423"/>
          <a:lstStyle>
            <a:lvl1pPr>
              <a:defRPr sz="6400"/>
            </a:lvl1pPr>
          </a:lstStyle>
          <a:p>
            <a:r>
              <a:t>Title Text</a:t>
            </a:r>
          </a:p>
        </p:txBody>
      </p:sp>
      <p:sp>
        <p:nvSpPr>
          <p:cNvPr id="436"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219245561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443" name="Google Shape;264;g2c714b8c3ef_0_235"/>
          <p:cNvSpPr/>
          <p:nvPr/>
        </p:nvSpPr>
        <p:spPr>
          <a:xfrm>
            <a:off x="6096000" y="-167"/>
            <a:ext cx="6096000" cy="6858004"/>
          </a:xfrm>
          <a:prstGeom prst="rect">
            <a:avLst/>
          </a:prstGeom>
          <a:solidFill>
            <a:srgbClr val="EEEEEE"/>
          </a:solidFill>
          <a:ln w="12700">
            <a:miter lim="400000"/>
          </a:ln>
        </p:spPr>
        <p:txBody>
          <a:bodyPr lIns="0" tIns="0" rIns="0" bIns="0" anchor="ctr"/>
          <a:lstStyle/>
          <a:p>
            <a:pPr>
              <a:defRPr>
                <a:latin typeface="+mj-lt"/>
                <a:ea typeface="+mj-ea"/>
                <a:cs typeface="+mj-cs"/>
                <a:sym typeface="Arial"/>
              </a:defRPr>
            </a:pPr>
            <a:endParaRPr sz="2400"/>
          </a:p>
        </p:txBody>
      </p:sp>
      <p:sp>
        <p:nvSpPr>
          <p:cNvPr id="444" name="Title Text"/>
          <p:cNvSpPr txBox="1">
            <a:spLocks noGrp="1"/>
          </p:cNvSpPr>
          <p:nvPr>
            <p:ph type="title"/>
          </p:nvPr>
        </p:nvSpPr>
        <p:spPr>
          <a:xfrm>
            <a:off x="354000" y="1644233"/>
            <a:ext cx="5393600" cy="1976403"/>
          </a:xfrm>
          <a:prstGeom prst="rect">
            <a:avLst/>
          </a:prstGeom>
        </p:spPr>
        <p:txBody>
          <a:bodyPr lIns="91423" tIns="91423" rIns="91423" bIns="91423" anchor="b"/>
          <a:lstStyle>
            <a:lvl1pPr algn="ctr">
              <a:defRPr sz="5600"/>
            </a:lvl1pPr>
          </a:lstStyle>
          <a:p>
            <a:r>
              <a:t>Title Text</a:t>
            </a:r>
          </a:p>
        </p:txBody>
      </p:sp>
      <p:sp>
        <p:nvSpPr>
          <p:cNvPr id="445" name="Body Level One…"/>
          <p:cNvSpPr txBox="1">
            <a:spLocks noGrp="1"/>
          </p:cNvSpPr>
          <p:nvPr>
            <p:ph type="body" sz="quarter" idx="1"/>
          </p:nvPr>
        </p:nvSpPr>
        <p:spPr>
          <a:xfrm>
            <a:off x="354000" y="3737434"/>
            <a:ext cx="5393600" cy="1646801"/>
          </a:xfrm>
          <a:prstGeom prst="rect">
            <a:avLst/>
          </a:prstGeom>
        </p:spPr>
        <p:txBody>
          <a:bodyPr lIns="91423" tIns="91423" rIns="91423" bIns="91423"/>
          <a:lstStyle>
            <a:lvl1pPr marL="304792" indent="-152396" algn="ctr">
              <a:spcBef>
                <a:spcPts val="0"/>
              </a:spcBef>
              <a:buClrTx/>
              <a:buSzTx/>
              <a:buFontTx/>
              <a:buNone/>
              <a:defRPr sz="2800">
                <a:solidFill>
                  <a:srgbClr val="595959"/>
                </a:solidFill>
              </a:defRPr>
            </a:lvl1pPr>
            <a:lvl2pPr marL="304792" indent="152396" algn="ctr">
              <a:spcBef>
                <a:spcPts val="0"/>
              </a:spcBef>
              <a:buClrTx/>
              <a:buSzTx/>
              <a:buFontTx/>
              <a:buNone/>
              <a:defRPr sz="2800">
                <a:solidFill>
                  <a:srgbClr val="595959"/>
                </a:solidFill>
              </a:defRPr>
            </a:lvl2pPr>
            <a:lvl3pPr marL="304792" indent="152396" algn="ctr">
              <a:spcBef>
                <a:spcPts val="0"/>
              </a:spcBef>
              <a:buClrTx/>
              <a:buSzTx/>
              <a:buFontTx/>
              <a:buNone/>
              <a:defRPr sz="2800">
                <a:solidFill>
                  <a:srgbClr val="595959"/>
                </a:solidFill>
              </a:defRPr>
            </a:lvl3pPr>
            <a:lvl4pPr marL="304792" indent="152396" algn="ctr">
              <a:spcBef>
                <a:spcPts val="0"/>
              </a:spcBef>
              <a:buClrTx/>
              <a:buSzTx/>
              <a:buFontTx/>
              <a:buNone/>
              <a:defRPr sz="2800">
                <a:solidFill>
                  <a:srgbClr val="595959"/>
                </a:solidFill>
              </a:defRPr>
            </a:lvl4pPr>
            <a:lvl5pPr marL="304792" indent="152396" algn="ctr">
              <a:spcBef>
                <a:spcPts val="0"/>
              </a:spcBef>
              <a:buClrTx/>
              <a:buSzTx/>
              <a:buFontTx/>
              <a:buNone/>
              <a:defRPr sz="28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46" name="Google Shape;267;g2c714b8c3ef_0_235"/>
          <p:cNvSpPr txBox="1">
            <a:spLocks noGrp="1"/>
          </p:cNvSpPr>
          <p:nvPr>
            <p:ph type="body" sz="half" idx="21"/>
          </p:nvPr>
        </p:nvSpPr>
        <p:spPr>
          <a:xfrm>
            <a:off x="6586000" y="965432"/>
            <a:ext cx="5116000" cy="4926803"/>
          </a:xfrm>
          <a:prstGeom prst="rect">
            <a:avLst/>
          </a:prstGeom>
        </p:spPr>
        <p:txBody>
          <a:bodyPr lIns="91423" tIns="91423" rIns="91423" bIns="91423" anchor="ctr"/>
          <a:lstStyle>
            <a:lvl1pPr indent="-507987">
              <a:spcBef>
                <a:spcPts val="400"/>
              </a:spcBef>
              <a:defRPr/>
            </a:lvl1pPr>
          </a:lstStyle>
          <a:p>
            <a:pPr indent="-381000">
              <a:spcBef>
                <a:spcPts val="300"/>
              </a:spcBef>
            </a:pPr>
            <a:endParaRPr/>
          </a:p>
        </p:txBody>
      </p:sp>
      <p:sp>
        <p:nvSpPr>
          <p:cNvPr id="447"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55707449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454" name="Body Level One…"/>
          <p:cNvSpPr txBox="1">
            <a:spLocks noGrp="1"/>
          </p:cNvSpPr>
          <p:nvPr>
            <p:ph type="body" sz="quarter" idx="1"/>
          </p:nvPr>
        </p:nvSpPr>
        <p:spPr>
          <a:xfrm>
            <a:off x="415598" y="5640767"/>
            <a:ext cx="7998405" cy="806803"/>
          </a:xfrm>
          <a:prstGeom prst="rect">
            <a:avLst/>
          </a:prstGeom>
        </p:spPr>
        <p:txBody>
          <a:bodyPr lIns="91423" tIns="91423" rIns="91423" bIns="91423" anchor="ctr"/>
          <a:lstStyle>
            <a:lvl1pPr marL="0" indent="304792">
              <a:spcBef>
                <a:spcPts val="0"/>
              </a:spcBef>
              <a:buClrTx/>
              <a:buSzTx/>
              <a:buFontTx/>
              <a:buNone/>
              <a:defRPr sz="2400">
                <a:solidFill>
                  <a:srgbClr val="595959"/>
                </a:solidFill>
              </a:defRPr>
            </a:lvl1pPr>
            <a:lvl2pPr marL="1340118" indent="-544270">
              <a:spcBef>
                <a:spcPts val="0"/>
              </a:spcBef>
              <a:buClrTx/>
              <a:buSzPts val="1800"/>
              <a:buFontTx/>
              <a:buChar char="○"/>
              <a:defRPr sz="2400">
                <a:solidFill>
                  <a:srgbClr val="595959"/>
                </a:solidFill>
              </a:defRPr>
            </a:lvl2pPr>
            <a:lvl3pPr marL="1949703" indent="-544272">
              <a:spcBef>
                <a:spcPts val="0"/>
              </a:spcBef>
              <a:buClrTx/>
              <a:buSzPts val="1800"/>
              <a:buFontTx/>
              <a:buChar char="■"/>
              <a:defRPr sz="2400">
                <a:solidFill>
                  <a:srgbClr val="595959"/>
                </a:solidFill>
              </a:defRPr>
            </a:lvl3pPr>
            <a:lvl4pPr marL="2559288" indent="-544272">
              <a:spcBef>
                <a:spcPts val="0"/>
              </a:spcBef>
              <a:buClrTx/>
              <a:buSzPts val="1800"/>
              <a:buFontTx/>
              <a:buChar char="●"/>
              <a:defRPr sz="2400">
                <a:solidFill>
                  <a:srgbClr val="595959"/>
                </a:solidFill>
              </a:defRPr>
            </a:lvl4pPr>
            <a:lvl5pPr marL="3168873" indent="-544272">
              <a:spcBef>
                <a:spcPts val="0"/>
              </a:spcBef>
              <a:buClrTx/>
              <a:buSzPts val="1800"/>
              <a:buFontTx/>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319161212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462" name="xx%"/>
          <p:cNvSpPr txBox="1">
            <a:spLocks noGrp="1"/>
          </p:cNvSpPr>
          <p:nvPr>
            <p:ph type="title" hasCustomPrompt="1"/>
          </p:nvPr>
        </p:nvSpPr>
        <p:spPr>
          <a:xfrm>
            <a:off x="415598" y="1474833"/>
            <a:ext cx="11360804" cy="2618000"/>
          </a:xfrm>
          <a:prstGeom prst="rect">
            <a:avLst/>
          </a:prstGeom>
        </p:spPr>
        <p:txBody>
          <a:bodyPr lIns="91423" tIns="91423" rIns="91423" bIns="91423" anchor="b"/>
          <a:lstStyle>
            <a:lvl1pPr algn="ctr">
              <a:defRPr sz="16000"/>
            </a:lvl1pPr>
          </a:lstStyle>
          <a:p>
            <a:r>
              <a:t>xx%</a:t>
            </a:r>
          </a:p>
        </p:txBody>
      </p:sp>
      <p:sp>
        <p:nvSpPr>
          <p:cNvPr id="463" name="Body Level One…"/>
          <p:cNvSpPr txBox="1">
            <a:spLocks noGrp="1"/>
          </p:cNvSpPr>
          <p:nvPr>
            <p:ph type="body" sz="half" idx="1"/>
          </p:nvPr>
        </p:nvSpPr>
        <p:spPr>
          <a:xfrm>
            <a:off x="415598" y="4202967"/>
            <a:ext cx="11360804" cy="1734400"/>
          </a:xfrm>
          <a:prstGeom prst="rect">
            <a:avLst/>
          </a:prstGeom>
        </p:spPr>
        <p:txBody>
          <a:bodyPr lIns="91423" tIns="91423" rIns="91423" bIns="91423"/>
          <a:lstStyle>
            <a:lvl1pPr algn="ctr">
              <a:lnSpc>
                <a:spcPct val="115000"/>
              </a:lnSpc>
              <a:spcBef>
                <a:spcPts val="0"/>
              </a:spcBef>
              <a:buClr>
                <a:srgbClr val="595959"/>
              </a:buClr>
              <a:buSzPts val="1800"/>
              <a:buChar char="●"/>
              <a:defRPr sz="2400">
                <a:solidFill>
                  <a:srgbClr val="595959"/>
                </a:solidFill>
              </a:defRPr>
            </a:lvl1pPr>
            <a:lvl2pPr marL="1340118" indent="-544270" algn="ctr">
              <a:lnSpc>
                <a:spcPct val="115000"/>
              </a:lnSpc>
              <a:spcBef>
                <a:spcPts val="0"/>
              </a:spcBef>
              <a:buClr>
                <a:srgbClr val="595959"/>
              </a:buClr>
              <a:buSzPts val="1800"/>
              <a:buChar char="○"/>
              <a:defRPr sz="2400">
                <a:solidFill>
                  <a:srgbClr val="595959"/>
                </a:solidFill>
              </a:defRPr>
            </a:lvl2pPr>
            <a:lvl3pPr marL="1949703" indent="-544272" algn="ctr">
              <a:lnSpc>
                <a:spcPct val="115000"/>
              </a:lnSpc>
              <a:spcBef>
                <a:spcPts val="0"/>
              </a:spcBef>
              <a:buClr>
                <a:srgbClr val="595959"/>
              </a:buClr>
              <a:buSzPts val="1800"/>
              <a:buChar char="■"/>
              <a:defRPr sz="2400">
                <a:solidFill>
                  <a:srgbClr val="595959"/>
                </a:solidFill>
              </a:defRPr>
            </a:lvl3pPr>
            <a:lvl4pPr marL="2559288" indent="-544272" algn="ctr">
              <a:lnSpc>
                <a:spcPct val="115000"/>
              </a:lnSpc>
              <a:spcBef>
                <a:spcPts val="0"/>
              </a:spcBef>
              <a:buClr>
                <a:srgbClr val="595959"/>
              </a:buClr>
              <a:buSzPts val="1800"/>
              <a:buChar char="●"/>
              <a:defRPr sz="2400">
                <a:solidFill>
                  <a:srgbClr val="595959"/>
                </a:solidFill>
              </a:defRPr>
            </a:lvl4pPr>
            <a:lvl5pPr marL="3168873" indent="-544272" algn="ctr">
              <a:lnSpc>
                <a:spcPct val="115000"/>
              </a:lnSpc>
              <a:spcBef>
                <a:spcPts val="0"/>
              </a:spcBef>
              <a:buClr>
                <a:srgbClr val="595959"/>
              </a:buClr>
              <a:buSzPts val="1800"/>
              <a:buChar char="○"/>
              <a:defRPr sz="24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464" name="Slide Number"/>
          <p:cNvSpPr txBox="1">
            <a:spLocks noGrp="1"/>
          </p:cNvSpPr>
          <p:nvPr>
            <p:ph type="sldNum" sz="quarter" idx="2"/>
          </p:nvPr>
        </p:nvSpPr>
        <p:spPr>
          <a:xfrm>
            <a:off x="11579130" y="6267760"/>
            <a:ext cx="449081" cy="424525"/>
          </a:xfrm>
          <a:prstGeom prst="rect">
            <a:avLst/>
          </a:prstGeom>
        </p:spPr>
        <p:txBody>
          <a:bodyPr lIns="91423" tIns="91423" rIns="91423" bIns="91423" anchor="ctr">
            <a:normAutofit/>
          </a:bodyPr>
          <a:lstStyle>
            <a:lvl1pPr>
              <a:defRPr>
                <a:solidFill>
                  <a:srgbClr val="595959"/>
                </a:solidFill>
              </a:defRPr>
            </a:lvl1pPr>
          </a:lstStyle>
          <a:p>
            <a:fld id="{86CB4B4D-7CA3-9044-876B-883B54F8677D}" type="slidenum">
              <a:t>‹#›</a:t>
            </a:fld>
            <a:endParaRPr/>
          </a:p>
        </p:txBody>
      </p:sp>
    </p:spTree>
    <p:extLst>
      <p:ext uri="{BB962C8B-B14F-4D97-AF65-F5344CB8AC3E}">
        <p14:creationId xmlns:p14="http://schemas.microsoft.com/office/powerpoint/2010/main" val="85772204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Title and Content_1">
    <p:spTree>
      <p:nvGrpSpPr>
        <p:cNvPr id="1" name=""/>
        <p:cNvGrpSpPr/>
        <p:nvPr/>
      </p:nvGrpSpPr>
      <p:grpSpPr>
        <a:xfrm>
          <a:off x="0" y="0"/>
          <a:ext cx="0" cy="0"/>
          <a:chOff x="0" y="0"/>
          <a:chExt cx="0" cy="0"/>
        </a:xfrm>
      </p:grpSpPr>
      <p:sp>
        <p:nvSpPr>
          <p:cNvPr id="471" name="Body Level One…"/>
          <p:cNvSpPr txBox="1">
            <a:spLocks noGrp="1"/>
          </p:cNvSpPr>
          <p:nvPr>
            <p:ph type="body" idx="1"/>
          </p:nvPr>
        </p:nvSpPr>
        <p:spPr>
          <a:xfrm>
            <a:off x="609600" y="1600201"/>
            <a:ext cx="10972800" cy="4525601"/>
          </a:xfrm>
          <a:prstGeom prst="rect">
            <a:avLst/>
          </a:prstGeom>
        </p:spPr>
        <p:txBody>
          <a:bodyPr/>
          <a:lstStyle>
            <a:lvl1pPr indent="-575719">
              <a:lnSpc>
                <a:spcPct val="85000"/>
              </a:lnSpc>
              <a:spcBef>
                <a:spcPts val="0"/>
              </a:spcBef>
              <a:buSzPts val="2100"/>
              <a:buFont typeface="Helvetica Neue"/>
              <a:defRPr sz="2800">
                <a:latin typeface="Calibri"/>
                <a:ea typeface="Calibri"/>
                <a:cs typeface="Calibri"/>
                <a:sym typeface="Calibri"/>
              </a:defRPr>
            </a:lvl1pPr>
            <a:lvl2pPr marL="1219170" indent="-541853">
              <a:lnSpc>
                <a:spcPct val="85000"/>
              </a:lnSpc>
              <a:spcBef>
                <a:spcPts val="0"/>
              </a:spcBef>
              <a:buSzPts val="2100"/>
              <a:buFont typeface="Helvetica Neue"/>
              <a:defRPr sz="2800">
                <a:latin typeface="Calibri"/>
                <a:ea typeface="Calibri"/>
                <a:cs typeface="Calibri"/>
                <a:sym typeface="Calibri"/>
              </a:defRPr>
            </a:lvl2pPr>
            <a:lvl3pPr marL="1828754" indent="-507987">
              <a:lnSpc>
                <a:spcPct val="85000"/>
              </a:lnSpc>
              <a:spcBef>
                <a:spcPts val="0"/>
              </a:spcBef>
              <a:buSzPts val="2100"/>
              <a:buFont typeface="Helvetica Neue"/>
              <a:defRPr sz="2800">
                <a:latin typeface="Calibri"/>
                <a:ea typeface="Calibri"/>
                <a:cs typeface="Calibri"/>
                <a:sym typeface="Calibri"/>
              </a:defRPr>
            </a:lvl3pPr>
            <a:lvl4pPr marL="2438339" indent="-474121">
              <a:lnSpc>
                <a:spcPct val="85000"/>
              </a:lnSpc>
              <a:spcBef>
                <a:spcPts val="0"/>
              </a:spcBef>
              <a:buSzPts val="2100"/>
              <a:buFont typeface="Helvetica Neue"/>
              <a:defRPr sz="2800">
                <a:latin typeface="Calibri"/>
                <a:ea typeface="Calibri"/>
                <a:cs typeface="Calibri"/>
                <a:sym typeface="Calibri"/>
              </a:defRPr>
            </a:lvl4pPr>
            <a:lvl5pPr marL="3047924" indent="-474121">
              <a:lnSpc>
                <a:spcPct val="85000"/>
              </a:lnSpc>
              <a:spcBef>
                <a:spcPts val="0"/>
              </a:spcBef>
              <a:buSzPts val="2100"/>
              <a:buFont typeface="Helvetica Neue"/>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2" name="Title Text"/>
          <p:cNvSpPr txBox="1">
            <a:spLocks noGrp="1"/>
          </p:cNvSpPr>
          <p:nvPr>
            <p:ph type="title"/>
          </p:nvPr>
        </p:nvSpPr>
        <p:spPr>
          <a:xfrm>
            <a:off x="0" y="2"/>
            <a:ext cx="12192000" cy="1206401"/>
          </a:xfrm>
          <a:prstGeom prst="rect">
            <a:avLst/>
          </a:prstGeom>
        </p:spPr>
        <p:txBody>
          <a:bodyPr/>
          <a:lstStyle>
            <a:lvl1pPr algn="ctr">
              <a:lnSpc>
                <a:spcPct val="85000"/>
              </a:lnSpc>
              <a:defRPr sz="4400">
                <a:latin typeface="Calibri"/>
                <a:ea typeface="Calibri"/>
                <a:cs typeface="Calibri"/>
                <a:sym typeface="Calibri"/>
              </a:defRPr>
            </a:lvl1pPr>
          </a:lstStyle>
          <a:p>
            <a:r>
              <a:t>Title Text</a:t>
            </a:r>
          </a:p>
        </p:txBody>
      </p:sp>
      <p:sp>
        <p:nvSpPr>
          <p:cNvPr id="473" name="Slide Number"/>
          <p:cNvSpPr txBox="1">
            <a:spLocks noGrp="1"/>
          </p:cNvSpPr>
          <p:nvPr>
            <p:ph type="sldNum" sz="quarter" idx="2"/>
          </p:nvPr>
        </p:nvSpPr>
        <p:spPr>
          <a:xfrm>
            <a:off x="1" y="6489701"/>
            <a:ext cx="302284" cy="297411"/>
          </a:xfrm>
          <a:prstGeom prst="rect">
            <a:avLst/>
          </a:prstGeom>
        </p:spPr>
        <p:txBody>
          <a:bodyPr/>
          <a:lstStyle>
            <a:lvl1pPr algn="l">
              <a:defRPr>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79219051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ITLE_AND_BODY">
    <p:spTree>
      <p:nvGrpSpPr>
        <p:cNvPr id="1" name=""/>
        <p:cNvGrpSpPr/>
        <p:nvPr/>
      </p:nvGrpSpPr>
      <p:grpSpPr>
        <a:xfrm>
          <a:off x="0" y="0"/>
          <a:ext cx="0" cy="0"/>
          <a:chOff x="0" y="0"/>
          <a:chExt cx="0" cy="0"/>
        </a:xfrm>
      </p:grpSpPr>
      <p:sp>
        <p:nvSpPr>
          <p:cNvPr id="480" name="Google Shape;285;g26b31342d4d_0_36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481" name="Title Text"/>
          <p:cNvSpPr txBox="1">
            <a:spLocks noGrp="1"/>
          </p:cNvSpPr>
          <p:nvPr>
            <p:ph type="title"/>
          </p:nvPr>
        </p:nvSpPr>
        <p:spPr>
          <a:xfrm>
            <a:off x="609601" y="273048"/>
            <a:ext cx="4011203" cy="11620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482" name="Body Level One…"/>
          <p:cNvSpPr txBox="1">
            <a:spLocks noGrp="1"/>
          </p:cNvSpPr>
          <p:nvPr>
            <p:ph type="body" idx="1"/>
          </p:nvPr>
        </p:nvSpPr>
        <p:spPr>
          <a:xfrm>
            <a:off x="4766733" y="273051"/>
            <a:ext cx="6815603" cy="5853200"/>
          </a:xfrm>
          <a:prstGeom prst="rect">
            <a:avLst/>
          </a:prstGeom>
        </p:spPr>
        <p:txBody>
          <a:bodyPr/>
          <a:lstStyle>
            <a:lvl1pPr indent="-575719">
              <a:spcBef>
                <a:spcPts val="933"/>
              </a:spcBef>
              <a:buSzPts val="3200"/>
              <a:defRPr sz="4267">
                <a:latin typeface="Helvetica Neue"/>
                <a:ea typeface="Helvetica Neue"/>
                <a:cs typeface="Helvetica Neue"/>
                <a:sym typeface="Helvetica Neue"/>
              </a:defRPr>
            </a:lvl1pPr>
            <a:lvl2pPr marL="1219170" indent="-575719">
              <a:spcBef>
                <a:spcPts val="933"/>
              </a:spcBef>
              <a:buSzPts val="3200"/>
              <a:defRPr sz="4267">
                <a:latin typeface="Helvetica Neue"/>
                <a:ea typeface="Helvetica Neue"/>
                <a:cs typeface="Helvetica Neue"/>
                <a:sym typeface="Helvetica Neue"/>
              </a:defRPr>
            </a:lvl2pPr>
            <a:lvl3pPr marL="1828754" indent="-575719">
              <a:spcBef>
                <a:spcPts val="933"/>
              </a:spcBef>
              <a:buSzPts val="3200"/>
              <a:defRPr sz="4267">
                <a:latin typeface="Helvetica Neue"/>
                <a:ea typeface="Helvetica Neue"/>
                <a:cs typeface="Helvetica Neue"/>
                <a:sym typeface="Helvetica Neue"/>
              </a:defRPr>
            </a:lvl3pPr>
            <a:lvl4pPr marL="2438339" indent="-575719">
              <a:spcBef>
                <a:spcPts val="933"/>
              </a:spcBef>
              <a:buSzPts val="3200"/>
              <a:defRPr sz="4267">
                <a:latin typeface="Helvetica Neue"/>
                <a:ea typeface="Helvetica Neue"/>
                <a:cs typeface="Helvetica Neue"/>
                <a:sym typeface="Helvetica Neue"/>
              </a:defRPr>
            </a:lvl4pPr>
            <a:lvl5pPr marL="3047924" indent="-575719">
              <a:spcBef>
                <a:spcPts val="933"/>
              </a:spcBef>
              <a:buSzPts val="3200"/>
              <a:defRPr sz="42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83" name="Google Shape;288;g26b31342d4d_0_365"/>
          <p:cNvSpPr txBox="1">
            <a:spLocks noGrp="1"/>
          </p:cNvSpPr>
          <p:nvPr>
            <p:ph type="body" sz="half" idx="21"/>
          </p:nvPr>
        </p:nvSpPr>
        <p:spPr>
          <a:xfrm>
            <a:off x="609598" y="1435101"/>
            <a:ext cx="4011205" cy="4691201"/>
          </a:xfrm>
          <a:prstGeom prst="rect">
            <a:avLst/>
          </a:prstGeom>
        </p:spPr>
        <p:txBody>
          <a:bodyPr/>
          <a:lstStyle>
            <a:lvl1pPr indent="-507987">
              <a:spcBef>
                <a:spcPts val="400"/>
              </a:spcBef>
              <a:defRPr/>
            </a:lvl1pPr>
          </a:lstStyle>
          <a:p>
            <a:pPr indent="-381000">
              <a:spcBef>
                <a:spcPts val="300"/>
              </a:spcBef>
            </a:pPr>
            <a:endParaRPr/>
          </a:p>
        </p:txBody>
      </p:sp>
      <p:sp>
        <p:nvSpPr>
          <p:cNvPr id="48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62595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492" name="Body Level One…"/>
          <p:cNvSpPr txBox="1">
            <a:spLocks noGrp="1"/>
          </p:cNvSpPr>
          <p:nvPr>
            <p:ph type="body" idx="1"/>
          </p:nvPr>
        </p:nvSpPr>
        <p:spPr>
          <a:xfrm>
            <a:off x="838200" y="1825625"/>
            <a:ext cx="10515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765804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938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831850" y="1709737"/>
            <a:ext cx="10515601" cy="2852803"/>
          </a:xfrm>
          <a:prstGeom prst="rect">
            <a:avLst/>
          </a:prstGeom>
        </p:spPr>
        <p:txBody>
          <a:bodyPr anchor="b"/>
          <a:lstStyle>
            <a:lvl1pPr>
              <a:lnSpc>
                <a:spcPct val="90000"/>
              </a:lnSpc>
              <a:defRPr sz="6000">
                <a:latin typeface="Calibri"/>
                <a:ea typeface="Calibri"/>
                <a:cs typeface="Calibri"/>
                <a:sym typeface="Calibri"/>
              </a:defRPr>
            </a:lvl1pPr>
          </a:lstStyle>
          <a:p>
            <a:r>
              <a:t>Title Text</a:t>
            </a:r>
          </a:p>
        </p:txBody>
      </p:sp>
      <p:sp>
        <p:nvSpPr>
          <p:cNvPr id="501" name="Body Level One…"/>
          <p:cNvSpPr txBox="1">
            <a:spLocks noGrp="1"/>
          </p:cNvSpPr>
          <p:nvPr>
            <p:ph type="body" sz="quarter" idx="1"/>
          </p:nvPr>
        </p:nvSpPr>
        <p:spPr>
          <a:xfrm>
            <a:off x="831850" y="4589464"/>
            <a:ext cx="10515601" cy="1500003"/>
          </a:xfrm>
          <a:prstGeom prst="rect">
            <a:avLst/>
          </a:prstGeom>
        </p:spPr>
        <p:txBody>
          <a:bodyPr/>
          <a:lstStyle>
            <a:lvl1pPr marL="0" indent="304792">
              <a:lnSpc>
                <a:spcPct val="90000"/>
              </a:lnSpc>
              <a:spcBef>
                <a:spcPts val="933"/>
              </a:spcBef>
              <a:buClrTx/>
              <a:buSzTx/>
              <a:buFontTx/>
              <a:buNone/>
              <a:defRPr sz="2400">
                <a:solidFill>
                  <a:srgbClr val="888888"/>
                </a:solidFill>
                <a:latin typeface="Calibri"/>
                <a:ea typeface="Calibri"/>
                <a:cs typeface="Calibri"/>
                <a:sym typeface="Calibri"/>
              </a:defRPr>
            </a:lvl1pPr>
            <a:lvl2pPr marL="0" indent="304792">
              <a:lnSpc>
                <a:spcPct val="90000"/>
              </a:lnSpc>
              <a:spcBef>
                <a:spcPts val="933"/>
              </a:spcBef>
              <a:buClrTx/>
              <a:buSzTx/>
              <a:buFontTx/>
              <a:buNone/>
              <a:defRPr sz="2400">
                <a:solidFill>
                  <a:srgbClr val="888888"/>
                </a:solidFill>
                <a:latin typeface="Calibri"/>
                <a:ea typeface="Calibri"/>
                <a:cs typeface="Calibri"/>
                <a:sym typeface="Calibri"/>
              </a:defRPr>
            </a:lvl2pPr>
            <a:lvl3pPr marL="0" indent="304792">
              <a:lnSpc>
                <a:spcPct val="90000"/>
              </a:lnSpc>
              <a:spcBef>
                <a:spcPts val="933"/>
              </a:spcBef>
              <a:buClrTx/>
              <a:buSzTx/>
              <a:buFontTx/>
              <a:buNone/>
              <a:defRPr sz="2400">
                <a:solidFill>
                  <a:srgbClr val="888888"/>
                </a:solidFill>
                <a:latin typeface="Calibri"/>
                <a:ea typeface="Calibri"/>
                <a:cs typeface="Calibri"/>
                <a:sym typeface="Calibri"/>
              </a:defRPr>
            </a:lvl3pPr>
            <a:lvl4pPr marL="0" indent="304792">
              <a:lnSpc>
                <a:spcPct val="90000"/>
              </a:lnSpc>
              <a:spcBef>
                <a:spcPts val="933"/>
              </a:spcBef>
              <a:buClrTx/>
              <a:buSzTx/>
              <a:buFontTx/>
              <a:buNone/>
              <a:defRPr sz="2400">
                <a:solidFill>
                  <a:srgbClr val="888888"/>
                </a:solidFill>
                <a:latin typeface="Calibri"/>
                <a:ea typeface="Calibri"/>
                <a:cs typeface="Calibri"/>
                <a:sym typeface="Calibri"/>
              </a:defRPr>
            </a:lvl4pPr>
            <a:lvl5pPr marL="0" indent="304792">
              <a:lnSpc>
                <a:spcPct val="90000"/>
              </a:lnSpc>
              <a:spcBef>
                <a:spcPts val="933"/>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4805490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10" name="Body Level One…"/>
          <p:cNvSpPr txBox="1">
            <a:spLocks noGrp="1"/>
          </p:cNvSpPr>
          <p:nvPr>
            <p:ph type="body" sz="half" idx="1"/>
          </p:nvPr>
        </p:nvSpPr>
        <p:spPr>
          <a:xfrm>
            <a:off x="838200" y="1825625"/>
            <a:ext cx="5181600" cy="4351203"/>
          </a:xfrm>
          <a:prstGeom prst="rect">
            <a:avLst/>
          </a:prstGeom>
        </p:spPr>
        <p:txBody>
          <a:bodyPr/>
          <a:lstStyle>
            <a:lvl1pPr>
              <a:lnSpc>
                <a:spcPct val="90000"/>
              </a:lnSpc>
              <a:spcBef>
                <a:spcPts val="933"/>
              </a:spcBef>
              <a:buSzPts val="2100"/>
              <a:defRPr sz="2800">
                <a:latin typeface="Calibri"/>
                <a:ea typeface="Calibri"/>
                <a:cs typeface="Calibri"/>
                <a:sym typeface="Calibri"/>
              </a:defRPr>
            </a:lvl1pPr>
            <a:lvl2pPr marL="1219170" indent="-457189">
              <a:lnSpc>
                <a:spcPct val="90000"/>
              </a:lnSpc>
              <a:spcBef>
                <a:spcPts val="933"/>
              </a:spcBef>
              <a:buSzPts val="2100"/>
              <a:buChar char="•"/>
              <a:defRPr sz="2800">
                <a:latin typeface="Calibri"/>
                <a:ea typeface="Calibri"/>
                <a:cs typeface="Calibri"/>
                <a:sym typeface="Calibri"/>
              </a:defRPr>
            </a:lvl2pPr>
            <a:lvl3pPr marL="1828754" indent="-457189">
              <a:lnSpc>
                <a:spcPct val="90000"/>
              </a:lnSpc>
              <a:spcBef>
                <a:spcPts val="933"/>
              </a:spcBef>
              <a:buSzPts val="2100"/>
              <a:defRPr sz="2800">
                <a:latin typeface="Calibri"/>
                <a:ea typeface="Calibri"/>
                <a:cs typeface="Calibri"/>
                <a:sym typeface="Calibri"/>
              </a:defRPr>
            </a:lvl3pPr>
            <a:lvl4pPr marL="2438339" indent="-457189">
              <a:lnSpc>
                <a:spcPct val="90000"/>
              </a:lnSpc>
              <a:spcBef>
                <a:spcPts val="933"/>
              </a:spcBef>
              <a:buSzPts val="2100"/>
              <a:buChar char="•"/>
              <a:defRPr sz="2800">
                <a:latin typeface="Calibri"/>
                <a:ea typeface="Calibri"/>
                <a:cs typeface="Calibri"/>
                <a:sym typeface="Calibri"/>
              </a:defRPr>
            </a:lvl4pPr>
            <a:lvl5pPr marL="3047924" indent="-457189">
              <a:lnSpc>
                <a:spcPct val="90000"/>
              </a:lnSpc>
              <a:spcBef>
                <a:spcPts val="933"/>
              </a:spcBef>
              <a:buSzPts val="2100"/>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1"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779052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839789" y="365123"/>
            <a:ext cx="10515601"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19" name="Body Level One…"/>
          <p:cNvSpPr txBox="1">
            <a:spLocks noGrp="1"/>
          </p:cNvSpPr>
          <p:nvPr>
            <p:ph type="body" sz="quarter" idx="1"/>
          </p:nvPr>
        </p:nvSpPr>
        <p:spPr>
          <a:xfrm>
            <a:off x="839788" y="1681162"/>
            <a:ext cx="5157600" cy="824001"/>
          </a:xfrm>
          <a:prstGeom prst="rect">
            <a:avLst/>
          </a:prstGeom>
        </p:spPr>
        <p:txBody>
          <a:bodyPr anchor="b"/>
          <a:lstStyle>
            <a:lvl1pPr marL="0" indent="304792">
              <a:lnSpc>
                <a:spcPct val="90000"/>
              </a:lnSpc>
              <a:spcBef>
                <a:spcPts val="933"/>
              </a:spcBef>
              <a:buClrTx/>
              <a:buSzTx/>
              <a:buFontTx/>
              <a:buNone/>
              <a:defRPr sz="2400" b="1">
                <a:latin typeface="Calibri"/>
                <a:ea typeface="Calibri"/>
                <a:cs typeface="Calibri"/>
                <a:sym typeface="Calibri"/>
              </a:defRPr>
            </a:lvl1pPr>
            <a:lvl2pPr marL="0" indent="304792">
              <a:lnSpc>
                <a:spcPct val="90000"/>
              </a:lnSpc>
              <a:spcBef>
                <a:spcPts val="933"/>
              </a:spcBef>
              <a:buClrTx/>
              <a:buSzTx/>
              <a:buFontTx/>
              <a:buNone/>
              <a:defRPr sz="2400" b="1">
                <a:latin typeface="Calibri"/>
                <a:ea typeface="Calibri"/>
                <a:cs typeface="Calibri"/>
                <a:sym typeface="Calibri"/>
              </a:defRPr>
            </a:lvl2pPr>
            <a:lvl3pPr marL="0" indent="304792">
              <a:lnSpc>
                <a:spcPct val="90000"/>
              </a:lnSpc>
              <a:spcBef>
                <a:spcPts val="933"/>
              </a:spcBef>
              <a:buClrTx/>
              <a:buSzTx/>
              <a:buFontTx/>
              <a:buNone/>
              <a:defRPr sz="2400" b="1">
                <a:latin typeface="Calibri"/>
                <a:ea typeface="Calibri"/>
                <a:cs typeface="Calibri"/>
                <a:sym typeface="Calibri"/>
              </a:defRPr>
            </a:lvl3pPr>
            <a:lvl4pPr marL="0" indent="304792">
              <a:lnSpc>
                <a:spcPct val="90000"/>
              </a:lnSpc>
              <a:spcBef>
                <a:spcPts val="933"/>
              </a:spcBef>
              <a:buClrTx/>
              <a:buSzTx/>
              <a:buFontTx/>
              <a:buNone/>
              <a:defRPr sz="2400" b="1">
                <a:latin typeface="Calibri"/>
                <a:ea typeface="Calibri"/>
                <a:cs typeface="Calibri"/>
                <a:sym typeface="Calibri"/>
              </a:defRPr>
            </a:lvl4pPr>
            <a:lvl5pPr marL="0" indent="304792">
              <a:lnSpc>
                <a:spcPct val="90000"/>
              </a:lnSpc>
              <a:spcBef>
                <a:spcPts val="933"/>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20" name="Google Shape;305;g26b31342d4d_0_383"/>
          <p:cNvSpPr txBox="1">
            <a:spLocks noGrp="1"/>
          </p:cNvSpPr>
          <p:nvPr>
            <p:ph type="body" sz="quarter" idx="21"/>
          </p:nvPr>
        </p:nvSpPr>
        <p:spPr>
          <a:xfrm>
            <a:off x="6172200" y="1681162"/>
            <a:ext cx="5183200" cy="824001"/>
          </a:xfrm>
          <a:prstGeom prst="rect">
            <a:avLst/>
          </a:prstGeom>
        </p:spPr>
        <p:txBody>
          <a:bodyPr anchor="b"/>
          <a:lstStyle>
            <a:lvl1pPr indent="-507987">
              <a:spcBef>
                <a:spcPts val="400"/>
              </a:spcBef>
              <a:defRPr/>
            </a:lvl1pPr>
          </a:lstStyle>
          <a:p>
            <a:pPr indent="-381000">
              <a:spcBef>
                <a:spcPts val="300"/>
              </a:spcBef>
            </a:pPr>
            <a:endParaRPr/>
          </a:p>
        </p:txBody>
      </p:sp>
      <p:sp>
        <p:nvSpPr>
          <p:cNvPr id="521"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78506790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528" name="Title Text"/>
          <p:cNvSpPr txBox="1">
            <a:spLocks noGrp="1"/>
          </p:cNvSpPr>
          <p:nvPr>
            <p:ph type="title"/>
          </p:nvPr>
        </p:nvSpPr>
        <p:spPr>
          <a:xfrm>
            <a:off x="838200" y="365123"/>
            <a:ext cx="10515600" cy="1325600"/>
          </a:xfrm>
          <a:prstGeom prst="rect">
            <a:avLst/>
          </a:prstGeom>
        </p:spPr>
        <p:txBody>
          <a:bodyPr/>
          <a:lstStyle>
            <a:lvl1pPr>
              <a:lnSpc>
                <a:spcPct val="90000"/>
              </a:lnSpc>
              <a:defRPr sz="4400">
                <a:latin typeface="Calibri"/>
                <a:ea typeface="Calibri"/>
                <a:cs typeface="Calibri"/>
                <a:sym typeface="Calibri"/>
              </a:defRPr>
            </a:lvl1pPr>
          </a:lstStyle>
          <a:p>
            <a:r>
              <a:t>Title Text</a:t>
            </a:r>
          </a:p>
        </p:txBody>
      </p:sp>
      <p:sp>
        <p:nvSpPr>
          <p:cNvPr id="529"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7562314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536"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121994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839789" y="457200"/>
            <a:ext cx="3932401" cy="1600400"/>
          </a:xfrm>
          <a:prstGeom prst="rect">
            <a:avLst/>
          </a:prstGeom>
        </p:spPr>
        <p:txBody>
          <a:bodyPr anchor="b"/>
          <a:lstStyle>
            <a:lvl1pPr>
              <a:lnSpc>
                <a:spcPct val="90000"/>
              </a:lnSpc>
              <a:defRPr sz="3200">
                <a:latin typeface="Calibri"/>
                <a:ea typeface="Calibri"/>
                <a:cs typeface="Calibri"/>
                <a:sym typeface="Calibri"/>
              </a:defRPr>
            </a:lvl1pPr>
          </a:lstStyle>
          <a:p>
            <a:r>
              <a:t>Title Text</a:t>
            </a:r>
          </a:p>
        </p:txBody>
      </p:sp>
      <p:sp>
        <p:nvSpPr>
          <p:cNvPr id="544" name="Body Level One…"/>
          <p:cNvSpPr txBox="1">
            <a:spLocks noGrp="1"/>
          </p:cNvSpPr>
          <p:nvPr>
            <p:ph type="body" sz="half" idx="1"/>
          </p:nvPr>
        </p:nvSpPr>
        <p:spPr>
          <a:xfrm>
            <a:off x="5183188" y="987425"/>
            <a:ext cx="6172403" cy="4873601"/>
          </a:xfrm>
          <a:prstGeom prst="rect">
            <a:avLst/>
          </a:prstGeom>
        </p:spPr>
        <p:txBody>
          <a:bodyPr/>
          <a:lstStyle>
            <a:lvl1pPr indent="-507987">
              <a:lnSpc>
                <a:spcPct val="90000"/>
              </a:lnSpc>
              <a:spcBef>
                <a:spcPts val="933"/>
              </a:spcBef>
              <a:defRPr>
                <a:latin typeface="Calibri"/>
                <a:ea typeface="Calibri"/>
                <a:cs typeface="Calibri"/>
                <a:sym typeface="Calibri"/>
              </a:defRPr>
            </a:lvl1pPr>
            <a:lvl2pPr marL="1219170" indent="-507987">
              <a:lnSpc>
                <a:spcPct val="90000"/>
              </a:lnSpc>
              <a:spcBef>
                <a:spcPts val="933"/>
              </a:spcBef>
              <a:buChar char="•"/>
              <a:defRPr>
                <a:latin typeface="Calibri"/>
                <a:ea typeface="Calibri"/>
                <a:cs typeface="Calibri"/>
                <a:sym typeface="Calibri"/>
              </a:defRPr>
            </a:lvl2pPr>
            <a:lvl3pPr marL="1828754" indent="-507987">
              <a:lnSpc>
                <a:spcPct val="90000"/>
              </a:lnSpc>
              <a:spcBef>
                <a:spcPts val="933"/>
              </a:spcBef>
              <a:defRPr>
                <a:latin typeface="Calibri"/>
                <a:ea typeface="Calibri"/>
                <a:cs typeface="Calibri"/>
                <a:sym typeface="Calibri"/>
              </a:defRPr>
            </a:lvl3pPr>
            <a:lvl4pPr marL="2438339" indent="-507987">
              <a:lnSpc>
                <a:spcPct val="90000"/>
              </a:lnSpc>
              <a:spcBef>
                <a:spcPts val="933"/>
              </a:spcBef>
              <a:buChar char="•"/>
              <a:defRPr>
                <a:latin typeface="Calibri"/>
                <a:ea typeface="Calibri"/>
                <a:cs typeface="Calibri"/>
                <a:sym typeface="Calibri"/>
              </a:defRPr>
            </a:lvl4pPr>
            <a:lvl5pPr marL="3047924" indent="-507987">
              <a:lnSpc>
                <a:spcPct val="90000"/>
              </a:lnSpc>
              <a:spcBef>
                <a:spcPts val="933"/>
              </a:spcBef>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5" name="Google Shape;315;g26b31342d4d_0_393"/>
          <p:cNvSpPr txBox="1">
            <a:spLocks noGrp="1"/>
          </p:cNvSpPr>
          <p:nvPr>
            <p:ph type="body" sz="quarter" idx="21"/>
          </p:nvPr>
        </p:nvSpPr>
        <p:spPr>
          <a:xfrm>
            <a:off x="839785" y="2057399"/>
            <a:ext cx="3932401" cy="3811604"/>
          </a:xfrm>
          <a:prstGeom prst="rect">
            <a:avLst/>
          </a:prstGeom>
        </p:spPr>
        <p:txBody>
          <a:bodyPr/>
          <a:lstStyle>
            <a:lvl1pPr indent="-507987">
              <a:spcBef>
                <a:spcPts val="400"/>
              </a:spcBef>
              <a:defRPr/>
            </a:lvl1pPr>
          </a:lstStyle>
          <a:p>
            <a:pPr indent="-381000">
              <a:spcBef>
                <a:spcPts val="300"/>
              </a:spcBef>
            </a:pPr>
            <a:endParaRPr/>
          </a:p>
        </p:txBody>
      </p:sp>
      <p:sp>
        <p:nvSpPr>
          <p:cNvPr id="546" name="Slide Number"/>
          <p:cNvSpPr txBox="1">
            <a:spLocks noGrp="1"/>
          </p:cNvSpPr>
          <p:nvPr>
            <p:ph type="sldNum" sz="quarter" idx="2"/>
          </p:nvPr>
        </p:nvSpPr>
        <p:spPr>
          <a:xfrm>
            <a:off x="11078638" y="6416961"/>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079074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xfrm>
            <a:off x="18142" y="6553485"/>
            <a:ext cx="275033" cy="276956"/>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6716642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0" name="Google Shape;320;g26b31342d4d_0_40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61"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62"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454750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70" name="Google Shape;325;g26b31342d4d_0_40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71"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572"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56426520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80" name="Google Shape;330;g26b31342d4d_0_410"/>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8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82"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8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8765674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1096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90" name="Google Shape;335;g26b31342d4d_0_41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591"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592"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38;g26b31342d4d_0_415"/>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594"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5689603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601" name="Google Shape;341;g26b31342d4d_0_421"/>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02"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03"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07099457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610" name="Google Shape;345;g26b31342d4d_0_425"/>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1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07375218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18" name="Google Shape;348;g26b31342d4d_0_428"/>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19" name="Title Text"/>
          <p:cNvSpPr txBox="1">
            <a:spLocks noGrp="1"/>
          </p:cNvSpPr>
          <p:nvPr>
            <p:ph type="title"/>
          </p:nvPr>
        </p:nvSpPr>
        <p:spPr>
          <a:xfrm>
            <a:off x="2389717" y="4800601"/>
            <a:ext cx="7315203" cy="566801"/>
          </a:xfrm>
          <a:prstGeom prst="rect">
            <a:avLst/>
          </a:prstGeom>
        </p:spPr>
        <p:txBody>
          <a:bodyPr anchor="b"/>
          <a:lstStyle>
            <a:lvl1pPr>
              <a:defRPr sz="2667" b="1">
                <a:latin typeface="Helvetica Neue"/>
                <a:ea typeface="Helvetica Neue"/>
                <a:cs typeface="Helvetica Neue"/>
                <a:sym typeface="Helvetica Neue"/>
              </a:defRPr>
            </a:lvl1pPr>
          </a:lstStyle>
          <a:p>
            <a:r>
              <a:t>Title Text</a:t>
            </a:r>
          </a:p>
        </p:txBody>
      </p:sp>
      <p:sp>
        <p:nvSpPr>
          <p:cNvPr id="620" name="Google Shape;350;g26b31342d4d_0_428"/>
          <p:cNvSpPr>
            <a:spLocks noGrp="1"/>
          </p:cNvSpPr>
          <p:nvPr>
            <p:ph type="pic" sz="half" idx="21"/>
          </p:nvPr>
        </p:nvSpPr>
        <p:spPr>
          <a:xfrm>
            <a:off x="2389717" y="612776"/>
            <a:ext cx="7315203" cy="4114801"/>
          </a:xfrm>
          <a:prstGeom prst="rect">
            <a:avLst/>
          </a:prstGeom>
        </p:spPr>
        <p:txBody>
          <a:bodyPr lIns="91439" tIns="45719" rIns="91439" bIns="45719">
            <a:noAutofit/>
          </a:bodyPr>
          <a:lstStyle/>
          <a:p>
            <a:endParaRPr/>
          </a:p>
        </p:txBody>
      </p:sp>
      <p:sp>
        <p:nvSpPr>
          <p:cNvPr id="621" name="Body Level One…"/>
          <p:cNvSpPr txBox="1">
            <a:spLocks noGrp="1"/>
          </p:cNvSpPr>
          <p:nvPr>
            <p:ph type="body" sz="quarter" idx="1"/>
          </p:nvPr>
        </p:nvSpPr>
        <p:spPr>
          <a:xfrm>
            <a:off x="2389717" y="5367337"/>
            <a:ext cx="7315203" cy="804803"/>
          </a:xfrm>
          <a:prstGeom prst="rect">
            <a:avLst/>
          </a:prstGeom>
        </p:spPr>
        <p:txBody>
          <a:bodyPr/>
          <a:lstStyle>
            <a:lvl1pPr marL="0" indent="304792">
              <a:spcBef>
                <a:spcPts val="400"/>
              </a:spcBef>
              <a:buClrTx/>
              <a:buSzTx/>
              <a:buFontTx/>
              <a:buNone/>
              <a:defRPr sz="1867">
                <a:latin typeface="Helvetica Neue"/>
                <a:ea typeface="Helvetica Neue"/>
                <a:cs typeface="Helvetica Neue"/>
                <a:sym typeface="Helvetica Neue"/>
              </a:defRPr>
            </a:lvl1pPr>
            <a:lvl2pPr marL="0" indent="304792">
              <a:spcBef>
                <a:spcPts val="400"/>
              </a:spcBef>
              <a:buClrTx/>
              <a:buSzTx/>
              <a:buFontTx/>
              <a:buNone/>
              <a:defRPr sz="1867">
                <a:latin typeface="Helvetica Neue"/>
                <a:ea typeface="Helvetica Neue"/>
                <a:cs typeface="Helvetica Neue"/>
                <a:sym typeface="Helvetica Neue"/>
              </a:defRPr>
            </a:lvl2pPr>
            <a:lvl3pPr marL="0" indent="304792">
              <a:spcBef>
                <a:spcPts val="400"/>
              </a:spcBef>
              <a:buClrTx/>
              <a:buSzTx/>
              <a:buFontTx/>
              <a:buNone/>
              <a:defRPr sz="1867">
                <a:latin typeface="Helvetica Neue"/>
                <a:ea typeface="Helvetica Neue"/>
                <a:cs typeface="Helvetica Neue"/>
                <a:sym typeface="Helvetica Neue"/>
              </a:defRPr>
            </a:lvl3pPr>
            <a:lvl4pPr marL="0" indent="304792">
              <a:spcBef>
                <a:spcPts val="400"/>
              </a:spcBef>
              <a:buClrTx/>
              <a:buSzTx/>
              <a:buFontTx/>
              <a:buNone/>
              <a:defRPr sz="1867">
                <a:latin typeface="Helvetica Neue"/>
                <a:ea typeface="Helvetica Neue"/>
                <a:cs typeface="Helvetica Neue"/>
                <a:sym typeface="Helvetica Neue"/>
              </a:defRPr>
            </a:lvl4pPr>
            <a:lvl5pPr marL="0" indent="304792">
              <a:spcBef>
                <a:spcPts val="400"/>
              </a:spcBef>
              <a:buClrTx/>
              <a:buSzTx/>
              <a:buFontTx/>
              <a:buNone/>
              <a:defRPr sz="1867">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22"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94290406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629" name="Google Shape;354;g26b31342d4d_0_434"/>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30" name="Slide Number"/>
          <p:cNvSpPr txBox="1">
            <a:spLocks noGrp="1"/>
          </p:cNvSpPr>
          <p:nvPr>
            <p:ph type="sldNum" sz="quarter" idx="2"/>
          </p:nvPr>
        </p:nvSpPr>
        <p:spPr>
          <a:xfrm>
            <a:off x="0" y="6536839"/>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585454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37" name="Google Shape;357;g26b31342d4d_0_43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38" name="Title Text"/>
          <p:cNvSpPr txBox="1">
            <a:spLocks noGrp="1"/>
          </p:cNvSpPr>
          <p:nvPr>
            <p:ph type="title"/>
          </p:nvPr>
        </p:nvSpPr>
        <p:spPr>
          <a:xfrm>
            <a:off x="914400" y="2130425"/>
            <a:ext cx="10363200" cy="14700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39" name="Body Level One…"/>
          <p:cNvSpPr txBox="1">
            <a:spLocks noGrp="1"/>
          </p:cNvSpPr>
          <p:nvPr>
            <p:ph type="body" sz="quarter" idx="1"/>
          </p:nvPr>
        </p:nvSpPr>
        <p:spPr>
          <a:xfrm>
            <a:off x="1828800" y="3886200"/>
            <a:ext cx="8534400" cy="1752800"/>
          </a:xfrm>
          <a:prstGeom prst="rect">
            <a:avLst/>
          </a:prstGeom>
        </p:spPr>
        <p:txBody>
          <a:bodyPr/>
          <a:lstStyle>
            <a:lvl1pPr marL="0" indent="304792" algn="ctr">
              <a:spcBef>
                <a:spcPts val="933"/>
              </a:spcBef>
              <a:buClrTx/>
              <a:buSzTx/>
              <a:buFontTx/>
              <a:buNone/>
              <a:defRPr sz="4267">
                <a:solidFill>
                  <a:srgbClr val="888888"/>
                </a:solidFill>
                <a:latin typeface="Helvetica Neue"/>
                <a:ea typeface="Helvetica Neue"/>
                <a:cs typeface="Helvetica Neue"/>
                <a:sym typeface="Helvetica Neue"/>
              </a:defRPr>
            </a:lvl1pPr>
            <a:lvl2pPr marL="0" indent="304792" algn="ctr">
              <a:spcBef>
                <a:spcPts val="933"/>
              </a:spcBef>
              <a:buClrTx/>
              <a:buSzTx/>
              <a:buFontTx/>
              <a:buNone/>
              <a:defRPr sz="4267">
                <a:solidFill>
                  <a:srgbClr val="888888"/>
                </a:solidFill>
                <a:latin typeface="Helvetica Neue"/>
                <a:ea typeface="Helvetica Neue"/>
                <a:cs typeface="Helvetica Neue"/>
                <a:sym typeface="Helvetica Neue"/>
              </a:defRPr>
            </a:lvl2pPr>
            <a:lvl3pPr marL="0" indent="304792" algn="ctr">
              <a:spcBef>
                <a:spcPts val="933"/>
              </a:spcBef>
              <a:buClrTx/>
              <a:buSzTx/>
              <a:buFontTx/>
              <a:buNone/>
              <a:defRPr sz="4267">
                <a:solidFill>
                  <a:srgbClr val="888888"/>
                </a:solidFill>
                <a:latin typeface="Helvetica Neue"/>
                <a:ea typeface="Helvetica Neue"/>
                <a:cs typeface="Helvetica Neue"/>
                <a:sym typeface="Helvetica Neue"/>
              </a:defRPr>
            </a:lvl3pPr>
            <a:lvl4pPr marL="0" indent="304792" algn="ctr">
              <a:spcBef>
                <a:spcPts val="933"/>
              </a:spcBef>
              <a:buClrTx/>
              <a:buSzTx/>
              <a:buFontTx/>
              <a:buNone/>
              <a:defRPr sz="4267">
                <a:solidFill>
                  <a:srgbClr val="888888"/>
                </a:solidFill>
                <a:latin typeface="Helvetica Neue"/>
                <a:ea typeface="Helvetica Neue"/>
                <a:cs typeface="Helvetica Neue"/>
                <a:sym typeface="Helvetica Neue"/>
              </a:defRPr>
            </a:lvl4pPr>
            <a:lvl5pPr marL="0" indent="304792" algn="ctr">
              <a:spcBef>
                <a:spcPts val="933"/>
              </a:spcBef>
              <a:buClrTx/>
              <a:buSzTx/>
              <a:buFontTx/>
              <a:buNone/>
              <a:defRPr sz="42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3505761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47" name="Google Shape;362;g26b31342d4d_0_44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48" name="Title Text"/>
          <p:cNvSpPr txBox="1">
            <a:spLocks noGrp="1"/>
          </p:cNvSpPr>
          <p:nvPr>
            <p:ph type="title"/>
          </p:nvPr>
        </p:nvSpPr>
        <p:spPr>
          <a:xfrm>
            <a:off x="963084" y="4406901"/>
            <a:ext cx="10363201" cy="1362003"/>
          </a:xfrm>
          <a:prstGeom prst="rect">
            <a:avLst/>
          </a:prstGeom>
        </p:spPr>
        <p:txBody>
          <a:bodyPr anchor="t"/>
          <a:lstStyle>
            <a:lvl1pPr>
              <a:defRPr sz="5333" b="1">
                <a:latin typeface="Helvetica Neue"/>
                <a:ea typeface="Helvetica Neue"/>
                <a:cs typeface="Helvetica Neue"/>
                <a:sym typeface="Helvetica Neue"/>
              </a:defRPr>
            </a:lvl1pPr>
          </a:lstStyle>
          <a:p>
            <a:r>
              <a:t>Title Text</a:t>
            </a:r>
          </a:p>
        </p:txBody>
      </p:sp>
      <p:sp>
        <p:nvSpPr>
          <p:cNvPr id="649" name="Body Level One…"/>
          <p:cNvSpPr txBox="1">
            <a:spLocks noGrp="1"/>
          </p:cNvSpPr>
          <p:nvPr>
            <p:ph type="body" sz="quarter" idx="1"/>
          </p:nvPr>
        </p:nvSpPr>
        <p:spPr>
          <a:xfrm>
            <a:off x="963084" y="2906711"/>
            <a:ext cx="10363201" cy="1500003"/>
          </a:xfrm>
          <a:prstGeom prst="rect">
            <a:avLst/>
          </a:prstGeom>
        </p:spPr>
        <p:txBody>
          <a:bodyPr anchor="b"/>
          <a:lstStyle>
            <a:lvl1pPr marL="0" indent="304792">
              <a:spcBef>
                <a:spcPts val="533"/>
              </a:spcBef>
              <a:buClrTx/>
              <a:buSzTx/>
              <a:buFontTx/>
              <a:buNone/>
              <a:defRPr sz="2667">
                <a:solidFill>
                  <a:srgbClr val="888888"/>
                </a:solidFill>
                <a:latin typeface="Helvetica Neue"/>
                <a:ea typeface="Helvetica Neue"/>
                <a:cs typeface="Helvetica Neue"/>
                <a:sym typeface="Helvetica Neue"/>
              </a:defRPr>
            </a:lvl1pPr>
            <a:lvl2pPr marL="0" indent="304792">
              <a:spcBef>
                <a:spcPts val="533"/>
              </a:spcBef>
              <a:buClrTx/>
              <a:buSzTx/>
              <a:buFontTx/>
              <a:buNone/>
              <a:defRPr sz="2667">
                <a:solidFill>
                  <a:srgbClr val="888888"/>
                </a:solidFill>
                <a:latin typeface="Helvetica Neue"/>
                <a:ea typeface="Helvetica Neue"/>
                <a:cs typeface="Helvetica Neue"/>
                <a:sym typeface="Helvetica Neue"/>
              </a:defRPr>
            </a:lvl2pPr>
            <a:lvl3pPr marL="0" indent="304792">
              <a:spcBef>
                <a:spcPts val="533"/>
              </a:spcBef>
              <a:buClrTx/>
              <a:buSzTx/>
              <a:buFontTx/>
              <a:buNone/>
              <a:defRPr sz="2667">
                <a:solidFill>
                  <a:srgbClr val="888888"/>
                </a:solidFill>
                <a:latin typeface="Helvetica Neue"/>
                <a:ea typeface="Helvetica Neue"/>
                <a:cs typeface="Helvetica Neue"/>
                <a:sym typeface="Helvetica Neue"/>
              </a:defRPr>
            </a:lvl3pPr>
            <a:lvl4pPr marL="0" indent="304792">
              <a:spcBef>
                <a:spcPts val="533"/>
              </a:spcBef>
              <a:buClrTx/>
              <a:buSzTx/>
              <a:buFontTx/>
              <a:buNone/>
              <a:defRPr sz="2667">
                <a:solidFill>
                  <a:srgbClr val="888888"/>
                </a:solidFill>
                <a:latin typeface="Helvetica Neue"/>
                <a:ea typeface="Helvetica Neue"/>
                <a:cs typeface="Helvetica Neue"/>
                <a:sym typeface="Helvetica Neue"/>
              </a:defRPr>
            </a:lvl4pPr>
            <a:lvl5pPr marL="0" indent="304792">
              <a:spcBef>
                <a:spcPts val="533"/>
              </a:spcBef>
              <a:buClrTx/>
              <a:buSzTx/>
              <a:buFontTx/>
              <a:buNone/>
              <a:defRPr sz="2667">
                <a:solidFill>
                  <a:srgbClr val="888888"/>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98235117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657" name="Google Shape;367;g26b31342d4d_0_447"/>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58"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59" name="Body Level One…"/>
          <p:cNvSpPr txBox="1">
            <a:spLocks noGrp="1"/>
          </p:cNvSpPr>
          <p:nvPr>
            <p:ph type="body" sz="half" idx="1"/>
          </p:nvPr>
        </p:nvSpPr>
        <p:spPr>
          <a:xfrm>
            <a:off x="609600" y="1600201"/>
            <a:ext cx="5384800" cy="4526001"/>
          </a:xfrm>
          <a:prstGeom prst="rect">
            <a:avLst/>
          </a:prstGeom>
        </p:spPr>
        <p:txBody>
          <a:bodyPr/>
          <a:lstStyle>
            <a:lvl1pPr indent="-541853">
              <a:spcBef>
                <a:spcPts val="800"/>
              </a:spcBef>
              <a:buSzPts val="2800"/>
              <a:defRPr sz="3733">
                <a:latin typeface="Helvetica Neue"/>
                <a:ea typeface="Helvetica Neue"/>
                <a:cs typeface="Helvetica Neue"/>
                <a:sym typeface="Helvetica Neue"/>
              </a:defRPr>
            </a:lvl1pPr>
            <a:lvl2pPr marL="1219170" indent="-541853">
              <a:spcBef>
                <a:spcPts val="800"/>
              </a:spcBef>
              <a:buSzPts val="2800"/>
              <a:defRPr sz="3733">
                <a:latin typeface="Helvetica Neue"/>
                <a:ea typeface="Helvetica Neue"/>
                <a:cs typeface="Helvetica Neue"/>
                <a:sym typeface="Helvetica Neue"/>
              </a:defRPr>
            </a:lvl2pPr>
            <a:lvl3pPr marL="1828754" indent="-541853">
              <a:spcBef>
                <a:spcPts val="800"/>
              </a:spcBef>
              <a:buSzPts val="2800"/>
              <a:defRPr sz="3733">
                <a:latin typeface="Helvetica Neue"/>
                <a:ea typeface="Helvetica Neue"/>
                <a:cs typeface="Helvetica Neue"/>
                <a:sym typeface="Helvetica Neue"/>
              </a:defRPr>
            </a:lvl3pPr>
            <a:lvl4pPr marL="2438339" indent="-541853">
              <a:spcBef>
                <a:spcPts val="800"/>
              </a:spcBef>
              <a:buSzPts val="2800"/>
              <a:defRPr sz="3733">
                <a:latin typeface="Helvetica Neue"/>
                <a:ea typeface="Helvetica Neue"/>
                <a:cs typeface="Helvetica Neue"/>
                <a:sym typeface="Helvetica Neue"/>
              </a:defRPr>
            </a:lvl4pPr>
            <a:lvl5pPr marL="3047924" indent="-541853">
              <a:spcBef>
                <a:spcPts val="800"/>
              </a:spcBef>
              <a:buSzPts val="2800"/>
              <a:defRPr sz="3733">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402046696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667" name="Google Shape;372;g26b31342d4d_0_452"/>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68"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69" name="Body Level One…"/>
          <p:cNvSpPr txBox="1">
            <a:spLocks noGrp="1"/>
          </p:cNvSpPr>
          <p:nvPr>
            <p:ph type="body" sz="quarter" idx="1"/>
          </p:nvPr>
        </p:nvSpPr>
        <p:spPr>
          <a:xfrm>
            <a:off x="609600" y="1535111"/>
            <a:ext cx="5386800" cy="639603"/>
          </a:xfrm>
          <a:prstGeom prst="rect">
            <a:avLst/>
          </a:prstGeom>
        </p:spPr>
        <p:txBody>
          <a:bodyPr anchor="b"/>
          <a:lstStyle>
            <a:lvl1pPr marL="0" indent="304792">
              <a:spcBef>
                <a:spcPts val="667"/>
              </a:spcBef>
              <a:buClrTx/>
              <a:buSzTx/>
              <a:buFontTx/>
              <a:buNone/>
              <a:defRPr b="1">
                <a:latin typeface="Helvetica Neue"/>
                <a:ea typeface="Helvetica Neue"/>
                <a:cs typeface="Helvetica Neue"/>
                <a:sym typeface="Helvetica Neue"/>
              </a:defRPr>
            </a:lvl1pPr>
            <a:lvl2pPr marL="0" indent="304792">
              <a:spcBef>
                <a:spcPts val="667"/>
              </a:spcBef>
              <a:buClrTx/>
              <a:buSzTx/>
              <a:buFontTx/>
              <a:buNone/>
              <a:defRPr b="1">
                <a:latin typeface="Helvetica Neue"/>
                <a:ea typeface="Helvetica Neue"/>
                <a:cs typeface="Helvetica Neue"/>
                <a:sym typeface="Helvetica Neue"/>
              </a:defRPr>
            </a:lvl2pPr>
            <a:lvl3pPr marL="0" indent="304792">
              <a:spcBef>
                <a:spcPts val="667"/>
              </a:spcBef>
              <a:buClrTx/>
              <a:buSzTx/>
              <a:buFontTx/>
              <a:buNone/>
              <a:defRPr b="1">
                <a:latin typeface="Helvetica Neue"/>
                <a:ea typeface="Helvetica Neue"/>
                <a:cs typeface="Helvetica Neue"/>
                <a:sym typeface="Helvetica Neue"/>
              </a:defRPr>
            </a:lvl3pPr>
            <a:lvl4pPr marL="0" indent="304792">
              <a:spcBef>
                <a:spcPts val="667"/>
              </a:spcBef>
              <a:buClrTx/>
              <a:buSzTx/>
              <a:buFontTx/>
              <a:buNone/>
              <a:defRPr b="1">
                <a:latin typeface="Helvetica Neue"/>
                <a:ea typeface="Helvetica Neue"/>
                <a:cs typeface="Helvetica Neue"/>
                <a:sym typeface="Helvetica Neue"/>
              </a:defRPr>
            </a:lvl4pPr>
            <a:lvl5pPr marL="0" indent="304792">
              <a:spcBef>
                <a:spcPts val="667"/>
              </a:spcBef>
              <a:buClrTx/>
              <a:buSzTx/>
              <a:buFontTx/>
              <a:buNone/>
              <a:defRPr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70" name="Google Shape;375;g26b31342d4d_0_452"/>
          <p:cNvSpPr txBox="1">
            <a:spLocks noGrp="1"/>
          </p:cNvSpPr>
          <p:nvPr>
            <p:ph type="body" sz="quarter" idx="21"/>
          </p:nvPr>
        </p:nvSpPr>
        <p:spPr>
          <a:xfrm>
            <a:off x="6193368" y="1535111"/>
            <a:ext cx="5389203" cy="639600"/>
          </a:xfrm>
          <a:prstGeom prst="rect">
            <a:avLst/>
          </a:prstGeom>
        </p:spPr>
        <p:txBody>
          <a:bodyPr anchor="b"/>
          <a:lstStyle>
            <a:lvl1pPr indent="-507987">
              <a:spcBef>
                <a:spcPts val="400"/>
              </a:spcBef>
              <a:defRPr/>
            </a:lvl1pPr>
          </a:lstStyle>
          <a:p>
            <a:pPr indent="-381000">
              <a:spcBef>
                <a:spcPts val="300"/>
              </a:spcBef>
            </a:pPr>
            <a:endParaRPr/>
          </a:p>
        </p:txBody>
      </p:sp>
      <p:sp>
        <p:nvSpPr>
          <p:cNvPr id="671"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161099124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678" name="Google Shape;378;g26b31342d4d_0_458"/>
          <p:cNvSpPr/>
          <p:nvPr/>
        </p:nvSpPr>
        <p:spPr>
          <a:xfrm>
            <a:off x="0" y="-7"/>
            <a:ext cx="12192000" cy="6858004"/>
          </a:xfrm>
          <a:prstGeom prst="rect">
            <a:avLst/>
          </a:prstGeom>
          <a:solidFill>
            <a:schemeClr val="accent3">
              <a:lumOff val="38860"/>
            </a:schemeClr>
          </a:solidFill>
          <a:ln w="12700">
            <a:miter lim="400000"/>
          </a:ln>
        </p:spPr>
        <p:txBody>
          <a:bodyPr lIns="0" tIns="0" rIns="0" bIns="0" anchor="ctr"/>
          <a:lstStyle/>
          <a:p>
            <a:pPr algn="ctr">
              <a:defRPr sz="1800">
                <a:latin typeface="Helvetica Neue"/>
                <a:ea typeface="Helvetica Neue"/>
                <a:cs typeface="Helvetica Neue"/>
                <a:sym typeface="Helvetica Neue"/>
              </a:defRPr>
            </a:pPr>
            <a:endParaRPr sz="2400"/>
          </a:p>
        </p:txBody>
      </p:sp>
      <p:sp>
        <p:nvSpPr>
          <p:cNvPr id="679" name="Title Text"/>
          <p:cNvSpPr txBox="1">
            <a:spLocks noGrp="1"/>
          </p:cNvSpPr>
          <p:nvPr>
            <p:ph type="title"/>
          </p:nvPr>
        </p:nvSpPr>
        <p:spPr>
          <a:xfrm>
            <a:off x="609600" y="274637"/>
            <a:ext cx="10972800" cy="1143200"/>
          </a:xfrm>
          <a:prstGeom prst="rect">
            <a:avLst/>
          </a:prstGeom>
        </p:spPr>
        <p:txBody>
          <a:bodyPr/>
          <a:lstStyle>
            <a:lvl1pPr algn="ctr">
              <a:defRPr sz="5867">
                <a:latin typeface="Helvetica Neue"/>
                <a:ea typeface="Helvetica Neue"/>
                <a:cs typeface="Helvetica Neue"/>
                <a:sym typeface="Helvetica Neue"/>
              </a:defRPr>
            </a:lvl1pPr>
          </a:lstStyle>
          <a:p>
            <a:r>
              <a:t>Title Text</a:t>
            </a:r>
          </a:p>
        </p:txBody>
      </p:sp>
      <p:sp>
        <p:nvSpPr>
          <p:cNvPr id="680" name="Slide Number"/>
          <p:cNvSpPr txBox="1">
            <a:spLocks noGrp="1"/>
          </p:cNvSpPr>
          <p:nvPr>
            <p:ph type="sldNum" sz="quarter" idx="2"/>
          </p:nvPr>
        </p:nvSpPr>
        <p:spPr>
          <a:xfrm>
            <a:off x="0" y="6531691"/>
            <a:ext cx="263812" cy="297411"/>
          </a:xfrm>
          <a:prstGeom prst="rect">
            <a:avLst/>
          </a:prstGeom>
        </p:spPr>
        <p:txBody>
          <a:bodyPr anchor="ctr"/>
          <a:lstStyle>
            <a:lvl1pPr algn="l">
              <a:defRPr>
                <a:solidFill>
                  <a:srgbClr val="A6A6A6"/>
                </a:solidFill>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6808551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58.xml"/><Relationship Id="rId117" Type="http://schemas.openxmlformats.org/officeDocument/2006/relationships/slideLayout" Target="../slideLayouts/slideLayout149.xml"/><Relationship Id="rId21" Type="http://schemas.openxmlformats.org/officeDocument/2006/relationships/slideLayout" Target="../slideLayouts/slideLayout53.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63" Type="http://schemas.openxmlformats.org/officeDocument/2006/relationships/slideLayout" Target="../slideLayouts/slideLayout95.xml"/><Relationship Id="rId68" Type="http://schemas.openxmlformats.org/officeDocument/2006/relationships/slideLayout" Target="../slideLayouts/slideLayout100.xml"/><Relationship Id="rId84" Type="http://schemas.openxmlformats.org/officeDocument/2006/relationships/slideLayout" Target="../slideLayouts/slideLayout116.xml"/><Relationship Id="rId89" Type="http://schemas.openxmlformats.org/officeDocument/2006/relationships/slideLayout" Target="../slideLayouts/slideLayout121.xml"/><Relationship Id="rId112" Type="http://schemas.openxmlformats.org/officeDocument/2006/relationships/slideLayout" Target="../slideLayouts/slideLayout144.xml"/><Relationship Id="rId16" Type="http://schemas.openxmlformats.org/officeDocument/2006/relationships/slideLayout" Target="../slideLayouts/slideLayout48.xml"/><Relationship Id="rId107" Type="http://schemas.openxmlformats.org/officeDocument/2006/relationships/slideLayout" Target="../slideLayouts/slideLayout139.xml"/><Relationship Id="rId11" Type="http://schemas.openxmlformats.org/officeDocument/2006/relationships/slideLayout" Target="../slideLayouts/slideLayout43.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74" Type="http://schemas.openxmlformats.org/officeDocument/2006/relationships/slideLayout" Target="../slideLayouts/slideLayout106.xml"/><Relationship Id="rId79" Type="http://schemas.openxmlformats.org/officeDocument/2006/relationships/slideLayout" Target="../slideLayouts/slideLayout111.xml"/><Relationship Id="rId102" Type="http://schemas.openxmlformats.org/officeDocument/2006/relationships/slideLayout" Target="../slideLayouts/slideLayout134.xml"/><Relationship Id="rId123" Type="http://schemas.openxmlformats.org/officeDocument/2006/relationships/slideLayout" Target="../slideLayouts/slideLayout155.xml"/><Relationship Id="rId5" Type="http://schemas.openxmlformats.org/officeDocument/2006/relationships/slideLayout" Target="../slideLayouts/slideLayout37.xml"/><Relationship Id="rId90" Type="http://schemas.openxmlformats.org/officeDocument/2006/relationships/slideLayout" Target="../slideLayouts/slideLayout122.xml"/><Relationship Id="rId95" Type="http://schemas.openxmlformats.org/officeDocument/2006/relationships/slideLayout" Target="../slideLayouts/slideLayout127.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64" Type="http://schemas.openxmlformats.org/officeDocument/2006/relationships/slideLayout" Target="../slideLayouts/slideLayout96.xml"/><Relationship Id="rId69" Type="http://schemas.openxmlformats.org/officeDocument/2006/relationships/slideLayout" Target="../slideLayouts/slideLayout101.xml"/><Relationship Id="rId113" Type="http://schemas.openxmlformats.org/officeDocument/2006/relationships/slideLayout" Target="../slideLayouts/slideLayout145.xml"/><Relationship Id="rId118" Type="http://schemas.openxmlformats.org/officeDocument/2006/relationships/slideLayout" Target="../slideLayouts/slideLayout150.xml"/><Relationship Id="rId80" Type="http://schemas.openxmlformats.org/officeDocument/2006/relationships/slideLayout" Target="../slideLayouts/slideLayout112.xml"/><Relationship Id="rId85" Type="http://schemas.openxmlformats.org/officeDocument/2006/relationships/slideLayout" Target="../slideLayouts/slideLayout117.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59" Type="http://schemas.openxmlformats.org/officeDocument/2006/relationships/slideLayout" Target="../slideLayouts/slideLayout91.xml"/><Relationship Id="rId103" Type="http://schemas.openxmlformats.org/officeDocument/2006/relationships/slideLayout" Target="../slideLayouts/slideLayout135.xml"/><Relationship Id="rId108" Type="http://schemas.openxmlformats.org/officeDocument/2006/relationships/slideLayout" Target="../slideLayouts/slideLayout140.xml"/><Relationship Id="rId124" Type="http://schemas.openxmlformats.org/officeDocument/2006/relationships/theme" Target="../theme/theme5.xml"/><Relationship Id="rId54" Type="http://schemas.openxmlformats.org/officeDocument/2006/relationships/slideLayout" Target="../slideLayouts/slideLayout86.xml"/><Relationship Id="rId70" Type="http://schemas.openxmlformats.org/officeDocument/2006/relationships/slideLayout" Target="../slideLayouts/slideLayout102.xml"/><Relationship Id="rId75" Type="http://schemas.openxmlformats.org/officeDocument/2006/relationships/slideLayout" Target="../slideLayouts/slideLayout107.xml"/><Relationship Id="rId91" Type="http://schemas.openxmlformats.org/officeDocument/2006/relationships/slideLayout" Target="../slideLayouts/slideLayout123.xml"/><Relationship Id="rId96" Type="http://schemas.openxmlformats.org/officeDocument/2006/relationships/slideLayout" Target="../slideLayouts/slideLayout12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49" Type="http://schemas.openxmlformats.org/officeDocument/2006/relationships/slideLayout" Target="../slideLayouts/slideLayout81.xml"/><Relationship Id="rId114" Type="http://schemas.openxmlformats.org/officeDocument/2006/relationships/slideLayout" Target="../slideLayouts/slideLayout146.xml"/><Relationship Id="rId119" Type="http://schemas.openxmlformats.org/officeDocument/2006/relationships/slideLayout" Target="../slideLayouts/slideLayout151.xml"/><Relationship Id="rId44" Type="http://schemas.openxmlformats.org/officeDocument/2006/relationships/slideLayout" Target="../slideLayouts/slideLayout76.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81" Type="http://schemas.openxmlformats.org/officeDocument/2006/relationships/slideLayout" Target="../slideLayouts/slideLayout113.xml"/><Relationship Id="rId86" Type="http://schemas.openxmlformats.org/officeDocument/2006/relationships/slideLayout" Target="../slideLayouts/slideLayout118.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 Id="rId109" Type="http://schemas.openxmlformats.org/officeDocument/2006/relationships/slideLayout" Target="../slideLayouts/slideLayout141.xml"/><Relationship Id="rId34" Type="http://schemas.openxmlformats.org/officeDocument/2006/relationships/slideLayout" Target="../slideLayouts/slideLayout66.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6" Type="http://schemas.openxmlformats.org/officeDocument/2006/relationships/slideLayout" Target="../slideLayouts/slideLayout108.xml"/><Relationship Id="rId97" Type="http://schemas.openxmlformats.org/officeDocument/2006/relationships/slideLayout" Target="../slideLayouts/slideLayout129.xml"/><Relationship Id="rId104" Type="http://schemas.openxmlformats.org/officeDocument/2006/relationships/slideLayout" Target="../slideLayouts/slideLayout136.xml"/><Relationship Id="rId120" Type="http://schemas.openxmlformats.org/officeDocument/2006/relationships/slideLayout" Target="../slideLayouts/slideLayout152.xml"/><Relationship Id="rId125" Type="http://schemas.openxmlformats.org/officeDocument/2006/relationships/image" Target="../media/image3.jpeg"/><Relationship Id="rId7" Type="http://schemas.openxmlformats.org/officeDocument/2006/relationships/slideLayout" Target="../slideLayouts/slideLayout39.xml"/><Relationship Id="rId71" Type="http://schemas.openxmlformats.org/officeDocument/2006/relationships/slideLayout" Target="../slideLayouts/slideLayout103.xml"/><Relationship Id="rId92" Type="http://schemas.openxmlformats.org/officeDocument/2006/relationships/slideLayout" Target="../slideLayouts/slideLayout124.xml"/><Relationship Id="rId2" Type="http://schemas.openxmlformats.org/officeDocument/2006/relationships/slideLayout" Target="../slideLayouts/slideLayout34.xml"/><Relationship Id="rId29" Type="http://schemas.openxmlformats.org/officeDocument/2006/relationships/slideLayout" Target="../slideLayouts/slideLayout61.xml"/><Relationship Id="rId24" Type="http://schemas.openxmlformats.org/officeDocument/2006/relationships/slideLayout" Target="../slideLayouts/slideLayout56.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66" Type="http://schemas.openxmlformats.org/officeDocument/2006/relationships/slideLayout" Target="../slideLayouts/slideLayout98.xml"/><Relationship Id="rId87" Type="http://schemas.openxmlformats.org/officeDocument/2006/relationships/slideLayout" Target="../slideLayouts/slideLayout119.xml"/><Relationship Id="rId110" Type="http://schemas.openxmlformats.org/officeDocument/2006/relationships/slideLayout" Target="../slideLayouts/slideLayout142.xml"/><Relationship Id="rId115" Type="http://schemas.openxmlformats.org/officeDocument/2006/relationships/slideLayout" Target="../slideLayouts/slideLayout147.xml"/><Relationship Id="rId61" Type="http://schemas.openxmlformats.org/officeDocument/2006/relationships/slideLayout" Target="../slideLayouts/slideLayout93.xml"/><Relationship Id="rId82" Type="http://schemas.openxmlformats.org/officeDocument/2006/relationships/slideLayout" Target="../slideLayouts/slideLayout114.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56" Type="http://schemas.openxmlformats.org/officeDocument/2006/relationships/slideLayout" Target="../slideLayouts/slideLayout88.xml"/><Relationship Id="rId77" Type="http://schemas.openxmlformats.org/officeDocument/2006/relationships/slideLayout" Target="../slideLayouts/slideLayout109.xml"/><Relationship Id="rId100" Type="http://schemas.openxmlformats.org/officeDocument/2006/relationships/slideLayout" Target="../slideLayouts/slideLayout132.xml"/><Relationship Id="rId105" Type="http://schemas.openxmlformats.org/officeDocument/2006/relationships/slideLayout" Target="../slideLayouts/slideLayout137.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72" Type="http://schemas.openxmlformats.org/officeDocument/2006/relationships/slideLayout" Target="../slideLayouts/slideLayout104.xml"/><Relationship Id="rId93" Type="http://schemas.openxmlformats.org/officeDocument/2006/relationships/slideLayout" Target="../slideLayouts/slideLayout125.xml"/><Relationship Id="rId98" Type="http://schemas.openxmlformats.org/officeDocument/2006/relationships/slideLayout" Target="../slideLayouts/slideLayout130.xml"/><Relationship Id="rId121" Type="http://schemas.openxmlformats.org/officeDocument/2006/relationships/slideLayout" Target="../slideLayouts/slideLayout153.xml"/><Relationship Id="rId3" Type="http://schemas.openxmlformats.org/officeDocument/2006/relationships/slideLayout" Target="../slideLayouts/slideLayout35.xml"/><Relationship Id="rId25" Type="http://schemas.openxmlformats.org/officeDocument/2006/relationships/slideLayout" Target="../slideLayouts/slideLayout57.xml"/><Relationship Id="rId46" Type="http://schemas.openxmlformats.org/officeDocument/2006/relationships/slideLayout" Target="../slideLayouts/slideLayout78.xml"/><Relationship Id="rId67" Type="http://schemas.openxmlformats.org/officeDocument/2006/relationships/slideLayout" Target="../slideLayouts/slideLayout99.xml"/><Relationship Id="rId116" Type="http://schemas.openxmlformats.org/officeDocument/2006/relationships/slideLayout" Target="../slideLayouts/slideLayout14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62" Type="http://schemas.openxmlformats.org/officeDocument/2006/relationships/slideLayout" Target="../slideLayouts/slideLayout94.xml"/><Relationship Id="rId83" Type="http://schemas.openxmlformats.org/officeDocument/2006/relationships/slideLayout" Target="../slideLayouts/slideLayout115.xml"/><Relationship Id="rId88" Type="http://schemas.openxmlformats.org/officeDocument/2006/relationships/slideLayout" Target="../slideLayouts/slideLayout120.xml"/><Relationship Id="rId111" Type="http://schemas.openxmlformats.org/officeDocument/2006/relationships/slideLayout" Target="../slideLayouts/slideLayout143.xml"/><Relationship Id="rId15" Type="http://schemas.openxmlformats.org/officeDocument/2006/relationships/slideLayout" Target="../slideLayouts/slideLayout47.xml"/><Relationship Id="rId36" Type="http://schemas.openxmlformats.org/officeDocument/2006/relationships/slideLayout" Target="../slideLayouts/slideLayout68.xml"/><Relationship Id="rId57" Type="http://schemas.openxmlformats.org/officeDocument/2006/relationships/slideLayout" Target="../slideLayouts/slideLayout89.xml"/><Relationship Id="rId106" Type="http://schemas.openxmlformats.org/officeDocument/2006/relationships/slideLayout" Target="../slideLayouts/slideLayout138.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52" Type="http://schemas.openxmlformats.org/officeDocument/2006/relationships/slideLayout" Target="../slideLayouts/slideLayout84.xml"/><Relationship Id="rId73" Type="http://schemas.openxmlformats.org/officeDocument/2006/relationships/slideLayout" Target="../slideLayouts/slideLayout105.xml"/><Relationship Id="rId78" Type="http://schemas.openxmlformats.org/officeDocument/2006/relationships/slideLayout" Target="../slideLayouts/slideLayout110.xml"/><Relationship Id="rId94" Type="http://schemas.openxmlformats.org/officeDocument/2006/relationships/slideLayout" Target="../slideLayouts/slideLayout126.xml"/><Relationship Id="rId99" Type="http://schemas.openxmlformats.org/officeDocument/2006/relationships/slideLayout" Target="../slideLayouts/slideLayout131.xml"/><Relationship Id="rId101" Type="http://schemas.openxmlformats.org/officeDocument/2006/relationships/slideLayout" Target="../slideLayouts/slideLayout133.xml"/><Relationship Id="rId122" Type="http://schemas.openxmlformats.org/officeDocument/2006/relationships/slideLayout" Target="../slideLayouts/slideLayout15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F2A6DE-6D75-2247-BAAD-90FEE3D13656}"/>
              </a:ext>
            </a:extLst>
          </p:cNvPr>
          <p:cNvSpPr/>
          <p:nvPr userDrawn="1"/>
        </p:nvSpPr>
        <p:spPr>
          <a:xfrm>
            <a:off x="0" y="0"/>
            <a:ext cx="12192000" cy="6858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410551"/>
            <a:ext cx="10972800"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72147" y="6463160"/>
            <a:ext cx="537453"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dirty="0"/>
          </a:p>
        </p:txBody>
      </p:sp>
    </p:spTree>
    <p:extLst>
      <p:ext uri="{BB962C8B-B14F-4D97-AF65-F5344CB8AC3E}">
        <p14:creationId xmlns:p14="http://schemas.microsoft.com/office/powerpoint/2010/main" val="3058371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ctr" defTabSz="609585" rtl="0" eaLnBrk="1" latinLnBrk="0" hangingPunct="1">
        <a:spcBef>
          <a:spcPct val="0"/>
        </a:spcBef>
        <a:buNone/>
        <a:defRPr sz="3467" kern="1200">
          <a:solidFill>
            <a:srgbClr val="3D557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200"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486139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87727"/>
            <a:ext cx="28448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24740515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med">
    <p:fade/>
  </p:transition>
  <p:hf hdr="0" ftr="0" dt="0"/>
  <p:txStyles>
    <p:titleStyle>
      <a:lvl1pPr algn="ctr" defTabSz="609585" rtl="0" eaLnBrk="1" latinLnBrk="0" hangingPunct="1">
        <a:spcBef>
          <a:spcPct val="0"/>
        </a:spcBef>
        <a:buNone/>
        <a:defRPr sz="5867" kern="1200">
          <a:solidFill>
            <a:schemeClr val="tx1"/>
          </a:solidFill>
          <a:latin typeface="Helvetica"/>
          <a:ea typeface="+mj-ea"/>
          <a:cs typeface="Helvetica"/>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Helvetica"/>
          <a:ea typeface="+mn-ea"/>
          <a:cs typeface="Helvetica"/>
        </a:defRPr>
      </a:lvl1pPr>
      <a:lvl2pPr marL="990575" indent="-380990" algn="l" defTabSz="609585" rtl="0" eaLnBrk="1" latinLnBrk="0" hangingPunct="1">
        <a:spcBef>
          <a:spcPct val="20000"/>
        </a:spcBef>
        <a:buFont typeface="Arial"/>
        <a:buChar char="–"/>
        <a:defRPr sz="3733" kern="1200">
          <a:solidFill>
            <a:schemeClr val="tx1"/>
          </a:solidFill>
          <a:latin typeface="Helvetica"/>
          <a:ea typeface="+mn-ea"/>
          <a:cs typeface="Helvetica"/>
        </a:defRPr>
      </a:lvl2pPr>
      <a:lvl3pPr marL="1523962" indent="-304792" algn="l" defTabSz="609585" rtl="0" eaLnBrk="1" latinLnBrk="0" hangingPunct="1">
        <a:spcBef>
          <a:spcPct val="20000"/>
        </a:spcBef>
        <a:buFont typeface="Arial"/>
        <a:buChar char="•"/>
        <a:defRPr sz="3200" kern="1200">
          <a:solidFill>
            <a:schemeClr val="tx1"/>
          </a:solidFill>
          <a:latin typeface="Helvetica"/>
          <a:ea typeface="+mn-ea"/>
          <a:cs typeface="Helvetica"/>
        </a:defRPr>
      </a:lvl3pPr>
      <a:lvl4pPr marL="2133547"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4pPr>
      <a:lvl5pPr marL="2743131" indent="-304792" algn="l" defTabSz="609585" rtl="0" eaLnBrk="1" latinLnBrk="0" hangingPunct="1">
        <a:spcBef>
          <a:spcPct val="20000"/>
        </a:spcBef>
        <a:buFont typeface="Arial"/>
        <a:buChar char="»"/>
        <a:defRPr sz="26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76B0-01E5-B44E-A57A-4F5C525793DC}"/>
              </a:ext>
            </a:extLst>
          </p:cNvPr>
          <p:cNvSpPr/>
          <p:nvPr userDrawn="1"/>
        </p:nvSpPr>
        <p:spPr>
          <a:xfrm>
            <a:off x="0" y="0"/>
            <a:ext cx="12192000" cy="6858000"/>
          </a:xfrm>
          <a:prstGeom prst="rect">
            <a:avLst/>
          </a:prstGeom>
          <a:solidFill>
            <a:srgbClr val="F4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01762" y="342311"/>
            <a:ext cx="11388477" cy="625877"/>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609600" y="1489645"/>
            <a:ext cx="10972800" cy="2683812"/>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5001" y="6487727"/>
            <a:ext cx="554600" cy="365125"/>
          </a:xfrm>
          <a:prstGeom prst="rect">
            <a:avLst/>
          </a:prstGeom>
        </p:spPr>
        <p:txBody>
          <a:bodyPr vert="horz" lIns="91440" tIns="45720" rIns="91440" bIns="45720" rtlCol="0" anchor="ctr"/>
          <a:lstStyle>
            <a:lvl1pPr algn="l">
              <a:defRPr sz="1333">
                <a:solidFill>
                  <a:schemeClr val="bg1">
                    <a:lumMod val="65000"/>
                  </a:schemeClr>
                </a:solidFill>
                <a:latin typeface="Arial Narrow"/>
                <a:cs typeface="Arial Narrow"/>
              </a:defRPr>
            </a:lvl1pPr>
          </a:lstStyle>
          <a:p>
            <a:fld id="{0FA17902-E6C7-4548-816F-3C750E8578FA}" type="slidenum">
              <a:rPr lang="en-US" smtClean="0"/>
              <a:pPr/>
              <a:t>‹#›</a:t>
            </a:fld>
            <a:endParaRPr lang="en-US"/>
          </a:p>
        </p:txBody>
      </p:sp>
    </p:spTree>
    <p:extLst>
      <p:ext uri="{BB962C8B-B14F-4D97-AF65-F5344CB8AC3E}">
        <p14:creationId xmlns:p14="http://schemas.microsoft.com/office/powerpoint/2010/main" val="4222172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ctr" defTabSz="609630" rtl="0" eaLnBrk="1" latinLnBrk="0" hangingPunct="1">
        <a:spcBef>
          <a:spcPct val="0"/>
        </a:spcBef>
        <a:buNone/>
        <a:defRPr sz="3467" kern="1200">
          <a:solidFill>
            <a:srgbClr val="3F6282"/>
          </a:solidFill>
          <a:latin typeface="Helvetica"/>
          <a:ea typeface="+mj-ea"/>
          <a:cs typeface="Helvetica"/>
        </a:defRPr>
      </a:lvl1pPr>
    </p:titleStyle>
    <p:bodyStyle>
      <a:lvl1pPr marL="457223" indent="-457223" algn="l" defTabSz="609630" rtl="0" eaLnBrk="1" latinLnBrk="0" hangingPunct="1">
        <a:spcBef>
          <a:spcPct val="20000"/>
        </a:spcBef>
        <a:buFont typeface="Arial"/>
        <a:buChar char="•"/>
        <a:defRPr sz="3200" kern="1200">
          <a:solidFill>
            <a:schemeClr val="tx1"/>
          </a:solidFill>
          <a:latin typeface="Helvetica"/>
          <a:ea typeface="+mn-ea"/>
          <a:cs typeface="Helvetica"/>
        </a:defRPr>
      </a:lvl1pPr>
      <a:lvl2pPr marL="990650" indent="-381019" algn="l" defTabSz="609630" rtl="0" eaLnBrk="1" latinLnBrk="0" hangingPunct="1">
        <a:spcBef>
          <a:spcPct val="20000"/>
        </a:spcBef>
        <a:buFont typeface="Arial"/>
        <a:buChar char="–"/>
        <a:defRPr sz="2667" kern="1200">
          <a:solidFill>
            <a:schemeClr val="tx1"/>
          </a:solidFill>
          <a:latin typeface="Helvetica"/>
          <a:ea typeface="+mn-ea"/>
          <a:cs typeface="Helvetica"/>
        </a:defRPr>
      </a:lvl2pPr>
      <a:lvl3pPr marL="1524076" indent="-304815" algn="l" defTabSz="609630" rtl="0" eaLnBrk="1" latinLnBrk="0" hangingPunct="1">
        <a:spcBef>
          <a:spcPct val="20000"/>
        </a:spcBef>
        <a:buFont typeface="Arial"/>
        <a:buChar char="•"/>
        <a:defRPr sz="3200" kern="1200">
          <a:solidFill>
            <a:schemeClr val="tx1"/>
          </a:solidFill>
          <a:latin typeface="Helvetica"/>
          <a:ea typeface="+mn-ea"/>
          <a:cs typeface="Helvetica"/>
        </a:defRPr>
      </a:lvl3pPr>
      <a:lvl4pPr marL="213370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4pPr>
      <a:lvl5pPr marL="2743337" indent="-304815" algn="l" defTabSz="609630" rtl="0" eaLnBrk="1" latinLnBrk="0" hangingPunct="1">
        <a:spcBef>
          <a:spcPct val="20000"/>
        </a:spcBef>
        <a:buFont typeface="Arial"/>
        <a:buChar char="»"/>
        <a:defRPr sz="2667" kern="1200">
          <a:solidFill>
            <a:schemeClr val="tx1"/>
          </a:solidFill>
          <a:latin typeface="Helvetica"/>
          <a:ea typeface="+mn-ea"/>
          <a:cs typeface="Helvetica"/>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oogle Shape;10;p65" descr="Google Shape;10;p65"/>
          <p:cNvPicPr>
            <a:picLocks noChangeAspect="1"/>
          </p:cNvPicPr>
          <p:nvPr/>
        </p:nvPicPr>
        <p:blipFill>
          <a:blip r:embed="rId125"/>
          <a:stretch>
            <a:fillRect/>
          </a:stretch>
        </p:blipFill>
        <p:spPr>
          <a:xfrm>
            <a:off x="0" y="0"/>
            <a:ext cx="12208933" cy="6858000"/>
          </a:xfrm>
          <a:prstGeom prst="rect">
            <a:avLst/>
          </a:prstGeom>
          <a:ln w="12700">
            <a:miter lim="400000"/>
          </a:ln>
        </p:spPr>
      </p:pic>
      <p:sp>
        <p:nvSpPr>
          <p:cNvPr id="3" name="Google Shape;16;p65"/>
          <p:cNvSpPr/>
          <p:nvPr/>
        </p:nvSpPr>
        <p:spPr>
          <a:xfrm>
            <a:off x="0" y="-3"/>
            <a:ext cx="12192000" cy="6920973"/>
          </a:xfrm>
          <a:prstGeom prst="rect">
            <a:avLst/>
          </a:prstGeom>
          <a:solidFill>
            <a:srgbClr val="F4F2F2"/>
          </a:solidFill>
          <a:ln w="12700">
            <a:miter lim="400000"/>
          </a:ln>
        </p:spPr>
        <p:txBody>
          <a:bodyPr lIns="0" tIns="0" rIns="0" bIns="0" anchor="ctr"/>
          <a:lstStyle/>
          <a:p>
            <a:pPr algn="ctr">
              <a:defRPr sz="1800">
                <a:solidFill>
                  <a:srgbClr val="FFFFFF"/>
                </a:solidFill>
                <a:latin typeface="+mj-lt"/>
                <a:ea typeface="+mj-ea"/>
                <a:cs typeface="+mj-cs"/>
                <a:sym typeface="Arial"/>
              </a:defRPr>
            </a:pPr>
            <a:endParaRPr sz="2400"/>
          </a:p>
        </p:txBody>
      </p:sp>
      <p:sp>
        <p:nvSpPr>
          <p:cNvPr id="4" name="Title Text"/>
          <p:cNvSpPr txBox="1">
            <a:spLocks noGrp="1"/>
          </p:cNvSpPr>
          <p:nvPr>
            <p:ph type="title"/>
          </p:nvPr>
        </p:nvSpPr>
        <p:spPr>
          <a:xfrm>
            <a:off x="609600" y="190500"/>
            <a:ext cx="10972800" cy="582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5" name="Body Level One…"/>
          <p:cNvSpPr txBox="1">
            <a:spLocks noGrp="1"/>
          </p:cNvSpPr>
          <p:nvPr>
            <p:ph type="body" idx="1"/>
          </p:nvPr>
        </p:nvSpPr>
        <p:spPr>
          <a:xfrm>
            <a:off x="609600" y="1174749"/>
            <a:ext cx="10972800" cy="4953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6" name="Google Shape;35;p68"/>
          <p:cNvSpPr/>
          <p:nvPr/>
        </p:nvSpPr>
        <p:spPr>
          <a:xfrm>
            <a:off x="609600" y="1093326"/>
            <a:ext cx="10972800" cy="1"/>
          </a:xfrm>
          <a:prstGeom prst="line">
            <a:avLst/>
          </a:prstGeom>
          <a:ln>
            <a:solidFill>
              <a:srgbClr val="000000"/>
            </a:solidFill>
          </a:ln>
        </p:spPr>
        <p:txBody>
          <a:bodyPr lIns="60957" tIns="60957" rIns="60957" bIns="60957"/>
          <a:lstStyle/>
          <a:p>
            <a:endParaRPr sz="2400"/>
          </a:p>
        </p:txBody>
      </p:sp>
      <p:sp>
        <p:nvSpPr>
          <p:cNvPr id="7" name="Slide Number"/>
          <p:cNvSpPr txBox="1">
            <a:spLocks noGrp="1"/>
          </p:cNvSpPr>
          <p:nvPr>
            <p:ph type="sldNum" sz="quarter" idx="2"/>
          </p:nvPr>
        </p:nvSpPr>
        <p:spPr>
          <a:xfrm>
            <a:off x="11280118" y="6245225"/>
            <a:ext cx="302283" cy="297411"/>
          </a:xfrm>
          <a:prstGeom prst="rect">
            <a:avLst/>
          </a:prstGeom>
          <a:ln w="12700">
            <a:miter lim="400000"/>
          </a:ln>
        </p:spPr>
        <p:txBody>
          <a:bodyPr wrap="none" lIns="45699" tIns="45699" rIns="45699" bIns="45699">
            <a:spAutoFit/>
          </a:bodyPr>
          <a:lstStyle>
            <a:lvl1pPr algn="r">
              <a:defRPr sz="1333">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30073466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 id="2147483754" r:id="rId58"/>
    <p:sldLayoutId id="2147483755" r:id="rId59"/>
    <p:sldLayoutId id="2147483756" r:id="rId60"/>
    <p:sldLayoutId id="2147483757" r:id="rId61"/>
    <p:sldLayoutId id="2147483758" r:id="rId62"/>
    <p:sldLayoutId id="2147483759" r:id="rId63"/>
    <p:sldLayoutId id="2147483760" r:id="rId64"/>
    <p:sldLayoutId id="2147483761" r:id="rId65"/>
    <p:sldLayoutId id="2147483762" r:id="rId66"/>
    <p:sldLayoutId id="2147483763" r:id="rId67"/>
    <p:sldLayoutId id="2147483764" r:id="rId68"/>
    <p:sldLayoutId id="2147483765" r:id="rId69"/>
    <p:sldLayoutId id="2147483766" r:id="rId70"/>
    <p:sldLayoutId id="2147483767" r:id="rId71"/>
    <p:sldLayoutId id="2147483768" r:id="rId72"/>
    <p:sldLayoutId id="2147483769" r:id="rId73"/>
    <p:sldLayoutId id="2147483770" r:id="rId74"/>
    <p:sldLayoutId id="2147483771" r:id="rId75"/>
    <p:sldLayoutId id="2147483772" r:id="rId76"/>
    <p:sldLayoutId id="2147483773" r:id="rId77"/>
    <p:sldLayoutId id="2147483774" r:id="rId78"/>
    <p:sldLayoutId id="2147483775" r:id="rId79"/>
    <p:sldLayoutId id="2147483776" r:id="rId80"/>
    <p:sldLayoutId id="2147483777" r:id="rId81"/>
    <p:sldLayoutId id="2147483778" r:id="rId82"/>
    <p:sldLayoutId id="2147483779" r:id="rId83"/>
    <p:sldLayoutId id="2147483780" r:id="rId84"/>
    <p:sldLayoutId id="2147483781" r:id="rId85"/>
    <p:sldLayoutId id="2147483782" r:id="rId86"/>
    <p:sldLayoutId id="2147483783" r:id="rId87"/>
    <p:sldLayoutId id="2147483784" r:id="rId88"/>
    <p:sldLayoutId id="2147483785" r:id="rId89"/>
    <p:sldLayoutId id="2147483786" r:id="rId90"/>
    <p:sldLayoutId id="2147483787" r:id="rId91"/>
    <p:sldLayoutId id="2147483788" r:id="rId92"/>
    <p:sldLayoutId id="2147483789" r:id="rId93"/>
    <p:sldLayoutId id="2147483790" r:id="rId94"/>
    <p:sldLayoutId id="2147483791" r:id="rId95"/>
    <p:sldLayoutId id="2147483792" r:id="rId96"/>
    <p:sldLayoutId id="2147483793" r:id="rId97"/>
    <p:sldLayoutId id="2147483794" r:id="rId98"/>
    <p:sldLayoutId id="2147483795" r:id="rId99"/>
    <p:sldLayoutId id="2147483796" r:id="rId100"/>
    <p:sldLayoutId id="2147483797" r:id="rId101"/>
    <p:sldLayoutId id="2147483798" r:id="rId102"/>
    <p:sldLayoutId id="2147483799" r:id="rId103"/>
    <p:sldLayoutId id="2147483800" r:id="rId104"/>
    <p:sldLayoutId id="2147483801" r:id="rId105"/>
    <p:sldLayoutId id="2147483802" r:id="rId106"/>
    <p:sldLayoutId id="2147483803" r:id="rId107"/>
    <p:sldLayoutId id="2147483804" r:id="rId108"/>
    <p:sldLayoutId id="2147483805" r:id="rId109"/>
    <p:sldLayoutId id="2147483806" r:id="rId110"/>
    <p:sldLayoutId id="2147483807" r:id="rId111"/>
    <p:sldLayoutId id="2147483808" r:id="rId112"/>
    <p:sldLayoutId id="2147483809" r:id="rId113"/>
    <p:sldLayoutId id="2147483810" r:id="rId114"/>
    <p:sldLayoutId id="2147483811" r:id="rId115"/>
    <p:sldLayoutId id="2147483812" r:id="rId116"/>
    <p:sldLayoutId id="2147483813" r:id="rId117"/>
    <p:sldLayoutId id="2147483814" r:id="rId118"/>
    <p:sldLayoutId id="2147483815" r:id="rId119"/>
    <p:sldLayoutId id="2147483816" r:id="rId120"/>
    <p:sldLayoutId id="2147483817" r:id="rId121"/>
    <p:sldLayoutId id="2147483818" r:id="rId122"/>
    <p:sldLayoutId id="2147483819" r:id="rId123"/>
  </p:sldLayoutIdLst>
  <p:transition spd="med"/>
  <p:txStyles>
    <p:titleStyle>
      <a:lvl1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1pPr>
      <a:lvl2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2pPr>
      <a:lvl3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3pPr>
      <a:lvl4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4pPr>
      <a:lvl5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5pPr>
      <a:lvl6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6pPr>
      <a:lvl7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7pPr>
      <a:lvl8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8pPr>
      <a:lvl9pPr marL="0" marR="0" indent="0" algn="l" defTabSz="121917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9pPr>
    </p:titleStyle>
    <p:bodyStyle>
      <a:lvl1pPr marL="609585" marR="0" indent="-45718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1pPr>
      <a:lvl2pPr marL="1284480" marR="0" indent="-522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2pPr>
      <a:lvl3pPr marL="1981150" marR="0" indent="-609585"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3pPr>
      <a:lvl4pPr marL="2712650" marR="0" indent="-731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4pPr>
      <a:lvl5pPr marL="3322234" marR="0" indent="-731499"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5pPr>
      <a:lvl6pPr marL="4012121" marR="0" indent="-773702"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6pPr>
      <a:lvl7pPr marL="4621707"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7pPr>
      <a:lvl8pPr marL="5231292"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8pPr>
      <a:lvl9pPr marL="5840877" marR="0" indent="-773703" algn="l" defTabSz="1219170" rtl="0" latinLnBrk="0">
        <a:lnSpc>
          <a:spcPct val="100000"/>
        </a:lnSpc>
        <a:spcBef>
          <a:spcPts val="267"/>
        </a:spcBef>
        <a:spcAft>
          <a:spcPts val="0"/>
        </a:spcAft>
        <a:buClr>
          <a:srgbClr val="000000"/>
        </a:buClr>
        <a:buSzPts val="2400"/>
        <a:buFont typeface="Arial"/>
        <a:buChar char="•"/>
        <a:tabLst/>
        <a:defRPr sz="3200" b="0" i="0" u="none" strike="noStrike" cap="none" spc="0" baseline="0">
          <a:solidFill>
            <a:srgbClr val="000000"/>
          </a:solidFill>
          <a:uFillTx/>
          <a:latin typeface="+mj-lt"/>
          <a:ea typeface="+mj-ea"/>
          <a:cs typeface="+mj-cs"/>
          <a:sym typeface="Arial"/>
        </a:defRPr>
      </a:lvl9pPr>
    </p:bodyStyle>
    <p:otherStyle>
      <a:lvl1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2.xml"/><Relationship Id="rId5" Type="http://schemas.openxmlformats.org/officeDocument/2006/relationships/image" Target="../media/image88.jpeg"/><Relationship Id="rId4" Type="http://schemas.openxmlformats.org/officeDocument/2006/relationships/image" Target="../media/image87.jpeg"/></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5.xml"/><Relationship Id="rId5" Type="http://schemas.openxmlformats.org/officeDocument/2006/relationships/image" Target="../media/image92.jpeg"/><Relationship Id="rId4" Type="http://schemas.openxmlformats.org/officeDocument/2006/relationships/image" Target="../media/image91.jpg"/></Relationships>
</file>

<file path=ppt/slides/_rels/slide1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sv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1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104.png"/><Relationship Id="rId4" Type="http://schemas.openxmlformats.org/officeDocument/2006/relationships/image" Target="../media/image103.sv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www.picserver.org/photo/8515/Credit-cards.html" TargetMode="Externa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g"/><Relationship Id="rId2" Type="http://schemas.openxmlformats.org/officeDocument/2006/relationships/notesSlide" Target="../notesSlides/notesSlide2.xml"/><Relationship Id="rId16" Type="http://schemas.openxmlformats.org/officeDocument/2006/relationships/hyperlink" Target="https://creativecommons.org/licenses/by-sa/3.0/" TargetMode="Externa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hyperlink" Target="https://www.thebluediamondgallery.com/handwriting/g/goal.html" TargetMode="External"/><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jp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5.sv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n a green background&#10;&#10;AI-generated content may be incorrect.">
            <a:extLst>
              <a:ext uri="{FF2B5EF4-FFF2-40B4-BE49-F238E27FC236}">
                <a16:creationId xmlns:a16="http://schemas.microsoft.com/office/drawing/2014/main" id="{AC85D135-A7EF-497B-E731-B052D12F1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261933" y="3247785"/>
            <a:ext cx="4332303" cy="3610215"/>
            <a:chOff x="0" y="0"/>
            <a:chExt cx="10146446" cy="8492344"/>
          </a:xfrm>
        </p:grpSpPr>
        <p:sp>
          <p:nvSpPr>
            <p:cNvPr id="5" name="Freeform 5"/>
            <p:cNvSpPr/>
            <p:nvPr/>
          </p:nvSpPr>
          <p:spPr>
            <a:xfrm>
              <a:off x="0" y="0"/>
              <a:ext cx="10146411" cy="8492296"/>
            </a:xfrm>
            <a:custGeom>
              <a:avLst/>
              <a:gdLst/>
              <a:ahLst/>
              <a:cxnLst/>
              <a:rect l="l" t="t" r="r" b="b"/>
              <a:pathLst>
                <a:path w="10146411" h="8492296">
                  <a:moveTo>
                    <a:pt x="0" y="0"/>
                  </a:moveTo>
                  <a:lnTo>
                    <a:pt x="10146411" y="0"/>
                  </a:lnTo>
                  <a:lnTo>
                    <a:pt x="10146411" y="8492296"/>
                  </a:lnTo>
                  <a:lnTo>
                    <a:pt x="0" y="8492296"/>
                  </a:lnTo>
                  <a:lnTo>
                    <a:pt x="0" y="0"/>
                  </a:lnTo>
                  <a:close/>
                </a:path>
              </a:pathLst>
            </a:custGeom>
            <a:blipFill>
              <a:blip r:embed="rId2"/>
              <a:stretch>
                <a:fillRect t="-24673" b="-2467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6"/>
          <p:cNvGrpSpPr/>
          <p:nvPr/>
        </p:nvGrpSpPr>
        <p:grpSpPr>
          <a:xfrm>
            <a:off x="-363602" y="-547396"/>
            <a:ext cx="3418404" cy="5028173"/>
            <a:chOff x="0" y="0"/>
            <a:chExt cx="7532022" cy="11029510"/>
          </a:xfrm>
        </p:grpSpPr>
        <p:sp>
          <p:nvSpPr>
            <p:cNvPr id="7" name="Freeform 7"/>
            <p:cNvSpPr/>
            <p:nvPr/>
          </p:nvSpPr>
          <p:spPr>
            <a:xfrm>
              <a:off x="0" y="0"/>
              <a:ext cx="7531989" cy="11029569"/>
            </a:xfrm>
            <a:custGeom>
              <a:avLst/>
              <a:gdLst/>
              <a:ahLst/>
              <a:cxnLst/>
              <a:rect l="l" t="t" r="r" b="b"/>
              <a:pathLst>
                <a:path w="7531989" h="11029569">
                  <a:moveTo>
                    <a:pt x="0" y="0"/>
                  </a:moveTo>
                  <a:lnTo>
                    <a:pt x="7531989" y="0"/>
                  </a:lnTo>
                  <a:lnTo>
                    <a:pt x="7531989" y="11029569"/>
                  </a:lnTo>
                  <a:lnTo>
                    <a:pt x="0" y="11029569"/>
                  </a:lnTo>
                  <a:lnTo>
                    <a:pt x="0" y="0"/>
                  </a:lnTo>
                  <a:close/>
                </a:path>
              </a:pathLst>
            </a:custGeom>
            <a:blipFill>
              <a:blip r:embed="rId3"/>
              <a:stretch>
                <a:fillRect t="-1200" b="-120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700123" y="3290578"/>
            <a:ext cx="4491859" cy="3524633"/>
            <a:chOff x="0" y="0"/>
            <a:chExt cx="10011010" cy="7855352"/>
          </a:xfrm>
        </p:grpSpPr>
        <p:sp>
          <p:nvSpPr>
            <p:cNvPr id="9" name="Freeform 9"/>
            <p:cNvSpPr/>
            <p:nvPr/>
          </p:nvSpPr>
          <p:spPr>
            <a:xfrm>
              <a:off x="0" y="0"/>
              <a:ext cx="10011015" cy="7855331"/>
            </a:xfrm>
            <a:custGeom>
              <a:avLst/>
              <a:gdLst/>
              <a:ahLst/>
              <a:cxnLst/>
              <a:rect l="l" t="t" r="r" b="b"/>
              <a:pathLst>
                <a:path w="10011015" h="7855331">
                  <a:moveTo>
                    <a:pt x="0" y="0"/>
                  </a:moveTo>
                  <a:lnTo>
                    <a:pt x="10011015" y="0"/>
                  </a:lnTo>
                  <a:lnTo>
                    <a:pt x="10011015" y="7855331"/>
                  </a:lnTo>
                  <a:lnTo>
                    <a:pt x="0" y="7855331"/>
                  </a:lnTo>
                  <a:lnTo>
                    <a:pt x="0" y="0"/>
                  </a:lnTo>
                  <a:close/>
                </a:path>
              </a:pathLst>
            </a:custGeom>
            <a:blipFill>
              <a:blip r:embed="rId4"/>
              <a:stretch>
                <a:fillRect l="-8241" t="-14970" r="-30787" b="-336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5647908" y="3154165"/>
            <a:ext cx="2963371" cy="3703813"/>
            <a:chOff x="0" y="0"/>
            <a:chExt cx="6764080" cy="8648158"/>
          </a:xfrm>
        </p:grpSpPr>
        <p:sp>
          <p:nvSpPr>
            <p:cNvPr id="11" name="Freeform 11"/>
            <p:cNvSpPr/>
            <p:nvPr/>
          </p:nvSpPr>
          <p:spPr>
            <a:xfrm>
              <a:off x="0" y="0"/>
              <a:ext cx="6764020" cy="8648192"/>
            </a:xfrm>
            <a:custGeom>
              <a:avLst/>
              <a:gdLst/>
              <a:ahLst/>
              <a:cxnLst/>
              <a:rect l="l" t="t" r="r" b="b"/>
              <a:pathLst>
                <a:path w="6764020" h="8648192">
                  <a:moveTo>
                    <a:pt x="0" y="0"/>
                  </a:moveTo>
                  <a:lnTo>
                    <a:pt x="6764020" y="0"/>
                  </a:lnTo>
                  <a:lnTo>
                    <a:pt x="6764020" y="8648192"/>
                  </a:lnTo>
                  <a:lnTo>
                    <a:pt x="0" y="8648192"/>
                  </a:lnTo>
                  <a:lnTo>
                    <a:pt x="0" y="0"/>
                  </a:lnTo>
                  <a:close/>
                </a:path>
              </a:pathLst>
            </a:custGeom>
            <a:blipFill>
              <a:blip r:embed="rId5"/>
              <a:stretch>
                <a:fillRect t="-56613" b="-5661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3534248"/>
            <a:ext cx="3528330" cy="3323731"/>
            <a:chOff x="0" y="0"/>
            <a:chExt cx="9617197" cy="7869108"/>
          </a:xfrm>
        </p:grpSpPr>
        <p:sp>
          <p:nvSpPr>
            <p:cNvPr id="13" name="Freeform 13"/>
            <p:cNvSpPr/>
            <p:nvPr/>
          </p:nvSpPr>
          <p:spPr>
            <a:xfrm>
              <a:off x="0" y="0"/>
              <a:ext cx="9617166" cy="7869108"/>
            </a:xfrm>
            <a:custGeom>
              <a:avLst/>
              <a:gdLst/>
              <a:ahLst/>
              <a:cxnLst/>
              <a:rect l="l" t="t" r="r" b="b"/>
              <a:pathLst>
                <a:path w="9617166" h="7869108">
                  <a:moveTo>
                    <a:pt x="0" y="0"/>
                  </a:moveTo>
                  <a:lnTo>
                    <a:pt x="9617166" y="0"/>
                  </a:lnTo>
                  <a:lnTo>
                    <a:pt x="9617166" y="7869108"/>
                  </a:lnTo>
                  <a:lnTo>
                    <a:pt x="0" y="7869108"/>
                  </a:lnTo>
                  <a:lnTo>
                    <a:pt x="0" y="0"/>
                  </a:lnTo>
                  <a:close/>
                </a:path>
              </a:pathLst>
            </a:custGeom>
            <a:blipFill>
              <a:blip r:embed="rId6"/>
              <a:stretch>
                <a:fillRect l="-48158" r="-1874" b="-2228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BF816CE1-AFC5-978E-50B9-78B1CCFDF340}"/>
              </a:ext>
            </a:extLst>
          </p:cNvPr>
          <p:cNvPicPr>
            <a:picLocks noChangeAspect="1"/>
          </p:cNvPicPr>
          <p:nvPr/>
        </p:nvPicPr>
        <p:blipFill>
          <a:blip r:embed="rId7"/>
          <a:stretch>
            <a:fillRect/>
          </a:stretch>
        </p:blipFill>
        <p:spPr>
          <a:xfrm>
            <a:off x="8169061" y="0"/>
            <a:ext cx="4022923" cy="3015853"/>
          </a:xfrm>
          <a:prstGeom prst="rect">
            <a:avLst/>
          </a:prstGeom>
        </p:spPr>
      </p:pic>
      <p:sp>
        <p:nvSpPr>
          <p:cNvPr id="3" name="TextBox 2">
            <a:extLst>
              <a:ext uri="{FF2B5EF4-FFF2-40B4-BE49-F238E27FC236}">
                <a16:creationId xmlns:a16="http://schemas.microsoft.com/office/drawing/2014/main" id="{C3B43121-9124-11E4-6AA2-B6AC84436F79}"/>
              </a:ext>
            </a:extLst>
          </p:cNvPr>
          <p:cNvSpPr txBox="1"/>
          <p:nvPr/>
        </p:nvSpPr>
        <p:spPr>
          <a:xfrm>
            <a:off x="2343105" y="1967126"/>
            <a:ext cx="5947229" cy="120032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 poder de ayudarnos a nosotros mismos y a los demás es una gran recompensa!” ¡Ésa es la diferencia entre el éxito y la importancia!</a:t>
            </a:r>
          </a:p>
          <a:p>
            <a:pPr marL="0" marR="0" lvl="0" indent="0" algn="l" defTabSz="609630" rtl="0" eaLnBrk="1" fontAlgn="auto" latinLnBrk="0" hangingPunct="1">
              <a:lnSpc>
                <a:spcPct val="100000"/>
              </a:lnSpc>
              <a:spcBef>
                <a:spcPts val="0"/>
              </a:spcBef>
              <a:spcAft>
                <a:spcPts val="0"/>
              </a:spcAft>
              <a:buClrTx/>
              <a:buSzTx/>
              <a:buFontTx/>
              <a:buNone/>
              <a:tabLst/>
              <a:defRPr/>
            </a:pPr>
            <a:r>
              <a:rPr lang="es-ES" b="1" dirty="0">
                <a:solidFill>
                  <a:prstClr val="black"/>
                </a:solidFill>
                <a:latin typeface="Helvetica" panose="020B0604020202020204" pitchFamily="34" charset="0"/>
                <a:cs typeface="Helvetica" panose="020B0604020202020204" pitchFamily="34" charset="0"/>
              </a:rPr>
              <a:t>         </a:t>
            </a:r>
            <a:r>
              <a:rPr kumimoji="0" lang="es-ES"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–Chelly Toler</a:t>
            </a:r>
            <a:endParaRPr kumimoji="0" lang="en-US"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6BB017E7-04C7-5292-6DEB-906F583F2E6C}"/>
              </a:ext>
            </a:extLst>
          </p:cNvPr>
          <p:cNvSpPr txBox="1"/>
          <p:nvPr/>
        </p:nvSpPr>
        <p:spPr>
          <a:xfrm>
            <a:off x="2847161" y="326426"/>
            <a:ext cx="6277302" cy="923330"/>
          </a:xfrm>
          <a:prstGeom prst="rect">
            <a:avLst/>
          </a:prstGeom>
          <a:noFill/>
        </p:spPr>
        <p:txBody>
          <a:bodyPr wrap="square">
            <a:spAutoFit/>
          </a:bodyPr>
          <a:lstStyle/>
          <a:p>
            <a:r>
              <a:rPr lang="es-ES" b="1" dirty="0">
                <a:latin typeface="Helvetica" panose="020B0604020202020204" pitchFamily="34" charset="0"/>
                <a:cs typeface="Helvetica" panose="020B0604020202020204" pitchFamily="34" charset="0"/>
              </a:rPr>
              <a:t>¡Nunca te limites! </a:t>
            </a:r>
          </a:p>
          <a:p>
            <a:r>
              <a:rPr lang="es-ES" b="1" dirty="0">
                <a:latin typeface="Helvetica" panose="020B0604020202020204" pitchFamily="34" charset="0"/>
                <a:cs typeface="Helvetica" panose="020B0604020202020204" pitchFamily="34" charset="0"/>
              </a:rPr>
              <a:t>Siempre parece imposible hasta que se hace. </a:t>
            </a:r>
          </a:p>
          <a:p>
            <a:r>
              <a:rPr lang="es-ES" b="1" dirty="0">
                <a:latin typeface="Helvetica" panose="020B0604020202020204" pitchFamily="34" charset="0"/>
                <a:cs typeface="Helvetica" panose="020B0604020202020204" pitchFamily="34" charset="0"/>
              </a:rPr>
              <a:t>-Nelson Mandela</a:t>
            </a:r>
            <a:endParaRPr lang="en-US" b="1" dirty="0">
              <a:latin typeface="Helvetica" panose="020B0604020202020204" pitchFamily="34" charset="0"/>
              <a:cs typeface="Helvetica"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0323271" y="-6640"/>
            <a:ext cx="1735393" cy="6831967"/>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617487" y="904408"/>
            <a:ext cx="2537714" cy="1388821"/>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5170" y="-30715"/>
            <a:ext cx="770820" cy="6888715"/>
            <a:chOff x="0" y="-29451"/>
            <a:chExt cx="812800" cy="2976105"/>
          </a:xfrm>
        </p:grpSpPr>
        <p:sp>
          <p:nvSpPr>
            <p:cNvPr id="7" name="Freeform 7"/>
            <p:cNvSpPr/>
            <p:nvPr/>
          </p:nvSpPr>
          <p:spPr>
            <a:xfrm>
              <a:off x="38986" y="-29451"/>
              <a:ext cx="612750" cy="2976105"/>
            </a:xfrm>
            <a:custGeom>
              <a:avLst/>
              <a:gdLst/>
              <a:ahLst/>
              <a:cxnLst/>
              <a:rect l="l" t="t" r="r" b="b"/>
              <a:pathLst>
                <a:path w="612750" h="2976105">
                  <a:moveTo>
                    <a:pt x="0" y="0"/>
                  </a:moveTo>
                  <a:lnTo>
                    <a:pt x="612750" y="0"/>
                  </a:lnTo>
                  <a:lnTo>
                    <a:pt x="612750" y="2976105"/>
                  </a:lnTo>
                  <a:lnTo>
                    <a:pt x="0" y="2976105"/>
                  </a:lnTo>
                  <a:close/>
                </a:path>
              </a:pathLst>
            </a:custGeom>
            <a:solidFill>
              <a:srgbClr val="1C573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18515" y="2775748"/>
            <a:ext cx="73491" cy="1879331"/>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812800" cy="831850"/>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9700" y="607039"/>
            <a:ext cx="1455706" cy="1289843"/>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13"/>
          <p:cNvSpPr/>
          <p:nvPr/>
        </p:nvSpPr>
        <p:spPr>
          <a:xfrm>
            <a:off x="9356333" y="3204242"/>
            <a:ext cx="2855944" cy="3686290"/>
          </a:xfrm>
          <a:custGeom>
            <a:avLst/>
            <a:gdLst/>
            <a:ahLst/>
            <a:cxnLst/>
            <a:rect l="l" t="t" r="r" b="b"/>
            <a:pathLst>
              <a:path w="3892185" h="5001843">
                <a:moveTo>
                  <a:pt x="0" y="0"/>
                </a:moveTo>
                <a:lnTo>
                  <a:pt x="3892185" y="0"/>
                </a:lnTo>
                <a:lnTo>
                  <a:pt x="3892185" y="5001843"/>
                </a:lnTo>
                <a:lnTo>
                  <a:pt x="0" y="5001843"/>
                </a:lnTo>
                <a:lnTo>
                  <a:pt x="0" y="0"/>
                </a:lnTo>
                <a:close/>
              </a:path>
            </a:pathLst>
          </a:custGeom>
          <a:blipFill>
            <a:blip r:embed="rId6"/>
            <a:stretch>
              <a:fillRect l="-44020" r="-4874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4"/>
          <p:cNvGraphicFramePr>
            <a:graphicFrameLocks noGrp="1"/>
          </p:cNvGraphicFramePr>
          <p:nvPr>
            <p:extLst>
              <p:ext uri="{D42A27DB-BD31-4B8C-83A1-F6EECF244321}">
                <p14:modId xmlns:p14="http://schemas.microsoft.com/office/powerpoint/2010/main" val="2514124769"/>
              </p:ext>
            </p:extLst>
          </p:nvPr>
        </p:nvGraphicFramePr>
        <p:xfrm>
          <a:off x="653031" y="822422"/>
          <a:ext cx="2594790" cy="6053371"/>
        </p:xfrm>
        <a:graphic>
          <a:graphicData uri="http://schemas.openxmlformats.org/drawingml/2006/table">
            <a:tbl>
              <a:tblPr/>
              <a:tblGrid>
                <a:gridCol w="2594790">
                  <a:extLst>
                    <a:ext uri="{9D8B030D-6E8A-4147-A177-3AD203B41FA5}">
                      <a16:colId xmlns:a16="http://schemas.microsoft.com/office/drawing/2014/main" val="20000"/>
                    </a:ext>
                  </a:extLst>
                </a:gridCol>
              </a:tblGrid>
              <a:tr h="643022">
                <a:tc>
                  <a:txBody>
                    <a:bodyPr/>
                    <a:lstStyle/>
                    <a:p>
                      <a:pPr algn="ctr">
                        <a:lnSpc>
                          <a:spcPts val="4320"/>
                        </a:lnSpc>
                        <a:defRPr/>
                      </a:pPr>
                      <a:r>
                        <a:rPr lang="en-US" sz="2400">
                          <a:solidFill>
                            <a:srgbClr val="DBBC49"/>
                          </a:solidFill>
                          <a:latin typeface="Helvetica Bold"/>
                        </a:rPr>
                        <a:t>Solution</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937">
                <a:tc>
                  <a:txBody>
                    <a:bodyPr/>
                    <a:lstStyle/>
                    <a:p>
                      <a:pPr algn="ctr">
                        <a:lnSpc>
                          <a:spcPts val="4500"/>
                        </a:lnSpc>
                        <a:defRPr/>
                      </a:pPr>
                      <a:r>
                        <a:rPr lang="en-US" sz="1800" b="1" dirty="0" err="1">
                          <a:solidFill>
                            <a:srgbClr val="002060"/>
                          </a:solidFill>
                          <a:latin typeface="Helvetica" panose="020B0604020202020204" pitchFamily="34" charset="0"/>
                          <a:cs typeface="Helvetica" panose="020B0604020202020204" pitchFamily="34" charset="0"/>
                        </a:rPr>
                        <a:t>Protección</a:t>
                      </a:r>
                      <a:r>
                        <a:rPr lang="en-US" sz="1800" b="1" dirty="0">
                          <a:solidFill>
                            <a:srgbClr val="002060"/>
                          </a:solidFill>
                          <a:latin typeface="Helvetica" panose="020B0604020202020204" pitchFamily="34" charset="0"/>
                          <a:cs typeface="Helvetica" panose="020B0604020202020204" pitchFamily="34" charset="0"/>
                        </a:rPr>
                        <a:t> de la </a:t>
                      </a:r>
                      <a:r>
                        <a:rPr lang="en-US" sz="1800" b="1" dirty="0" err="1">
                          <a:solidFill>
                            <a:srgbClr val="002060"/>
                          </a:solidFill>
                          <a:latin typeface="Helvetica" panose="020B0604020202020204" pitchFamily="34" charset="0"/>
                          <a:cs typeface="Helvetica" panose="020B0604020202020204" pitchFamily="34" charset="0"/>
                        </a:rPr>
                        <a:t>vida</a:t>
                      </a:r>
                      <a:endParaRPr lang="en-US" sz="1800" b="1" dirty="0">
                        <a:solidFill>
                          <a:srgbClr val="002060"/>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8094">
                <a:tc>
                  <a:txBody>
                    <a:bodyPr/>
                    <a:lstStyle/>
                    <a:p>
                      <a:pPr algn="ctr">
                        <a:lnSpc>
                          <a:spcPts val="4500"/>
                        </a:lnSpc>
                        <a:defRPr/>
                      </a:pPr>
                      <a:r>
                        <a:rPr lang="en-US" sz="2000" b="1" dirty="0">
                          <a:solidFill>
                            <a:srgbClr val="073763"/>
                          </a:solidFill>
                          <a:latin typeface="Helvetica Bold"/>
                        </a:rPr>
                        <a:t>Seguro de auto</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958">
                <a:tc>
                  <a:txBody>
                    <a:bodyPr/>
                    <a:lstStyle/>
                    <a:p>
                      <a:pPr algn="ctr">
                        <a:lnSpc>
                          <a:spcPts val="4500"/>
                        </a:lnSpc>
                        <a:defRPr/>
                      </a:pPr>
                      <a:r>
                        <a:rPr lang="en-US" sz="2000" b="1" dirty="0">
                          <a:solidFill>
                            <a:srgbClr val="073763"/>
                          </a:solidFill>
                          <a:latin typeface="Helvetica Bold"/>
                        </a:rPr>
                        <a:t>Seguro de casa</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lgn="ctr">
                        <a:lnSpc>
                          <a:spcPts val="4500"/>
                        </a:lnSpc>
                        <a:defRPr/>
                      </a:pPr>
                      <a:r>
                        <a:rPr lang="en-US" sz="2000" b="1" dirty="0" err="1">
                          <a:solidFill>
                            <a:srgbClr val="002060"/>
                          </a:solidFill>
                          <a:latin typeface="Helvetica" panose="020B0604020202020204" pitchFamily="34" charset="0"/>
                          <a:cs typeface="Helvetica" panose="020B0604020202020204" pitchFamily="34" charset="0"/>
                        </a:rPr>
                        <a:t>Servicios</a:t>
                      </a:r>
                      <a:r>
                        <a:rPr lang="en-US" sz="2000" b="1" dirty="0">
                          <a:solidFill>
                            <a:srgbClr val="002060"/>
                          </a:solidFill>
                          <a:latin typeface="Helvetica" panose="020B0604020202020204" pitchFamily="34" charset="0"/>
                          <a:cs typeface="Helvetica" panose="020B0604020202020204" pitchFamily="34" charset="0"/>
                        </a:rPr>
                        <a:t> </a:t>
                      </a:r>
                      <a:r>
                        <a:rPr lang="en-US" sz="2000" b="1" dirty="0" err="1">
                          <a:solidFill>
                            <a:srgbClr val="002060"/>
                          </a:solidFill>
                          <a:latin typeface="Helvetica" panose="020B0604020202020204" pitchFamily="34" charset="0"/>
                          <a:cs typeface="Helvetica" panose="020B0604020202020204" pitchFamily="34" charset="0"/>
                        </a:rPr>
                        <a:t>legales</a:t>
                      </a:r>
                      <a:endParaRPr lang="en-US" sz="2000" b="1" dirty="0">
                        <a:solidFill>
                          <a:srgbClr val="002060"/>
                        </a:solidFill>
                        <a:latin typeface="Helvetica" panose="020B0604020202020204" pitchFamily="34" charset="0"/>
                        <a:cs typeface="Helvetica" panose="020B0604020202020204" pitchFamily="34" charset="0"/>
                      </a:endParaRP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957">
                <a:tc>
                  <a:txBody>
                    <a:bodyPr/>
                    <a:lstStyle/>
                    <a:p>
                      <a:pPr algn="ctr">
                        <a:lnSpc>
                          <a:spcPts val="4500"/>
                        </a:lnSpc>
                        <a:defRPr/>
                      </a:pPr>
                      <a:r>
                        <a:rPr lang="es-ES" sz="2000" b="1" dirty="0">
                          <a:solidFill>
                            <a:srgbClr val="073763"/>
                          </a:solidFill>
                          <a:latin typeface="Helvetica Bold"/>
                        </a:rPr>
                        <a:t>Defensa identidad</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2958">
                <a:tc>
                  <a:txBody>
                    <a:bodyPr/>
                    <a:lstStyle/>
                    <a:p>
                      <a:pPr algn="ctr">
                        <a:lnSpc>
                          <a:spcPts val="4500"/>
                        </a:lnSpc>
                        <a:defRPr/>
                      </a:pPr>
                      <a:r>
                        <a:rPr lang="en-US" sz="2000" b="1" dirty="0">
                          <a:solidFill>
                            <a:srgbClr val="073763"/>
                          </a:solidFill>
                          <a:latin typeface="Helvetica Bold"/>
                        </a:rPr>
                        <a:t>Vivint</a:t>
                      </a:r>
                      <a:endParaRPr lang="en-US" sz="2000" b="1"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83231">
                <a:tc>
                  <a:txBody>
                    <a:bodyPr/>
                    <a:lstStyle/>
                    <a:p>
                      <a:pPr algn="ctr">
                        <a:lnSpc>
                          <a:spcPts val="4500"/>
                        </a:lnSpc>
                        <a:defRPr/>
                      </a:pPr>
                      <a:r>
                        <a:rPr lang="en-US" sz="2000" b="1" dirty="0" err="1">
                          <a:solidFill>
                            <a:srgbClr val="002060"/>
                          </a:solidFill>
                          <a:latin typeface="Helvetica" panose="020B0604020202020204" pitchFamily="34" charset="0"/>
                          <a:cs typeface="Helvetica" panose="020B0604020202020204" pitchFamily="34" charset="0"/>
                        </a:rPr>
                        <a:t>Inversiones</a:t>
                      </a:r>
                      <a:r>
                        <a:rPr lang="en-US" sz="2000" b="1" dirty="0">
                          <a:solidFill>
                            <a:srgbClr val="002060"/>
                          </a:solidFill>
                          <a:latin typeface="Helvetica" panose="020B0604020202020204" pitchFamily="34" charset="0"/>
                          <a:cs typeface="Helvetica" panose="020B0604020202020204" pitchFamily="34" charset="0"/>
                        </a:rPr>
                        <a:t> (100k)</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65065">
                <a:tc>
                  <a:txBody>
                    <a:bodyPr/>
                    <a:lstStyle/>
                    <a:p>
                      <a:pPr algn="ctr">
                        <a:lnSpc>
                          <a:spcPts val="4500"/>
                        </a:lnSpc>
                        <a:defRPr/>
                      </a:pPr>
                      <a:r>
                        <a:rPr lang="en-US" sz="2000" dirty="0">
                          <a:solidFill>
                            <a:srgbClr val="073763"/>
                          </a:solidFill>
                          <a:latin typeface="Helvetica Bold"/>
                        </a:rPr>
                        <a:t>Total</a:t>
                      </a:r>
                      <a:endParaRPr lang="en-US" sz="20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Table 15"/>
          <p:cNvGraphicFramePr>
            <a:graphicFrameLocks noGrp="1"/>
          </p:cNvGraphicFramePr>
          <p:nvPr/>
        </p:nvGraphicFramePr>
        <p:xfrm>
          <a:off x="3262082" y="822422"/>
          <a:ext cx="2018738" cy="5348718"/>
        </p:xfrm>
        <a:graphic>
          <a:graphicData uri="http://schemas.openxmlformats.org/drawingml/2006/table">
            <a:tbl>
              <a:tblPr/>
              <a:tblGrid>
                <a:gridCol w="2018738">
                  <a:extLst>
                    <a:ext uri="{9D8B030D-6E8A-4147-A177-3AD203B41FA5}">
                      <a16:colId xmlns:a16="http://schemas.microsoft.com/office/drawing/2014/main" val="20000"/>
                    </a:ext>
                  </a:extLst>
                </a:gridCol>
              </a:tblGrid>
              <a:tr h="596147">
                <a:tc>
                  <a:txBody>
                    <a:bodyPr/>
                    <a:lstStyle/>
                    <a:p>
                      <a:pPr algn="ctr">
                        <a:lnSpc>
                          <a:spcPts val="4320"/>
                        </a:lnSpc>
                        <a:defRPr/>
                      </a:pPr>
                      <a:r>
                        <a:rPr lang="en-US" sz="2400">
                          <a:solidFill>
                            <a:srgbClr val="DBBC49"/>
                          </a:solidFill>
                          <a:latin typeface="Helvetica Bold"/>
                        </a:rPr>
                        <a:t>Agent-Rep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6583">
                <a:tc>
                  <a:txBody>
                    <a:bodyPr/>
                    <a:lstStyle/>
                    <a:p>
                      <a:pPr algn="ctr">
                        <a:lnSpc>
                          <a:spcPts val="4500"/>
                        </a:lnSpc>
                        <a:defRPr/>
                      </a:pPr>
                      <a:r>
                        <a:rPr lang="en-US" sz="2500">
                          <a:solidFill>
                            <a:srgbClr val="073763"/>
                          </a:solidFill>
                          <a:latin typeface="Helvetica Bold"/>
                        </a:rPr>
                        <a:t>$180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3">
                <a:tc>
                  <a:txBody>
                    <a:bodyPr/>
                    <a:lstStyle/>
                    <a:p>
                      <a:pPr algn="ctr">
                        <a:lnSpc>
                          <a:spcPts val="4500"/>
                        </a:lnSpc>
                        <a:defRPr/>
                      </a:pPr>
                      <a:r>
                        <a:rPr lang="en-US" sz="2500">
                          <a:solidFill>
                            <a:srgbClr val="073763"/>
                          </a:solidFill>
                          <a:latin typeface="Helvetica Bold"/>
                        </a:rPr>
                        <a:t>$95</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6583">
                <a:tc>
                  <a:txBody>
                    <a:bodyPr/>
                    <a:lstStyle/>
                    <a:p>
                      <a:pPr algn="ctr">
                        <a:lnSpc>
                          <a:spcPts val="4500"/>
                        </a:lnSpc>
                        <a:defRPr/>
                      </a:pPr>
                      <a:r>
                        <a:rPr lang="en-US" sz="2500">
                          <a:solidFill>
                            <a:srgbClr val="073763"/>
                          </a:solidFill>
                          <a:latin typeface="Helvetica Bold"/>
                        </a:rPr>
                        <a:t>$50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3">
                <a:tc>
                  <a:txBody>
                    <a:bodyPr/>
                    <a:lstStyle/>
                    <a:p>
                      <a:pPr algn="ctr">
                        <a:lnSpc>
                          <a:spcPts val="4500"/>
                        </a:lnSpc>
                        <a:defRPr/>
                      </a:pPr>
                      <a:r>
                        <a:rPr lang="en-US" sz="2500" dirty="0">
                          <a:solidFill>
                            <a:srgbClr val="073763"/>
                          </a:solidFill>
                          <a:latin typeface="Helvetica Bold"/>
                        </a:rPr>
                        <a:t>$39</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6583">
                <a:tc>
                  <a:txBody>
                    <a:bodyPr/>
                    <a:lstStyle/>
                    <a:p>
                      <a:pPr algn="ctr">
                        <a:lnSpc>
                          <a:spcPts val="4500"/>
                        </a:lnSpc>
                        <a:defRPr/>
                      </a:pPr>
                      <a:r>
                        <a:rPr lang="en-US" sz="2500" dirty="0">
                          <a:solidFill>
                            <a:srgbClr val="073763"/>
                          </a:solidFill>
                          <a:latin typeface="Helvetica Bold"/>
                        </a:rPr>
                        <a:t>$50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6583">
                <a:tc>
                  <a:txBody>
                    <a:bodyPr/>
                    <a:lstStyle/>
                    <a:p>
                      <a:pPr algn="ctr">
                        <a:lnSpc>
                          <a:spcPts val="4500"/>
                        </a:lnSpc>
                        <a:defRPr/>
                      </a:pPr>
                      <a:r>
                        <a:rPr lang="en-US" sz="2500" dirty="0">
                          <a:solidFill>
                            <a:srgbClr val="073763"/>
                          </a:solidFill>
                          <a:latin typeface="Helvetica Bold"/>
                        </a:rPr>
                        <a:t>$200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499"/>
                        </a:lnSpc>
                        <a:defRPr/>
                      </a:pPr>
                      <a:r>
                        <a:rPr lang="en-US" sz="2500" dirty="0">
                          <a:solidFill>
                            <a:srgbClr val="002060"/>
                          </a:solidFill>
                          <a:latin typeface="Helvetica" panose="020B0604020202020204" pitchFamily="34" charset="0"/>
                          <a:cs typeface="Helvetica" panose="020B0604020202020204" pitchFamily="34" charset="0"/>
                        </a:rPr>
                        <a:t>$1,725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6" name="Table 16"/>
          <p:cNvGraphicFramePr>
            <a:graphicFrameLocks noGrp="1"/>
          </p:cNvGraphicFramePr>
          <p:nvPr/>
        </p:nvGraphicFramePr>
        <p:xfrm>
          <a:off x="5287216" y="822422"/>
          <a:ext cx="2106374" cy="5368106"/>
        </p:xfrm>
        <a:graphic>
          <a:graphicData uri="http://schemas.openxmlformats.org/drawingml/2006/table">
            <a:tbl>
              <a:tblPr/>
              <a:tblGrid>
                <a:gridCol w="2106374">
                  <a:extLst>
                    <a:ext uri="{9D8B030D-6E8A-4147-A177-3AD203B41FA5}">
                      <a16:colId xmlns:a16="http://schemas.microsoft.com/office/drawing/2014/main" val="20000"/>
                    </a:ext>
                  </a:extLst>
                </a:gridCol>
              </a:tblGrid>
              <a:tr h="653596">
                <a:tc>
                  <a:txBody>
                    <a:bodyPr/>
                    <a:lstStyle/>
                    <a:p>
                      <a:pPr algn="ctr">
                        <a:lnSpc>
                          <a:spcPts val="4320"/>
                        </a:lnSpc>
                        <a:defRPr/>
                      </a:pPr>
                      <a:r>
                        <a:rPr lang="en-US" sz="2400" dirty="0">
                          <a:solidFill>
                            <a:srgbClr val="DBBC49"/>
                          </a:solidFill>
                          <a:latin typeface="Helvetica Bold"/>
                        </a:rPr>
                        <a:t>District</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6001">
                <a:tc>
                  <a:txBody>
                    <a:bodyPr/>
                    <a:lstStyle/>
                    <a:p>
                      <a:pPr algn="ctr">
                        <a:lnSpc>
                          <a:spcPts val="4500"/>
                        </a:lnSpc>
                        <a:defRPr/>
                      </a:pPr>
                      <a:r>
                        <a:rPr lang="en-US" sz="2500" dirty="0">
                          <a:solidFill>
                            <a:srgbClr val="073763"/>
                          </a:solidFill>
                          <a:latin typeface="Helvetica Bold"/>
                        </a:rPr>
                        <a:t>$360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6001">
                <a:tc>
                  <a:txBody>
                    <a:bodyPr/>
                    <a:lstStyle/>
                    <a:p>
                      <a:pPr algn="ctr">
                        <a:lnSpc>
                          <a:spcPts val="4500"/>
                        </a:lnSpc>
                        <a:defRPr/>
                      </a:pPr>
                      <a:r>
                        <a:rPr lang="en-US" sz="2500">
                          <a:solidFill>
                            <a:srgbClr val="073763"/>
                          </a:solidFill>
                          <a:latin typeface="Helvetica Bold"/>
                        </a:rPr>
                        <a:t>$99</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5193">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6001">
                <a:tc>
                  <a:txBody>
                    <a:bodyPr/>
                    <a:lstStyle/>
                    <a:p>
                      <a:pPr algn="ctr">
                        <a:lnSpc>
                          <a:spcPts val="4500"/>
                        </a:lnSpc>
                        <a:defRPr/>
                      </a:pPr>
                      <a:r>
                        <a:rPr lang="en-US" sz="2500">
                          <a:solidFill>
                            <a:srgbClr val="073763"/>
                          </a:solidFill>
                          <a:latin typeface="Helvetica Bold"/>
                        </a:rPr>
                        <a:t>$62</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8015">
                <a:tc>
                  <a:txBody>
                    <a:bodyPr/>
                    <a:lstStyle/>
                    <a:p>
                      <a:pPr algn="ctr">
                        <a:lnSpc>
                          <a:spcPts val="4500"/>
                        </a:lnSpc>
                        <a:defRPr/>
                      </a:pPr>
                      <a:r>
                        <a:rPr lang="en-US" sz="2500" dirty="0">
                          <a:solidFill>
                            <a:srgbClr val="073763"/>
                          </a:solidFill>
                          <a:latin typeface="Helvetica Bold"/>
                        </a:rPr>
                        <a:t>$80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5744">
                <a:tc>
                  <a:txBody>
                    <a:bodyPr/>
                    <a:lstStyle/>
                    <a:p>
                      <a:pPr algn="ctr">
                        <a:lnSpc>
                          <a:spcPts val="4500"/>
                        </a:lnSpc>
                        <a:defRPr/>
                      </a:pPr>
                      <a:r>
                        <a:rPr lang="en-US" sz="2500">
                          <a:solidFill>
                            <a:srgbClr val="073763"/>
                          </a:solidFill>
                          <a:latin typeface="Helvetica Bold"/>
                        </a:rPr>
                        <a:t>$200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lnSpc>
                          <a:spcPts val="4500"/>
                        </a:lnSpc>
                        <a:defRPr/>
                      </a:pPr>
                      <a:r>
                        <a:rPr lang="en-US" sz="2500" dirty="0">
                          <a:solidFill>
                            <a:srgbClr val="002060"/>
                          </a:solidFill>
                          <a:latin typeface="Helvetica" panose="020B0604020202020204" pitchFamily="34" charset="0"/>
                          <a:cs typeface="Helvetica" panose="020B0604020202020204" pitchFamily="34" charset="0"/>
                        </a:rPr>
                        <a:t>$2,012.50</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7" name="Table 17"/>
          <p:cNvGraphicFramePr>
            <a:graphicFrameLocks noGrp="1"/>
          </p:cNvGraphicFramePr>
          <p:nvPr/>
        </p:nvGraphicFramePr>
        <p:xfrm>
          <a:off x="7405501" y="822422"/>
          <a:ext cx="1868935" cy="5372895"/>
        </p:xfrm>
        <a:graphic>
          <a:graphicData uri="http://schemas.openxmlformats.org/drawingml/2006/table">
            <a:tbl>
              <a:tblPr/>
              <a:tblGrid>
                <a:gridCol w="1868935">
                  <a:extLst>
                    <a:ext uri="{9D8B030D-6E8A-4147-A177-3AD203B41FA5}">
                      <a16:colId xmlns:a16="http://schemas.microsoft.com/office/drawing/2014/main" val="20000"/>
                    </a:ext>
                  </a:extLst>
                </a:gridCol>
              </a:tblGrid>
              <a:tr h="650379">
                <a:tc>
                  <a:txBody>
                    <a:bodyPr/>
                    <a:lstStyle/>
                    <a:p>
                      <a:pPr algn="ctr">
                        <a:lnSpc>
                          <a:spcPts val="4320"/>
                        </a:lnSpc>
                        <a:defRPr/>
                      </a:pPr>
                      <a:r>
                        <a:rPr lang="en-US" sz="2400">
                          <a:solidFill>
                            <a:srgbClr val="DBBC49"/>
                          </a:solidFill>
                          <a:latin typeface="Helvetica Bold"/>
                        </a:rPr>
                        <a:t>RVP</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2673">
                <a:tc>
                  <a:txBody>
                    <a:bodyPr/>
                    <a:lstStyle/>
                    <a:p>
                      <a:pPr algn="ctr">
                        <a:lnSpc>
                          <a:spcPts val="4500"/>
                        </a:lnSpc>
                        <a:defRPr/>
                      </a:pPr>
                      <a:r>
                        <a:rPr lang="en-US" sz="2500" dirty="0">
                          <a:solidFill>
                            <a:srgbClr val="073763"/>
                          </a:solidFill>
                          <a:latin typeface="Helvetica Bold"/>
                        </a:rPr>
                        <a:t>$798</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72673">
                <a:tc>
                  <a:txBody>
                    <a:bodyPr/>
                    <a:lstStyle/>
                    <a:p>
                      <a:pPr algn="ctr">
                        <a:lnSpc>
                          <a:spcPts val="4500"/>
                        </a:lnSpc>
                        <a:defRPr/>
                      </a:pPr>
                      <a:r>
                        <a:rPr lang="en-US" sz="2500">
                          <a:solidFill>
                            <a:srgbClr val="073763"/>
                          </a:solidFill>
                          <a:latin typeface="Helvetica Bold"/>
                        </a:rPr>
                        <a:t>$112.50</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2673">
                <a:tc>
                  <a:txBody>
                    <a:bodyPr/>
                    <a:lstStyle/>
                    <a:p>
                      <a:pPr algn="ctr">
                        <a:lnSpc>
                          <a:spcPts val="4500"/>
                        </a:lnSpc>
                        <a:defRPr/>
                      </a:pPr>
                      <a:r>
                        <a:rPr lang="en-US" sz="2500" dirty="0">
                          <a:solidFill>
                            <a:srgbClr val="073763"/>
                          </a:solidFill>
                          <a:latin typeface="Helvetica Bold"/>
                        </a:rPr>
                        <a:t>$125</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673">
                <a:tc>
                  <a:txBody>
                    <a:bodyPr/>
                    <a:lstStyle/>
                    <a:p>
                      <a:pPr algn="ctr">
                        <a:lnSpc>
                          <a:spcPts val="4500"/>
                        </a:lnSpc>
                        <a:defRPr/>
                      </a:pPr>
                      <a:r>
                        <a:rPr lang="en-US" sz="2500">
                          <a:solidFill>
                            <a:srgbClr val="073763"/>
                          </a:solidFill>
                          <a:latin typeface="Helvetica Bold"/>
                        </a:rPr>
                        <a:t>$98</a:t>
                      </a:r>
                      <a:endParaRPr lang="en-US" sz="70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1871">
                <a:tc>
                  <a:txBody>
                    <a:bodyPr/>
                    <a:lstStyle/>
                    <a:p>
                      <a:pPr algn="ctr">
                        <a:lnSpc>
                          <a:spcPts val="4500"/>
                        </a:lnSpc>
                        <a:defRPr/>
                      </a:pPr>
                      <a:r>
                        <a:rPr lang="en-US" sz="2500" dirty="0">
                          <a:solidFill>
                            <a:srgbClr val="073763"/>
                          </a:solidFill>
                          <a:latin typeface="Helvetica Bold"/>
                        </a:rPr>
                        <a:t>$60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6996">
                <a:tc>
                  <a:txBody>
                    <a:bodyPr/>
                    <a:lstStyle/>
                    <a:p>
                      <a:pPr algn="ctr">
                        <a:lnSpc>
                          <a:spcPts val="4500"/>
                        </a:lnSpc>
                        <a:defRPr/>
                      </a:pPr>
                      <a:r>
                        <a:rPr lang="en-US" sz="2500" dirty="0">
                          <a:solidFill>
                            <a:srgbClr val="073763"/>
                          </a:solidFill>
                          <a:latin typeface="Helvetica Bold"/>
                        </a:rPr>
                        <a:t>$300</a:t>
                      </a:r>
                      <a:endParaRPr lang="en-US" sz="700" dirty="0"/>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67450">
                <a:tc>
                  <a:txBody>
                    <a:bodyPr/>
                    <a:lstStyle/>
                    <a:p>
                      <a:pPr algn="ctr">
                        <a:lnSpc>
                          <a:spcPts val="4488"/>
                        </a:lnSpc>
                        <a:defRPr/>
                      </a:pPr>
                      <a:r>
                        <a:rPr lang="en-US" sz="2500" dirty="0">
                          <a:solidFill>
                            <a:srgbClr val="002060"/>
                          </a:solidFill>
                          <a:latin typeface="Helvetica" panose="020B0604020202020204" pitchFamily="34" charset="0"/>
                          <a:cs typeface="Helvetica" panose="020B0604020202020204" pitchFamily="34" charset="0"/>
                        </a:rPr>
                        <a:t>$3,565</a:t>
                      </a:r>
                    </a:p>
                  </a:txBody>
                  <a:tcPr marL="81267" marR="81267" marT="81267" marB="8126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Freeform 18"/>
          <p:cNvSpPr/>
          <p:nvPr/>
        </p:nvSpPr>
        <p:spPr>
          <a:xfrm>
            <a:off x="10240943" y="-58567"/>
            <a:ext cx="2146365" cy="1517729"/>
          </a:xfrm>
          <a:custGeom>
            <a:avLst/>
            <a:gdLst/>
            <a:ahLst/>
            <a:cxnLst/>
            <a:rect l="l" t="t" r="r" b="b"/>
            <a:pathLst>
              <a:path w="3219548" h="2276593">
                <a:moveTo>
                  <a:pt x="0" y="0"/>
                </a:moveTo>
                <a:lnTo>
                  <a:pt x="3219549" y="0"/>
                </a:lnTo>
                <a:lnTo>
                  <a:pt x="3219549" y="2276592"/>
                </a:lnTo>
                <a:lnTo>
                  <a:pt x="0" y="227659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4977916" y="277144"/>
            <a:ext cx="5975793" cy="348942"/>
          </a:xfrm>
          <a:prstGeom prst="rect">
            <a:avLst/>
          </a:prstGeom>
        </p:spPr>
        <p:txBody>
          <a:bodyPr lIns="0" tIns="0" rIns="0" bIns="0" rtlCol="0" anchor="t">
            <a:spAutoFit/>
          </a:bodyPr>
          <a:lstStyle/>
          <a:p>
            <a:pPr marL="0" marR="0" lvl="0" indent="0" algn="l"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BC49"/>
                </a:solidFill>
                <a:effectLst/>
                <a:uLnTx/>
                <a:uFillTx/>
                <a:latin typeface="Arial"/>
                <a:ea typeface="+mn-ea"/>
                <a:cs typeface="+mn-cs"/>
              </a:rPr>
              <a:t>       </a:t>
            </a:r>
          </a:p>
        </p:txBody>
      </p:sp>
      <p:sp>
        <p:nvSpPr>
          <p:cNvPr id="21" name="TextBox 21"/>
          <p:cNvSpPr txBox="1"/>
          <p:nvPr/>
        </p:nvSpPr>
        <p:spPr>
          <a:xfrm>
            <a:off x="10201639" y="2242153"/>
            <a:ext cx="1868936" cy="1066125"/>
          </a:xfrm>
          <a:prstGeom prst="rect">
            <a:avLst/>
          </a:prstGeom>
        </p:spPr>
        <p:txBody>
          <a:bodyPr wrap="square" lIns="0" tIns="0" rIns="0" bIns="0" rtlCol="0" anchor="t">
            <a:spAutoFit/>
          </a:bodyPr>
          <a:lstStyle/>
          <a:p>
            <a:pPr marL="0" marR="0" lvl="0" indent="0" algn="ctr" defTabSz="609630" rtl="0" eaLnBrk="1" fontAlgn="auto" latinLnBrk="0" hangingPunct="1">
              <a:lnSpc>
                <a:spcPts val="2156"/>
              </a:lnSpc>
              <a:spcBef>
                <a:spcPts val="0"/>
              </a:spcBef>
              <a:spcAft>
                <a:spcPts val="0"/>
              </a:spcAft>
              <a:buClrTx/>
              <a:buSzTx/>
              <a:buFontTx/>
              <a:buNone/>
              <a:tabLst/>
              <a:defRPr/>
            </a:pPr>
            <a:r>
              <a:rPr kumimoji="0" lang="en-US" sz="154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rocchi"/>
                <a:ea typeface="+mn-ea"/>
                <a:cs typeface="+mn-cs"/>
              </a:rPr>
              <a:t>Will you </a:t>
            </a:r>
          </a:p>
          <a:p>
            <a:pPr marL="0" marR="0" lvl="0" indent="0" algn="ctr" defTabSz="609630" rtl="0" eaLnBrk="1" fontAlgn="auto" latinLnBrk="0" hangingPunct="1">
              <a:lnSpc>
                <a:spcPts val="3115"/>
              </a:lnSpc>
              <a:spcBef>
                <a:spcPts val="0"/>
              </a:spcBef>
              <a:spcAft>
                <a:spcPts val="0"/>
              </a:spcAft>
              <a:buClrTx/>
              <a:buSzTx/>
              <a:buFontTx/>
              <a:buNone/>
              <a:tabLst/>
              <a:defRPr/>
            </a:pPr>
            <a:r>
              <a:rPr kumimoji="0" lang="en-US" sz="2225"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chivo Black"/>
                <a:ea typeface="+mn-ea"/>
                <a:cs typeface="+mn-cs"/>
              </a:rPr>
              <a:t>answer the call?</a:t>
            </a:r>
          </a:p>
        </p:txBody>
      </p:sp>
      <p:sp>
        <p:nvSpPr>
          <p:cNvPr id="22" name="TextBox 22"/>
          <p:cNvSpPr txBox="1"/>
          <p:nvPr/>
        </p:nvSpPr>
        <p:spPr>
          <a:xfrm>
            <a:off x="3604032" y="6331534"/>
            <a:ext cx="1334839"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$2,339</a:t>
            </a:r>
          </a:p>
        </p:txBody>
      </p:sp>
      <p:sp>
        <p:nvSpPr>
          <p:cNvPr id="23" name="TextBox 23"/>
          <p:cNvSpPr txBox="1"/>
          <p:nvPr/>
        </p:nvSpPr>
        <p:spPr>
          <a:xfrm>
            <a:off x="5564100" y="6331534"/>
            <a:ext cx="1642864"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$2,893.50</a:t>
            </a:r>
          </a:p>
        </p:txBody>
      </p:sp>
      <p:sp>
        <p:nvSpPr>
          <p:cNvPr id="24" name="TextBox 24"/>
          <p:cNvSpPr txBox="1"/>
          <p:nvPr/>
        </p:nvSpPr>
        <p:spPr>
          <a:xfrm>
            <a:off x="7559856" y="6331534"/>
            <a:ext cx="1642864" cy="479298"/>
          </a:xfrm>
          <a:prstGeom prst="rect">
            <a:avLst/>
          </a:prstGeom>
        </p:spPr>
        <p:txBody>
          <a:bodyPr lIns="0" tIns="0" rIns="0" bIns="0" rtlCol="0" anchor="t">
            <a:spAutoFit/>
          </a:bodyPr>
          <a:lstStyle/>
          <a:p>
            <a:pPr marL="0" marR="0" lvl="0" indent="0" algn="ctr" defTabSz="609630" rtl="0" eaLnBrk="1" fontAlgn="auto" latinLnBrk="0" hangingPunct="1">
              <a:lnSpc>
                <a:spcPts val="4072"/>
              </a:lnSpc>
              <a:spcBef>
                <a:spcPct val="0"/>
              </a:spcBef>
              <a:spcAft>
                <a:spcPts val="0"/>
              </a:spcAft>
              <a:buClrTx/>
              <a:buSzTx/>
              <a:buFontTx/>
              <a:buNone/>
              <a:tabLst/>
              <a:defRPr/>
            </a:pPr>
            <a:r>
              <a:rPr kumimoji="0" lang="en-US" sz="2908" b="0" i="0" u="none" strike="noStrike" kern="1200" cap="none" spc="0" normalizeH="0" baseline="0" noProof="0" dirty="0">
                <a:ln>
                  <a:noFill/>
                </a:ln>
                <a:solidFill>
                  <a:srgbClr val="E4021D"/>
                </a:solidFill>
                <a:effectLst/>
                <a:uLnTx/>
                <a:uFillTx/>
                <a:latin typeface="Helvetica Bold"/>
                <a:ea typeface="+mn-ea"/>
                <a:cs typeface="+mn-cs"/>
              </a:rPr>
              <a:t>$5,058.50</a:t>
            </a:r>
          </a:p>
        </p:txBody>
      </p:sp>
      <p:sp>
        <p:nvSpPr>
          <p:cNvPr id="26" name="TextBox 25">
            <a:extLst>
              <a:ext uri="{FF2B5EF4-FFF2-40B4-BE49-F238E27FC236}">
                <a16:creationId xmlns:a16="http://schemas.microsoft.com/office/drawing/2014/main" id="{25E6433F-7819-A0D7-A857-A45321ABB372}"/>
              </a:ext>
            </a:extLst>
          </p:cNvPr>
          <p:cNvSpPr txBox="1"/>
          <p:nvPr/>
        </p:nvSpPr>
        <p:spPr>
          <a:xfrm>
            <a:off x="3154016" y="-46464"/>
            <a:ext cx="5013122" cy="584775"/>
          </a:xfrm>
          <a:prstGeom prst="rect">
            <a:avLst/>
          </a:prstGeom>
          <a:noFill/>
        </p:spPr>
        <p:txBody>
          <a:bodyPr wrap="square">
            <a:spAutoFit/>
          </a:bodyPr>
          <a:lstStyle/>
          <a:p>
            <a:r>
              <a:rPr lang="en-US" sz="3200" b="1" dirty="0" err="1">
                <a:solidFill>
                  <a:schemeClr val="accent3">
                    <a:lumMod val="50000"/>
                  </a:schemeClr>
                </a:solidFill>
                <a:latin typeface="Helvetica" panose="020B0604020202020204" pitchFamily="34" charset="0"/>
                <a:cs typeface="Helvetica" panose="020B0604020202020204" pitchFamily="34" charset="0"/>
              </a:rPr>
              <a:t>Ayudando</a:t>
            </a:r>
            <a:r>
              <a:rPr lang="en-US" sz="3200" b="1" dirty="0">
                <a:solidFill>
                  <a:schemeClr val="accent3">
                    <a:lumMod val="50000"/>
                  </a:schemeClr>
                </a:solidFill>
                <a:latin typeface="Helvetica" panose="020B0604020202020204" pitchFamily="34" charset="0"/>
                <a:cs typeface="Helvetica" panose="020B0604020202020204" pitchFamily="34" charset="0"/>
              </a:rPr>
              <a:t> a </a:t>
            </a:r>
            <a:r>
              <a:rPr lang="en-US" sz="3200" b="1" dirty="0" err="1">
                <a:solidFill>
                  <a:schemeClr val="accent3">
                    <a:lumMod val="50000"/>
                  </a:schemeClr>
                </a:solidFill>
                <a:latin typeface="Helvetica" panose="020B0604020202020204" pitchFamily="34" charset="0"/>
                <a:cs typeface="Helvetica" panose="020B0604020202020204" pitchFamily="34" charset="0"/>
              </a:rPr>
              <a:t>una</a:t>
            </a:r>
            <a:r>
              <a:rPr lang="en-US" sz="3200" b="1" dirty="0">
                <a:solidFill>
                  <a:schemeClr val="accent3">
                    <a:lumMod val="50000"/>
                  </a:schemeClr>
                </a:solidFill>
                <a:latin typeface="Helvetica" panose="020B0604020202020204" pitchFamily="34" charset="0"/>
                <a:cs typeface="Helvetica" panose="020B0604020202020204" pitchFamily="34" charset="0"/>
              </a:rPr>
              <a:t> familia</a:t>
            </a:r>
          </a:p>
        </p:txBody>
      </p:sp>
      <p:sp>
        <p:nvSpPr>
          <p:cNvPr id="28" name="TextBox 27">
            <a:extLst>
              <a:ext uri="{FF2B5EF4-FFF2-40B4-BE49-F238E27FC236}">
                <a16:creationId xmlns:a16="http://schemas.microsoft.com/office/drawing/2014/main" id="{F077A6E0-A554-403B-01FB-3BB75F8410A0}"/>
              </a:ext>
            </a:extLst>
          </p:cNvPr>
          <p:cNvSpPr txBox="1"/>
          <p:nvPr/>
        </p:nvSpPr>
        <p:spPr>
          <a:xfrm>
            <a:off x="2805791" y="452763"/>
            <a:ext cx="6245772" cy="369332"/>
          </a:xfrm>
          <a:prstGeom prst="rect">
            <a:avLst/>
          </a:prstGeom>
          <a:noFill/>
        </p:spPr>
        <p:txBody>
          <a:bodyPr wrap="square">
            <a:spAutoFit/>
          </a:bodyPr>
          <a:lstStyle/>
          <a:p>
            <a:r>
              <a:rPr lang="es-ES" b="1" dirty="0">
                <a:latin typeface="Helvetica" panose="020B0604020202020204" pitchFamily="34" charset="0"/>
                <a:cs typeface="Helvetica" panose="020B0604020202020204" pitchFamily="34" charset="0"/>
              </a:rPr>
              <a:t>La sesión promedio es de 30 minutos a 1 hora.</a:t>
            </a:r>
            <a:endParaRPr lang="en-US" b="1" dirty="0">
              <a:latin typeface="Helvetica" panose="020B0604020202020204" pitchFamily="34" charset="0"/>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4D50AB3-DBCA-1FE0-2C9E-7F5A06D17D59}"/>
              </a:ext>
            </a:extLst>
          </p:cNvPr>
          <p:cNvGrpSpPr/>
          <p:nvPr/>
        </p:nvGrpSpPr>
        <p:grpSpPr>
          <a:xfrm>
            <a:off x="4020241" y="881040"/>
            <a:ext cx="3167987" cy="4836106"/>
            <a:chOff x="3200752" y="749864"/>
            <a:chExt cx="2743200" cy="3631534"/>
          </a:xfrm>
        </p:grpSpPr>
        <p:sp>
          <p:nvSpPr>
            <p:cNvPr id="25" name="TextBox 24">
              <a:extLst>
                <a:ext uri="{FF2B5EF4-FFF2-40B4-BE49-F238E27FC236}">
                  <a16:creationId xmlns:a16="http://schemas.microsoft.com/office/drawing/2014/main" id="{9B0B4B5B-ED33-4223-CAC3-6D2DA162C851}"/>
                </a:ext>
              </a:extLst>
            </p:cNvPr>
            <p:cNvSpPr txBox="1"/>
            <p:nvPr/>
          </p:nvSpPr>
          <p:spPr>
            <a:xfrm>
              <a:off x="3200752" y="2578112"/>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pitchFamily="2" charset="0"/>
                  <a:ea typeface="+mn-ea"/>
                  <a:cs typeface="+mn-cs"/>
                </a:rPr>
                <a:t>Terra Burns</a:t>
              </a:r>
              <a:endParaRPr kumimoji="0" lang="en-US" sz="2133"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28" name="Content Placeholder 2">
              <a:extLst>
                <a:ext uri="{FF2B5EF4-FFF2-40B4-BE49-F238E27FC236}">
                  <a16:creationId xmlns:a16="http://schemas.microsoft.com/office/drawing/2014/main" id="{E65862CA-476A-9802-D454-13A5F8DE99D6}"/>
                </a:ext>
              </a:extLst>
            </p:cNvPr>
            <p:cNvSpPr txBox="1">
              <a:spLocks/>
            </p:cNvSpPr>
            <p:nvPr/>
          </p:nvSpPr>
          <p:spPr>
            <a:xfrm>
              <a:off x="3200752"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lnSpc>
                  <a:spcPct val="70000"/>
                </a:lnSpc>
                <a:buNone/>
                <a:defRPr/>
              </a:pPr>
              <a:r>
                <a:rPr lang="es-ES" sz="1867" dirty="0">
                  <a:solidFill>
                    <a:prstClr val="white"/>
                  </a:solidFill>
                </a:rPr>
                <a:t>Chicago, Illinois
Trabajador social</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grpSp>
          <p:nvGrpSpPr>
            <p:cNvPr id="29" name="Group 28">
              <a:extLst>
                <a:ext uri="{FF2B5EF4-FFF2-40B4-BE49-F238E27FC236}">
                  <a16:creationId xmlns:a16="http://schemas.microsoft.com/office/drawing/2014/main" id="{63CBEECD-060A-AE8E-7509-69FD7109617A}"/>
                </a:ext>
              </a:extLst>
            </p:cNvPr>
            <p:cNvGrpSpPr/>
            <p:nvPr/>
          </p:nvGrpSpPr>
          <p:grpSpPr>
            <a:xfrm>
              <a:off x="3657630" y="3497238"/>
              <a:ext cx="2115459" cy="884160"/>
              <a:chOff x="918451" y="3478750"/>
              <a:chExt cx="2115459" cy="968444"/>
            </a:xfrm>
          </p:grpSpPr>
          <p:sp>
            <p:nvSpPr>
              <p:cNvPr id="34" name="Content Placeholder 2">
                <a:extLst>
                  <a:ext uri="{FF2B5EF4-FFF2-40B4-BE49-F238E27FC236}">
                    <a16:creationId xmlns:a16="http://schemas.microsoft.com/office/drawing/2014/main" id="{2D42BADE-FAF3-3F9A-3073-CF352926DEC1}"/>
                  </a:ext>
                </a:extLst>
              </p:cNvPr>
              <p:cNvSpPr txBox="1">
                <a:spLocks/>
              </p:cNvSpPr>
              <p:nvPr/>
            </p:nvSpPr>
            <p:spPr>
              <a:xfrm>
                <a:off x="919094" y="3478750"/>
                <a:ext cx="2114816" cy="499610"/>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35" name="Rectangle 34">
                <a:extLst>
                  <a:ext uri="{FF2B5EF4-FFF2-40B4-BE49-F238E27FC236}">
                    <a16:creationId xmlns:a16="http://schemas.microsoft.com/office/drawing/2014/main" id="{7A5C399E-71C3-E9E1-8A32-CB33C6FBC37D}"/>
                  </a:ext>
                </a:extLst>
              </p:cNvPr>
              <p:cNvSpPr/>
              <p:nvPr/>
            </p:nvSpPr>
            <p:spPr>
              <a:xfrm>
                <a:off x="918451" y="3966804"/>
                <a:ext cx="2114815" cy="480390"/>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$2,646</a:t>
                </a:r>
              </a:p>
            </p:txBody>
          </p:sp>
        </p:grpSp>
        <p:pic>
          <p:nvPicPr>
            <p:cNvPr id="31" name="Picture 30">
              <a:extLst>
                <a:ext uri="{FF2B5EF4-FFF2-40B4-BE49-F238E27FC236}">
                  <a16:creationId xmlns:a16="http://schemas.microsoft.com/office/drawing/2014/main" id="{350AF5D3-60BE-0FC1-5AC5-6DD2574352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505" y="749864"/>
              <a:ext cx="1949940" cy="1720191"/>
            </a:xfrm>
            <a:prstGeom prst="ellipse">
              <a:avLst/>
            </a:prstGeom>
            <a:effectLst>
              <a:outerShdw blurRad="50800" dist="38100" dir="2700000" algn="tl" rotWithShape="0">
                <a:prstClr val="black">
                  <a:alpha val="40000"/>
                </a:prstClr>
              </a:outerShdw>
            </a:effectLst>
          </p:spPr>
        </p:pic>
      </p:grpSp>
      <p:sp>
        <p:nvSpPr>
          <p:cNvPr id="11" name="Slide Number Placeholder 10"/>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12</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12" name="Title 1"/>
          <p:cNvSpPr txBox="1">
            <a:spLocks/>
          </p:cNvSpPr>
          <p:nvPr/>
        </p:nvSpPr>
        <p:spPr>
          <a:xfrm>
            <a:off x="201681" y="-155853"/>
            <a:ext cx="12158135" cy="975783"/>
          </a:xfrm>
          <a:prstGeom prst="rect">
            <a:avLst/>
          </a:prstGeom>
        </p:spPr>
        <p:txBody>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lvl="0" defTabSz="609585">
              <a:tabLst>
                <a:tab pos="3280669" algn="l"/>
              </a:tabLst>
              <a:defRPr/>
            </a:pPr>
            <a:r>
              <a:rPr kumimoji="0" lang="en-US" sz="3733" b="0" i="0" u="none" strike="noStrike" kern="1200" cap="none" spc="0" normalizeH="0" baseline="0" noProof="0" dirty="0">
                <a:ln>
                  <a:noFill/>
                </a:ln>
                <a:solidFill>
                  <a:srgbClr val="FFFFFF"/>
                </a:solidFill>
                <a:effectLst/>
                <a:uLnTx/>
                <a:uFillTx/>
                <a:latin typeface="Helvetica"/>
                <a:ea typeface="MS PGothic" charset="0"/>
                <a:cs typeface="Helvetica"/>
              </a:rPr>
              <a:t> </a:t>
            </a:r>
            <a:r>
              <a:rPr lang="en-US" sz="5400" b="1" dirty="0" err="1">
                <a:solidFill>
                  <a:srgbClr val="FFFFFF"/>
                </a:solidFill>
                <a:ea typeface="MS PGothic" charset="0"/>
              </a:rPr>
              <a:t>Oportunidades</a:t>
            </a:r>
            <a:r>
              <a:rPr lang="en-US" sz="5400" b="1" dirty="0">
                <a:solidFill>
                  <a:srgbClr val="FFFFFF"/>
                </a:solidFill>
                <a:ea typeface="MS PGothic" charset="0"/>
              </a:rPr>
              <a:t> para </a:t>
            </a:r>
            <a:r>
              <a:rPr lang="en-US" sz="5400" b="1" dirty="0" err="1">
                <a:solidFill>
                  <a:srgbClr val="FFFFFF"/>
                </a:solidFill>
                <a:ea typeface="MS PGothic" charset="0"/>
              </a:rPr>
              <a:t>todos</a:t>
            </a:r>
            <a:endParaRPr kumimoji="0" lang="en-US" sz="5400" b="1" i="0" u="none" strike="noStrike" kern="1200" cap="none" spc="0" normalizeH="0" baseline="0" noProof="0" dirty="0">
              <a:ln>
                <a:noFill/>
              </a:ln>
              <a:solidFill>
                <a:srgbClr val="FFFFFF"/>
              </a:solidFill>
              <a:effectLst/>
              <a:uLnTx/>
              <a:uFillTx/>
              <a:latin typeface="Helvetica"/>
              <a:ea typeface="MS PGothic" charset="0"/>
              <a:cs typeface="Helvetica"/>
            </a:endParaRPr>
          </a:p>
        </p:txBody>
      </p:sp>
      <p:grpSp>
        <p:nvGrpSpPr>
          <p:cNvPr id="19" name="Group 18">
            <a:extLst>
              <a:ext uri="{FF2B5EF4-FFF2-40B4-BE49-F238E27FC236}">
                <a16:creationId xmlns:a16="http://schemas.microsoft.com/office/drawing/2014/main" id="{F794197D-D314-F85C-1884-0F0D433C72DB}"/>
              </a:ext>
            </a:extLst>
          </p:cNvPr>
          <p:cNvGrpSpPr/>
          <p:nvPr/>
        </p:nvGrpSpPr>
        <p:grpSpPr>
          <a:xfrm>
            <a:off x="7820720" y="983434"/>
            <a:ext cx="3698703" cy="4674072"/>
            <a:chOff x="5946774" y="761027"/>
            <a:chExt cx="2820281" cy="3620079"/>
          </a:xfrm>
        </p:grpSpPr>
        <p:sp>
          <p:nvSpPr>
            <p:cNvPr id="27" name="TextBox 26"/>
            <p:cNvSpPr txBox="1"/>
            <p:nvPr/>
          </p:nvSpPr>
          <p:spPr>
            <a:xfrm>
              <a:off x="5946774" y="2577665"/>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pitchFamily="2" charset="0"/>
                  <a:ea typeface="+mn-ea"/>
                  <a:cs typeface="+mn-cs"/>
                </a:rPr>
                <a:t>Jason Guillory</a:t>
              </a:r>
            </a:p>
          </p:txBody>
        </p:sp>
        <p:pic>
          <p:nvPicPr>
            <p:cNvPr id="6" name="Picture 5">
              <a:extLst>
                <a:ext uri="{FF2B5EF4-FFF2-40B4-BE49-F238E27FC236}">
                  <a16:creationId xmlns:a16="http://schemas.microsoft.com/office/drawing/2014/main" id="{996CCAE6-84DF-16E8-E242-3244F200A0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0836" y="761027"/>
              <a:ext cx="1717078" cy="1747259"/>
            </a:xfrm>
            <a:prstGeom prst="ellipse">
              <a:avLst/>
            </a:prstGeom>
            <a:effectLst>
              <a:outerShdw blurRad="50800" dist="50800" dir="2700000" algn="tl" rotWithShape="0">
                <a:prstClr val="black">
                  <a:alpha val="40000"/>
                </a:prstClr>
              </a:outerShdw>
            </a:effectLst>
          </p:spPr>
        </p:pic>
        <p:sp>
          <p:nvSpPr>
            <p:cNvPr id="26" name="Content Placeholder 2"/>
            <p:cNvSpPr txBox="1">
              <a:spLocks/>
            </p:cNvSpPr>
            <p:nvPr/>
          </p:nvSpPr>
          <p:spPr>
            <a:xfrm>
              <a:off x="5946774" y="2958510"/>
              <a:ext cx="2820281"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70000"/>
                </a:lnSpc>
                <a:spcBef>
                  <a:spcPts val="448"/>
                </a:spcBef>
                <a:spcAft>
                  <a:spcPts val="0"/>
                </a:spcAft>
                <a:buClrTx/>
                <a:buSzTx/>
                <a:buFont typeface="Arial"/>
                <a:buNone/>
                <a:tabLst/>
                <a:defRPr/>
              </a:pPr>
              <a:r>
                <a:rPr kumimoji="0" lang="en-US" sz="1867" b="0" i="0" u="none" strike="noStrike" kern="1200" cap="none" spc="0" normalizeH="0" baseline="0" noProof="0" dirty="0">
                  <a:ln>
                    <a:noFill/>
                  </a:ln>
                  <a:solidFill>
                    <a:prstClr val="white"/>
                  </a:solidFill>
                  <a:effectLst/>
                  <a:uLnTx/>
                  <a:uFillTx/>
                  <a:latin typeface="Helvetica"/>
                  <a:ea typeface="+mn-ea"/>
                  <a:cs typeface="Helvetica"/>
                </a:rPr>
                <a:t>Houston, TX</a:t>
              </a:r>
            </a:p>
            <a:p>
              <a:pPr marL="0" lvl="0" indent="0" algn="ctr" defTabSz="609585">
                <a:lnSpc>
                  <a:spcPct val="70000"/>
                </a:lnSpc>
                <a:spcBef>
                  <a:spcPts val="448"/>
                </a:spcBef>
                <a:buNone/>
                <a:defRPr/>
              </a:pPr>
              <a:r>
                <a:rPr lang="es-ES" sz="1867" dirty="0">
                  <a:solidFill>
                    <a:prstClr val="white"/>
                  </a:solidFill>
                </a:rPr>
                <a:t>Gerente de Proyecto e Ingeniero</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grpSp>
          <p:nvGrpSpPr>
            <p:cNvPr id="32" name="Group 31">
              <a:extLst>
                <a:ext uri="{FF2B5EF4-FFF2-40B4-BE49-F238E27FC236}">
                  <a16:creationId xmlns:a16="http://schemas.microsoft.com/office/drawing/2014/main" id="{742F93FF-D0A0-46BB-9191-A73EB9D9A60D}"/>
                </a:ext>
              </a:extLst>
            </p:cNvPr>
            <p:cNvGrpSpPr/>
            <p:nvPr/>
          </p:nvGrpSpPr>
          <p:grpSpPr>
            <a:xfrm>
              <a:off x="6405229" y="3494713"/>
              <a:ext cx="1829465" cy="886393"/>
              <a:chOff x="6411222" y="3475747"/>
              <a:chExt cx="1829465" cy="969528"/>
            </a:xfrm>
          </p:grpSpPr>
          <p:sp>
            <p:nvSpPr>
              <p:cNvPr id="33" name="Rectangle 32"/>
              <p:cNvSpPr/>
              <p:nvPr/>
            </p:nvSpPr>
            <p:spPr>
              <a:xfrm>
                <a:off x="6411222" y="3965559"/>
                <a:ext cx="1828799" cy="479716"/>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$2,683</a:t>
                </a:r>
              </a:p>
            </p:txBody>
          </p:sp>
          <p:sp>
            <p:nvSpPr>
              <p:cNvPr id="44" name="Content Placeholder 2"/>
              <p:cNvSpPr txBox="1">
                <a:spLocks/>
              </p:cNvSpPr>
              <p:nvPr/>
            </p:nvSpPr>
            <p:spPr>
              <a:xfrm>
                <a:off x="6411887" y="3475747"/>
                <a:ext cx="1828800" cy="504446"/>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grpSp>
      </p:grpSp>
      <p:sp>
        <p:nvSpPr>
          <p:cNvPr id="23" name="TextBox 22"/>
          <p:cNvSpPr txBox="1"/>
          <p:nvPr/>
        </p:nvSpPr>
        <p:spPr>
          <a:xfrm>
            <a:off x="942912" y="5990132"/>
            <a:ext cx="10306176" cy="669414"/>
          </a:xfrm>
          <a:prstGeom prst="rect">
            <a:avLst/>
          </a:prstGeom>
          <a:noFill/>
        </p:spPr>
        <p:txBody>
          <a:bodyPr wrap="square" rtlCol="0">
            <a:spAutoFit/>
          </a:bodyPr>
          <a:lstStyle/>
          <a:p>
            <a:pPr marL="0" marR="0" lvl="0" indent="0" algn="ctr" defTabSz="609585" rtl="0" eaLnBrk="1" fontAlgn="auto" latinLnBrk="0" hangingPunct="1">
              <a:lnSpc>
                <a:spcPts val="1467"/>
              </a:lnSpc>
              <a:spcBef>
                <a:spcPts val="0"/>
              </a:spcBef>
              <a:spcAft>
                <a:spcPts val="0"/>
              </a:spcAft>
              <a:buClrTx/>
              <a:buSzTx/>
              <a:buFontTx/>
              <a:buNone/>
              <a:tabLst/>
              <a:defRPr/>
            </a:pPr>
            <a: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t>Monthly average is based on twelve-month total cash as of February 2024. From January 1 through December 31, 2023, Primerica paid cash flow to its </a:t>
            </a:r>
            <a:b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br>
            <a:r>
              <a:rPr kumimoji="0" lang="en-US" sz="1333" b="0" i="0" u="none" strike="noStrike" kern="1000" cap="none" spc="0" normalizeH="0" baseline="0" noProof="0" dirty="0">
                <a:ln>
                  <a:noFill/>
                </a:ln>
                <a:solidFill>
                  <a:prstClr val="white">
                    <a:lumMod val="95000"/>
                  </a:prstClr>
                </a:solidFill>
                <a:effectLst/>
                <a:uLnTx/>
                <a:uFillTx/>
                <a:latin typeface="Arial Narrow"/>
                <a:ea typeface="+mn-ea"/>
                <a:cs typeface="Arial Narrow"/>
              </a:rPr>
              <a:t>North American sales force at an average of $7,185, which includes commissions paid on all lines of business to life licensed representatives. Figures include U.S. and Canadian dollars remaining in the local currency earned by the representative, not adjusted for exchange rates. </a:t>
            </a:r>
          </a:p>
        </p:txBody>
      </p:sp>
      <p:grpSp>
        <p:nvGrpSpPr>
          <p:cNvPr id="17" name="Group 16">
            <a:extLst>
              <a:ext uri="{FF2B5EF4-FFF2-40B4-BE49-F238E27FC236}">
                <a16:creationId xmlns:a16="http://schemas.microsoft.com/office/drawing/2014/main" id="{C59FC302-2192-3D7F-A027-3ECAE027E5AF}"/>
              </a:ext>
            </a:extLst>
          </p:cNvPr>
          <p:cNvGrpSpPr/>
          <p:nvPr/>
        </p:nvGrpSpPr>
        <p:grpSpPr>
          <a:xfrm>
            <a:off x="0" y="983434"/>
            <a:ext cx="3383068" cy="4733712"/>
            <a:chOff x="464634" y="748044"/>
            <a:chExt cx="2743200" cy="3638123"/>
          </a:xfrm>
        </p:grpSpPr>
        <p:sp>
          <p:nvSpPr>
            <p:cNvPr id="40" name="Content Placeholder 2">
              <a:extLst>
                <a:ext uri="{FF2B5EF4-FFF2-40B4-BE49-F238E27FC236}">
                  <a16:creationId xmlns:a16="http://schemas.microsoft.com/office/drawing/2014/main" id="{AB968A6C-E08E-9447-8277-90FE383A6EA1}"/>
                </a:ext>
              </a:extLst>
            </p:cNvPr>
            <p:cNvSpPr txBox="1">
              <a:spLocks/>
            </p:cNvSpPr>
            <p:nvPr/>
          </p:nvSpPr>
          <p:spPr>
            <a:xfrm>
              <a:off x="464634" y="3008678"/>
              <a:ext cx="2743200" cy="457200"/>
            </a:xfrm>
            <a:prstGeom prst="rect">
              <a:avLst/>
            </a:prstGeom>
          </p:spPr>
          <p:txBody>
            <a:bodyPr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lnSpc>
                  <a:spcPct val="70000"/>
                </a:lnSpc>
                <a:buNone/>
                <a:defRPr/>
              </a:pPr>
              <a:r>
                <a:rPr lang="en-US" sz="1867" dirty="0">
                  <a:solidFill>
                    <a:prstClr val="white"/>
                  </a:solidFill>
                </a:rPr>
                <a:t>Denver, CO
</a:t>
              </a:r>
              <a:r>
                <a:rPr lang="en-US" sz="1867" dirty="0" err="1">
                  <a:solidFill>
                    <a:prstClr val="white"/>
                  </a:solidFill>
                </a:rPr>
                <a:t>Asociado</a:t>
              </a:r>
              <a:r>
                <a:rPr lang="en-US" sz="1867" dirty="0">
                  <a:solidFill>
                    <a:prstClr val="white"/>
                  </a:solidFill>
                </a:rPr>
                <a:t> de Ventas</a:t>
              </a:r>
              <a:endParaRPr kumimoji="0" lang="en-US" sz="1867" b="0"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41" name="TextBox 40">
              <a:extLst>
                <a:ext uri="{FF2B5EF4-FFF2-40B4-BE49-F238E27FC236}">
                  <a16:creationId xmlns:a16="http://schemas.microsoft.com/office/drawing/2014/main" id="{AF9A3FA7-E060-DD46-9C7A-2FEC7683ECED}"/>
                </a:ext>
              </a:extLst>
            </p:cNvPr>
            <p:cNvSpPr txBox="1"/>
            <p:nvPr/>
          </p:nvSpPr>
          <p:spPr>
            <a:xfrm>
              <a:off x="464634" y="2578112"/>
              <a:ext cx="2743200" cy="457200"/>
            </a:xfrm>
            <a:prstGeom prst="rect">
              <a:avLst/>
            </a:prstGeom>
            <a:noFill/>
          </p:spPr>
          <p:txBody>
            <a:bodyPr wrap="square" rtlCol="0" anchor="ctr" anchorCtr="0">
              <a:noAutofit/>
            </a:bodyPr>
            <a:lstStyle/>
            <a:p>
              <a:pPr marL="0" marR="0" lvl="0" indent="0" algn="ctr" defTabSz="609585" rtl="0" eaLnBrk="1" fontAlgn="auto" latinLnBrk="0" hangingPunct="1">
                <a:lnSpc>
                  <a:spcPct val="100000"/>
                </a:lnSpc>
                <a:spcBef>
                  <a:spcPts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Helvetica"/>
                  <a:ea typeface="+mn-ea"/>
                  <a:cs typeface="Helvetica"/>
                </a:rPr>
                <a:t>Mia &amp; Angel Gomez</a:t>
              </a:r>
            </a:p>
          </p:txBody>
        </p:sp>
        <p:pic>
          <p:nvPicPr>
            <p:cNvPr id="42" name="Picture 41">
              <a:extLst>
                <a:ext uri="{FF2B5EF4-FFF2-40B4-BE49-F238E27FC236}">
                  <a16:creationId xmlns:a16="http://schemas.microsoft.com/office/drawing/2014/main" id="{D184E2B3-24B1-4B48-8EC4-547B952DD6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330" y="748044"/>
              <a:ext cx="1763808" cy="1703538"/>
            </a:xfrm>
            <a:prstGeom prst="ellipse">
              <a:avLst/>
            </a:prstGeom>
            <a:blipFill>
              <a:blip r:embed="rId5"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pic>
        <p:grpSp>
          <p:nvGrpSpPr>
            <p:cNvPr id="45" name="Group 44">
              <a:extLst>
                <a:ext uri="{FF2B5EF4-FFF2-40B4-BE49-F238E27FC236}">
                  <a16:creationId xmlns:a16="http://schemas.microsoft.com/office/drawing/2014/main" id="{95133F2F-A066-3F4E-A090-71DF014DE2B0}"/>
                </a:ext>
              </a:extLst>
            </p:cNvPr>
            <p:cNvGrpSpPr/>
            <p:nvPr/>
          </p:nvGrpSpPr>
          <p:grpSpPr>
            <a:xfrm>
              <a:off x="921209" y="3497234"/>
              <a:ext cx="1981614" cy="888933"/>
              <a:chOff x="3662274" y="3478957"/>
              <a:chExt cx="1981614" cy="970637"/>
            </a:xfrm>
          </p:grpSpPr>
          <p:sp>
            <p:nvSpPr>
              <p:cNvPr id="46" name="Rectangle 45">
                <a:extLst>
                  <a:ext uri="{FF2B5EF4-FFF2-40B4-BE49-F238E27FC236}">
                    <a16:creationId xmlns:a16="http://schemas.microsoft.com/office/drawing/2014/main" id="{53CA4E3F-EE29-AD46-A782-2BDBC5447E07}"/>
                  </a:ext>
                </a:extLst>
              </p:cNvPr>
              <p:cNvSpPr/>
              <p:nvPr/>
            </p:nvSpPr>
            <p:spPr>
              <a:xfrm>
                <a:off x="3662274" y="3958853"/>
                <a:ext cx="1980363" cy="490741"/>
              </a:xfrm>
              <a:prstGeom prst="rect">
                <a:avLst/>
              </a:prstGeom>
              <a:solidFill>
                <a:srgbClr val="BE0004"/>
              </a:solidFill>
              <a:ln>
                <a:solidFill>
                  <a:srgbClr val="FFFFFF"/>
                </a:solidFill>
              </a:ln>
            </p:spPr>
            <p:txBody>
              <a:bodyPr wrap="square"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$1,020</a:t>
                </a:r>
              </a:p>
            </p:txBody>
          </p:sp>
          <p:sp>
            <p:nvSpPr>
              <p:cNvPr id="47" name="Content Placeholder 2">
                <a:extLst>
                  <a:ext uri="{FF2B5EF4-FFF2-40B4-BE49-F238E27FC236}">
                    <a16:creationId xmlns:a16="http://schemas.microsoft.com/office/drawing/2014/main" id="{B6BFAEA3-3981-FF4D-9244-22424662FB04}"/>
                  </a:ext>
                </a:extLst>
              </p:cNvPr>
              <p:cNvSpPr txBox="1">
                <a:spLocks/>
              </p:cNvSpPr>
              <p:nvPr/>
            </p:nvSpPr>
            <p:spPr>
              <a:xfrm>
                <a:off x="3663524" y="3478957"/>
                <a:ext cx="1980364" cy="495471"/>
              </a:xfrm>
              <a:prstGeom prst="rect">
                <a:avLst/>
              </a:prstGeom>
              <a:solidFill>
                <a:srgbClr val="34526F"/>
              </a:solidFill>
              <a:ln>
                <a:solidFill>
                  <a:srgbClr val="FFFFFF"/>
                </a:solidFill>
              </a:ln>
            </p:spPr>
            <p:txBody>
              <a:bodyPr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defTabSz="609585">
                  <a:buNone/>
                  <a:defRPr/>
                </a:pPr>
                <a:r>
                  <a:rPr lang="en-US" sz="1600" b="1" dirty="0" err="1">
                    <a:solidFill>
                      <a:prstClr val="white"/>
                    </a:solidFill>
                  </a:rPr>
                  <a:t>Promedio</a:t>
                </a:r>
                <a:r>
                  <a:rPr lang="en-US" sz="1600" b="1" dirty="0">
                    <a:solidFill>
                      <a:prstClr val="white"/>
                    </a:solidFill>
                  </a:rPr>
                  <a:t> de </a:t>
                </a:r>
                <a:r>
                  <a:rPr lang="en-US" sz="1600" b="1" dirty="0" err="1">
                    <a:solidFill>
                      <a:prstClr val="white"/>
                    </a:solidFill>
                  </a:rPr>
                  <a:t>efectivo</a:t>
                </a:r>
                <a:r>
                  <a:rPr lang="en-US" sz="1600" b="1" dirty="0">
                    <a:solidFill>
                      <a:prstClr val="white"/>
                    </a:solidFill>
                  </a:rPr>
                  <a:t> </a:t>
                </a:r>
                <a:r>
                  <a:rPr lang="en-US" sz="1600" b="1" dirty="0" err="1">
                    <a:solidFill>
                      <a:prstClr val="white"/>
                    </a:solidFill>
                  </a:rPr>
                  <a:t>mensual</a:t>
                </a:r>
                <a:endParaRPr kumimoji="0" lang="en-US" sz="1600" b="1" i="0" u="none" strike="noStrike" kern="1200" cap="none" spc="0" normalizeH="0" baseline="0" noProof="0" dirty="0">
                  <a:ln>
                    <a:noFill/>
                  </a:ln>
                  <a:solidFill>
                    <a:prstClr val="white"/>
                  </a:solidFill>
                  <a:effectLst/>
                  <a:uLnTx/>
                  <a:uFillTx/>
                  <a:latin typeface="Helvetica"/>
                  <a:ea typeface="+mn-ea"/>
                  <a:cs typeface="Helvetica"/>
                </a:endParaRPr>
              </a:p>
            </p:txBody>
          </p:sp>
        </p:grpSp>
      </p:grpSp>
    </p:spTree>
    <p:extLst>
      <p:ext uri="{BB962C8B-B14F-4D97-AF65-F5344CB8AC3E}">
        <p14:creationId xmlns:p14="http://schemas.microsoft.com/office/powerpoint/2010/main" val="176290181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A8D8-F545-9774-9A6E-FD54B8FB3F8F}"/>
            </a:ext>
          </a:extLst>
        </p:cNvPr>
        <p:cNvGrpSpPr/>
        <p:nvPr/>
      </p:nvGrpSpPr>
      <p:grpSpPr>
        <a:xfrm>
          <a:off x="0" y="0"/>
          <a:ext cx="0" cy="0"/>
          <a:chOff x="0" y="0"/>
          <a:chExt cx="0" cy="0"/>
        </a:xfrm>
      </p:grpSpPr>
      <p:grpSp>
        <p:nvGrpSpPr>
          <p:cNvPr id="1564" name="Google Shape;1006;p49">
            <a:extLst>
              <a:ext uri="{FF2B5EF4-FFF2-40B4-BE49-F238E27FC236}">
                <a16:creationId xmlns:a16="http://schemas.microsoft.com/office/drawing/2014/main" id="{7D45B5D7-E0E3-F223-11F1-75CAE61A1DAA}"/>
              </a:ext>
            </a:extLst>
          </p:cNvPr>
          <p:cNvGrpSpPr/>
          <p:nvPr/>
        </p:nvGrpSpPr>
        <p:grpSpPr>
          <a:xfrm>
            <a:off x="253951" y="4903094"/>
            <a:ext cx="2811812" cy="715509"/>
            <a:chOff x="0" y="0"/>
            <a:chExt cx="2108857" cy="536631"/>
          </a:xfrm>
        </p:grpSpPr>
        <p:grpSp>
          <p:nvGrpSpPr>
            <p:cNvPr id="1560" name="Google Shape;1007;p49">
              <a:extLst>
                <a:ext uri="{FF2B5EF4-FFF2-40B4-BE49-F238E27FC236}">
                  <a16:creationId xmlns:a16="http://schemas.microsoft.com/office/drawing/2014/main" id="{0C0DDDA7-8241-249A-59FC-EB62675C0F3A}"/>
                </a:ext>
              </a:extLst>
            </p:cNvPr>
            <p:cNvGrpSpPr/>
            <p:nvPr/>
          </p:nvGrpSpPr>
          <p:grpSpPr>
            <a:xfrm>
              <a:off x="116" y="0"/>
              <a:ext cx="2108741" cy="269132"/>
              <a:chOff x="0" y="0"/>
              <a:chExt cx="2108739" cy="269130"/>
            </a:xfrm>
          </p:grpSpPr>
          <p:sp>
            <p:nvSpPr>
              <p:cNvPr id="1558" name="Rectangle">
                <a:extLst>
                  <a:ext uri="{FF2B5EF4-FFF2-40B4-BE49-F238E27FC236}">
                    <a16:creationId xmlns:a16="http://schemas.microsoft.com/office/drawing/2014/main" id="{A44B2C3A-6CC0-5F97-46D6-8AA6C9E4CB39}"/>
                  </a:ext>
                </a:extLst>
              </p:cNvPr>
              <p:cNvSpPr/>
              <p:nvPr/>
            </p:nvSpPr>
            <p:spPr>
              <a:xfrm>
                <a:off x="0" y="0"/>
                <a:ext cx="2108740" cy="269131"/>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800">
                    <a:latin typeface="+mj-lt"/>
                    <a:ea typeface="+mj-ea"/>
                    <a:cs typeface="+mj-cs"/>
                    <a:sym typeface="Arial"/>
                  </a:defRPr>
                </a:pPr>
                <a:endParaRPr sz="2400" kern="0">
                  <a:solidFill>
                    <a:srgbClr val="000000"/>
                  </a:solidFill>
                  <a:latin typeface="Arial"/>
                  <a:cs typeface="Arial"/>
                  <a:sym typeface="Arial"/>
                </a:endParaRPr>
              </a:p>
            </p:txBody>
          </p:sp>
          <p:sp>
            <p:nvSpPr>
              <p:cNvPr id="1559" name="One Month Cash Flow">
                <a:extLst>
                  <a:ext uri="{FF2B5EF4-FFF2-40B4-BE49-F238E27FC236}">
                    <a16:creationId xmlns:a16="http://schemas.microsoft.com/office/drawing/2014/main" id="{F424DDA6-9ACF-F78C-63E9-FC4728568FEE}"/>
                  </a:ext>
                </a:extLst>
              </p:cNvPr>
              <p:cNvSpPr txBox="1"/>
              <p:nvPr/>
            </p:nvSpPr>
            <p:spPr>
              <a:xfrm>
                <a:off x="50487" y="4762"/>
                <a:ext cx="2007766"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63" name="Google Shape;1008;p49">
              <a:extLst>
                <a:ext uri="{FF2B5EF4-FFF2-40B4-BE49-F238E27FC236}">
                  <a16:creationId xmlns:a16="http://schemas.microsoft.com/office/drawing/2014/main" id="{AA1AA734-B5E3-33F2-3DD4-FBCC870B182C}"/>
                </a:ext>
              </a:extLst>
            </p:cNvPr>
            <p:cNvGrpSpPr/>
            <p:nvPr/>
          </p:nvGrpSpPr>
          <p:grpSpPr>
            <a:xfrm>
              <a:off x="0" y="171098"/>
              <a:ext cx="2108741" cy="365533"/>
              <a:chOff x="0" y="876"/>
              <a:chExt cx="2108739" cy="365532"/>
            </a:xfrm>
          </p:grpSpPr>
          <p:sp>
            <p:nvSpPr>
              <p:cNvPr id="1561" name="Rectangle">
                <a:extLst>
                  <a:ext uri="{FF2B5EF4-FFF2-40B4-BE49-F238E27FC236}">
                    <a16:creationId xmlns:a16="http://schemas.microsoft.com/office/drawing/2014/main" id="{E4108A54-18E7-74C7-641F-43D05DE22550}"/>
                  </a:ext>
                </a:extLst>
              </p:cNvPr>
              <p:cNvSpPr/>
              <p:nvPr/>
            </p:nvSpPr>
            <p:spPr>
              <a:xfrm>
                <a:off x="0" y="71706"/>
                <a:ext cx="2108739"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62" name="$15,316">
                <a:extLst>
                  <a:ext uri="{FF2B5EF4-FFF2-40B4-BE49-F238E27FC236}">
                    <a16:creationId xmlns:a16="http://schemas.microsoft.com/office/drawing/2014/main" id="{16D30D26-0E24-D9FD-DA97-8873D20ED981}"/>
                  </a:ext>
                </a:extLst>
              </p:cNvPr>
              <p:cNvSpPr txBox="1"/>
              <p:nvPr/>
            </p:nvSpPr>
            <p:spPr>
              <a:xfrm>
                <a:off x="33336" y="876"/>
                <a:ext cx="2042066"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$8,000</a:t>
                </a:r>
              </a:p>
            </p:txBody>
          </p:sp>
        </p:grpSp>
      </p:grpSp>
      <p:grpSp>
        <p:nvGrpSpPr>
          <p:cNvPr id="1571" name="Google Shape;1009;p49">
            <a:extLst>
              <a:ext uri="{FF2B5EF4-FFF2-40B4-BE49-F238E27FC236}">
                <a16:creationId xmlns:a16="http://schemas.microsoft.com/office/drawing/2014/main" id="{4913AA34-374A-4441-E2DA-8E41B17C75A9}"/>
              </a:ext>
            </a:extLst>
          </p:cNvPr>
          <p:cNvGrpSpPr/>
          <p:nvPr/>
        </p:nvGrpSpPr>
        <p:grpSpPr>
          <a:xfrm>
            <a:off x="3240521" y="4903091"/>
            <a:ext cx="2738480" cy="715512"/>
            <a:chOff x="0" y="-2"/>
            <a:chExt cx="2053859" cy="536633"/>
          </a:xfrm>
        </p:grpSpPr>
        <p:grpSp>
          <p:nvGrpSpPr>
            <p:cNvPr id="1567" name="Google Shape;1010;p49">
              <a:extLst>
                <a:ext uri="{FF2B5EF4-FFF2-40B4-BE49-F238E27FC236}">
                  <a16:creationId xmlns:a16="http://schemas.microsoft.com/office/drawing/2014/main" id="{9D32F351-B249-9696-A0C2-A26562416AB1}"/>
                </a:ext>
              </a:extLst>
            </p:cNvPr>
            <p:cNvGrpSpPr/>
            <p:nvPr/>
          </p:nvGrpSpPr>
          <p:grpSpPr>
            <a:xfrm>
              <a:off x="112" y="-2"/>
              <a:ext cx="2053747" cy="269135"/>
              <a:chOff x="0" y="-1"/>
              <a:chExt cx="2053745" cy="269133"/>
            </a:xfrm>
          </p:grpSpPr>
          <p:sp>
            <p:nvSpPr>
              <p:cNvPr id="1565" name="Rectangle">
                <a:extLst>
                  <a:ext uri="{FF2B5EF4-FFF2-40B4-BE49-F238E27FC236}">
                    <a16:creationId xmlns:a16="http://schemas.microsoft.com/office/drawing/2014/main" id="{FD5FA2C3-BC95-35A5-0665-2C9828ACEBF6}"/>
                  </a:ext>
                </a:extLst>
              </p:cNvPr>
              <p:cNvSpPr/>
              <p:nvPr/>
            </p:nvSpPr>
            <p:spPr>
              <a:xfrm>
                <a:off x="-1" y="-2"/>
                <a:ext cx="2053747"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800">
                    <a:latin typeface="+mj-lt"/>
                    <a:ea typeface="+mj-ea"/>
                    <a:cs typeface="+mj-cs"/>
                    <a:sym typeface="Arial"/>
                  </a:defRPr>
                </a:pPr>
                <a:endParaRPr sz="2400" kern="0">
                  <a:solidFill>
                    <a:srgbClr val="000000"/>
                  </a:solidFill>
                  <a:latin typeface="Arial"/>
                  <a:cs typeface="Arial"/>
                  <a:sym typeface="Arial"/>
                </a:endParaRPr>
              </a:p>
            </p:txBody>
          </p:sp>
          <p:sp>
            <p:nvSpPr>
              <p:cNvPr id="1566" name="One Month Cash Flow">
                <a:extLst>
                  <a:ext uri="{FF2B5EF4-FFF2-40B4-BE49-F238E27FC236}">
                    <a16:creationId xmlns:a16="http://schemas.microsoft.com/office/drawing/2014/main" id="{9596C42B-4937-766D-5A70-413EDAE9469B}"/>
                  </a:ext>
                </a:extLst>
              </p:cNvPr>
              <p:cNvSpPr txBox="1"/>
              <p:nvPr/>
            </p:nvSpPr>
            <p:spPr>
              <a:xfrm>
                <a:off x="50487" y="4762"/>
                <a:ext cx="1952770"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70" name="Google Shape;1011;p49">
              <a:extLst>
                <a:ext uri="{FF2B5EF4-FFF2-40B4-BE49-F238E27FC236}">
                  <a16:creationId xmlns:a16="http://schemas.microsoft.com/office/drawing/2014/main" id="{68477B63-33F5-9F3E-DDDD-E52A5FE95E4E}"/>
                </a:ext>
              </a:extLst>
            </p:cNvPr>
            <p:cNvGrpSpPr/>
            <p:nvPr/>
          </p:nvGrpSpPr>
          <p:grpSpPr>
            <a:xfrm>
              <a:off x="0" y="171098"/>
              <a:ext cx="2053748" cy="365533"/>
              <a:chOff x="0" y="876"/>
              <a:chExt cx="2053746" cy="365532"/>
            </a:xfrm>
          </p:grpSpPr>
          <p:sp>
            <p:nvSpPr>
              <p:cNvPr id="1568" name="Rectangle">
                <a:extLst>
                  <a:ext uri="{FF2B5EF4-FFF2-40B4-BE49-F238E27FC236}">
                    <a16:creationId xmlns:a16="http://schemas.microsoft.com/office/drawing/2014/main" id="{5FB003C3-E1BF-BF55-2C53-707AF6A6D6F0}"/>
                  </a:ext>
                </a:extLst>
              </p:cNvPr>
              <p:cNvSpPr/>
              <p:nvPr/>
            </p:nvSpPr>
            <p:spPr>
              <a:xfrm>
                <a:off x="0" y="71706"/>
                <a:ext cx="2053746"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69" name="$10,776">
                <a:extLst>
                  <a:ext uri="{FF2B5EF4-FFF2-40B4-BE49-F238E27FC236}">
                    <a16:creationId xmlns:a16="http://schemas.microsoft.com/office/drawing/2014/main" id="{E8C9B1BD-2BE1-B9AE-F3F1-51937D19E56A}"/>
                  </a:ext>
                </a:extLst>
              </p:cNvPr>
              <p:cNvSpPr txBox="1"/>
              <p:nvPr/>
            </p:nvSpPr>
            <p:spPr>
              <a:xfrm>
                <a:off x="33337" y="876"/>
                <a:ext cx="1987070"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$10,600</a:t>
                </a:r>
              </a:p>
            </p:txBody>
          </p:sp>
        </p:grpSp>
      </p:grpSp>
      <p:grpSp>
        <p:nvGrpSpPr>
          <p:cNvPr id="1578" name="Google Shape;1012;p49">
            <a:extLst>
              <a:ext uri="{FF2B5EF4-FFF2-40B4-BE49-F238E27FC236}">
                <a16:creationId xmlns:a16="http://schemas.microsoft.com/office/drawing/2014/main" id="{8D80B1F9-C285-1114-04C1-0BC49449CE8A}"/>
              </a:ext>
            </a:extLst>
          </p:cNvPr>
          <p:cNvGrpSpPr/>
          <p:nvPr/>
        </p:nvGrpSpPr>
        <p:grpSpPr>
          <a:xfrm>
            <a:off x="6385837" y="4903091"/>
            <a:ext cx="2577780" cy="715512"/>
            <a:chOff x="0" y="-2"/>
            <a:chExt cx="1933334" cy="536633"/>
          </a:xfrm>
        </p:grpSpPr>
        <p:grpSp>
          <p:nvGrpSpPr>
            <p:cNvPr id="1574" name="Google Shape;1013;p49">
              <a:extLst>
                <a:ext uri="{FF2B5EF4-FFF2-40B4-BE49-F238E27FC236}">
                  <a16:creationId xmlns:a16="http://schemas.microsoft.com/office/drawing/2014/main" id="{EFEBA9A8-0CCA-44D2-64D5-F45F1177A70E}"/>
                </a:ext>
              </a:extLst>
            </p:cNvPr>
            <p:cNvGrpSpPr/>
            <p:nvPr/>
          </p:nvGrpSpPr>
          <p:grpSpPr>
            <a:xfrm>
              <a:off x="104" y="-2"/>
              <a:ext cx="1933230" cy="269135"/>
              <a:chOff x="-1" y="-1"/>
              <a:chExt cx="1933228" cy="269133"/>
            </a:xfrm>
          </p:grpSpPr>
          <p:sp>
            <p:nvSpPr>
              <p:cNvPr id="1572" name="Rectangle">
                <a:extLst>
                  <a:ext uri="{FF2B5EF4-FFF2-40B4-BE49-F238E27FC236}">
                    <a16:creationId xmlns:a16="http://schemas.microsoft.com/office/drawing/2014/main" id="{0E552458-6A1E-DCD6-1742-CCC1BFCEFED7}"/>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000" b="1">
                    <a:solidFill>
                      <a:srgbClr val="FFFFFF"/>
                    </a:solidFill>
                    <a:latin typeface="Helvetica Neue"/>
                    <a:ea typeface="Helvetica Neue"/>
                    <a:cs typeface="Helvetica Neue"/>
                    <a:sym typeface="Helvetica Neue"/>
                  </a:defRPr>
                </a:pPr>
                <a:endParaRPr sz="1333" b="1" kern="0">
                  <a:solidFill>
                    <a:srgbClr val="FFFFFF"/>
                  </a:solidFill>
                  <a:latin typeface="Helvetica Neue"/>
                  <a:sym typeface="Helvetica Neue"/>
                </a:endParaRPr>
              </a:p>
            </p:txBody>
          </p:sp>
          <p:sp>
            <p:nvSpPr>
              <p:cNvPr id="1573" name="One Month Cash Flow">
                <a:extLst>
                  <a:ext uri="{FF2B5EF4-FFF2-40B4-BE49-F238E27FC236}">
                    <a16:creationId xmlns:a16="http://schemas.microsoft.com/office/drawing/2014/main" id="{F4667F93-06E6-FB5A-6501-62CAF8434747}"/>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77" name="Google Shape;1014;p49">
              <a:extLst>
                <a:ext uri="{FF2B5EF4-FFF2-40B4-BE49-F238E27FC236}">
                  <a16:creationId xmlns:a16="http://schemas.microsoft.com/office/drawing/2014/main" id="{47ED09DA-093E-296F-115B-A38711583E04}"/>
                </a:ext>
              </a:extLst>
            </p:cNvPr>
            <p:cNvGrpSpPr/>
            <p:nvPr/>
          </p:nvGrpSpPr>
          <p:grpSpPr>
            <a:xfrm>
              <a:off x="0" y="171098"/>
              <a:ext cx="1933229" cy="365533"/>
              <a:chOff x="0" y="876"/>
              <a:chExt cx="1933227" cy="365532"/>
            </a:xfrm>
          </p:grpSpPr>
          <p:sp>
            <p:nvSpPr>
              <p:cNvPr id="1575" name="Rectangle">
                <a:extLst>
                  <a:ext uri="{FF2B5EF4-FFF2-40B4-BE49-F238E27FC236}">
                    <a16:creationId xmlns:a16="http://schemas.microsoft.com/office/drawing/2014/main" id="{B943B4B2-C221-8B50-6FE9-956AB0BEF8A6}"/>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76" name="$15,622">
                <a:extLst>
                  <a:ext uri="{FF2B5EF4-FFF2-40B4-BE49-F238E27FC236}">
                    <a16:creationId xmlns:a16="http://schemas.microsoft.com/office/drawing/2014/main" id="{222FE6F1-C41A-0C41-5B51-59E3843C4525}"/>
                  </a:ext>
                </a:extLst>
              </p:cNvPr>
              <p:cNvSpPr txBox="1"/>
              <p:nvPr/>
            </p:nvSpPr>
            <p:spPr>
              <a:xfrm>
                <a:off x="33337" y="876"/>
                <a:ext cx="1866553"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$5,500</a:t>
                </a:r>
              </a:p>
            </p:txBody>
          </p:sp>
        </p:grpSp>
      </p:grpSp>
      <p:sp>
        <p:nvSpPr>
          <p:cNvPr id="1579" name="Google Shape;1015;p49">
            <a:extLst>
              <a:ext uri="{FF2B5EF4-FFF2-40B4-BE49-F238E27FC236}">
                <a16:creationId xmlns:a16="http://schemas.microsoft.com/office/drawing/2014/main" id="{00CD2F63-716C-A23A-CADC-234DDBFCD2E5}"/>
              </a:ext>
            </a:extLst>
          </p:cNvPr>
          <p:cNvSpPr txBox="1"/>
          <p:nvPr/>
        </p:nvSpPr>
        <p:spPr>
          <a:xfrm>
            <a:off x="201577" y="1396578"/>
            <a:ext cx="29164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Keisha High</a:t>
            </a:r>
          </a:p>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 Regional Leader</a:t>
            </a:r>
          </a:p>
        </p:txBody>
      </p:sp>
      <p:sp>
        <p:nvSpPr>
          <p:cNvPr id="1580" name="Google Shape;1016;p49">
            <a:extLst>
              <a:ext uri="{FF2B5EF4-FFF2-40B4-BE49-F238E27FC236}">
                <a16:creationId xmlns:a16="http://schemas.microsoft.com/office/drawing/2014/main" id="{65749E72-8CEE-9CBB-C9C6-CD3B4A6BF282}"/>
              </a:ext>
            </a:extLst>
          </p:cNvPr>
          <p:cNvSpPr txBox="1"/>
          <p:nvPr/>
        </p:nvSpPr>
        <p:spPr>
          <a:xfrm>
            <a:off x="3137923" y="1391199"/>
            <a:ext cx="2904400"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a:solidFill>
                  <a:srgbClr val="000000"/>
                </a:solidFill>
                <a:latin typeface="Trebuchet MS"/>
                <a:sym typeface="Trebuchet MS"/>
              </a:rPr>
              <a:t>Marcia High</a:t>
            </a:r>
          </a:p>
          <a:p>
            <a:pPr algn="ctr" defTabSz="1219170" hangingPunct="0">
              <a:defRPr sz="1800">
                <a:latin typeface="Trebuchet MS"/>
                <a:ea typeface="Trebuchet MS"/>
                <a:cs typeface="Trebuchet MS"/>
                <a:sym typeface="Trebuchet MS"/>
              </a:defRPr>
            </a:pPr>
            <a:r>
              <a:rPr sz="2400" kern="0">
                <a:solidFill>
                  <a:srgbClr val="000000"/>
                </a:solidFill>
                <a:latin typeface="Trebuchet MS"/>
                <a:sym typeface="Trebuchet MS"/>
              </a:rPr>
              <a:t>Division Leader</a:t>
            </a:r>
          </a:p>
        </p:txBody>
      </p:sp>
      <p:sp>
        <p:nvSpPr>
          <p:cNvPr id="1581" name="Google Shape;1017;p49">
            <a:extLst>
              <a:ext uri="{FF2B5EF4-FFF2-40B4-BE49-F238E27FC236}">
                <a16:creationId xmlns:a16="http://schemas.microsoft.com/office/drawing/2014/main" id="{55046477-8648-FA93-83C5-DB894AE638F0}"/>
              </a:ext>
            </a:extLst>
          </p:cNvPr>
          <p:cNvSpPr txBox="1"/>
          <p:nvPr/>
        </p:nvSpPr>
        <p:spPr>
          <a:xfrm>
            <a:off x="6026443" y="1391201"/>
            <a:ext cx="31796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Marquita Kennedy</a:t>
            </a:r>
          </a:p>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 Regional </a:t>
            </a:r>
            <a:r>
              <a:rPr lang="en-US" sz="2400" kern="0" dirty="0">
                <a:solidFill>
                  <a:srgbClr val="000000"/>
                </a:solidFill>
                <a:latin typeface="Trebuchet MS"/>
                <a:sym typeface="Trebuchet MS"/>
              </a:rPr>
              <a:t>Leader</a:t>
            </a:r>
            <a:endParaRPr sz="2400" kern="0" dirty="0">
              <a:solidFill>
                <a:srgbClr val="000000"/>
              </a:solidFill>
              <a:latin typeface="Trebuchet MS"/>
              <a:sym typeface="Trebuchet MS"/>
            </a:endParaRPr>
          </a:p>
        </p:txBody>
      </p:sp>
      <p:grpSp>
        <p:nvGrpSpPr>
          <p:cNvPr id="1588" name="Google Shape;1020;p49">
            <a:extLst>
              <a:ext uri="{FF2B5EF4-FFF2-40B4-BE49-F238E27FC236}">
                <a16:creationId xmlns:a16="http://schemas.microsoft.com/office/drawing/2014/main" id="{E845FBC9-8553-09EB-C949-58C9AAC66B7C}"/>
              </a:ext>
            </a:extLst>
          </p:cNvPr>
          <p:cNvGrpSpPr/>
          <p:nvPr/>
        </p:nvGrpSpPr>
        <p:grpSpPr>
          <a:xfrm>
            <a:off x="9230638" y="4903091"/>
            <a:ext cx="2577780" cy="715512"/>
            <a:chOff x="0" y="-2"/>
            <a:chExt cx="1933334" cy="536633"/>
          </a:xfrm>
        </p:grpSpPr>
        <p:grpSp>
          <p:nvGrpSpPr>
            <p:cNvPr id="1584" name="Google Shape;1021;p49">
              <a:extLst>
                <a:ext uri="{FF2B5EF4-FFF2-40B4-BE49-F238E27FC236}">
                  <a16:creationId xmlns:a16="http://schemas.microsoft.com/office/drawing/2014/main" id="{2BB6F800-13E8-7B40-1B27-EC118110AD6D}"/>
                </a:ext>
              </a:extLst>
            </p:cNvPr>
            <p:cNvGrpSpPr/>
            <p:nvPr/>
          </p:nvGrpSpPr>
          <p:grpSpPr>
            <a:xfrm>
              <a:off x="104" y="-2"/>
              <a:ext cx="1933230" cy="269135"/>
              <a:chOff x="-1" y="-1"/>
              <a:chExt cx="1933228" cy="269133"/>
            </a:xfrm>
          </p:grpSpPr>
          <p:sp>
            <p:nvSpPr>
              <p:cNvPr id="1582" name="Rectangle">
                <a:extLst>
                  <a:ext uri="{FF2B5EF4-FFF2-40B4-BE49-F238E27FC236}">
                    <a16:creationId xmlns:a16="http://schemas.microsoft.com/office/drawing/2014/main" id="{6DD109F8-8156-15FB-0132-28EF7F90D02F}"/>
                  </a:ext>
                </a:extLst>
              </p:cNvPr>
              <p:cNvSpPr/>
              <p:nvPr/>
            </p:nvSpPr>
            <p:spPr>
              <a:xfrm>
                <a:off x="-2" y="-2"/>
                <a:ext cx="1933230" cy="269135"/>
              </a:xfrm>
              <a:prstGeom prst="rect">
                <a:avLst/>
              </a:prstGeom>
              <a:solidFill>
                <a:srgbClr val="34526F"/>
              </a:solidFill>
              <a:ln w="9525" cap="flat">
                <a:solidFill>
                  <a:srgbClr val="FFFFFF"/>
                </a:solidFill>
                <a:prstDash val="solid"/>
                <a:round/>
              </a:ln>
              <a:effectLst/>
            </p:spPr>
            <p:txBody>
              <a:bodyPr wrap="square" lIns="0" tIns="0" rIns="0" bIns="0" numCol="1" anchor="ctr">
                <a:noAutofit/>
              </a:bodyPr>
              <a:lstStyle/>
              <a:p>
                <a:pPr algn="ctr" defTabSz="1219170" hangingPunct="0">
                  <a:defRPr sz="1000" b="1">
                    <a:solidFill>
                      <a:srgbClr val="FFFFFF"/>
                    </a:solidFill>
                    <a:latin typeface="Helvetica Neue"/>
                    <a:ea typeface="Helvetica Neue"/>
                    <a:cs typeface="Helvetica Neue"/>
                    <a:sym typeface="Helvetica Neue"/>
                  </a:defRPr>
                </a:pPr>
                <a:endParaRPr sz="1333" b="1" kern="0">
                  <a:solidFill>
                    <a:srgbClr val="FFFFFF"/>
                  </a:solidFill>
                  <a:latin typeface="Helvetica Neue"/>
                  <a:sym typeface="Helvetica Neue"/>
                </a:endParaRPr>
              </a:p>
            </p:txBody>
          </p:sp>
          <p:sp>
            <p:nvSpPr>
              <p:cNvPr id="1583" name="One Month Cash Flow">
                <a:extLst>
                  <a:ext uri="{FF2B5EF4-FFF2-40B4-BE49-F238E27FC236}">
                    <a16:creationId xmlns:a16="http://schemas.microsoft.com/office/drawing/2014/main" id="{3DB1DBA2-A980-96CB-E3A0-EA8C79953BBC}"/>
                  </a:ext>
                </a:extLst>
              </p:cNvPr>
              <p:cNvSpPr txBox="1"/>
              <p:nvPr/>
            </p:nvSpPr>
            <p:spPr>
              <a:xfrm>
                <a:off x="50487" y="4762"/>
                <a:ext cx="1832253" cy="2596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32" tIns="60932" rIns="60932" bIns="60932" numCol="1" anchor="ctr">
                <a:normAutofit/>
              </a:bodyPr>
              <a:lstStyle>
                <a:lvl1pPr algn="ctr">
                  <a:defRPr sz="1000" b="1">
                    <a:solidFill>
                      <a:srgbClr val="FFFFFF"/>
                    </a:solidFill>
                    <a:latin typeface="Helvetica Neue"/>
                    <a:ea typeface="Helvetica Neue"/>
                    <a:cs typeface="Helvetica Neue"/>
                    <a:sym typeface="Helvetica Neue"/>
                  </a:defRPr>
                </a:lvl1pPr>
              </a:lstStyle>
              <a:p>
                <a:pPr defTabSz="1219170" hangingPunct="0"/>
                <a:r>
                  <a:rPr sz="1333" kern="0"/>
                  <a:t> One Month Cash Flow</a:t>
                </a:r>
              </a:p>
            </p:txBody>
          </p:sp>
        </p:grpSp>
        <p:grpSp>
          <p:nvGrpSpPr>
            <p:cNvPr id="1587" name="Google Shape;1022;p49">
              <a:extLst>
                <a:ext uri="{FF2B5EF4-FFF2-40B4-BE49-F238E27FC236}">
                  <a16:creationId xmlns:a16="http://schemas.microsoft.com/office/drawing/2014/main" id="{5FB26BB8-5272-4607-A3FD-1021D4F0F521}"/>
                </a:ext>
              </a:extLst>
            </p:cNvPr>
            <p:cNvGrpSpPr/>
            <p:nvPr/>
          </p:nvGrpSpPr>
          <p:grpSpPr>
            <a:xfrm>
              <a:off x="0" y="171098"/>
              <a:ext cx="1933229" cy="365533"/>
              <a:chOff x="0" y="876"/>
              <a:chExt cx="1933227" cy="365532"/>
            </a:xfrm>
          </p:grpSpPr>
          <p:sp>
            <p:nvSpPr>
              <p:cNvPr id="1585" name="Rectangle">
                <a:extLst>
                  <a:ext uri="{FF2B5EF4-FFF2-40B4-BE49-F238E27FC236}">
                    <a16:creationId xmlns:a16="http://schemas.microsoft.com/office/drawing/2014/main" id="{1F7C17ED-E53E-6C58-173C-1F06DF04C9FD}"/>
                  </a:ext>
                </a:extLst>
              </p:cNvPr>
              <p:cNvSpPr/>
              <p:nvPr/>
            </p:nvSpPr>
            <p:spPr>
              <a:xfrm>
                <a:off x="0" y="71706"/>
                <a:ext cx="1933227" cy="223874"/>
              </a:xfrm>
              <a:prstGeom prst="rect">
                <a:avLst/>
              </a:prstGeom>
              <a:solidFill>
                <a:srgbClr val="BE0004"/>
              </a:solidFill>
              <a:ln w="9525" cap="flat">
                <a:solidFill>
                  <a:srgbClr val="FFFFFF"/>
                </a:solidFill>
                <a:prstDash val="solid"/>
                <a:round/>
              </a:ln>
              <a:effectLst/>
            </p:spPr>
            <p:txBody>
              <a:bodyPr wrap="square" lIns="0" tIns="0" rIns="0" bIns="0" numCol="1" anchor="ctr">
                <a:noAutofit/>
              </a:bodyPr>
              <a:lstStyle/>
              <a:p>
                <a:pPr algn="ctr" defTabSz="1219170" hangingPunct="0">
                  <a:defRPr sz="2000" baseline="30000">
                    <a:solidFill>
                      <a:srgbClr val="FFFFFF"/>
                    </a:solidFill>
                    <a:latin typeface="Arial Narrow"/>
                    <a:ea typeface="Arial Narrow"/>
                    <a:cs typeface="Arial Narrow"/>
                    <a:sym typeface="Arial Narrow"/>
                  </a:defRPr>
                </a:pPr>
                <a:endParaRPr sz="2667" kern="0" baseline="30000">
                  <a:solidFill>
                    <a:srgbClr val="FFFFFF"/>
                  </a:solidFill>
                  <a:latin typeface="Arial Narrow"/>
                  <a:sym typeface="Arial Narrow"/>
                </a:endParaRPr>
              </a:p>
            </p:txBody>
          </p:sp>
          <p:sp>
            <p:nvSpPr>
              <p:cNvPr id="1586" name="$14,300">
                <a:extLst>
                  <a:ext uri="{FF2B5EF4-FFF2-40B4-BE49-F238E27FC236}">
                    <a16:creationId xmlns:a16="http://schemas.microsoft.com/office/drawing/2014/main" id="{1F6CC3D3-BF0B-E065-334D-52788476A096}"/>
                  </a:ext>
                </a:extLst>
              </p:cNvPr>
              <p:cNvSpPr txBox="1"/>
              <p:nvPr/>
            </p:nvSpPr>
            <p:spPr>
              <a:xfrm>
                <a:off x="33337" y="876"/>
                <a:ext cx="1866553" cy="365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lgn="ctr">
                  <a:defRPr sz="2000" b="1">
                    <a:solidFill>
                      <a:srgbClr val="FFFFFF"/>
                    </a:solidFill>
                    <a:latin typeface="Helvetica Neue"/>
                    <a:ea typeface="Helvetica Neue"/>
                    <a:cs typeface="Helvetica Neue"/>
                    <a:sym typeface="Helvetica Neue"/>
                  </a:defRPr>
                </a:lvl1pPr>
              </a:lstStyle>
              <a:p>
                <a:pPr defTabSz="1219170" hangingPunct="0"/>
                <a:r>
                  <a:rPr sz="2667" kern="0"/>
                  <a:t>$2,600</a:t>
                </a:r>
              </a:p>
            </p:txBody>
          </p:sp>
        </p:grpSp>
      </p:grpSp>
      <p:sp>
        <p:nvSpPr>
          <p:cNvPr id="1589" name="Google Shape;1023;p49">
            <a:extLst>
              <a:ext uri="{FF2B5EF4-FFF2-40B4-BE49-F238E27FC236}">
                <a16:creationId xmlns:a16="http://schemas.microsoft.com/office/drawing/2014/main" id="{E8B1B9BF-E00D-97EC-95E3-912A1F92F152}"/>
              </a:ext>
            </a:extLst>
          </p:cNvPr>
          <p:cNvSpPr txBox="1"/>
          <p:nvPr/>
        </p:nvSpPr>
        <p:spPr>
          <a:xfrm>
            <a:off x="8934905" y="1387570"/>
            <a:ext cx="3179603"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Freddie Byrd</a:t>
            </a:r>
          </a:p>
          <a:p>
            <a:pPr algn="ctr" defTabSz="1219170" hangingPunct="0">
              <a:defRPr sz="1800">
                <a:latin typeface="Trebuchet MS"/>
                <a:ea typeface="Trebuchet MS"/>
                <a:cs typeface="Trebuchet MS"/>
                <a:sym typeface="Trebuchet MS"/>
              </a:defRPr>
            </a:pPr>
            <a:r>
              <a:rPr sz="2400" kern="0" dirty="0">
                <a:solidFill>
                  <a:srgbClr val="000000"/>
                </a:solidFill>
                <a:latin typeface="Trebuchet MS"/>
                <a:sym typeface="Trebuchet MS"/>
              </a:rPr>
              <a:t>Division Leader</a:t>
            </a:r>
          </a:p>
        </p:txBody>
      </p:sp>
      <p:pic>
        <p:nvPicPr>
          <p:cNvPr id="1590" name="Image" descr="Image">
            <a:extLst>
              <a:ext uri="{FF2B5EF4-FFF2-40B4-BE49-F238E27FC236}">
                <a16:creationId xmlns:a16="http://schemas.microsoft.com/office/drawing/2014/main" id="{4AD18160-CB97-F49E-7EB0-5C5B28159E60}"/>
              </a:ext>
            </a:extLst>
          </p:cNvPr>
          <p:cNvPicPr>
            <a:picLocks noChangeAspect="1"/>
          </p:cNvPicPr>
          <p:nvPr/>
        </p:nvPicPr>
        <p:blipFill>
          <a:blip r:embed="rId2"/>
          <a:srcRect/>
          <a:stretch>
            <a:fillRect/>
          </a:stretch>
        </p:blipFill>
        <p:spPr>
          <a:xfrm>
            <a:off x="590289" y="2482800"/>
            <a:ext cx="2139131" cy="2400361"/>
          </a:xfrm>
          <a:prstGeom prst="rect">
            <a:avLst/>
          </a:prstGeom>
          <a:ln w="12700">
            <a:miter lim="400000"/>
          </a:ln>
        </p:spPr>
      </p:pic>
      <p:pic>
        <p:nvPicPr>
          <p:cNvPr id="1591" name="Image" descr="Image">
            <a:extLst>
              <a:ext uri="{FF2B5EF4-FFF2-40B4-BE49-F238E27FC236}">
                <a16:creationId xmlns:a16="http://schemas.microsoft.com/office/drawing/2014/main" id="{4B86049E-A5CA-88C7-4273-2E831281F88F}"/>
              </a:ext>
            </a:extLst>
          </p:cNvPr>
          <p:cNvPicPr>
            <a:picLocks noChangeAspect="1"/>
          </p:cNvPicPr>
          <p:nvPr/>
        </p:nvPicPr>
        <p:blipFill>
          <a:blip r:embed="rId3"/>
          <a:srcRect l="12062" r="12062" b="13579"/>
          <a:stretch>
            <a:fillRect/>
          </a:stretch>
        </p:blipFill>
        <p:spPr>
          <a:xfrm>
            <a:off x="3585821" y="2516666"/>
            <a:ext cx="2048003" cy="2332623"/>
          </a:xfrm>
          <a:prstGeom prst="rect">
            <a:avLst/>
          </a:prstGeom>
          <a:ln w="12700">
            <a:miter lim="400000"/>
          </a:ln>
        </p:spPr>
      </p:pic>
      <p:sp>
        <p:nvSpPr>
          <p:cNvPr id="1592" name="Google Shape;1015;p49">
            <a:extLst>
              <a:ext uri="{FF2B5EF4-FFF2-40B4-BE49-F238E27FC236}">
                <a16:creationId xmlns:a16="http://schemas.microsoft.com/office/drawing/2014/main" id="{895BA6B4-E97A-7C76-26FF-AFC3E3492925}"/>
              </a:ext>
            </a:extLst>
          </p:cNvPr>
          <p:cNvSpPr txBox="1"/>
          <p:nvPr/>
        </p:nvSpPr>
        <p:spPr>
          <a:xfrm>
            <a:off x="201654"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3" name="Google Shape;1015;p49">
            <a:extLst>
              <a:ext uri="{FF2B5EF4-FFF2-40B4-BE49-F238E27FC236}">
                <a16:creationId xmlns:a16="http://schemas.microsoft.com/office/drawing/2014/main" id="{E1C44640-E267-8B42-4320-FE828C485451}"/>
              </a:ext>
            </a:extLst>
          </p:cNvPr>
          <p:cNvSpPr txBox="1"/>
          <p:nvPr/>
        </p:nvSpPr>
        <p:spPr>
          <a:xfrm>
            <a:off x="3151559"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4" name="Google Shape;1015;p49">
            <a:extLst>
              <a:ext uri="{FF2B5EF4-FFF2-40B4-BE49-F238E27FC236}">
                <a16:creationId xmlns:a16="http://schemas.microsoft.com/office/drawing/2014/main" id="{03DBD6A3-6F19-6A51-2532-8C82371E360E}"/>
              </a:ext>
            </a:extLst>
          </p:cNvPr>
          <p:cNvSpPr txBox="1"/>
          <p:nvPr/>
        </p:nvSpPr>
        <p:spPr>
          <a:xfrm>
            <a:off x="6216525"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lang="en-US" sz="2400" kern="0" dirty="0">
                <a:solidFill>
                  <a:srgbClr val="000000"/>
                </a:solidFill>
              </a:rPr>
              <a:t>:</a:t>
            </a:r>
            <a:endParaRPr sz="2400" kern="0" dirty="0">
              <a:solidFill>
                <a:srgbClr val="000000"/>
              </a:solidFill>
            </a:endParaRPr>
          </a:p>
        </p:txBody>
      </p:sp>
      <p:sp>
        <p:nvSpPr>
          <p:cNvPr id="1595" name="Google Shape;1015;p49">
            <a:extLst>
              <a:ext uri="{FF2B5EF4-FFF2-40B4-BE49-F238E27FC236}">
                <a16:creationId xmlns:a16="http://schemas.microsoft.com/office/drawing/2014/main" id="{89245BB1-06E5-8968-E1B5-1EA22EFE4541}"/>
              </a:ext>
            </a:extLst>
          </p:cNvPr>
          <p:cNvSpPr txBox="1"/>
          <p:nvPr/>
        </p:nvSpPr>
        <p:spPr>
          <a:xfrm>
            <a:off x="8983149" y="5488110"/>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latin typeface="Trebuchet MS"/>
                <a:ea typeface="Trebuchet MS"/>
                <a:cs typeface="Trebuchet MS"/>
                <a:sym typeface="Trebuchet MS"/>
              </a:defRPr>
            </a:lvl1pPr>
          </a:lstStyle>
          <a:p>
            <a:pPr defTabSz="1219170" hangingPunct="0"/>
            <a:r>
              <a:rPr lang="en-US" sz="2400" kern="0" dirty="0" err="1">
                <a:solidFill>
                  <a:srgbClr val="000000"/>
                </a:solidFill>
              </a:rPr>
              <a:t>Ocupación</a:t>
            </a:r>
            <a:r>
              <a:rPr sz="2400" kern="0" dirty="0">
                <a:solidFill>
                  <a:srgbClr val="000000"/>
                </a:solidFill>
              </a:rPr>
              <a:t>:</a:t>
            </a:r>
          </a:p>
        </p:txBody>
      </p:sp>
      <p:sp>
        <p:nvSpPr>
          <p:cNvPr id="1596" name="Google Shape;1015;p49">
            <a:extLst>
              <a:ext uri="{FF2B5EF4-FFF2-40B4-BE49-F238E27FC236}">
                <a16:creationId xmlns:a16="http://schemas.microsoft.com/office/drawing/2014/main" id="{4EB893D6-7F1C-DB13-57F7-AA571AFEB778}"/>
              </a:ext>
            </a:extLst>
          </p:cNvPr>
          <p:cNvSpPr txBox="1"/>
          <p:nvPr/>
        </p:nvSpPr>
        <p:spPr>
          <a:xfrm>
            <a:off x="201654" y="5856485"/>
            <a:ext cx="2916404"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err="1"/>
              <a:t>Funcionario</a:t>
            </a:r>
            <a:endParaRPr sz="2400" kern="0" dirty="0"/>
          </a:p>
        </p:txBody>
      </p:sp>
      <p:sp>
        <p:nvSpPr>
          <p:cNvPr id="1597" name="Google Shape;1015;p49">
            <a:extLst>
              <a:ext uri="{FF2B5EF4-FFF2-40B4-BE49-F238E27FC236}">
                <a16:creationId xmlns:a16="http://schemas.microsoft.com/office/drawing/2014/main" id="{4CC0B551-B44F-3810-61CF-996EBB02F52C}"/>
              </a:ext>
            </a:extLst>
          </p:cNvPr>
          <p:cNvSpPr txBox="1"/>
          <p:nvPr/>
        </p:nvSpPr>
        <p:spPr>
          <a:xfrm>
            <a:off x="2924410" y="5856485"/>
            <a:ext cx="3370701"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err="1"/>
              <a:t>Empleado</a:t>
            </a:r>
            <a:r>
              <a:rPr lang="en-US" sz="2400" kern="0" dirty="0"/>
              <a:t> del </a:t>
            </a:r>
            <a:r>
              <a:rPr lang="en-US" sz="2400" kern="0" dirty="0" err="1"/>
              <a:t>gobierno</a:t>
            </a:r>
            <a:r>
              <a:rPr lang="en-US" sz="2400" kern="0" dirty="0"/>
              <a:t> </a:t>
            </a:r>
            <a:r>
              <a:rPr lang="en-US" sz="2400" kern="0" dirty="0" err="1"/>
              <a:t>jubilado</a:t>
            </a:r>
            <a:endParaRPr sz="2400" kern="0" dirty="0"/>
          </a:p>
        </p:txBody>
      </p:sp>
      <p:sp>
        <p:nvSpPr>
          <p:cNvPr id="1598" name="Google Shape;1015;p49">
            <a:extLst>
              <a:ext uri="{FF2B5EF4-FFF2-40B4-BE49-F238E27FC236}">
                <a16:creationId xmlns:a16="http://schemas.microsoft.com/office/drawing/2014/main" id="{8BEEB160-5A19-1C01-62FD-D7D5EF14EB1D}"/>
              </a:ext>
            </a:extLst>
          </p:cNvPr>
          <p:cNvSpPr txBox="1"/>
          <p:nvPr/>
        </p:nvSpPr>
        <p:spPr>
          <a:xfrm>
            <a:off x="5989375" y="5856485"/>
            <a:ext cx="3370703" cy="615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lvl1pPr algn="ctr">
              <a:defRPr sz="1800">
                <a:solidFill>
                  <a:srgbClr val="FF4015"/>
                </a:solidFill>
                <a:latin typeface="Trebuchet MS"/>
                <a:ea typeface="Trebuchet MS"/>
                <a:cs typeface="Trebuchet MS"/>
                <a:sym typeface="Trebuchet MS"/>
              </a:defRPr>
            </a:lvl1pPr>
          </a:lstStyle>
          <a:p>
            <a:pPr defTabSz="1219170" hangingPunct="0">
              <a:defRPr>
                <a:solidFill>
                  <a:srgbClr val="000000"/>
                </a:solidFill>
              </a:defRPr>
            </a:pPr>
            <a:r>
              <a:rPr lang="en-US" sz="2400" kern="0" dirty="0"/>
              <a:t>Ex subdirector</a:t>
            </a:r>
            <a:endParaRPr sz="2400" kern="0" dirty="0"/>
          </a:p>
        </p:txBody>
      </p:sp>
      <p:sp>
        <p:nvSpPr>
          <p:cNvPr id="1599" name="Google Shape;1015;p49">
            <a:extLst>
              <a:ext uri="{FF2B5EF4-FFF2-40B4-BE49-F238E27FC236}">
                <a16:creationId xmlns:a16="http://schemas.microsoft.com/office/drawing/2014/main" id="{02910781-B54C-9AD8-E002-17F78EBEFA41}"/>
              </a:ext>
            </a:extLst>
          </p:cNvPr>
          <p:cNvSpPr txBox="1"/>
          <p:nvPr/>
        </p:nvSpPr>
        <p:spPr>
          <a:xfrm>
            <a:off x="8834176" y="5856485"/>
            <a:ext cx="3370701" cy="98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7" tIns="121897" rIns="121897" bIns="121897">
            <a:spAutoFit/>
          </a:bodyPr>
          <a:lstStyle/>
          <a:p>
            <a:pPr algn="ctr" defTabSz="1219170" hangingPunct="0">
              <a:defRPr sz="1800">
                <a:latin typeface="Trebuchet MS"/>
                <a:ea typeface="Trebuchet MS"/>
                <a:cs typeface="Trebuchet MS"/>
                <a:sym typeface="Trebuchet MS"/>
              </a:defRPr>
            </a:pPr>
            <a:r>
              <a:rPr lang="en-US" sz="2400" kern="0" dirty="0" err="1">
                <a:latin typeface="Trebuchet MS"/>
                <a:sym typeface="Trebuchet MS"/>
              </a:rPr>
              <a:t>Ejército</a:t>
            </a:r>
            <a:r>
              <a:rPr lang="en-US" sz="2400" kern="0" dirty="0">
                <a:latin typeface="Trebuchet MS"/>
                <a:sym typeface="Trebuchet MS"/>
              </a:rPr>
              <a:t> </a:t>
            </a:r>
            <a:r>
              <a:rPr lang="en-US" sz="2400" kern="0" dirty="0" err="1">
                <a:latin typeface="Trebuchet MS"/>
                <a:sym typeface="Trebuchet MS"/>
              </a:rPr>
              <a:t>retirado</a:t>
            </a:r>
            <a:r>
              <a:rPr lang="en-US" sz="2400" kern="0" dirty="0">
                <a:latin typeface="Trebuchet MS"/>
                <a:sym typeface="Trebuchet MS"/>
              </a:rPr>
              <a:t> 
</a:t>
            </a:r>
            <a:r>
              <a:rPr lang="en-US" sz="2400" kern="0" dirty="0" err="1">
                <a:latin typeface="Trebuchet MS"/>
                <a:sym typeface="Trebuchet MS"/>
              </a:rPr>
              <a:t>Veterano</a:t>
            </a:r>
            <a:endParaRPr sz="2400" kern="0" dirty="0">
              <a:latin typeface="Trebuchet MS"/>
              <a:sym typeface="Trebuchet MS"/>
            </a:endParaRPr>
          </a:p>
        </p:txBody>
      </p:sp>
      <p:pic>
        <p:nvPicPr>
          <p:cNvPr id="1600" name="Image">
            <a:extLst>
              <a:ext uri="{FF2B5EF4-FFF2-40B4-BE49-F238E27FC236}">
                <a16:creationId xmlns:a16="http://schemas.microsoft.com/office/drawing/2014/main" id="{530A159C-6FE8-6818-903D-74BFCD3DCFDD}"/>
              </a:ext>
            </a:extLst>
          </p:cNvPr>
          <p:cNvPicPr>
            <a:picLocks noChangeAspect="1"/>
          </p:cNvPicPr>
          <p:nvPr/>
        </p:nvPicPr>
        <p:blipFill>
          <a:blip r:embed="rId4">
            <a:extLst>
              <a:ext uri="{28A0092B-C50C-407E-A947-70E740481C1C}">
                <a14:useLocalDpi xmlns:a14="http://schemas.microsoft.com/office/drawing/2010/main" val="0"/>
              </a:ext>
            </a:extLst>
          </a:blip>
          <a:srcRect l="1736" r="1736"/>
          <a:stretch/>
        </p:blipFill>
        <p:spPr>
          <a:xfrm>
            <a:off x="9499292" y="2508728"/>
            <a:ext cx="2040392" cy="2348635"/>
          </a:xfrm>
          <a:prstGeom prst="rect">
            <a:avLst/>
          </a:prstGeom>
          <a:ln w="12700">
            <a:miter lim="400000"/>
          </a:ln>
        </p:spPr>
      </p:pic>
      <p:pic>
        <p:nvPicPr>
          <p:cNvPr id="1601" name="pasted-movie.png">
            <a:extLst>
              <a:ext uri="{FF2B5EF4-FFF2-40B4-BE49-F238E27FC236}">
                <a16:creationId xmlns:a16="http://schemas.microsoft.com/office/drawing/2014/main" id="{DE6CF921-211D-84A7-79FF-C4AC8924957C}"/>
              </a:ext>
            </a:extLst>
          </p:cNvPr>
          <p:cNvPicPr>
            <a:picLocks noChangeAspect="1"/>
          </p:cNvPicPr>
          <p:nvPr/>
        </p:nvPicPr>
        <p:blipFill>
          <a:blip r:embed="rId5" cstate="print">
            <a:extLst>
              <a:ext uri="{28A0092B-C50C-407E-A947-70E740481C1C}">
                <a14:useLocalDpi xmlns:a14="http://schemas.microsoft.com/office/drawing/2010/main" val="0"/>
              </a:ext>
            </a:extLst>
          </a:blip>
          <a:srcRect t="7509" b="7509"/>
          <a:stretch/>
        </p:blipFill>
        <p:spPr>
          <a:xfrm>
            <a:off x="6651143" y="2557113"/>
            <a:ext cx="2047167" cy="2319611"/>
          </a:xfrm>
          <a:prstGeom prst="rect">
            <a:avLst/>
          </a:prstGeom>
          <a:ln w="12700">
            <a:miter lim="400000"/>
          </a:ln>
        </p:spPr>
      </p:pic>
      <p:sp>
        <p:nvSpPr>
          <p:cNvPr id="4" name="Title 1">
            <a:extLst>
              <a:ext uri="{FF2B5EF4-FFF2-40B4-BE49-F238E27FC236}">
                <a16:creationId xmlns:a16="http://schemas.microsoft.com/office/drawing/2014/main" id="{672FEA50-61E3-EE09-6658-BCBB75C23EC5}"/>
              </a:ext>
            </a:extLst>
          </p:cNvPr>
          <p:cNvSpPr>
            <a:spLocks noGrp="1"/>
          </p:cNvSpPr>
          <p:nvPr>
            <p:ph type="title"/>
          </p:nvPr>
        </p:nvSpPr>
        <p:spPr>
          <a:xfrm>
            <a:off x="0" y="92555"/>
            <a:ext cx="12192000" cy="914400"/>
          </a:xfrm>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p:spPr>
        <p:txBody>
          <a:bodyPr/>
          <a:lstStyle/>
          <a:p>
            <a:pPr algn="ctr"/>
            <a:r>
              <a:rPr lang="es-ES" b="1" dirty="0"/>
              <a:t>Historias de éxito de ingresos a tiempo parcial</a:t>
            </a:r>
            <a:endParaRPr lang="en-US" b="1" dirty="0"/>
          </a:p>
        </p:txBody>
      </p:sp>
    </p:spTree>
    <p:extLst>
      <p:ext uri="{BB962C8B-B14F-4D97-AF65-F5344CB8AC3E}">
        <p14:creationId xmlns:p14="http://schemas.microsoft.com/office/powerpoint/2010/main" val="82555607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7"/>
            <a:ext cx="12192000" cy="6858000"/>
          </a:xfrm>
          <a:custGeom>
            <a:avLst/>
            <a:gdLst/>
            <a:ahLst/>
            <a:cxnLst/>
            <a:rect l="l" t="t" r="r" b="b"/>
            <a:pathLst>
              <a:path w="18288000" h="10287000">
                <a:moveTo>
                  <a:pt x="0" y="0"/>
                </a:moveTo>
                <a:lnTo>
                  <a:pt x="18288000" y="0"/>
                </a:lnTo>
                <a:lnTo>
                  <a:pt x="18288000" y="10287001"/>
                </a:lnTo>
                <a:lnTo>
                  <a:pt x="0" y="10287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927" y="752587"/>
            <a:ext cx="12192000" cy="6105414"/>
            <a:chOff x="0" y="0"/>
            <a:chExt cx="24384000" cy="13827034"/>
          </a:xfrm>
        </p:grpSpPr>
        <p:sp>
          <p:nvSpPr>
            <p:cNvPr id="4" name="Freeform 4"/>
            <p:cNvSpPr/>
            <p:nvPr/>
          </p:nvSpPr>
          <p:spPr>
            <a:xfrm>
              <a:off x="0" y="0"/>
              <a:ext cx="24384000" cy="13826998"/>
            </a:xfrm>
            <a:custGeom>
              <a:avLst/>
              <a:gdLst/>
              <a:ahLst/>
              <a:cxnLst/>
              <a:rect l="l" t="t" r="r" b="b"/>
              <a:pathLst>
                <a:path w="24384000" h="13826998">
                  <a:moveTo>
                    <a:pt x="0" y="0"/>
                  </a:moveTo>
                  <a:lnTo>
                    <a:pt x="24384000" y="0"/>
                  </a:lnTo>
                  <a:lnTo>
                    <a:pt x="24384000" y="13826998"/>
                  </a:lnTo>
                  <a:lnTo>
                    <a:pt x="0" y="13826998"/>
                  </a:lnTo>
                  <a:lnTo>
                    <a:pt x="0" y="0"/>
                  </a:lnTo>
                  <a:close/>
                </a:path>
              </a:pathLst>
            </a:custGeom>
            <a:blipFill>
              <a:blip r:embed="rId4"/>
              <a:stretch>
                <a:fillRect t="-13" b="-1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329024" y="1015109"/>
            <a:ext cx="2048958" cy="2044271"/>
            <a:chOff x="0" y="0"/>
            <a:chExt cx="4738638" cy="4727800"/>
          </a:xfrm>
        </p:grpSpPr>
        <p:sp>
          <p:nvSpPr>
            <p:cNvPr id="6" name="Freeform 6"/>
            <p:cNvSpPr/>
            <p:nvPr/>
          </p:nvSpPr>
          <p:spPr>
            <a:xfrm>
              <a:off x="0" y="0"/>
              <a:ext cx="4738624" cy="4727755"/>
            </a:xfrm>
            <a:custGeom>
              <a:avLst/>
              <a:gdLst/>
              <a:ahLst/>
              <a:cxnLst/>
              <a:rect l="l" t="t" r="r" b="b"/>
              <a:pathLst>
                <a:path w="4738624" h="4727755">
                  <a:moveTo>
                    <a:pt x="0" y="0"/>
                  </a:moveTo>
                  <a:lnTo>
                    <a:pt x="4738624" y="0"/>
                  </a:lnTo>
                  <a:lnTo>
                    <a:pt x="4738624" y="4727755"/>
                  </a:lnTo>
                  <a:lnTo>
                    <a:pt x="0" y="4727755"/>
                  </a:lnTo>
                  <a:lnTo>
                    <a:pt x="0" y="0"/>
                  </a:lnTo>
                  <a:close/>
                </a:path>
              </a:pathLst>
            </a:custGeom>
            <a:blipFill>
              <a:blip r:embed="rId5"/>
              <a:stretch>
                <a:fillRect l="-20126" t="-8610" r="-1643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686683" y="4386364"/>
            <a:ext cx="2439924" cy="609727"/>
            <a:chOff x="0" y="0"/>
            <a:chExt cx="4879848" cy="1219455"/>
          </a:xfrm>
        </p:grpSpPr>
        <p:sp>
          <p:nvSpPr>
            <p:cNvPr id="8" name="Freeform 8"/>
            <p:cNvSpPr/>
            <p:nvPr/>
          </p:nvSpPr>
          <p:spPr>
            <a:xfrm>
              <a:off x="0" y="0"/>
              <a:ext cx="4879848" cy="1219454"/>
            </a:xfrm>
            <a:custGeom>
              <a:avLst/>
              <a:gdLst/>
              <a:ahLst/>
              <a:cxnLst/>
              <a:rect l="l" t="t" r="r" b="b"/>
              <a:pathLst>
                <a:path w="4879848" h="1219454">
                  <a:moveTo>
                    <a:pt x="1524" y="0"/>
                  </a:moveTo>
                  <a:lnTo>
                    <a:pt x="4878324" y="0"/>
                  </a:lnTo>
                  <a:cubicBezTo>
                    <a:pt x="4879213" y="0"/>
                    <a:pt x="4879848" y="762"/>
                    <a:pt x="4879848" y="1524"/>
                  </a:cubicBezTo>
                  <a:lnTo>
                    <a:pt x="4879848" y="1217930"/>
                  </a:lnTo>
                  <a:cubicBezTo>
                    <a:pt x="4879848" y="1218819"/>
                    <a:pt x="4879086" y="1219454"/>
                    <a:pt x="4878324" y="1219454"/>
                  </a:cubicBezTo>
                  <a:lnTo>
                    <a:pt x="1524" y="1219454"/>
                  </a:lnTo>
                  <a:cubicBezTo>
                    <a:pt x="635" y="1219454"/>
                    <a:pt x="0" y="1218692"/>
                    <a:pt x="0" y="1217930"/>
                  </a:cubicBezTo>
                  <a:lnTo>
                    <a:pt x="0" y="1524"/>
                  </a:lnTo>
                  <a:cubicBezTo>
                    <a:pt x="0" y="635"/>
                    <a:pt x="762" y="0"/>
                    <a:pt x="1524" y="0"/>
                  </a:cubicBezTo>
                  <a:moveTo>
                    <a:pt x="1524" y="3048"/>
                  </a:moveTo>
                  <a:lnTo>
                    <a:pt x="1524" y="1524"/>
                  </a:lnTo>
                  <a:lnTo>
                    <a:pt x="3048" y="1524"/>
                  </a:lnTo>
                  <a:lnTo>
                    <a:pt x="3048" y="1217930"/>
                  </a:lnTo>
                  <a:lnTo>
                    <a:pt x="1524" y="1217930"/>
                  </a:lnTo>
                  <a:lnTo>
                    <a:pt x="1524" y="1216406"/>
                  </a:lnTo>
                  <a:lnTo>
                    <a:pt x="4878324" y="1216406"/>
                  </a:lnTo>
                  <a:lnTo>
                    <a:pt x="4878324" y="1217930"/>
                  </a:lnTo>
                  <a:lnTo>
                    <a:pt x="4876800" y="1217930"/>
                  </a:lnTo>
                  <a:lnTo>
                    <a:pt x="4876800" y="1524"/>
                  </a:lnTo>
                  <a:lnTo>
                    <a:pt x="4878324" y="1524"/>
                  </a:lnTo>
                  <a:lnTo>
                    <a:pt x="4878324" y="3048"/>
                  </a:lnTo>
                  <a:lnTo>
                    <a:pt x="1524" y="3048"/>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683108" y="4359520"/>
            <a:ext cx="2108620" cy="509374"/>
            <a:chOff x="0" y="0"/>
            <a:chExt cx="4217240" cy="1018748"/>
          </a:xfrm>
        </p:grpSpPr>
        <p:sp>
          <p:nvSpPr>
            <p:cNvPr id="10" name="Freeform 10"/>
            <p:cNvSpPr/>
            <p:nvPr/>
          </p:nvSpPr>
          <p:spPr>
            <a:xfrm>
              <a:off x="0" y="0"/>
              <a:ext cx="4217240" cy="1018749"/>
            </a:xfrm>
            <a:custGeom>
              <a:avLst/>
              <a:gdLst/>
              <a:ahLst/>
              <a:cxnLst/>
              <a:rect l="l" t="t" r="r" b="b"/>
              <a:pathLst>
                <a:path w="4217240" h="1018749">
                  <a:moveTo>
                    <a:pt x="0" y="0"/>
                  </a:moveTo>
                  <a:lnTo>
                    <a:pt x="4217240" y="0"/>
                  </a:lnTo>
                  <a:lnTo>
                    <a:pt x="4217240" y="1018749"/>
                  </a:lnTo>
                  <a:lnTo>
                    <a:pt x="0" y="1018749"/>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5307610" y="4371265"/>
            <a:ext cx="2091785" cy="482600"/>
            <a:chOff x="0" y="0"/>
            <a:chExt cx="4183569" cy="965200"/>
          </a:xfrm>
        </p:grpSpPr>
        <p:sp>
          <p:nvSpPr>
            <p:cNvPr id="12" name="Freeform 12"/>
            <p:cNvSpPr/>
            <p:nvPr/>
          </p:nvSpPr>
          <p:spPr>
            <a:xfrm>
              <a:off x="0" y="0"/>
              <a:ext cx="4183568" cy="965200"/>
            </a:xfrm>
            <a:custGeom>
              <a:avLst/>
              <a:gdLst/>
              <a:ahLst/>
              <a:cxnLst/>
              <a:rect l="l" t="t" r="r" b="b"/>
              <a:pathLst>
                <a:path w="4183568" h="965200">
                  <a:moveTo>
                    <a:pt x="0" y="0"/>
                  </a:moveTo>
                  <a:lnTo>
                    <a:pt x="4183568" y="0"/>
                  </a:lnTo>
                  <a:lnTo>
                    <a:pt x="4183568"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96568" y="973193"/>
            <a:ext cx="2090003" cy="2086187"/>
            <a:chOff x="0" y="0"/>
            <a:chExt cx="4703488" cy="4694902"/>
          </a:xfrm>
        </p:grpSpPr>
        <p:sp>
          <p:nvSpPr>
            <p:cNvPr id="14" name="Freeform 14"/>
            <p:cNvSpPr/>
            <p:nvPr/>
          </p:nvSpPr>
          <p:spPr>
            <a:xfrm>
              <a:off x="0" y="0"/>
              <a:ext cx="4703445" cy="4694936"/>
            </a:xfrm>
            <a:custGeom>
              <a:avLst/>
              <a:gdLst/>
              <a:ahLst/>
              <a:cxnLst/>
              <a:rect l="l" t="t" r="r" b="b"/>
              <a:pathLst>
                <a:path w="4703445" h="4694936">
                  <a:moveTo>
                    <a:pt x="0" y="0"/>
                  </a:moveTo>
                  <a:lnTo>
                    <a:pt x="4703445" y="0"/>
                  </a:lnTo>
                  <a:lnTo>
                    <a:pt x="4703445" y="4694936"/>
                  </a:lnTo>
                  <a:lnTo>
                    <a:pt x="0" y="4694936"/>
                  </a:lnTo>
                  <a:lnTo>
                    <a:pt x="0" y="0"/>
                  </a:lnTo>
                  <a:close/>
                </a:path>
              </a:pathLst>
            </a:custGeom>
            <a:blipFill>
              <a:blip r:embed="rId6"/>
              <a:stretch>
                <a:fillRect l="-36020" t="-10348" r="-33808" b="-31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07311" y="4359520"/>
            <a:ext cx="2109016" cy="545431"/>
            <a:chOff x="0" y="0"/>
            <a:chExt cx="4496309" cy="1162830"/>
          </a:xfrm>
        </p:grpSpPr>
        <p:sp>
          <p:nvSpPr>
            <p:cNvPr id="16" name="Freeform 16"/>
            <p:cNvSpPr/>
            <p:nvPr/>
          </p:nvSpPr>
          <p:spPr>
            <a:xfrm>
              <a:off x="0" y="0"/>
              <a:ext cx="4496309" cy="1162830"/>
            </a:xfrm>
            <a:custGeom>
              <a:avLst/>
              <a:gdLst/>
              <a:ahLst/>
              <a:cxnLst/>
              <a:rect l="l" t="t" r="r" b="b"/>
              <a:pathLst>
                <a:path w="4496309" h="1162830">
                  <a:moveTo>
                    <a:pt x="0" y="0"/>
                  </a:moveTo>
                  <a:lnTo>
                    <a:pt x="4496309" y="0"/>
                  </a:lnTo>
                  <a:lnTo>
                    <a:pt x="4496309" y="1162830"/>
                  </a:lnTo>
                  <a:lnTo>
                    <a:pt x="0" y="116283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71015" y="5344342"/>
            <a:ext cx="2439924" cy="420865"/>
            <a:chOff x="0" y="0"/>
            <a:chExt cx="4879848" cy="841729"/>
          </a:xfrm>
        </p:grpSpPr>
        <p:sp>
          <p:nvSpPr>
            <p:cNvPr id="18" name="Freeform 18"/>
            <p:cNvSpPr/>
            <p:nvPr/>
          </p:nvSpPr>
          <p:spPr>
            <a:xfrm>
              <a:off x="0" y="0"/>
              <a:ext cx="4879848" cy="841730"/>
            </a:xfrm>
            <a:custGeom>
              <a:avLst/>
              <a:gdLst/>
              <a:ahLst/>
              <a:cxnLst/>
              <a:rect l="l" t="t" r="r" b="b"/>
              <a:pathLst>
                <a:path w="4879848" h="841730">
                  <a:moveTo>
                    <a:pt x="1524" y="0"/>
                  </a:moveTo>
                  <a:lnTo>
                    <a:pt x="4878324" y="0"/>
                  </a:lnTo>
                  <a:cubicBezTo>
                    <a:pt x="4879213" y="0"/>
                    <a:pt x="4879848" y="529"/>
                    <a:pt x="4879848" y="1057"/>
                  </a:cubicBezTo>
                  <a:lnTo>
                    <a:pt x="4879848" y="840672"/>
                  </a:lnTo>
                  <a:cubicBezTo>
                    <a:pt x="4879848" y="841289"/>
                    <a:pt x="4879086" y="841730"/>
                    <a:pt x="4878324" y="841730"/>
                  </a:cubicBezTo>
                  <a:lnTo>
                    <a:pt x="1524" y="841730"/>
                  </a:lnTo>
                  <a:cubicBezTo>
                    <a:pt x="635" y="841730"/>
                    <a:pt x="0" y="841201"/>
                    <a:pt x="0" y="840672"/>
                  </a:cubicBezTo>
                  <a:lnTo>
                    <a:pt x="0" y="1057"/>
                  </a:lnTo>
                  <a:cubicBezTo>
                    <a:pt x="0" y="441"/>
                    <a:pt x="762" y="0"/>
                    <a:pt x="1524" y="0"/>
                  </a:cubicBezTo>
                  <a:moveTo>
                    <a:pt x="1524" y="2115"/>
                  </a:moveTo>
                  <a:lnTo>
                    <a:pt x="1524" y="1057"/>
                  </a:lnTo>
                  <a:lnTo>
                    <a:pt x="3048" y="1057"/>
                  </a:lnTo>
                  <a:lnTo>
                    <a:pt x="3048" y="840672"/>
                  </a:lnTo>
                  <a:lnTo>
                    <a:pt x="1524" y="840672"/>
                  </a:lnTo>
                  <a:lnTo>
                    <a:pt x="1524" y="839615"/>
                  </a:lnTo>
                  <a:lnTo>
                    <a:pt x="4878324" y="839615"/>
                  </a:lnTo>
                  <a:lnTo>
                    <a:pt x="4878324" y="840672"/>
                  </a:lnTo>
                  <a:lnTo>
                    <a:pt x="4876800" y="840672"/>
                  </a:lnTo>
                  <a:lnTo>
                    <a:pt x="4876800" y="1057"/>
                  </a:lnTo>
                  <a:lnTo>
                    <a:pt x="4878324" y="1057"/>
                  </a:lnTo>
                  <a:lnTo>
                    <a:pt x="4878324" y="2115"/>
                  </a:lnTo>
                  <a:lnTo>
                    <a:pt x="1524" y="211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2769751" y="999820"/>
            <a:ext cx="2073795" cy="2059561"/>
            <a:chOff x="0" y="0"/>
            <a:chExt cx="4738638" cy="4706112"/>
          </a:xfrm>
        </p:grpSpPr>
        <p:sp>
          <p:nvSpPr>
            <p:cNvPr id="20" name="Freeform 20"/>
            <p:cNvSpPr/>
            <p:nvPr/>
          </p:nvSpPr>
          <p:spPr>
            <a:xfrm>
              <a:off x="0" y="0"/>
              <a:ext cx="4738624" cy="4706112"/>
            </a:xfrm>
            <a:custGeom>
              <a:avLst/>
              <a:gdLst/>
              <a:ahLst/>
              <a:cxnLst/>
              <a:rect l="l" t="t" r="r" b="b"/>
              <a:pathLst>
                <a:path w="4738624" h="4706112">
                  <a:moveTo>
                    <a:pt x="0" y="0"/>
                  </a:moveTo>
                  <a:lnTo>
                    <a:pt x="4738624" y="0"/>
                  </a:lnTo>
                  <a:lnTo>
                    <a:pt x="4738624" y="4706112"/>
                  </a:lnTo>
                  <a:lnTo>
                    <a:pt x="0" y="4706112"/>
                  </a:lnTo>
                  <a:lnTo>
                    <a:pt x="0" y="0"/>
                  </a:lnTo>
                  <a:close/>
                </a:path>
              </a:pathLst>
            </a:custGeom>
            <a:blipFill>
              <a:blip r:embed="rId7"/>
              <a:stretch>
                <a:fillRect l="-783" t="-1315" r="-13464" b="-75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7753916" y="1035592"/>
            <a:ext cx="2048958" cy="2044271"/>
            <a:chOff x="0" y="0"/>
            <a:chExt cx="4738638" cy="4727800"/>
          </a:xfrm>
        </p:grpSpPr>
        <p:sp>
          <p:nvSpPr>
            <p:cNvPr id="22" name="Freeform 22"/>
            <p:cNvSpPr/>
            <p:nvPr/>
          </p:nvSpPr>
          <p:spPr>
            <a:xfrm>
              <a:off x="0" y="0"/>
              <a:ext cx="4738624" cy="4727800"/>
            </a:xfrm>
            <a:custGeom>
              <a:avLst/>
              <a:gdLst/>
              <a:ahLst/>
              <a:cxnLst/>
              <a:rect l="l" t="t" r="r" b="b"/>
              <a:pathLst>
                <a:path w="4738624" h="4727800">
                  <a:moveTo>
                    <a:pt x="0" y="0"/>
                  </a:moveTo>
                  <a:lnTo>
                    <a:pt x="4738624" y="0"/>
                  </a:lnTo>
                  <a:lnTo>
                    <a:pt x="4738624" y="4727800"/>
                  </a:lnTo>
                  <a:lnTo>
                    <a:pt x="0" y="4727800"/>
                  </a:lnTo>
                  <a:lnTo>
                    <a:pt x="0" y="0"/>
                  </a:lnTo>
                  <a:close/>
                </a:path>
              </a:pathLst>
            </a:custGeom>
            <a:blipFill>
              <a:blip r:embed="rId8"/>
              <a:stretch>
                <a:fillRect l="-108390" t="-95035" r="-96162" b="-38181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7753916" y="4386293"/>
            <a:ext cx="2048958" cy="482600"/>
            <a:chOff x="0" y="0"/>
            <a:chExt cx="4097915" cy="965200"/>
          </a:xfrm>
        </p:grpSpPr>
        <p:sp>
          <p:nvSpPr>
            <p:cNvPr id="24" name="Freeform 24"/>
            <p:cNvSpPr/>
            <p:nvPr/>
          </p:nvSpPr>
          <p:spPr>
            <a:xfrm>
              <a:off x="0" y="0"/>
              <a:ext cx="4097915" cy="965200"/>
            </a:xfrm>
            <a:custGeom>
              <a:avLst/>
              <a:gdLst/>
              <a:ahLst/>
              <a:cxnLst/>
              <a:rect l="l" t="t" r="r" b="b"/>
              <a:pathLst>
                <a:path w="4097915" h="965200">
                  <a:moveTo>
                    <a:pt x="0" y="0"/>
                  </a:moveTo>
                  <a:lnTo>
                    <a:pt x="4097915" y="0"/>
                  </a:lnTo>
                  <a:lnTo>
                    <a:pt x="4097915"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0097929" y="1028672"/>
            <a:ext cx="2014089" cy="2044271"/>
            <a:chOff x="0" y="0"/>
            <a:chExt cx="4657996" cy="4727800"/>
          </a:xfrm>
        </p:grpSpPr>
        <p:sp>
          <p:nvSpPr>
            <p:cNvPr id="26" name="Freeform 26"/>
            <p:cNvSpPr/>
            <p:nvPr/>
          </p:nvSpPr>
          <p:spPr>
            <a:xfrm>
              <a:off x="0" y="0"/>
              <a:ext cx="4657982" cy="4727800"/>
            </a:xfrm>
            <a:custGeom>
              <a:avLst/>
              <a:gdLst/>
              <a:ahLst/>
              <a:cxnLst/>
              <a:rect l="l" t="t" r="r" b="b"/>
              <a:pathLst>
                <a:path w="4657982" h="4727800">
                  <a:moveTo>
                    <a:pt x="0" y="0"/>
                  </a:moveTo>
                  <a:lnTo>
                    <a:pt x="4657982" y="0"/>
                  </a:lnTo>
                  <a:lnTo>
                    <a:pt x="4657982" y="4727800"/>
                  </a:lnTo>
                  <a:lnTo>
                    <a:pt x="0" y="4727800"/>
                  </a:lnTo>
                  <a:lnTo>
                    <a:pt x="0" y="0"/>
                  </a:lnTo>
                  <a:close/>
                </a:path>
              </a:pathLst>
            </a:custGeom>
            <a:blipFill>
              <a:blip r:embed="rId9"/>
              <a:stretch>
                <a:fillRect l="-843" r="-84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10060966" y="4399715"/>
            <a:ext cx="2096144" cy="482600"/>
            <a:chOff x="0" y="0"/>
            <a:chExt cx="4192287" cy="965200"/>
          </a:xfrm>
        </p:grpSpPr>
        <p:sp>
          <p:nvSpPr>
            <p:cNvPr id="28" name="Freeform 28"/>
            <p:cNvSpPr/>
            <p:nvPr/>
          </p:nvSpPr>
          <p:spPr>
            <a:xfrm>
              <a:off x="0" y="0"/>
              <a:ext cx="4192286" cy="965200"/>
            </a:xfrm>
            <a:custGeom>
              <a:avLst/>
              <a:gdLst/>
              <a:ahLst/>
              <a:cxnLst/>
              <a:rect l="l" t="t" r="r" b="b"/>
              <a:pathLst>
                <a:path w="4192286" h="965200">
                  <a:moveTo>
                    <a:pt x="0" y="0"/>
                  </a:moveTo>
                  <a:lnTo>
                    <a:pt x="4192286" y="0"/>
                  </a:lnTo>
                  <a:lnTo>
                    <a:pt x="4192286" y="965200"/>
                  </a:lnTo>
                  <a:lnTo>
                    <a:pt x="0" y="965200"/>
                  </a:lnTo>
                  <a:close/>
                </a:path>
              </a:pathLst>
            </a:custGeom>
            <a:solidFill>
              <a:srgbClr val="DBBC4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TextBox 29"/>
          <p:cNvSpPr txBox="1"/>
          <p:nvPr/>
        </p:nvSpPr>
        <p:spPr>
          <a:xfrm>
            <a:off x="170843" y="4374316"/>
            <a:ext cx="1823803"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$800,000</a:t>
            </a:r>
          </a:p>
        </p:txBody>
      </p:sp>
      <p:sp>
        <p:nvSpPr>
          <p:cNvPr id="30" name="TextBox 30"/>
          <p:cNvSpPr txBox="1"/>
          <p:nvPr/>
        </p:nvSpPr>
        <p:spPr>
          <a:xfrm>
            <a:off x="5126607" y="4374316"/>
            <a:ext cx="2393243"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31" name="TextBox 31"/>
          <p:cNvSpPr txBox="1"/>
          <p:nvPr/>
        </p:nvSpPr>
        <p:spPr>
          <a:xfrm>
            <a:off x="2470820" y="3442864"/>
            <a:ext cx="2605444" cy="333425"/>
          </a:xfrm>
          <a:prstGeom prst="rect">
            <a:avLst/>
          </a:prstGeom>
        </p:spPr>
        <p:txBody>
          <a:bodyPr wrap="square" lIns="0" tIns="0" rIns="0" bIns="0" rtlCol="0" anchor="t">
            <a:spAutoFit/>
          </a:bodyPr>
          <a:lstStyle/>
          <a:p>
            <a:pPr marL="0" marR="0" lvl="0" indent="0" algn="ctr" defTabSz="609630" rtl="0" eaLnBrk="1" fontAlgn="auto" latinLnBrk="0" hangingPunct="1">
              <a:lnSpc>
                <a:spcPts val="1279"/>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FFFFFF"/>
                </a:solidFill>
                <a:effectLst/>
                <a:uLnTx/>
                <a:uFillTx/>
                <a:latin typeface="Helvetica"/>
                <a:ea typeface="Helvetica"/>
                <a:cs typeface="Helvetica"/>
                <a:sym typeface="Helvetica"/>
              </a:rPr>
              <a:t>Richmond,VA</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a:p>
            <a:pPr lvl="0" algn="ctr" defTabSz="609630">
              <a:lnSpc>
                <a:spcPts val="1280"/>
              </a:lnSpc>
              <a:defRPr/>
            </a:pPr>
            <a:r>
              <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rPr>
              <a:t> </a:t>
            </a:r>
            <a:r>
              <a:rPr lang="en-US" sz="1333" dirty="0" err="1">
                <a:solidFill>
                  <a:srgbClr val="FFFFFF"/>
                </a:solidFill>
                <a:latin typeface="Helvetica"/>
                <a:ea typeface="Helvetica"/>
                <a:cs typeface="Helvetica"/>
                <a:sym typeface="Helvetica"/>
              </a:rPr>
              <a:t>Especialista</a:t>
            </a:r>
            <a:r>
              <a:rPr lang="en-US" sz="1333" dirty="0">
                <a:solidFill>
                  <a:srgbClr val="FFFFFF"/>
                </a:solidFill>
                <a:latin typeface="Helvetica"/>
                <a:ea typeface="Helvetica"/>
                <a:cs typeface="Helvetica"/>
                <a:sym typeface="Helvetica"/>
              </a:rPr>
              <a:t> </a:t>
            </a:r>
            <a:r>
              <a:rPr lang="en-US" sz="1333" dirty="0" err="1">
                <a:solidFill>
                  <a:srgbClr val="FFFFFF"/>
                </a:solidFill>
                <a:latin typeface="Helvetica"/>
                <a:ea typeface="Helvetica"/>
                <a:cs typeface="Helvetica"/>
                <a:sym typeface="Helvetica"/>
              </a:rPr>
              <a:t>en</a:t>
            </a:r>
            <a:r>
              <a:rPr lang="en-US" sz="1333" dirty="0">
                <a:solidFill>
                  <a:srgbClr val="FFFFFF"/>
                </a:solidFill>
                <a:latin typeface="Helvetica"/>
                <a:ea typeface="Helvetica"/>
                <a:cs typeface="Helvetica"/>
                <a:sym typeface="Helvetica"/>
              </a:rPr>
              <a:t> </a:t>
            </a:r>
            <a:r>
              <a:rPr lang="en-US" sz="1333" dirty="0" err="1">
                <a:solidFill>
                  <a:srgbClr val="FFFFFF"/>
                </a:solidFill>
                <a:latin typeface="Helvetica"/>
                <a:ea typeface="Helvetica"/>
                <a:cs typeface="Helvetica"/>
                <a:sym typeface="Helvetica"/>
              </a:rPr>
              <a:t>Telefonía</a:t>
            </a:r>
            <a:r>
              <a:rPr lang="en-US" sz="1333" dirty="0">
                <a:solidFill>
                  <a:srgbClr val="FFFFFF"/>
                </a:solidFill>
                <a:latin typeface="Helvetica"/>
                <a:ea typeface="Helvetica"/>
                <a:cs typeface="Helvetica"/>
                <a:sym typeface="Helvetica"/>
              </a:rPr>
              <a:t> </a:t>
            </a:r>
            <a:r>
              <a:rPr lang="en-US" sz="1333" dirty="0" err="1">
                <a:solidFill>
                  <a:srgbClr val="FFFFFF"/>
                </a:solidFill>
                <a:latin typeface="Helvetica"/>
                <a:ea typeface="Helvetica"/>
                <a:cs typeface="Helvetica"/>
                <a:sym typeface="Helvetica"/>
              </a:rPr>
              <a:t>Celular</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
        <p:nvSpPr>
          <p:cNvPr id="32" name="TextBox 32"/>
          <p:cNvSpPr txBox="1"/>
          <p:nvPr/>
        </p:nvSpPr>
        <p:spPr>
          <a:xfrm>
            <a:off x="1994646" y="3095248"/>
            <a:ext cx="3535680" cy="192810"/>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Chelly &amp; Jaye Toler</a:t>
            </a:r>
          </a:p>
        </p:txBody>
      </p:sp>
      <p:sp>
        <p:nvSpPr>
          <p:cNvPr id="33" name="TextBox 33"/>
          <p:cNvSpPr txBox="1"/>
          <p:nvPr/>
        </p:nvSpPr>
        <p:spPr>
          <a:xfrm>
            <a:off x="78789" y="113910"/>
            <a:ext cx="12036215" cy="541815"/>
          </a:xfrm>
          <a:prstGeom prst="rect">
            <a:avLst/>
          </a:prstGeom>
        </p:spPr>
        <p:txBody>
          <a:bodyPr lIns="0" tIns="0" rIns="0" bIns="0" rtlCol="0" anchor="t">
            <a:spAutoFit/>
          </a:bodyPr>
          <a:lstStyle/>
          <a:p>
            <a:pPr lvl="0" algn="ctr" defTabSz="609630">
              <a:lnSpc>
                <a:spcPts val="4480"/>
              </a:lnSpc>
              <a:defRPr/>
            </a:pPr>
            <a:r>
              <a:rPr kumimoji="0" lang="en-US" sz="3733" b="1" i="0" u="none" strike="noStrike" kern="1200" cap="none" spc="0" normalizeH="0" baseline="0" noProof="0" dirty="0">
                <a:ln>
                  <a:noFill/>
                </a:ln>
                <a:solidFill>
                  <a:srgbClr val="073763"/>
                </a:solidFill>
                <a:effectLst/>
                <a:uLnTx/>
                <a:uFillTx/>
                <a:latin typeface="Helvetica Bold"/>
                <a:ea typeface="Helvetica Bold"/>
                <a:cs typeface="Helvetica Bold"/>
                <a:sym typeface="Helvetica Bold"/>
              </a:rPr>
              <a:t> </a:t>
            </a:r>
            <a:r>
              <a:rPr lang="en-US" sz="3733" b="1" dirty="0" err="1">
                <a:solidFill>
                  <a:srgbClr val="073763"/>
                </a:solidFill>
                <a:latin typeface="Helvetica Bold"/>
                <a:ea typeface="Helvetica Bold"/>
                <a:cs typeface="Helvetica Bold"/>
                <a:sym typeface="Helvetica Bold"/>
              </a:rPr>
              <a:t>Propietarios</a:t>
            </a:r>
            <a:r>
              <a:rPr lang="en-US" sz="3733" b="1" dirty="0">
                <a:solidFill>
                  <a:srgbClr val="073763"/>
                </a:solidFill>
                <a:latin typeface="Helvetica Bold"/>
                <a:ea typeface="Helvetica Bold"/>
                <a:cs typeface="Helvetica Bold"/>
                <a:sym typeface="Helvetica Bold"/>
              </a:rPr>
              <a:t> de </a:t>
            </a:r>
            <a:r>
              <a:rPr lang="en-US" sz="3733" b="1" dirty="0" err="1">
                <a:solidFill>
                  <a:srgbClr val="073763"/>
                </a:solidFill>
                <a:latin typeface="Helvetica Bold"/>
                <a:ea typeface="Helvetica Bold"/>
                <a:cs typeface="Helvetica Bold"/>
                <a:sym typeface="Helvetica Bold"/>
              </a:rPr>
              <a:t>agencias</a:t>
            </a:r>
            <a:endParaRPr kumimoji="0" lang="en-US" sz="3733" b="1" i="0" u="none" strike="noStrike" kern="1200" cap="none" spc="0" normalizeH="0" baseline="0" noProof="0" dirty="0">
              <a:ln>
                <a:noFill/>
              </a:ln>
              <a:solidFill>
                <a:srgbClr val="073763"/>
              </a:solidFill>
              <a:effectLst/>
              <a:uLnTx/>
              <a:uFillTx/>
              <a:latin typeface="Helvetica Bold"/>
              <a:ea typeface="Helvetica Bold"/>
              <a:cs typeface="Helvetica Bold"/>
              <a:sym typeface="Helvetica Bold"/>
            </a:endParaRPr>
          </a:p>
        </p:txBody>
      </p:sp>
      <p:sp>
        <p:nvSpPr>
          <p:cNvPr id="34" name="TextBox 34"/>
          <p:cNvSpPr txBox="1"/>
          <p:nvPr/>
        </p:nvSpPr>
        <p:spPr>
          <a:xfrm>
            <a:off x="2483952" y="4107138"/>
            <a:ext cx="2393244" cy="204415"/>
          </a:xfrm>
          <a:prstGeom prst="rect">
            <a:avLst/>
          </a:prstGeom>
        </p:spPr>
        <p:txBody>
          <a:bodyPr lIns="0" tIns="0" rIns="0" bIns="0" rtlCol="0" anchor="t">
            <a:spAutoFit/>
          </a:bodyPr>
          <a:lstStyle/>
          <a:p>
            <a:pPr lvl="0" algn="ctr" defTabSz="609630">
              <a:lnSpc>
                <a:spcPts val="1679"/>
              </a:lnSpc>
              <a:defRPr/>
            </a:pPr>
            <a:r>
              <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Ingreso</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Anual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endParaRPr>
          </a:p>
        </p:txBody>
      </p:sp>
      <p:sp>
        <p:nvSpPr>
          <p:cNvPr id="35" name="TextBox 35"/>
          <p:cNvSpPr txBox="1"/>
          <p:nvPr/>
        </p:nvSpPr>
        <p:spPr>
          <a:xfrm>
            <a:off x="2769752" y="4374316"/>
            <a:ext cx="195997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36" name="TextBox 36"/>
          <p:cNvSpPr txBox="1"/>
          <p:nvPr/>
        </p:nvSpPr>
        <p:spPr>
          <a:xfrm>
            <a:off x="4877196" y="3456438"/>
            <a:ext cx="3034471" cy="397994"/>
          </a:xfrm>
          <a:prstGeom prst="rect">
            <a:avLst/>
          </a:prstGeom>
        </p:spPr>
        <p:txBody>
          <a:bodyPr lIns="0" tIns="0" rIns="0" bIns="0" rtlCol="0" anchor="t">
            <a:spAutoFit/>
          </a:bodyPr>
          <a:lstStyle/>
          <a:p>
            <a:pPr lvl="0" algn="ctr" defTabSz="609630">
              <a:lnSpc>
                <a:spcPts val="1599"/>
              </a:lnSpc>
              <a:defRPr/>
            </a:pPr>
            <a:r>
              <a:rPr lang="es-ES" sz="1333" dirty="0">
                <a:solidFill>
                  <a:srgbClr val="FFFFFF"/>
                </a:solidFill>
                <a:latin typeface="Helvetica"/>
                <a:ea typeface="Helvetica"/>
                <a:cs typeface="Helvetica"/>
                <a:sym typeface="Helvetica"/>
              </a:rPr>
              <a:t>Condado de King y Queen, VA
Gerente de Finanzas</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
        <p:nvSpPr>
          <p:cNvPr id="37" name="TextBox 37"/>
          <p:cNvSpPr txBox="1"/>
          <p:nvPr/>
        </p:nvSpPr>
        <p:spPr>
          <a:xfrm>
            <a:off x="4510720" y="3150501"/>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Jan &amp; Mark Biggs</a:t>
            </a:r>
          </a:p>
        </p:txBody>
      </p:sp>
      <p:sp>
        <p:nvSpPr>
          <p:cNvPr id="38" name="TextBox 38"/>
          <p:cNvSpPr txBox="1"/>
          <p:nvPr/>
        </p:nvSpPr>
        <p:spPr>
          <a:xfrm>
            <a:off x="5126607" y="4107138"/>
            <a:ext cx="2393244" cy="204415"/>
          </a:xfrm>
          <a:prstGeom prst="rect">
            <a:avLst/>
          </a:prstGeom>
        </p:spPr>
        <p:txBody>
          <a:bodyPr lIns="0" tIns="0" rIns="0" bIns="0" rtlCol="0" anchor="t">
            <a:spAutoFit/>
          </a:bodyPr>
          <a:lstStyle/>
          <a:p>
            <a:pPr lvl="0" algn="ctr" defTabSz="609630">
              <a:lnSpc>
                <a:spcPts val="1679"/>
              </a:lnSpc>
              <a:defRPr/>
            </a:pPr>
            <a:r>
              <a:rPr lang="en-US" sz="1400" b="1" dirty="0" err="1">
                <a:solidFill>
                  <a:srgbClr val="FFFFFF"/>
                </a:solidFill>
                <a:latin typeface="Helvetica Bold"/>
                <a:ea typeface="Helvetica Bold"/>
                <a:cs typeface="Helvetica Bold"/>
                <a:sym typeface="Helvetica Bold"/>
              </a:rPr>
              <a:t>Ingreso</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Anual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endParaRPr>
          </a:p>
        </p:txBody>
      </p:sp>
      <p:sp>
        <p:nvSpPr>
          <p:cNvPr id="39" name="TextBox 39"/>
          <p:cNvSpPr txBox="1"/>
          <p:nvPr/>
        </p:nvSpPr>
        <p:spPr>
          <a:xfrm>
            <a:off x="170843" y="6358817"/>
            <a:ext cx="11510908" cy="461665"/>
          </a:xfrm>
          <a:prstGeom prst="rect">
            <a:avLst/>
          </a:prstGeom>
        </p:spPr>
        <p:txBody>
          <a:bodyPr lIns="0" tIns="0" rIns="0" bIns="0" rtlCol="0" anchor="t">
            <a:spAutoFit/>
          </a:bodyPr>
          <a:lstStyle/>
          <a:p>
            <a:pPr marL="0" marR="0" lvl="0" indent="0" algn="ctr" defTabSz="609630" rtl="0" eaLnBrk="1" fontAlgn="auto" latinLnBrk="0" hangingPunct="1">
              <a:lnSpc>
                <a:spcPts val="1247"/>
              </a:lnSpc>
              <a:spcBef>
                <a:spcPts val="0"/>
              </a:spcBef>
              <a:spcAft>
                <a:spcPts val="0"/>
              </a:spcAft>
              <a:buClrTx/>
              <a:buSzTx/>
              <a:buFontTx/>
              <a:buNone/>
              <a:tabLst/>
              <a:defRPr/>
            </a:pPr>
            <a:r>
              <a:rPr kumimoji="0" lang="en-US" sz="1133" b="0" i="0" u="none" strike="noStrike" kern="1200" cap="none" spc="-57" normalizeH="0" baseline="0" noProof="0">
                <a:ln>
                  <a:noFill/>
                </a:ln>
                <a:solidFill>
                  <a:srgbClr val="F2F2F2"/>
                </a:solidFill>
                <a:effectLst/>
                <a:uLnTx/>
                <a:uFillTx/>
                <a:latin typeface="Open Sans"/>
                <a:ea typeface="Open Sans"/>
                <a:cs typeface="Open Sans"/>
                <a:sym typeface="Open Sans"/>
              </a:rPr>
              <a:t>Monthly average is based on twelve-month total cash as of September 2024. From January 1 through September 31, 2024, Primerica paid cash flow to its </a:t>
            </a:r>
          </a:p>
          <a:p>
            <a:pPr marL="0" marR="0" lvl="0" indent="0" algn="ctr" defTabSz="609630" rtl="0" eaLnBrk="1" fontAlgn="auto" latinLnBrk="0" hangingPunct="1">
              <a:lnSpc>
                <a:spcPts val="1247"/>
              </a:lnSpc>
              <a:spcBef>
                <a:spcPts val="0"/>
              </a:spcBef>
              <a:spcAft>
                <a:spcPts val="0"/>
              </a:spcAft>
              <a:buClrTx/>
              <a:buSzTx/>
              <a:buFontTx/>
              <a:buNone/>
              <a:tabLst/>
              <a:defRPr/>
            </a:pPr>
            <a:r>
              <a:rPr kumimoji="0" lang="en-US" sz="1133" b="0" i="0" u="none" strike="noStrike" kern="1200" cap="none" spc="-57" normalizeH="0" baseline="0" noProof="0">
                <a:ln>
                  <a:noFill/>
                </a:ln>
                <a:solidFill>
                  <a:srgbClr val="F2F2F2"/>
                </a:solidFill>
                <a:effectLst/>
                <a:uLnTx/>
                <a:uFillTx/>
                <a:latin typeface="Open Sans"/>
                <a:ea typeface="Open Sans"/>
                <a:cs typeface="Open Sans"/>
                <a:sym typeface="Open Sans"/>
              </a:rPr>
              <a:t>North American sales force at an average of $8,410, which includes commissions paid on all lines of business to life licensed representatives. Figures include U.S. and Canadian dollars remaining in the local currency earned by the representative, not adjusted for exchange rates. </a:t>
            </a:r>
          </a:p>
        </p:txBody>
      </p:sp>
      <p:sp>
        <p:nvSpPr>
          <p:cNvPr id="40" name="TextBox 40"/>
          <p:cNvSpPr txBox="1"/>
          <p:nvPr/>
        </p:nvSpPr>
        <p:spPr>
          <a:xfrm>
            <a:off x="-113877" y="3429158"/>
            <a:ext cx="2669141" cy="333425"/>
          </a:xfrm>
          <a:prstGeom prst="rect">
            <a:avLst/>
          </a:prstGeom>
        </p:spPr>
        <p:txBody>
          <a:bodyPr lIns="0" tIns="0" rIns="0" bIns="0" rtlCol="0" anchor="t">
            <a:spAutoFit/>
          </a:bodyPr>
          <a:lstStyle/>
          <a:p>
            <a:pPr lvl="0" algn="ctr" defTabSz="609630">
              <a:lnSpc>
                <a:spcPts val="1280"/>
              </a:lnSpc>
              <a:defRPr/>
            </a:pPr>
            <a:r>
              <a:rPr lang="es-ES" sz="1333" dirty="0">
                <a:solidFill>
                  <a:srgbClr val="FFFFFF"/>
                </a:solidFill>
                <a:latin typeface="Helvetica"/>
                <a:ea typeface="Helvetica"/>
                <a:cs typeface="Helvetica"/>
                <a:sym typeface="Helvetica"/>
              </a:rPr>
              <a:t>Condado de King y Queen, VA
Ejército E6</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
        <p:nvSpPr>
          <p:cNvPr id="41" name="TextBox 41"/>
          <p:cNvSpPr txBox="1"/>
          <p:nvPr/>
        </p:nvSpPr>
        <p:spPr>
          <a:xfrm>
            <a:off x="-626057" y="3093553"/>
            <a:ext cx="3535680" cy="192810"/>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Columbus &amp; Alison Pollard</a:t>
            </a:r>
          </a:p>
        </p:txBody>
      </p:sp>
      <p:sp>
        <p:nvSpPr>
          <p:cNvPr id="42" name="TextBox 42"/>
          <p:cNvSpPr txBox="1"/>
          <p:nvPr/>
        </p:nvSpPr>
        <p:spPr>
          <a:xfrm>
            <a:off x="-113877" y="4107138"/>
            <a:ext cx="2393244" cy="204415"/>
          </a:xfrm>
          <a:prstGeom prst="rect">
            <a:avLst/>
          </a:prstGeom>
        </p:spPr>
        <p:txBody>
          <a:bodyPr lIns="0" tIns="0" rIns="0" bIns="0" rtlCol="0" anchor="t">
            <a:spAutoFit/>
          </a:bodyPr>
          <a:lstStyle/>
          <a:p>
            <a:pPr lvl="0" algn="ctr" defTabSz="609630">
              <a:lnSpc>
                <a:spcPts val="1679"/>
              </a:lnSpc>
              <a:defRPr/>
            </a:pPr>
            <a:r>
              <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Ingreso</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Anual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endParaRPr>
          </a:p>
        </p:txBody>
      </p:sp>
      <p:sp>
        <p:nvSpPr>
          <p:cNvPr id="43" name="TextBox 43"/>
          <p:cNvSpPr txBox="1"/>
          <p:nvPr/>
        </p:nvSpPr>
        <p:spPr>
          <a:xfrm>
            <a:off x="7010552" y="3153239"/>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Calandra Jones</a:t>
            </a:r>
          </a:p>
        </p:txBody>
      </p:sp>
      <p:sp>
        <p:nvSpPr>
          <p:cNvPr id="44" name="TextBox 44"/>
          <p:cNvSpPr txBox="1"/>
          <p:nvPr/>
        </p:nvSpPr>
        <p:spPr>
          <a:xfrm>
            <a:off x="7484402" y="3479840"/>
            <a:ext cx="2698657" cy="603178"/>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rPr>
              <a:t>Cape Girardeau, MO</a:t>
            </a:r>
          </a:p>
          <a:p>
            <a:pPr lvl="0" algn="ctr" defTabSz="609630">
              <a:lnSpc>
                <a:spcPts val="1599"/>
              </a:lnSpc>
              <a:defRPr/>
            </a:pPr>
            <a:r>
              <a:rPr lang="en-US" sz="1333" dirty="0" err="1">
                <a:solidFill>
                  <a:srgbClr val="FFFFFF"/>
                </a:solidFill>
                <a:latin typeface="Helvetica"/>
                <a:ea typeface="Helvetica"/>
                <a:cs typeface="Helvetica"/>
                <a:sym typeface="Helvetica"/>
              </a:rPr>
              <a:t>Servicio</a:t>
            </a:r>
            <a:r>
              <a:rPr lang="en-US" sz="1333" dirty="0">
                <a:solidFill>
                  <a:srgbClr val="FFFFFF"/>
                </a:solidFill>
                <a:latin typeface="Helvetica"/>
                <a:ea typeface="Helvetica"/>
                <a:cs typeface="Helvetica"/>
                <a:sym typeface="Helvetica"/>
              </a:rPr>
              <a:t> al </a:t>
            </a:r>
            <a:r>
              <a:rPr lang="en-US" sz="1333" dirty="0" err="1">
                <a:solidFill>
                  <a:srgbClr val="FFFFFF"/>
                </a:solidFill>
                <a:latin typeface="Helvetica"/>
                <a:ea typeface="Helvetica"/>
                <a:cs typeface="Helvetica"/>
                <a:sym typeface="Helvetica"/>
              </a:rPr>
              <a:t>Cliente</a:t>
            </a:r>
            <a:r>
              <a:rPr lang="en-US" sz="1333" dirty="0">
                <a:solidFill>
                  <a:srgbClr val="FFFFFF"/>
                </a:solidFill>
                <a:latin typeface="Helvetica"/>
                <a:ea typeface="Helvetica"/>
                <a:cs typeface="Helvetica"/>
                <a:sym typeface="Helvetica"/>
              </a:rPr>
              <a:t>/</a:t>
            </a:r>
            <a:r>
              <a:rPr lang="en-US" sz="1333" dirty="0" err="1">
                <a:solidFill>
                  <a:srgbClr val="FFFFFF"/>
                </a:solidFill>
                <a:latin typeface="Helvetica"/>
                <a:ea typeface="Helvetica"/>
                <a:cs typeface="Helvetica"/>
                <a:sym typeface="Helvetica"/>
              </a:rPr>
              <a:t>Gerente</a:t>
            </a:r>
            <a:r>
              <a:rPr lang="en-US" sz="1333" dirty="0">
                <a:solidFill>
                  <a:srgbClr val="FFFFFF"/>
                </a:solidFill>
                <a:latin typeface="Helvetica"/>
                <a:ea typeface="Helvetica"/>
                <a:cs typeface="Helvetica"/>
                <a:sym typeface="Helvetica"/>
              </a:rPr>
              <a:t> de Ventas</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
        <p:nvSpPr>
          <p:cNvPr id="45" name="TextBox 45"/>
          <p:cNvSpPr txBox="1"/>
          <p:nvPr/>
        </p:nvSpPr>
        <p:spPr>
          <a:xfrm>
            <a:off x="7558179" y="4115738"/>
            <a:ext cx="2393244" cy="204415"/>
          </a:xfrm>
          <a:prstGeom prst="rect">
            <a:avLst/>
          </a:prstGeom>
        </p:spPr>
        <p:txBody>
          <a:bodyPr lIns="0" tIns="0" rIns="0" bIns="0" rtlCol="0" anchor="t">
            <a:spAutoFit/>
          </a:bodyPr>
          <a:lstStyle/>
          <a:p>
            <a:pPr lvl="0" algn="ctr" defTabSz="609630">
              <a:lnSpc>
                <a:spcPts val="1679"/>
              </a:lnSpc>
              <a:defRPr/>
            </a:pPr>
            <a:r>
              <a:rPr lang="en-US" sz="1400" b="1" dirty="0" err="1">
                <a:solidFill>
                  <a:srgbClr val="FFFFFF"/>
                </a:solidFill>
                <a:latin typeface="Helvetica Bold"/>
                <a:ea typeface="Helvetica Bold"/>
                <a:cs typeface="Helvetica Bold"/>
                <a:sym typeface="Helvetica Bold"/>
              </a:rPr>
              <a:t>Ingreso</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Anual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endParaRPr>
          </a:p>
        </p:txBody>
      </p:sp>
      <p:sp>
        <p:nvSpPr>
          <p:cNvPr id="46" name="TextBox 46"/>
          <p:cNvSpPr txBox="1"/>
          <p:nvPr/>
        </p:nvSpPr>
        <p:spPr>
          <a:xfrm>
            <a:off x="7706730" y="4424528"/>
            <a:ext cx="209614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$100,000+</a:t>
            </a:r>
          </a:p>
        </p:txBody>
      </p:sp>
      <p:sp>
        <p:nvSpPr>
          <p:cNvPr id="47" name="TextBox 47"/>
          <p:cNvSpPr txBox="1"/>
          <p:nvPr/>
        </p:nvSpPr>
        <p:spPr>
          <a:xfrm>
            <a:off x="10037823" y="4407955"/>
            <a:ext cx="209614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Helvetica Bold"/>
                <a:ea typeface="Helvetica Bold"/>
                <a:cs typeface="Helvetica Bold"/>
                <a:sym typeface="Helvetica Bold"/>
              </a:rPr>
              <a:t>$200,000</a:t>
            </a:r>
          </a:p>
        </p:txBody>
      </p:sp>
      <p:sp>
        <p:nvSpPr>
          <p:cNvPr id="48" name="TextBox 48"/>
          <p:cNvSpPr txBox="1"/>
          <p:nvPr/>
        </p:nvSpPr>
        <p:spPr>
          <a:xfrm>
            <a:off x="9282377" y="3152064"/>
            <a:ext cx="3535680" cy="154338"/>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rPr>
              <a:t>Dennis Love</a:t>
            </a:r>
          </a:p>
        </p:txBody>
      </p:sp>
      <p:sp>
        <p:nvSpPr>
          <p:cNvPr id="49" name="TextBox 49"/>
          <p:cNvSpPr txBox="1"/>
          <p:nvPr/>
        </p:nvSpPr>
        <p:spPr>
          <a:xfrm>
            <a:off x="10223398" y="3466861"/>
            <a:ext cx="1653637" cy="397994"/>
          </a:xfrm>
          <a:prstGeom prst="rect">
            <a:avLst/>
          </a:prstGeom>
        </p:spPr>
        <p:txBody>
          <a:bodyPr lIns="0" tIns="0" rIns="0" bIns="0" rtlCol="0" anchor="t">
            <a:spAutoFit/>
          </a:bodyPr>
          <a:lstStyle/>
          <a:p>
            <a:pPr marL="0" marR="0" lvl="0" indent="0" algn="ctr" defTabSz="609630" rtl="0" eaLnBrk="1" fontAlgn="auto" latinLnBrk="0" hangingPunct="1">
              <a:lnSpc>
                <a:spcPts val="1599"/>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rPr>
              <a:t>Saint Louis, MO</a:t>
            </a:r>
          </a:p>
          <a:p>
            <a:pPr lvl="0" algn="ctr" defTabSz="609630">
              <a:lnSpc>
                <a:spcPts val="1600"/>
              </a:lnSpc>
              <a:defRPr/>
            </a:pPr>
            <a:r>
              <a:rPr lang="en-US" sz="1333" dirty="0">
                <a:solidFill>
                  <a:srgbClr val="FFFFFF"/>
                </a:solidFill>
                <a:latin typeface="Helvetica"/>
                <a:ea typeface="Helvetica"/>
                <a:cs typeface="Helvetica"/>
                <a:sym typeface="Helvetica"/>
              </a:rPr>
              <a:t>Subdirector</a:t>
            </a:r>
            <a:endParaRPr kumimoji="0" lang="en-US" sz="13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
        <p:nvSpPr>
          <p:cNvPr id="50" name="TextBox 50"/>
          <p:cNvSpPr txBox="1"/>
          <p:nvPr/>
        </p:nvSpPr>
        <p:spPr>
          <a:xfrm>
            <a:off x="10030845" y="4107138"/>
            <a:ext cx="2110101" cy="204415"/>
          </a:xfrm>
          <a:prstGeom prst="rect">
            <a:avLst/>
          </a:prstGeom>
        </p:spPr>
        <p:txBody>
          <a:bodyPr lIns="0" tIns="0" rIns="0" bIns="0" rtlCol="0" anchor="t">
            <a:spAutoFit/>
          </a:bodyPr>
          <a:lstStyle/>
          <a:p>
            <a:pPr lvl="0" algn="ctr" defTabSz="609630">
              <a:lnSpc>
                <a:spcPts val="1679"/>
              </a:lnSpc>
              <a:defRPr/>
            </a:pPr>
            <a:r>
              <a:rPr lang="en-US" sz="1400" b="1" dirty="0" err="1">
                <a:solidFill>
                  <a:srgbClr val="FFFFFF"/>
                </a:solidFill>
                <a:latin typeface="Helvetica Bold"/>
                <a:ea typeface="Helvetica Bold"/>
                <a:cs typeface="Helvetica Bold"/>
                <a:sym typeface="Helvetica Bold"/>
              </a:rPr>
              <a:t>Ingreso</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Anual</a:t>
            </a:r>
            <a:r>
              <a:rPr lang="en-US" sz="1400" b="1" dirty="0">
                <a:solidFill>
                  <a:srgbClr val="FFFFFF"/>
                </a:solidFill>
                <a:latin typeface="Helvetica Bold"/>
                <a:ea typeface="Helvetica Bold"/>
                <a:cs typeface="Helvetica Bold"/>
                <a:sym typeface="Helvetica Bold"/>
              </a:rPr>
              <a:t> </a:t>
            </a:r>
            <a:r>
              <a:rPr lang="en-US" sz="1400" b="1" dirty="0" err="1">
                <a:solidFill>
                  <a:srgbClr val="FFFFFF"/>
                </a:solidFill>
                <a:latin typeface="Helvetica Bold"/>
                <a:ea typeface="Helvetica Bold"/>
                <a:cs typeface="Helvetica Bold"/>
                <a:sym typeface="Helvetica Bold"/>
              </a:rPr>
              <a:t>Promedio</a:t>
            </a:r>
            <a:endParaRPr kumimoji="0" lang="en-US" sz="1400" b="1" i="0" u="none" strike="noStrike" kern="1200" cap="none" spc="0" normalizeH="0" baseline="0" noProof="0" dirty="0">
              <a:ln>
                <a:noFill/>
              </a:ln>
              <a:solidFill>
                <a:srgbClr val="FFFFFF"/>
              </a:solidFill>
              <a:effectLst/>
              <a:uLnTx/>
              <a:uFillTx/>
              <a:latin typeface="Helvetica Bold"/>
              <a:ea typeface="Helvetica Bold"/>
              <a:cs typeface="Helvetica Bold"/>
              <a:sym typeface="Helvetica Bold"/>
            </a:endParaRPr>
          </a:p>
        </p:txBody>
      </p:sp>
      <p:sp>
        <p:nvSpPr>
          <p:cNvPr id="51" name="TextBox 51"/>
          <p:cNvSpPr txBox="1"/>
          <p:nvPr/>
        </p:nvSpPr>
        <p:spPr>
          <a:xfrm>
            <a:off x="1656439" y="5377091"/>
            <a:ext cx="8892977" cy="445250"/>
          </a:xfrm>
          <a:prstGeom prst="rect">
            <a:avLst/>
          </a:prstGeom>
        </p:spPr>
        <p:txBody>
          <a:bodyPr lIns="0" tIns="0" rIns="0" bIns="0" rtlCol="0" anchor="t">
            <a:spAutoFit/>
          </a:bodyPr>
          <a:lstStyle/>
          <a:p>
            <a:pPr lvl="0" algn="ctr" defTabSz="609630">
              <a:lnSpc>
                <a:spcPts val="3826"/>
              </a:lnSpc>
              <a:spcBef>
                <a:spcPct val="0"/>
              </a:spcBef>
              <a:defRPr/>
            </a:pPr>
            <a:r>
              <a:rPr lang="es-ES" sz="2733" dirty="0">
                <a:solidFill>
                  <a:srgbClr val="FFFFFF"/>
                </a:solidFill>
                <a:latin typeface="Helvetica"/>
                <a:ea typeface="Helvetica"/>
                <a:cs typeface="Helvetica"/>
                <a:sym typeface="Helvetica"/>
              </a:rPr>
              <a:t>Un historial de éxitos con un tremendo impulso</a:t>
            </a:r>
            <a:endParaRPr kumimoji="0" lang="en-US" sz="2733" b="0" i="0" u="none" strike="noStrike" kern="1200" cap="none" spc="0" normalizeH="0" baseline="0" noProof="0" dirty="0">
              <a:ln>
                <a:noFill/>
              </a:ln>
              <a:solidFill>
                <a:srgbClr val="FFFFFF"/>
              </a:solidFill>
              <a:effectLst/>
              <a:uLnTx/>
              <a:uFillTx/>
              <a:latin typeface="Helvetica"/>
              <a:ea typeface="Helvetica"/>
              <a:cs typeface="Helvetica"/>
              <a:sym typeface="Helveti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369" y="1217927"/>
            <a:ext cx="10754271" cy="4365074"/>
            <a:chOff x="0" y="0"/>
            <a:chExt cx="21508541" cy="8730149"/>
          </a:xfrm>
        </p:grpSpPr>
        <p:sp>
          <p:nvSpPr>
            <p:cNvPr id="3" name="Freeform 3"/>
            <p:cNvSpPr/>
            <p:nvPr/>
          </p:nvSpPr>
          <p:spPr>
            <a:xfrm>
              <a:off x="0" y="12702"/>
              <a:ext cx="21482595" cy="8704745"/>
            </a:xfrm>
            <a:custGeom>
              <a:avLst/>
              <a:gdLst/>
              <a:ahLst/>
              <a:cxnLst/>
              <a:rect l="l" t="t" r="r" b="b"/>
              <a:pathLst>
                <a:path w="21482596" h="8704744">
                  <a:moveTo>
                    <a:pt x="0" y="0"/>
                  </a:moveTo>
                  <a:lnTo>
                    <a:pt x="21482596" y="0"/>
                  </a:lnTo>
                  <a:lnTo>
                    <a:pt x="21482596" y="8704744"/>
                  </a:lnTo>
                  <a:lnTo>
                    <a:pt x="0" y="8704744"/>
                  </a:lnTo>
                  <a:close/>
                </a:path>
              </a:pathLst>
            </a:custGeom>
            <a:solidFill>
              <a:srgbClr val="FFC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0" y="0"/>
              <a:ext cx="21508541" cy="8730149"/>
            </a:xfrm>
            <a:custGeom>
              <a:avLst/>
              <a:gdLst/>
              <a:ahLst/>
              <a:cxnLst/>
              <a:rect l="l" t="t" r="r" b="b"/>
              <a:pathLst>
                <a:path w="21508541" h="8730149">
                  <a:moveTo>
                    <a:pt x="12973" y="0"/>
                  </a:moveTo>
                  <a:lnTo>
                    <a:pt x="21495569" y="0"/>
                  </a:lnTo>
                  <a:cubicBezTo>
                    <a:pt x="21502705" y="0"/>
                    <a:pt x="21508541" y="5716"/>
                    <a:pt x="21508541" y="12703"/>
                  </a:cubicBezTo>
                  <a:lnTo>
                    <a:pt x="21508541" y="8717447"/>
                  </a:lnTo>
                  <a:cubicBezTo>
                    <a:pt x="21508541" y="8724433"/>
                    <a:pt x="21502705" y="8730149"/>
                    <a:pt x="21495569" y="8730149"/>
                  </a:cubicBezTo>
                  <a:lnTo>
                    <a:pt x="12973" y="8730149"/>
                  </a:lnTo>
                  <a:cubicBezTo>
                    <a:pt x="5838" y="8730149"/>
                    <a:pt x="0" y="8724433"/>
                    <a:pt x="0" y="8717447"/>
                  </a:cubicBezTo>
                  <a:lnTo>
                    <a:pt x="0" y="12703"/>
                  </a:lnTo>
                  <a:cubicBezTo>
                    <a:pt x="0" y="5716"/>
                    <a:pt x="5838" y="0"/>
                    <a:pt x="12973" y="0"/>
                  </a:cubicBezTo>
                  <a:moveTo>
                    <a:pt x="12973" y="25406"/>
                  </a:moveTo>
                  <a:lnTo>
                    <a:pt x="12973" y="12703"/>
                  </a:lnTo>
                  <a:lnTo>
                    <a:pt x="25945" y="12703"/>
                  </a:lnTo>
                  <a:lnTo>
                    <a:pt x="25945" y="8717447"/>
                  </a:lnTo>
                  <a:lnTo>
                    <a:pt x="12973" y="8717447"/>
                  </a:lnTo>
                  <a:lnTo>
                    <a:pt x="12973" y="8704744"/>
                  </a:lnTo>
                  <a:lnTo>
                    <a:pt x="21495569" y="8704744"/>
                  </a:lnTo>
                  <a:lnTo>
                    <a:pt x="21495569" y="8717447"/>
                  </a:lnTo>
                  <a:lnTo>
                    <a:pt x="21482596" y="8717447"/>
                  </a:lnTo>
                  <a:lnTo>
                    <a:pt x="21482596" y="12703"/>
                  </a:lnTo>
                  <a:lnTo>
                    <a:pt x="21495569" y="12703"/>
                  </a:lnTo>
                  <a:lnTo>
                    <a:pt x="21495569" y="25406"/>
                  </a:lnTo>
                  <a:lnTo>
                    <a:pt x="12973" y="25406"/>
                  </a:lnTo>
                  <a:close/>
                </a:path>
              </a:pathLst>
            </a:custGeom>
            <a:solidFill>
              <a:srgbClr val="78787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054695" y="1751142"/>
            <a:ext cx="10669945" cy="23767"/>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0"/>
          <p:cNvSpPr/>
          <p:nvPr/>
        </p:nvSpPr>
        <p:spPr>
          <a:xfrm>
            <a:off x="9304905" y="4043820"/>
            <a:ext cx="2887095" cy="2862303"/>
          </a:xfrm>
          <a:custGeom>
            <a:avLst/>
            <a:gdLst/>
            <a:ahLst/>
            <a:cxnLst/>
            <a:rect l="l" t="t" r="r" b="b"/>
            <a:pathLst>
              <a:path w="4807185" h="4697404">
                <a:moveTo>
                  <a:pt x="0" y="0"/>
                </a:moveTo>
                <a:lnTo>
                  <a:pt x="4807186" y="0"/>
                </a:lnTo>
                <a:lnTo>
                  <a:pt x="4807186" y="4697404"/>
                </a:lnTo>
                <a:lnTo>
                  <a:pt x="0" y="4697404"/>
                </a:lnTo>
                <a:lnTo>
                  <a:pt x="0" y="0"/>
                </a:lnTo>
                <a:close/>
              </a:path>
            </a:pathLst>
          </a:custGeom>
          <a:blipFill>
            <a:blip r:embed="rId2"/>
            <a:stretch>
              <a:fillRect t="-1168" b="-116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0" y="-110967"/>
            <a:ext cx="4876800" cy="902208"/>
          </a:xfrm>
          <a:custGeom>
            <a:avLst/>
            <a:gdLst/>
            <a:ahLst/>
            <a:cxnLst/>
            <a:rect l="l" t="t" r="r" b="b"/>
            <a:pathLst>
              <a:path w="7315200" h="1353312">
                <a:moveTo>
                  <a:pt x="0" y="0"/>
                </a:moveTo>
                <a:lnTo>
                  <a:pt x="7315200" y="0"/>
                </a:lnTo>
                <a:lnTo>
                  <a:pt x="7315200" y="1353312"/>
                </a:lnTo>
                <a:lnTo>
                  <a:pt x="0" y="1353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 y="4621656"/>
            <a:ext cx="2793999" cy="2236344"/>
          </a:xfrm>
          <a:custGeom>
            <a:avLst/>
            <a:gdLst/>
            <a:ahLst/>
            <a:cxnLst/>
            <a:rect l="l" t="t" r="r" b="b"/>
            <a:pathLst>
              <a:path w="5211212" h="4476041">
                <a:moveTo>
                  <a:pt x="0" y="0"/>
                </a:moveTo>
                <a:lnTo>
                  <a:pt x="5211212" y="0"/>
                </a:lnTo>
                <a:lnTo>
                  <a:pt x="5211212" y="4476041"/>
                </a:lnTo>
                <a:lnTo>
                  <a:pt x="0" y="44760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3"/>
          <p:cNvSpPr txBox="1"/>
          <p:nvPr/>
        </p:nvSpPr>
        <p:spPr>
          <a:xfrm>
            <a:off x="1602291" y="347063"/>
            <a:ext cx="11425821" cy="556947"/>
          </a:xfrm>
          <a:prstGeom prst="rect">
            <a:avLst/>
          </a:prstGeom>
        </p:spPr>
        <p:txBody>
          <a:bodyPr wrap="square" lIns="0" tIns="0" rIns="0" bIns="0" rtlCol="0" anchor="t">
            <a:spAutoFit/>
          </a:bodyPr>
          <a:lstStyle/>
          <a:p>
            <a:pPr lvl="0" defTabSz="609630">
              <a:lnSpc>
                <a:spcPts val="4666"/>
              </a:lnSpc>
              <a:defRPr/>
            </a:pPr>
            <a:r>
              <a:rPr kumimoji="0" lang="en-US" sz="3600" b="0" i="0" u="none" strike="noStrike" kern="1200" cap="none" spc="0" normalizeH="0" baseline="0" noProof="0" dirty="0">
                <a:ln>
                  <a:noFill/>
                </a:ln>
                <a:solidFill>
                  <a:srgbClr val="000000"/>
                </a:solidFill>
                <a:effectLst/>
                <a:uLnTx/>
                <a:uFillTx/>
                <a:latin typeface="Helvetica Light"/>
                <a:ea typeface="+mn-ea"/>
                <a:cs typeface="+mn-cs"/>
              </a:rPr>
              <a:t>        </a:t>
            </a:r>
            <a:r>
              <a:rPr lang="en-US" sz="3600" b="1" dirty="0">
                <a:solidFill>
                  <a:srgbClr val="000000"/>
                </a:solidFill>
                <a:latin typeface="Helvetica"/>
              </a:rPr>
              <a:t>¿CÓMO TE GUSTARÍA AVANZAR?</a:t>
            </a:r>
            <a:endParaRPr kumimoji="0" lang="en-US" sz="36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5" name="TextBox 15"/>
          <p:cNvSpPr txBox="1"/>
          <p:nvPr/>
        </p:nvSpPr>
        <p:spPr>
          <a:xfrm>
            <a:off x="9048081" y="5611075"/>
            <a:ext cx="2282232" cy="252505"/>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Helvetica"/>
                <a:ea typeface="+mn-ea"/>
                <a:cs typeface="+mn-cs"/>
              </a:rPr>
              <a:t>Antonio T.</a:t>
            </a:r>
          </a:p>
        </p:txBody>
      </p:sp>
      <p:sp>
        <p:nvSpPr>
          <p:cNvPr id="17" name="TextBox 17"/>
          <p:cNvSpPr txBox="1"/>
          <p:nvPr/>
        </p:nvSpPr>
        <p:spPr>
          <a:xfrm>
            <a:off x="1235733" y="1915209"/>
            <a:ext cx="3641067" cy="828432"/>
          </a:xfrm>
          <a:prstGeom prst="rect">
            <a:avLst/>
          </a:prstGeom>
        </p:spPr>
        <p:txBody>
          <a:bodyPr lIns="0" tIns="0" rIns="0" bIns="0" rtlCol="0" anchor="t">
            <a:spAutoFit/>
          </a:bodyPr>
          <a:lstStyle/>
          <a:p>
            <a:pPr marL="194319" marR="0" lvl="1" indent="0"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a:p>
            <a:pPr marL="325771" marR="0" lvl="1" indent="-162885"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609630" rtl="0" eaLnBrk="1" fontAlgn="auto" latinLnBrk="0" hangingPunct="1">
              <a:lnSpc>
                <a:spcPts val="216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8" name="TextBox 18"/>
          <p:cNvSpPr txBox="1"/>
          <p:nvPr/>
        </p:nvSpPr>
        <p:spPr>
          <a:xfrm>
            <a:off x="0" y="4575387"/>
            <a:ext cx="2282232" cy="252505"/>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733" b="0" i="0" u="none" strike="noStrike" kern="1200" cap="none" spc="0" normalizeH="0" baseline="0" noProof="0" dirty="0" err="1">
                <a:ln>
                  <a:noFill/>
                </a:ln>
                <a:solidFill>
                  <a:srgbClr val="000000"/>
                </a:solidFill>
                <a:effectLst/>
                <a:uLnTx/>
                <a:uFillTx/>
                <a:latin typeface="Helvetica"/>
                <a:ea typeface="+mn-ea"/>
                <a:cs typeface="+mn-cs"/>
              </a:rPr>
              <a:t>Shelita</a:t>
            </a:r>
            <a:r>
              <a:rPr kumimoji="0" lang="en-US" sz="1733" b="0" i="0" u="none" strike="noStrike" kern="1200" cap="none" spc="0" normalizeH="0" baseline="0" noProof="0" dirty="0">
                <a:ln>
                  <a:noFill/>
                </a:ln>
                <a:solidFill>
                  <a:srgbClr val="000000"/>
                </a:solidFill>
                <a:effectLst/>
                <a:uLnTx/>
                <a:uFillTx/>
                <a:latin typeface="Helvetica"/>
                <a:ea typeface="+mn-ea"/>
                <a:cs typeface="+mn-cs"/>
              </a:rPr>
              <a:t> S.</a:t>
            </a:r>
          </a:p>
        </p:txBody>
      </p:sp>
      <p:sp>
        <p:nvSpPr>
          <p:cNvPr id="19" name="AutoShape 8">
            <a:extLst>
              <a:ext uri="{FF2B5EF4-FFF2-40B4-BE49-F238E27FC236}">
                <a16:creationId xmlns:a16="http://schemas.microsoft.com/office/drawing/2014/main" id="{30DF0689-F9E1-5D87-5157-0BC5DCB1E904}"/>
              </a:ext>
            </a:extLst>
          </p:cNvPr>
          <p:cNvSpPr/>
          <p:nvPr/>
        </p:nvSpPr>
        <p:spPr>
          <a:xfrm>
            <a:off x="6022307" y="1239960"/>
            <a:ext cx="9332" cy="3479360"/>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ABBE06A-DA5F-9378-7E8F-28A833CB46CE}"/>
              </a:ext>
            </a:extLst>
          </p:cNvPr>
          <p:cNvSpPr txBox="1"/>
          <p:nvPr/>
        </p:nvSpPr>
        <p:spPr>
          <a:xfrm>
            <a:off x="7181022" y="1251952"/>
            <a:ext cx="3775245" cy="461665"/>
          </a:xfrm>
          <a:prstGeom prst="rect">
            <a:avLst/>
          </a:prstGeom>
          <a:noFill/>
        </p:spPr>
        <p:txBody>
          <a:bodyPr wrap="square" rtlCol="0">
            <a:spAutoFit/>
          </a:bodyPr>
          <a:lstStyle/>
          <a:p>
            <a:pPr lvl="0">
              <a:defRPr/>
            </a:pPr>
            <a:r>
              <a:rPr lang="en-US" sz="2400" dirty="0">
                <a:solidFill>
                  <a:prstClr val="black"/>
                </a:solidFill>
              </a:rPr>
              <a:t>CONVIÉRTETE EN CLIENTE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5A5820F-CFCB-1576-C7EB-76BAE611EDD3}"/>
              </a:ext>
            </a:extLst>
          </p:cNvPr>
          <p:cNvSpPr txBox="1"/>
          <p:nvPr/>
        </p:nvSpPr>
        <p:spPr>
          <a:xfrm>
            <a:off x="1354993" y="1267058"/>
            <a:ext cx="6162040" cy="461665"/>
          </a:xfrm>
          <a:prstGeom prst="rect">
            <a:avLst/>
          </a:prstGeom>
          <a:noFill/>
        </p:spPr>
        <p:txBody>
          <a:bodyPr wrap="square">
            <a:spAutoFit/>
          </a:bodyPr>
          <a:lstStyle/>
          <a:p>
            <a:pPr lvl="0">
              <a:defRPr/>
            </a:pPr>
            <a:r>
              <a:rPr lang="en-US" sz="2400" dirty="0">
                <a:solidFill>
                  <a:prstClr val="black"/>
                </a:solidFill>
              </a:rPr>
              <a:t>GANA MÁS DINERO</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D9FABF9-B4D5-5819-B7D3-4B4113FA0DBB}"/>
              </a:ext>
            </a:extLst>
          </p:cNvPr>
          <p:cNvSpPr txBox="1"/>
          <p:nvPr/>
        </p:nvSpPr>
        <p:spPr>
          <a:xfrm>
            <a:off x="3252008" y="4320820"/>
            <a:ext cx="6178020" cy="1569660"/>
          </a:xfrm>
          <a:prstGeom prst="rect">
            <a:avLst/>
          </a:prstGeom>
          <a:noFill/>
        </p:spPr>
        <p:txBody>
          <a:bodyPr wrap="square">
            <a:spAutoFit/>
          </a:bodyPr>
          <a:lstStyle/>
          <a:p>
            <a:pPr lvl="0">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 </a:t>
            </a:r>
            <a:r>
              <a:rPr lang="en-US" sz="9600" dirty="0">
                <a:solidFill>
                  <a:prstClr val="black"/>
                </a:solidFill>
              </a:rPr>
              <a:t>o AMBAS</a:t>
            </a: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FD4DB83E-913C-0CF0-6EDF-28C7E2DDEDD1}"/>
              </a:ext>
            </a:extLst>
          </p:cNvPr>
          <p:cNvSpPr txBox="1"/>
          <p:nvPr/>
        </p:nvSpPr>
        <p:spPr>
          <a:xfrm>
            <a:off x="7002220" y="1770019"/>
            <a:ext cx="3927477" cy="2554545"/>
          </a:xfrm>
          <a:prstGeom prst="rect">
            <a:avLst/>
          </a:prstGeom>
          <a:noFill/>
        </p:spPr>
        <p:txBody>
          <a:bodyPr wrap="square">
            <a:spAutoFit/>
          </a:bodyPr>
          <a:lstStyle/>
          <a:p>
            <a:pPr lvl="0">
              <a:defRPr/>
            </a:pPr>
            <a:r>
              <a:rPr lang="es-ES" sz="3200" dirty="0">
                <a:solidFill>
                  <a:prstClr val="black"/>
                </a:solidFill>
              </a:rPr>
              <a:t>Aplicar los conceptos y servicios 
para llegar a ser financieramente independiente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EA53834D-52FA-A95C-3041-FC277C7ECA93}"/>
              </a:ext>
            </a:extLst>
          </p:cNvPr>
          <p:cNvSpPr txBox="1"/>
          <p:nvPr/>
        </p:nvSpPr>
        <p:spPr>
          <a:xfrm>
            <a:off x="929923" y="1831620"/>
            <a:ext cx="4717092" cy="2339102"/>
          </a:xfrm>
          <a:prstGeom prst="rect">
            <a:avLst/>
          </a:prstGeom>
          <a:noFill/>
        </p:spPr>
        <p:txBody>
          <a:bodyPr wrap="square">
            <a:spAutoFit/>
          </a:bodyPr>
          <a:lstStyle/>
          <a:p>
            <a:pPr lvl="0">
              <a:defRPr/>
            </a:pPr>
            <a:r>
              <a:rPr lang="es-ES" sz="3200" dirty="0">
                <a:solidFill>
                  <a:prstClr val="black"/>
                </a:solidFill>
              </a:rPr>
              <a:t>Crear ingresos adicionales 
Tiempo libre 
Tiempo parcial 
Oportunidad de corretaje</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BEDAA70C-9D00-F10B-BA31-87DCA0153C11}"/>
              </a:ext>
            </a:extLst>
          </p:cNvPr>
          <p:cNvSpPr txBox="1"/>
          <p:nvPr/>
        </p:nvSpPr>
        <p:spPr>
          <a:xfrm>
            <a:off x="8439596" y="2167849"/>
            <a:ext cx="7929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group of people sitting at a table with plates of food&#10;&#10;Description automatically generated">
            <a:extLst>
              <a:ext uri="{FF2B5EF4-FFF2-40B4-BE49-F238E27FC236}">
                <a16:creationId xmlns:a16="http://schemas.microsoft.com/office/drawing/2014/main" id="{A91604B0-F654-CC91-3433-BD9D71793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89175"/>
            <a:ext cx="3240088" cy="1982613"/>
          </a:xfrm>
          <a:prstGeom prst="rect">
            <a:avLst/>
          </a:prstGeom>
        </p:spPr>
      </p:pic>
      <p:pic>
        <p:nvPicPr>
          <p:cNvPr id="23" name="Picture 22" descr="A person and person taking a selfie&#10;&#10;Description automatically generated">
            <a:extLst>
              <a:ext uri="{FF2B5EF4-FFF2-40B4-BE49-F238E27FC236}">
                <a16:creationId xmlns:a16="http://schemas.microsoft.com/office/drawing/2014/main" id="{2DFBC5A5-D9A2-01B7-C7EE-2B309D5B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9575"/>
            <a:ext cx="3240088" cy="3448050"/>
          </a:xfrm>
          <a:prstGeom prst="rect">
            <a:avLst/>
          </a:prstGeom>
        </p:spPr>
      </p:pic>
      <p:pic>
        <p:nvPicPr>
          <p:cNvPr id="31" name="Picture 30" descr="A person and person standing together with a child&#10;&#10;Description automatically generated">
            <a:extLst>
              <a:ext uri="{FF2B5EF4-FFF2-40B4-BE49-F238E27FC236}">
                <a16:creationId xmlns:a16="http://schemas.microsoft.com/office/drawing/2014/main" id="{CFE3373B-77A7-6A7B-59D3-9309B6950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075" y="889175"/>
            <a:ext cx="4249738" cy="5506863"/>
          </a:xfrm>
          <a:prstGeom prst="rect">
            <a:avLst/>
          </a:prstGeom>
        </p:spPr>
      </p:pic>
      <p:pic>
        <p:nvPicPr>
          <p:cNvPr id="29" name="Picture 28" descr="A person sitting at a store&#10;&#10;Description automatically generated">
            <a:extLst>
              <a:ext uri="{FF2B5EF4-FFF2-40B4-BE49-F238E27FC236}">
                <a16:creationId xmlns:a16="http://schemas.microsoft.com/office/drawing/2014/main" id="{56F2160E-DC5C-0C51-5894-E2862EA5788C}"/>
              </a:ext>
            </a:extLst>
          </p:cNvPr>
          <p:cNvPicPr>
            <a:picLocks noChangeAspect="1"/>
          </p:cNvPicPr>
          <p:nvPr/>
        </p:nvPicPr>
        <p:blipFill rotWithShape="1">
          <a:blip r:embed="rId5">
            <a:extLst>
              <a:ext uri="{28A0092B-C50C-407E-A947-70E740481C1C}">
                <a14:useLocalDpi xmlns:a14="http://schemas.microsoft.com/office/drawing/2010/main" val="0"/>
              </a:ext>
            </a:extLst>
          </a:blip>
          <a:srcRect t="54618"/>
          <a:stretch/>
        </p:blipFill>
        <p:spPr>
          <a:xfrm>
            <a:off x="8101013" y="889175"/>
            <a:ext cx="3633788" cy="2112788"/>
          </a:xfrm>
          <a:prstGeom prst="rect">
            <a:avLst/>
          </a:prstGeom>
        </p:spPr>
      </p:pic>
      <p:pic>
        <p:nvPicPr>
          <p:cNvPr id="25" name="Picture 24" descr="A group of trophies in a row&#10;&#10;Description automatically generated">
            <a:extLst>
              <a:ext uri="{FF2B5EF4-FFF2-40B4-BE49-F238E27FC236}">
                <a16:creationId xmlns:a16="http://schemas.microsoft.com/office/drawing/2014/main" id="{B0CD0BBF-60C7-3EF9-6A46-34E26C473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013" y="3079750"/>
            <a:ext cx="1816100" cy="1435100"/>
          </a:xfrm>
          <a:prstGeom prst="rect">
            <a:avLst/>
          </a:prstGeom>
        </p:spPr>
      </p:pic>
      <p:pic>
        <p:nvPicPr>
          <p:cNvPr id="3" name="Picture 2" descr="A person speaking to a speaker&#10;&#10;Description automatically generated">
            <a:extLst>
              <a:ext uri="{FF2B5EF4-FFF2-40B4-BE49-F238E27FC236}">
                <a16:creationId xmlns:a16="http://schemas.microsoft.com/office/drawing/2014/main" id="{EEAD28F5-C433-9B24-59FD-A5C1F21E5887}"/>
              </a:ext>
            </a:extLst>
          </p:cNvPr>
          <p:cNvPicPr>
            <a:picLocks noChangeAspect="1"/>
          </p:cNvPicPr>
          <p:nvPr/>
        </p:nvPicPr>
        <p:blipFill rotWithShape="1">
          <a:blip r:embed="rId7">
            <a:extLst>
              <a:ext uri="{28A0092B-C50C-407E-A947-70E740481C1C}">
                <a14:useLocalDpi xmlns:a14="http://schemas.microsoft.com/office/drawing/2010/main" val="0"/>
              </a:ext>
            </a:extLst>
          </a:blip>
          <a:srcRect r="23663"/>
          <a:stretch/>
        </p:blipFill>
        <p:spPr>
          <a:xfrm>
            <a:off x="9993313" y="3079750"/>
            <a:ext cx="1741488" cy="1435100"/>
          </a:xfrm>
          <a:prstGeom prst="rect">
            <a:avLst/>
          </a:prstGeom>
        </p:spPr>
      </p:pic>
      <p:pic>
        <p:nvPicPr>
          <p:cNvPr id="19" name="Picture 18" descr="A person and person running on a stage&#10;&#10;Description automatically generated">
            <a:extLst>
              <a:ext uri="{FF2B5EF4-FFF2-40B4-BE49-F238E27FC236}">
                <a16:creationId xmlns:a16="http://schemas.microsoft.com/office/drawing/2014/main" id="{7E20D653-B18B-F10A-1AFE-9C7531EB9A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013" y="4592638"/>
            <a:ext cx="1687513" cy="1803400"/>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A4AA0CB3-1DC8-5C9B-4FEE-E5DD4627E8F1}"/>
              </a:ext>
            </a:extLst>
          </p:cNvPr>
          <p:cNvPicPr>
            <a:picLocks noChangeAspect="1"/>
          </p:cNvPicPr>
          <p:nvPr/>
        </p:nvPicPr>
        <p:blipFill rotWithShape="1">
          <a:blip r:embed="rId9">
            <a:extLst>
              <a:ext uri="{28A0092B-C50C-407E-A947-70E740481C1C}">
                <a14:useLocalDpi xmlns:a14="http://schemas.microsoft.com/office/drawing/2010/main" val="0"/>
              </a:ext>
            </a:extLst>
          </a:blip>
          <a:srcRect l="6105" r="35658"/>
          <a:stretch/>
        </p:blipFill>
        <p:spPr>
          <a:xfrm>
            <a:off x="9863138" y="4592638"/>
            <a:ext cx="1871663" cy="1803400"/>
          </a:xfrm>
          <a:prstGeom prst="rect">
            <a:avLst/>
          </a:prstGeom>
        </p:spPr>
      </p:pic>
      <p:sp>
        <p:nvSpPr>
          <p:cNvPr id="32" name="TextBox 31">
            <a:extLst>
              <a:ext uri="{FF2B5EF4-FFF2-40B4-BE49-F238E27FC236}">
                <a16:creationId xmlns:a16="http://schemas.microsoft.com/office/drawing/2014/main" id="{B4797F5F-754C-DEBE-E5C0-7C24D29BA767}"/>
              </a:ext>
            </a:extLst>
          </p:cNvPr>
          <p:cNvSpPr txBox="1"/>
          <p:nvPr/>
        </p:nvSpPr>
        <p:spPr>
          <a:xfrm>
            <a:off x="1093076" y="-8985"/>
            <a:ext cx="12815264"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500" b="1" dirty="0">
                <a:solidFill>
                  <a:prstClr val="black"/>
                </a:solidFill>
                <a:latin typeface="Helvetica" panose="020B0604020202020204" pitchFamily="34" charset="0"/>
                <a:cs typeface="Helvetica" panose="020B0604020202020204" pitchFamily="34" charset="0"/>
              </a:rPr>
              <a:t>DE</a:t>
            </a:r>
            <a:r>
              <a:rPr kumimoji="0" lang="en-US" sz="55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WALMART </a:t>
            </a:r>
            <a:r>
              <a:rPr lang="en-US" sz="5500" b="1" dirty="0">
                <a:solidFill>
                  <a:prstClr val="black"/>
                </a:solidFill>
                <a:latin typeface="Helvetica" panose="020B0604020202020204" pitchFamily="34" charset="0"/>
                <a:cs typeface="Helvetica" panose="020B0604020202020204" pitchFamily="34" charset="0"/>
              </a:rPr>
              <a:t>A</a:t>
            </a:r>
            <a:r>
              <a:rPr kumimoji="0" lang="en-US" sz="55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WALLSTREET</a:t>
            </a:r>
          </a:p>
        </p:txBody>
      </p:sp>
    </p:spTree>
    <p:extLst>
      <p:ext uri="{BB962C8B-B14F-4D97-AF65-F5344CB8AC3E}">
        <p14:creationId xmlns:p14="http://schemas.microsoft.com/office/powerpoint/2010/main" val="46715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443" y="384455"/>
            <a:ext cx="11864540" cy="1353860"/>
          </a:xfrm>
        </p:spPr>
        <p:txBody>
          <a:bodyPr>
            <a:noAutofit/>
          </a:bodyPr>
          <a:lstStyle/>
          <a:p>
            <a:pPr>
              <a:tabLst>
                <a:tab pos="3280669" algn="l"/>
              </a:tabLst>
            </a:pPr>
            <a:r>
              <a:rPr lang="es-ES" sz="3467" b="1" dirty="0">
                <a:solidFill>
                  <a:schemeClr val="accent3">
                    <a:lumMod val="50000"/>
                  </a:schemeClr>
                </a:solidFill>
                <a:ea typeface="MS PGothic" charset="0"/>
              </a:rPr>
              <a:t>Cuando éramos niños, para la mayoría de nosotros, el dinero siempre fue una “conversación de adultos”. A todos nos enseñaron</a:t>
            </a:r>
            <a:r>
              <a:rPr lang="en-US" sz="3467" b="1" dirty="0">
                <a:solidFill>
                  <a:schemeClr val="accent3">
                    <a:lumMod val="50000"/>
                  </a:schemeClr>
                </a:solidFill>
                <a:ea typeface="MS PGothic" charset="0"/>
              </a:rPr>
              <a:t>…</a:t>
            </a:r>
            <a:br>
              <a:rPr lang="en-US" sz="3467" b="1" dirty="0">
                <a:solidFill>
                  <a:schemeClr val="accent3">
                    <a:lumMod val="50000"/>
                  </a:schemeClr>
                </a:solidFill>
                <a:ea typeface="MS PGothic" charset="0"/>
              </a:rPr>
            </a:br>
            <a:endParaRPr lang="en-US" sz="3467" b="1" dirty="0">
              <a:solidFill>
                <a:schemeClr val="accent3">
                  <a:lumMod val="50000"/>
                </a:schemeClr>
              </a:solidFill>
              <a:ea typeface="MS PGothic" charset="0"/>
            </a:endParaRPr>
          </a:p>
        </p:txBody>
      </p:sp>
      <p:grpSp>
        <p:nvGrpSpPr>
          <p:cNvPr id="3" name="Group 2"/>
          <p:cNvGrpSpPr/>
          <p:nvPr/>
        </p:nvGrpSpPr>
        <p:grpSpPr>
          <a:xfrm>
            <a:off x="600489" y="1874775"/>
            <a:ext cx="2974419" cy="2653451"/>
            <a:chOff x="524268" y="1027138"/>
            <a:chExt cx="2230815" cy="2227781"/>
          </a:xfrm>
        </p:grpSpPr>
        <p:pic>
          <p:nvPicPr>
            <p:cNvPr id="12" name="Picture 11" descr="GettyImages-53607944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4268" y="1027138"/>
              <a:ext cx="2228900" cy="2227781"/>
            </a:xfrm>
            <a:prstGeom prst="ellipse">
              <a:avLst/>
            </a:prstGeom>
            <a:effectLst>
              <a:outerShdw blurRad="50800" dist="38100" dir="2700000" algn="tl" rotWithShape="0">
                <a:prstClr val="black">
                  <a:alpha val="40000"/>
                </a:prstClr>
              </a:outerShdw>
            </a:effectLst>
          </p:spPr>
        </p:pic>
        <p:sp>
          <p:nvSpPr>
            <p:cNvPr id="15" name="TextBox 14"/>
            <p:cNvSpPr txBox="1"/>
            <p:nvPr/>
          </p:nvSpPr>
          <p:spPr>
            <a:xfrm>
              <a:off x="530883" y="1312274"/>
              <a:ext cx="2224200" cy="733218"/>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Tener un buen desempeño</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en la escuela.</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grpSp>
        <p:nvGrpSpPr>
          <p:cNvPr id="4" name="Group 3"/>
          <p:cNvGrpSpPr/>
          <p:nvPr/>
        </p:nvGrpSpPr>
        <p:grpSpPr>
          <a:xfrm>
            <a:off x="2981230" y="1877566"/>
            <a:ext cx="3139484" cy="2773203"/>
            <a:chOff x="2492807" y="1019882"/>
            <a:chExt cx="2354613" cy="2228096"/>
          </a:xfrm>
        </p:grpSpPr>
        <p:pic>
          <p:nvPicPr>
            <p:cNvPr id="10" name="Picture 9" descr="colleg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2807" y="1019882"/>
              <a:ext cx="2225078" cy="2228096"/>
            </a:xfrm>
            <a:prstGeom prst="ellipse">
              <a:avLst/>
            </a:prstGeom>
            <a:effectLst>
              <a:outerShdw blurRad="50800" dist="38100" dir="2700000" algn="tl" rotWithShape="0">
                <a:prstClr val="black">
                  <a:alpha val="40000"/>
                </a:prstClr>
              </a:outerShdw>
            </a:effectLst>
          </p:spPr>
        </p:pic>
        <p:sp>
          <p:nvSpPr>
            <p:cNvPr id="32" name="TextBox 31"/>
            <p:cNvSpPr txBox="1"/>
            <p:nvPr/>
          </p:nvSpPr>
          <p:spPr>
            <a:xfrm>
              <a:off x="2616280" y="1398135"/>
              <a:ext cx="2231140" cy="493941"/>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5272"/>
                  </a:solidFill>
                  <a:effectLst/>
                  <a:uLnTx/>
                  <a:uFillTx/>
                  <a:latin typeface="Helvetica"/>
                  <a:ea typeface="+mn-ea"/>
                  <a:cs typeface="Helvetica"/>
                </a:rPr>
                <a:t>Ve</a:t>
              </a: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5272"/>
                  </a:solidFill>
                  <a:effectLst/>
                  <a:uLnTx/>
                  <a:uFillTx/>
                  <a:latin typeface="Helvetica"/>
                  <a:ea typeface="+mn-ea"/>
                  <a:cs typeface="Helvetica"/>
                </a:rPr>
                <a:t>a la </a:t>
              </a:r>
              <a:r>
                <a:rPr kumimoji="0" lang="en-US" sz="2200" b="1" i="0" u="none" strike="noStrike" kern="1200" cap="none" spc="0" normalizeH="0" baseline="0" noProof="0" dirty="0" err="1">
                  <a:ln>
                    <a:noFill/>
                  </a:ln>
                  <a:solidFill>
                    <a:srgbClr val="335272"/>
                  </a:solidFill>
                  <a:effectLst/>
                  <a:uLnTx/>
                  <a:uFillTx/>
                  <a:latin typeface="Helvetica"/>
                  <a:ea typeface="+mn-ea"/>
                  <a:cs typeface="Helvetica"/>
                </a:rPr>
                <a:t>universidad</a:t>
              </a:r>
              <a:r>
                <a:rPr kumimoji="0" lang="en-US" sz="2400" b="1" i="0" u="none" strike="noStrike" kern="1200" cap="none" spc="0" normalizeH="0" baseline="0" noProof="0" dirty="0">
                  <a:ln>
                    <a:noFill/>
                  </a:ln>
                  <a:solidFill>
                    <a:srgbClr val="335272"/>
                  </a:solidFill>
                  <a:effectLst/>
                  <a:uLnTx/>
                  <a:uFillTx/>
                  <a:latin typeface="Helvetica"/>
                  <a:ea typeface="+mn-ea"/>
                  <a:cs typeface="Helvetica"/>
                </a:rPr>
                <a:t>.</a:t>
              </a:r>
            </a:p>
          </p:txBody>
        </p:sp>
      </p:grpSp>
      <p:grpSp>
        <p:nvGrpSpPr>
          <p:cNvPr id="5" name="Group 4"/>
          <p:cNvGrpSpPr/>
          <p:nvPr/>
        </p:nvGrpSpPr>
        <p:grpSpPr>
          <a:xfrm>
            <a:off x="5723390" y="1936129"/>
            <a:ext cx="2971532" cy="2849575"/>
            <a:chOff x="4454555" y="1025172"/>
            <a:chExt cx="2228648" cy="2226516"/>
          </a:xfrm>
        </p:grpSpPr>
        <p:pic>
          <p:nvPicPr>
            <p:cNvPr id="7" name="Picture 6" descr="GettyImages-85679140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4555" y="1025172"/>
              <a:ext cx="2228648" cy="2226516"/>
            </a:xfrm>
            <a:prstGeom prst="ellipse">
              <a:avLst/>
            </a:prstGeom>
            <a:effectLst>
              <a:outerShdw blurRad="50800" dist="38100" dir="2700000" algn="tl" rotWithShape="0">
                <a:prstClr val="black">
                  <a:alpha val="40000"/>
                </a:prstClr>
              </a:outerShdw>
            </a:effectLst>
          </p:spPr>
        </p:pic>
        <p:sp>
          <p:nvSpPr>
            <p:cNvPr id="30" name="TextBox 29"/>
            <p:cNvSpPr txBox="1"/>
            <p:nvPr/>
          </p:nvSpPr>
          <p:spPr>
            <a:xfrm>
              <a:off x="4514308" y="1312273"/>
              <a:ext cx="2108200" cy="480362"/>
            </a:xfrm>
            <a:prstGeom prst="rect">
              <a:avLst/>
            </a:prstGeom>
            <a:noFill/>
          </p:spPr>
          <p:txBody>
            <a:bodyPr>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35272"/>
                  </a:solidFill>
                  <a:effectLst/>
                  <a:uLnTx/>
                  <a:uFillTx/>
                  <a:latin typeface="Helvetica"/>
                  <a:ea typeface="+mn-ea"/>
                  <a:cs typeface="Helvetica"/>
                </a:rPr>
                <a:t>Consigue</a:t>
              </a:r>
              <a:endParaRPr kumimoji="0" lang="en-US" sz="2400" b="1" i="0" u="none" strike="noStrike" kern="1200" cap="none" spc="0" normalizeH="0" baseline="0" noProof="0" dirty="0">
                <a:ln>
                  <a:noFill/>
                </a:ln>
                <a:solidFill>
                  <a:srgbClr val="335272"/>
                </a:solidFill>
                <a:effectLst/>
                <a:uLnTx/>
                <a:uFillTx/>
                <a:latin typeface="Helvetica"/>
                <a:ea typeface="+mn-ea"/>
                <a:cs typeface="Helvetica"/>
              </a:endParaRPr>
            </a:p>
            <a:p>
              <a:pPr marL="0" marR="0" lvl="0" indent="0" algn="ctr" defTabSz="609585" rtl="0" eaLnBrk="1" fontAlgn="auto" latinLnBrk="0" hangingPunct="1">
                <a:lnSpc>
                  <a:spcPct val="7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5272"/>
                  </a:solidFill>
                  <a:effectLst/>
                  <a:uLnTx/>
                  <a:uFillTx/>
                  <a:latin typeface="Helvetica"/>
                  <a:ea typeface="+mn-ea"/>
                  <a:cs typeface="Helvetica"/>
                </a:rPr>
                <a:t>un </a:t>
              </a:r>
              <a:r>
                <a:rPr kumimoji="0" lang="en-US" sz="2400" b="1" i="0" u="none" strike="noStrike" kern="1200" cap="none" spc="0" normalizeH="0" baseline="0" noProof="0" dirty="0" err="1">
                  <a:ln>
                    <a:noFill/>
                  </a:ln>
                  <a:solidFill>
                    <a:srgbClr val="335272"/>
                  </a:solidFill>
                  <a:effectLst/>
                  <a:uLnTx/>
                  <a:uFillTx/>
                  <a:latin typeface="Helvetica"/>
                  <a:ea typeface="+mn-ea"/>
                  <a:cs typeface="Helvetica"/>
                </a:rPr>
                <a:t>buen</a:t>
              </a:r>
              <a:r>
                <a:rPr kumimoji="0" lang="en-US" sz="2400" b="1" i="0" u="none" strike="noStrike" kern="1200" cap="none" spc="0" normalizeH="0" baseline="0" noProof="0" dirty="0">
                  <a:ln>
                    <a:noFill/>
                  </a:ln>
                  <a:solidFill>
                    <a:srgbClr val="335272"/>
                  </a:solidFill>
                  <a:effectLst/>
                  <a:uLnTx/>
                  <a:uFillTx/>
                  <a:latin typeface="Helvetica"/>
                  <a:ea typeface="+mn-ea"/>
                  <a:cs typeface="Helvetica"/>
                </a:rPr>
                <a:t> </a:t>
              </a:r>
              <a:r>
                <a:rPr kumimoji="0" lang="en-US" sz="2400" b="1" i="0" u="none" strike="noStrike" kern="1200" cap="none" spc="0" normalizeH="0" baseline="0" noProof="0" dirty="0" err="1">
                  <a:ln>
                    <a:noFill/>
                  </a:ln>
                  <a:solidFill>
                    <a:srgbClr val="335272"/>
                  </a:solidFill>
                  <a:effectLst/>
                  <a:uLnTx/>
                  <a:uFillTx/>
                  <a:latin typeface="Helvetica"/>
                  <a:ea typeface="+mn-ea"/>
                  <a:cs typeface="Helvetica"/>
                </a:rPr>
                <a:t>trabajo</a:t>
              </a:r>
              <a:r>
                <a:rPr kumimoji="0" lang="en-US" sz="2400" b="1" i="0" u="none" strike="noStrike" kern="1200" cap="none" spc="0" normalizeH="0" baseline="0" noProof="0" dirty="0">
                  <a:ln>
                    <a:noFill/>
                  </a:ln>
                  <a:solidFill>
                    <a:srgbClr val="335272"/>
                  </a:solidFill>
                  <a:effectLst/>
                  <a:uLnTx/>
                  <a:uFillTx/>
                  <a:latin typeface="Helvetica"/>
                  <a:ea typeface="+mn-ea"/>
                  <a:cs typeface="Helvetica"/>
                </a:rPr>
                <a:t>.</a:t>
              </a:r>
            </a:p>
          </p:txBody>
        </p:sp>
      </p:grpSp>
      <p:grpSp>
        <p:nvGrpSpPr>
          <p:cNvPr id="6" name="Group 5"/>
          <p:cNvGrpSpPr/>
          <p:nvPr/>
        </p:nvGrpSpPr>
        <p:grpSpPr>
          <a:xfrm>
            <a:off x="8363611" y="2008256"/>
            <a:ext cx="2968621" cy="2653451"/>
            <a:chOff x="6413685" y="1027138"/>
            <a:chExt cx="2226465" cy="2227781"/>
          </a:xfrm>
        </p:grpSpPr>
        <p:pic>
          <p:nvPicPr>
            <p:cNvPr id="14" name="Picture 13" descr="Screen Shot 2018-01-18 at 2.44.5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13685" y="1027138"/>
              <a:ext cx="2226465" cy="2227781"/>
            </a:xfrm>
            <a:prstGeom prst="ellipse">
              <a:avLst/>
            </a:prstGeom>
            <a:effectLst>
              <a:outerShdw blurRad="50800" dist="38100" dir="2700000" algn="tl" rotWithShape="0">
                <a:prstClr val="black">
                  <a:alpha val="40000"/>
                </a:prstClr>
              </a:outerShdw>
            </a:effectLst>
          </p:spPr>
        </p:pic>
        <p:sp>
          <p:nvSpPr>
            <p:cNvPr id="41" name="TextBox 40"/>
            <p:cNvSpPr txBox="1"/>
            <p:nvPr/>
          </p:nvSpPr>
          <p:spPr>
            <a:xfrm>
              <a:off x="6666672" y="1295742"/>
              <a:ext cx="1758466" cy="733218"/>
            </a:xfrm>
            <a:prstGeom prst="rect">
              <a:avLst/>
            </a:prstGeom>
            <a:noFill/>
          </p:spPr>
          <p:txBody>
            <a:bodyPr wrap="square">
              <a:spAutoFit/>
            </a:bodyPr>
            <a:lstStyle/>
            <a:p>
              <a:pPr marL="0" marR="0" lvl="0" indent="0" algn="ctr" defTabSz="609585" rtl="0" eaLnBrk="1" fontAlgn="auto" latinLnBrk="0" hangingPunct="1">
                <a:lnSpc>
                  <a:spcPct val="7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rPr>
                <a:t>Trabajar para una buena empresa</a:t>
              </a:r>
              <a:endParaRPr kumimoji="0" lang="en-US" sz="2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Helvetica"/>
                <a:ea typeface="+mn-ea"/>
                <a:cs typeface="Helvetica"/>
              </a:endParaRPr>
            </a:p>
          </p:txBody>
        </p:sp>
      </p:grpSp>
      <p:sp>
        <p:nvSpPr>
          <p:cNvPr id="8" name="Slide Number Placeholder 7"/>
          <p:cNvSpPr>
            <a:spLocks noGrp="1"/>
          </p:cNvSpPr>
          <p:nvPr>
            <p:ph type="sldNum" sz="quarter" idx="12"/>
          </p:nvPr>
        </p:nvSpPr>
        <p:spPr>
          <a:xfrm>
            <a:off x="0" y="6492875"/>
            <a:ext cx="2844800"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FA17902-E6C7-4548-816F-3C750E8578FA}" type="slidenum">
              <a:rPr kumimoji="0" lang="en-US" sz="1333" b="0" i="0" u="none" strike="noStrike" kern="1200" cap="none" spc="0" normalizeH="0" baseline="0" noProof="0">
                <a:ln>
                  <a:noFill/>
                </a:ln>
                <a:solidFill>
                  <a:prstClr val="white">
                    <a:lumMod val="65000"/>
                  </a:prstClr>
                </a:solidFill>
                <a:effectLst/>
                <a:uLnTx/>
                <a:uFillTx/>
                <a:latin typeface="Arial Narrow"/>
                <a:ea typeface="+mn-ea"/>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1333" b="0" i="0" u="none" strike="noStrike" kern="1200" cap="none" spc="0" normalizeH="0" baseline="0" noProof="0">
              <a:ln>
                <a:noFill/>
              </a:ln>
              <a:solidFill>
                <a:prstClr val="white">
                  <a:lumMod val="65000"/>
                </a:prstClr>
              </a:solidFill>
              <a:effectLst/>
              <a:uLnTx/>
              <a:uFillTx/>
              <a:latin typeface="Arial Narrow"/>
              <a:ea typeface="+mn-ea"/>
            </a:endParaRPr>
          </a:p>
        </p:txBody>
      </p:sp>
      <p:sp>
        <p:nvSpPr>
          <p:cNvPr id="9" name="TextBox 8">
            <a:extLst>
              <a:ext uri="{FF2B5EF4-FFF2-40B4-BE49-F238E27FC236}">
                <a16:creationId xmlns:a16="http://schemas.microsoft.com/office/drawing/2014/main" id="{C79D115F-3B8D-409B-8115-9D5D5CBBBDB9}"/>
              </a:ext>
            </a:extLst>
          </p:cNvPr>
          <p:cNvSpPr txBox="1"/>
          <p:nvPr/>
        </p:nvSpPr>
        <p:spPr>
          <a:xfrm>
            <a:off x="108629" y="5305897"/>
            <a:ext cx="11864540" cy="666786"/>
          </a:xfrm>
          <a:prstGeom prst="rect">
            <a:avLst/>
          </a:prstGeom>
          <a:noFill/>
        </p:spPr>
        <p:txBody>
          <a:bodyPr wrap="square" rtlCol="0">
            <a:spAutoFit/>
          </a:bodyPr>
          <a:lstStyle/>
          <a:p>
            <a:pPr lvl="0" algn="ctr" defTabSz="609585">
              <a:defRPr/>
            </a:pPr>
            <a:r>
              <a:rPr lang="es-ES" sz="3733" b="1" dirty="0">
                <a:solidFill>
                  <a:srgbClr val="9BBB59">
                    <a:lumMod val="50000"/>
                  </a:srgbClr>
                </a:solidFill>
                <a:latin typeface="Helvetica" panose="020B0604020202020204" pitchFamily="34" charset="0"/>
                <a:ea typeface="MS PGothic" charset="0"/>
                <a:cs typeface="Helvetica" panose="020B0604020202020204" pitchFamily="34" charset="0"/>
              </a:rPr>
              <a:t>¿Qué nos enseñó realmente esto sobre el dinero?</a:t>
            </a:r>
            <a:endParaRPr kumimoji="0" lang="en-US" sz="3733" b="0" i="0" u="none" strike="noStrike" kern="1200" cap="none" spc="0" normalizeH="0" baseline="0" noProof="0" dirty="0">
              <a:ln>
                <a:noFill/>
              </a:ln>
              <a:solidFill>
                <a:srgbClr val="9BBB59">
                  <a:lumMod val="50000"/>
                </a:srgbClr>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826870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0441"/>
            <a:ext cx="12192000" cy="6858001"/>
            <a:chOff x="0" y="0"/>
            <a:chExt cx="24384000" cy="13716002"/>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2F2F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rot="-5400000">
            <a:off x="6352548" y="-4329137"/>
            <a:ext cx="777580" cy="10891919"/>
            <a:chOff x="0" y="0"/>
            <a:chExt cx="1555160" cy="21783838"/>
          </a:xfrm>
        </p:grpSpPr>
        <p:sp>
          <p:nvSpPr>
            <p:cNvPr id="5" name="Freeform 5"/>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rot="3089">
            <a:off x="762107" y="689834"/>
            <a:ext cx="10597122" cy="0"/>
          </a:xfrm>
          <a:prstGeom prst="line">
            <a:avLst/>
          </a:prstGeom>
          <a:ln w="9525" cap="rnd">
            <a:solidFill>
              <a:srgbClr val="34526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rot="-5400000">
            <a:off x="6154203" y="-3599551"/>
            <a:ext cx="777580" cy="11298019"/>
            <a:chOff x="0" y="0"/>
            <a:chExt cx="1555160" cy="21783838"/>
          </a:xfrm>
        </p:grpSpPr>
        <p:sp>
          <p:nvSpPr>
            <p:cNvPr id="9" name="Freeform 9"/>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rot="-5400000">
            <a:off x="6147552" y="-2716416"/>
            <a:ext cx="777580" cy="11344835"/>
            <a:chOff x="0" y="0"/>
            <a:chExt cx="1555160" cy="21783838"/>
          </a:xfrm>
        </p:grpSpPr>
        <p:sp>
          <p:nvSpPr>
            <p:cNvPr id="12" name="Freeform 12"/>
            <p:cNvSpPr/>
            <p:nvPr/>
          </p:nvSpPr>
          <p:spPr>
            <a:xfrm>
              <a:off x="38100" y="38100"/>
              <a:ext cx="1478915" cy="21707602"/>
            </a:xfrm>
            <a:custGeom>
              <a:avLst/>
              <a:gdLst/>
              <a:ahLst/>
              <a:cxnLst/>
              <a:rect l="l" t="t" r="r" b="b"/>
              <a:pathLst>
                <a:path w="1478915" h="21707602">
                  <a:moveTo>
                    <a:pt x="0" y="90678"/>
                  </a:moveTo>
                  <a:cubicBezTo>
                    <a:pt x="0" y="40640"/>
                    <a:pt x="38735" y="0"/>
                    <a:pt x="86487" y="0"/>
                  </a:cubicBezTo>
                  <a:lnTo>
                    <a:pt x="1392428" y="0"/>
                  </a:lnTo>
                  <a:cubicBezTo>
                    <a:pt x="1440180" y="0"/>
                    <a:pt x="1478915" y="40640"/>
                    <a:pt x="1478915" y="90678"/>
                  </a:cubicBezTo>
                  <a:lnTo>
                    <a:pt x="1478915" y="21616924"/>
                  </a:lnTo>
                  <a:cubicBezTo>
                    <a:pt x="1478915" y="21666963"/>
                    <a:pt x="1440180" y="21707602"/>
                    <a:pt x="1392428" y="21707602"/>
                  </a:cubicBezTo>
                  <a:lnTo>
                    <a:pt x="86487" y="21707602"/>
                  </a:lnTo>
                  <a:cubicBezTo>
                    <a:pt x="38735" y="21707602"/>
                    <a:pt x="0" y="21666963"/>
                    <a:pt x="0" y="21616924"/>
                  </a:cubicBezTo>
                  <a:close/>
                </a:path>
              </a:pathLst>
            </a:custGeom>
            <a:solidFill>
              <a:srgbClr val="7793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0" y="0"/>
              <a:ext cx="1555115" cy="21783802"/>
            </a:xfrm>
            <a:custGeom>
              <a:avLst/>
              <a:gdLst/>
              <a:ahLst/>
              <a:cxnLst/>
              <a:rect l="l" t="t" r="r" b="b"/>
              <a:pathLst>
                <a:path w="1555115" h="21783802">
                  <a:moveTo>
                    <a:pt x="0" y="128778"/>
                  </a:moveTo>
                  <a:cubicBezTo>
                    <a:pt x="0" y="59309"/>
                    <a:pt x="54102" y="0"/>
                    <a:pt x="124587" y="0"/>
                  </a:cubicBezTo>
                  <a:lnTo>
                    <a:pt x="1430528" y="0"/>
                  </a:lnTo>
                  <a:lnTo>
                    <a:pt x="1430528" y="38100"/>
                  </a:lnTo>
                  <a:lnTo>
                    <a:pt x="1430528" y="0"/>
                  </a:lnTo>
                  <a:cubicBezTo>
                    <a:pt x="1501013" y="0"/>
                    <a:pt x="1555115" y="59309"/>
                    <a:pt x="1555115" y="128778"/>
                  </a:cubicBezTo>
                  <a:lnTo>
                    <a:pt x="1517015" y="128778"/>
                  </a:lnTo>
                  <a:lnTo>
                    <a:pt x="1555115" y="128778"/>
                  </a:lnTo>
                  <a:lnTo>
                    <a:pt x="1555115" y="21655024"/>
                  </a:lnTo>
                  <a:lnTo>
                    <a:pt x="1517015" y="21655024"/>
                  </a:lnTo>
                  <a:lnTo>
                    <a:pt x="1555115" y="21655024"/>
                  </a:lnTo>
                  <a:cubicBezTo>
                    <a:pt x="1555115" y="21724493"/>
                    <a:pt x="1501013" y="21783802"/>
                    <a:pt x="1430528" y="21783802"/>
                  </a:cubicBezTo>
                  <a:lnTo>
                    <a:pt x="1430528" y="21745702"/>
                  </a:lnTo>
                  <a:lnTo>
                    <a:pt x="1430528" y="21783802"/>
                  </a:lnTo>
                  <a:lnTo>
                    <a:pt x="124587" y="21783802"/>
                  </a:lnTo>
                  <a:lnTo>
                    <a:pt x="124587" y="21745702"/>
                  </a:lnTo>
                  <a:lnTo>
                    <a:pt x="124587" y="21783802"/>
                  </a:lnTo>
                  <a:cubicBezTo>
                    <a:pt x="54102" y="21783802"/>
                    <a:pt x="0" y="21724493"/>
                    <a:pt x="0" y="21655024"/>
                  </a:cubicBezTo>
                  <a:lnTo>
                    <a:pt x="0" y="128778"/>
                  </a:lnTo>
                  <a:lnTo>
                    <a:pt x="38100" y="128778"/>
                  </a:lnTo>
                  <a:lnTo>
                    <a:pt x="0" y="128778"/>
                  </a:lnTo>
                  <a:moveTo>
                    <a:pt x="76200" y="128778"/>
                  </a:moveTo>
                  <a:lnTo>
                    <a:pt x="76200" y="21655024"/>
                  </a:lnTo>
                  <a:lnTo>
                    <a:pt x="38100" y="21655024"/>
                  </a:lnTo>
                  <a:lnTo>
                    <a:pt x="76200" y="21655024"/>
                  </a:lnTo>
                  <a:cubicBezTo>
                    <a:pt x="76200" y="21685758"/>
                    <a:pt x="99568" y="21707602"/>
                    <a:pt x="124587" y="21707602"/>
                  </a:cubicBezTo>
                  <a:lnTo>
                    <a:pt x="1430528" y="21707602"/>
                  </a:lnTo>
                  <a:cubicBezTo>
                    <a:pt x="1455674" y="21707602"/>
                    <a:pt x="1478915" y="21685758"/>
                    <a:pt x="1478915" y="21655024"/>
                  </a:cubicBezTo>
                  <a:lnTo>
                    <a:pt x="1478915" y="128778"/>
                  </a:lnTo>
                  <a:cubicBezTo>
                    <a:pt x="1478915" y="98044"/>
                    <a:pt x="1455547" y="76200"/>
                    <a:pt x="1430528" y="76200"/>
                  </a:cubicBezTo>
                  <a:lnTo>
                    <a:pt x="124587" y="76200"/>
                  </a:lnTo>
                  <a:lnTo>
                    <a:pt x="124587" y="38100"/>
                  </a:lnTo>
                  <a:lnTo>
                    <a:pt x="124587" y="76200"/>
                  </a:lnTo>
                  <a:cubicBezTo>
                    <a:pt x="99568" y="76200"/>
                    <a:pt x="76200" y="98044"/>
                    <a:pt x="76200" y="128778"/>
                  </a:cubicBezTo>
                  <a:close/>
                </a:path>
              </a:pathLst>
            </a:custGeom>
            <a:solidFill>
              <a:srgbClr val="E4021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471274" y="-401337"/>
            <a:ext cx="3326032" cy="5165975"/>
          </a:xfrm>
          <a:custGeom>
            <a:avLst/>
            <a:gdLst/>
            <a:ahLst/>
            <a:cxnLst/>
            <a:rect l="l" t="t" r="r" b="b"/>
            <a:pathLst>
              <a:path w="5581100" h="8371650">
                <a:moveTo>
                  <a:pt x="0" y="0"/>
                </a:moveTo>
                <a:lnTo>
                  <a:pt x="5581100" y="0"/>
                </a:lnTo>
                <a:lnTo>
                  <a:pt x="5581100" y="8371650"/>
                </a:lnTo>
                <a:lnTo>
                  <a:pt x="0" y="83716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5"/>
          <p:cNvSpPr txBox="1"/>
          <p:nvPr/>
        </p:nvSpPr>
        <p:spPr>
          <a:xfrm>
            <a:off x="932995" y="875953"/>
            <a:ext cx="10691979" cy="448841"/>
          </a:xfrm>
          <a:prstGeom prst="rect">
            <a:avLst/>
          </a:prstGeom>
        </p:spPr>
        <p:txBody>
          <a:bodyPr lIns="0" tIns="0" rIns="0" bIns="0" rtlCol="0" anchor="t">
            <a:spAutoFit/>
          </a:bodyPr>
          <a:lstStyle/>
          <a:p>
            <a:pPr marL="0" marR="0" lvl="0" indent="0" algn="ctr" defTabSz="609630" rtl="0" eaLnBrk="1" fontAlgn="auto" latinLnBrk="0" hangingPunct="1">
              <a:lnSpc>
                <a:spcPts val="352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FFFFFF"/>
                </a:solidFill>
                <a:effectLst/>
                <a:uLnTx/>
                <a:uFillTx/>
                <a:latin typeface="Helvetica Bold"/>
                <a:ea typeface="+mn-ea"/>
                <a:cs typeface="+mn-cs"/>
              </a:rPr>
              <a:t>No </a:t>
            </a:r>
            <a:r>
              <a:rPr kumimoji="0" lang="en-US" sz="2933" b="0" i="0" u="none" strike="noStrike" kern="1200" cap="none" spc="0" normalizeH="0" baseline="0" noProof="0" dirty="0" err="1">
                <a:ln>
                  <a:noFill/>
                </a:ln>
                <a:solidFill>
                  <a:srgbClr val="FFFFFF"/>
                </a:solidFill>
                <a:effectLst/>
                <a:uLnTx/>
                <a:uFillTx/>
                <a:latin typeface="Helvetica Bold"/>
                <a:ea typeface="+mn-ea"/>
                <a:cs typeface="+mn-cs"/>
              </a:rPr>
              <a:t>tengo</a:t>
            </a:r>
            <a:r>
              <a:rPr kumimoji="0" lang="en-US" sz="2933" b="0" i="0" u="none" strike="noStrike" kern="1200" cap="none" spc="0" normalizeH="0" baseline="0" noProof="0" dirty="0">
                <a:ln>
                  <a:noFill/>
                </a:ln>
                <a:solidFill>
                  <a:srgbClr val="FFFFFF"/>
                </a:solidFill>
                <a:effectLst/>
                <a:uLnTx/>
                <a:uFillTx/>
                <a:latin typeface="Helvetica Bold"/>
                <a:ea typeface="+mn-ea"/>
                <a:cs typeface="+mn-cs"/>
              </a:rPr>
              <a:t> </a:t>
            </a:r>
            <a:r>
              <a:rPr kumimoji="0" lang="en-US" sz="2933" b="0" i="0" u="none" strike="noStrike" kern="1200" cap="none" spc="0" normalizeH="0" baseline="0" noProof="0" dirty="0" err="1">
                <a:ln>
                  <a:noFill/>
                </a:ln>
                <a:solidFill>
                  <a:srgbClr val="FFFFFF"/>
                </a:solidFill>
                <a:effectLst/>
                <a:uLnTx/>
                <a:uFillTx/>
                <a:latin typeface="Helvetica Bold"/>
                <a:ea typeface="+mn-ea"/>
                <a:cs typeface="+mn-cs"/>
              </a:rPr>
              <a:t>educación</a:t>
            </a:r>
            <a:r>
              <a:rPr kumimoji="0" lang="en-US" sz="2933" b="0" i="0" u="none" strike="noStrike" kern="1200" cap="none" spc="0" normalizeH="0" baseline="0" noProof="0" dirty="0">
                <a:ln>
                  <a:noFill/>
                </a:ln>
                <a:solidFill>
                  <a:srgbClr val="FFFFFF"/>
                </a:solidFill>
                <a:effectLst/>
                <a:uLnTx/>
                <a:uFillTx/>
                <a:latin typeface="Helvetica Bold"/>
                <a:ea typeface="+mn-ea"/>
                <a:cs typeface="+mn-cs"/>
              </a:rPr>
              <a:t> </a:t>
            </a:r>
            <a:r>
              <a:rPr kumimoji="0" lang="en-US" sz="2933" b="0" i="0" u="none" strike="noStrike" kern="1200" cap="none" spc="0" normalizeH="0" baseline="0" noProof="0" dirty="0" err="1">
                <a:ln>
                  <a:noFill/>
                </a:ln>
                <a:solidFill>
                  <a:srgbClr val="FFFFFF"/>
                </a:solidFill>
                <a:effectLst/>
                <a:uLnTx/>
                <a:uFillTx/>
                <a:latin typeface="Helvetica Bold"/>
                <a:ea typeface="+mn-ea"/>
                <a:cs typeface="+mn-cs"/>
              </a:rPr>
              <a:t>financiera</a:t>
            </a:r>
            <a:r>
              <a:rPr kumimoji="0" lang="en-US" sz="2933" b="0" i="0" u="none" strike="noStrike" kern="1200" cap="none" spc="0" normalizeH="0" baseline="0" noProof="0" dirty="0">
                <a:ln>
                  <a:noFill/>
                </a:ln>
                <a:solidFill>
                  <a:srgbClr val="FFFFFF"/>
                </a:solidFill>
                <a:effectLst/>
                <a:uLnTx/>
                <a:uFillTx/>
                <a:latin typeface="Helvetica Bold"/>
                <a:ea typeface="+mn-ea"/>
                <a:cs typeface="+mn-cs"/>
              </a:rPr>
              <a:t>.</a:t>
            </a:r>
          </a:p>
        </p:txBody>
      </p:sp>
      <p:sp>
        <p:nvSpPr>
          <p:cNvPr id="17" name="TextBox 17"/>
          <p:cNvSpPr txBox="1"/>
          <p:nvPr/>
        </p:nvSpPr>
        <p:spPr>
          <a:xfrm>
            <a:off x="525768" y="51520"/>
            <a:ext cx="12070080" cy="564257"/>
          </a:xfrm>
          <a:prstGeom prst="rect">
            <a:avLst/>
          </a:prstGeom>
        </p:spPr>
        <p:txBody>
          <a:bodyPr lIns="0" tIns="0" rIns="0" bIns="0" rtlCol="0" anchor="t">
            <a:spAutoFit/>
          </a:bodyPr>
          <a:lstStyle/>
          <a:p>
            <a:pPr marL="0" marR="0" lvl="0" indent="0" algn="ctr" defTabSz="609630" rtl="0" eaLnBrk="1" fontAlgn="auto" latinLnBrk="0" hangingPunct="1">
              <a:lnSpc>
                <a:spcPts val="4352"/>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0000"/>
                </a:solidFill>
                <a:effectLst/>
                <a:uLnTx/>
                <a:uFillTx/>
                <a:latin typeface="Helvetica Bold"/>
                <a:ea typeface="+mn-ea"/>
                <a:cs typeface="+mn-cs"/>
              </a:rPr>
              <a:t>El </a:t>
            </a:r>
            <a:r>
              <a:rPr kumimoji="0" lang="en-US" sz="4267" b="1" i="0" u="none" strike="noStrike" kern="1200" cap="none" spc="0" normalizeH="0" baseline="0" noProof="0" dirty="0" err="1">
                <a:ln>
                  <a:noFill/>
                </a:ln>
                <a:solidFill>
                  <a:srgbClr val="000000"/>
                </a:solidFill>
                <a:effectLst/>
                <a:uLnTx/>
                <a:uFillTx/>
                <a:latin typeface="Helvetica Bold"/>
                <a:ea typeface="+mn-ea"/>
                <a:cs typeface="+mn-cs"/>
              </a:rPr>
              <a:t>desafío</a:t>
            </a:r>
            <a:r>
              <a:rPr kumimoji="0" lang="en-US" sz="4267" b="1" i="0" u="none" strike="noStrike" kern="1200" cap="none" spc="0" normalizeH="0" baseline="0" noProof="0" dirty="0">
                <a:ln>
                  <a:noFill/>
                </a:ln>
                <a:solidFill>
                  <a:srgbClr val="000000"/>
                </a:solidFill>
                <a:effectLst/>
                <a:uLnTx/>
                <a:uFillTx/>
                <a:latin typeface="Helvetica Bold"/>
                <a:ea typeface="+mn-ea"/>
                <a:cs typeface="+mn-cs"/>
              </a:rPr>
              <a:t>... 95%</a:t>
            </a:r>
          </a:p>
        </p:txBody>
      </p:sp>
      <p:sp>
        <p:nvSpPr>
          <p:cNvPr id="18" name="TextBox 18"/>
          <p:cNvSpPr txBox="1"/>
          <p:nvPr/>
        </p:nvSpPr>
        <p:spPr>
          <a:xfrm>
            <a:off x="952500" y="3266351"/>
            <a:ext cx="10652055" cy="782907"/>
          </a:xfrm>
          <a:prstGeom prst="rect">
            <a:avLst/>
          </a:prstGeom>
        </p:spPr>
        <p:txBody>
          <a:bodyPr lIns="0" tIns="0" rIns="0" bIns="0" rtlCol="0" anchor="t">
            <a:spAutoFit/>
          </a:bodyPr>
          <a:lstStyle/>
          <a:p>
            <a:pPr marL="0" marR="0" lvl="0" indent="0" algn="ctr" defTabSz="609630" rtl="0" eaLnBrk="1" fontAlgn="auto" latinLnBrk="0" hangingPunct="1">
              <a:lnSpc>
                <a:spcPts val="648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0000"/>
                </a:solidFill>
                <a:effectLst/>
                <a:uLnTx/>
                <a:uFillTx/>
                <a:latin typeface="Helvetica Bold"/>
                <a:ea typeface="+mn-ea"/>
                <a:cs typeface="+mn-cs"/>
              </a:rPr>
              <a:t>Nuestra Misión es </a:t>
            </a:r>
            <a:r>
              <a:rPr kumimoji="0" lang="es-ES" sz="4400" b="1" i="0" u="none" strike="noStrike" kern="1200" cap="none" spc="0" normalizeH="0" baseline="0" noProof="0" dirty="0">
                <a:ln>
                  <a:noFill/>
                </a:ln>
                <a:solidFill>
                  <a:srgbClr val="0070C0"/>
                </a:solidFill>
                <a:effectLst/>
                <a:uLnTx/>
                <a:uFillTx/>
                <a:latin typeface="Helvetica Bold"/>
                <a:ea typeface="+mn-ea"/>
                <a:cs typeface="+mn-cs"/>
              </a:rPr>
              <a:t>ayudar</a:t>
            </a:r>
            <a:r>
              <a:rPr kumimoji="0" lang="es-ES" sz="4400" b="1" i="0" u="none" strike="noStrike" kern="1200" cap="none" spc="0" normalizeH="0" baseline="0" noProof="0" dirty="0">
                <a:ln>
                  <a:noFill/>
                </a:ln>
                <a:solidFill>
                  <a:srgbClr val="000000"/>
                </a:solidFill>
                <a:effectLst/>
                <a:uLnTx/>
                <a:uFillTx/>
                <a:latin typeface="Helvetica Bold"/>
                <a:ea typeface="+mn-ea"/>
                <a:cs typeface="+mn-cs"/>
              </a:rPr>
              <a:t> al 95%</a:t>
            </a:r>
            <a:endParaRPr kumimoji="0" lang="en-US" sz="4400" b="1" i="0" u="none" strike="noStrike" kern="1200" cap="none" spc="0" normalizeH="0" baseline="0" noProof="0" dirty="0">
              <a:ln>
                <a:noFill/>
              </a:ln>
              <a:solidFill>
                <a:srgbClr val="000000"/>
              </a:solidFill>
              <a:effectLst/>
              <a:uLnTx/>
              <a:uFillTx/>
              <a:latin typeface="Helvetica Bold"/>
              <a:ea typeface="+mn-ea"/>
              <a:cs typeface="+mn-cs"/>
            </a:endParaRPr>
          </a:p>
        </p:txBody>
      </p:sp>
      <p:sp>
        <p:nvSpPr>
          <p:cNvPr id="19" name="TextBox 19"/>
          <p:cNvSpPr txBox="1"/>
          <p:nvPr/>
        </p:nvSpPr>
        <p:spPr>
          <a:xfrm>
            <a:off x="1007986" y="1804064"/>
            <a:ext cx="10691979" cy="448841"/>
          </a:xfrm>
          <a:prstGeom prst="rect">
            <a:avLst/>
          </a:prstGeom>
        </p:spPr>
        <p:txBody>
          <a:bodyPr lIns="0" tIns="0" rIns="0" bIns="0" rtlCol="0" anchor="t">
            <a:spAutoFit/>
          </a:bodyPr>
          <a:lstStyle/>
          <a:p>
            <a:pPr marL="0" marR="0" lvl="0" indent="0" algn="ctr" defTabSz="609630" rtl="0" eaLnBrk="1" fontAlgn="auto" latinLnBrk="0" hangingPunct="1">
              <a:lnSpc>
                <a:spcPts val="3520"/>
              </a:lnSpc>
              <a:spcBef>
                <a:spcPts val="0"/>
              </a:spcBef>
              <a:spcAft>
                <a:spcPts val="0"/>
              </a:spcAft>
              <a:buClrTx/>
              <a:buSzTx/>
              <a:buFontTx/>
              <a:buNone/>
              <a:tabLst/>
              <a:defRPr/>
            </a:pPr>
            <a:r>
              <a:rPr kumimoji="0" lang="es-ES" sz="2933" b="0" i="0" u="none" strike="noStrike" kern="1200" cap="none" spc="0" normalizeH="0" baseline="0" noProof="0" dirty="0">
                <a:ln>
                  <a:noFill/>
                </a:ln>
                <a:solidFill>
                  <a:srgbClr val="FFFFFF"/>
                </a:solidFill>
                <a:effectLst/>
                <a:uLnTx/>
                <a:uFillTx/>
                <a:latin typeface="Helvetica Bold"/>
                <a:ea typeface="+mn-ea"/>
                <a:cs typeface="+mn-cs"/>
              </a:rPr>
              <a:t>No tengo un plan de juego financiero.</a:t>
            </a:r>
            <a:endParaRPr kumimoji="0" lang="en-US" sz="2933" b="0" i="0" u="none" strike="noStrike" kern="1200" cap="none" spc="0" normalizeH="0" baseline="0" noProof="0" dirty="0">
              <a:ln>
                <a:noFill/>
              </a:ln>
              <a:solidFill>
                <a:srgbClr val="FFFFFF"/>
              </a:solidFill>
              <a:effectLst/>
              <a:uLnTx/>
              <a:uFillTx/>
              <a:latin typeface="Helvetica Bold"/>
              <a:ea typeface="+mn-ea"/>
              <a:cs typeface="+mn-cs"/>
            </a:endParaRPr>
          </a:p>
        </p:txBody>
      </p:sp>
      <p:sp>
        <p:nvSpPr>
          <p:cNvPr id="20" name="TextBox 20"/>
          <p:cNvSpPr txBox="1"/>
          <p:nvPr/>
        </p:nvSpPr>
        <p:spPr>
          <a:xfrm>
            <a:off x="647285" y="2696972"/>
            <a:ext cx="10691979" cy="448841"/>
          </a:xfrm>
          <a:prstGeom prst="rect">
            <a:avLst/>
          </a:prstGeom>
        </p:spPr>
        <p:txBody>
          <a:bodyPr lIns="0" tIns="0" rIns="0" bIns="0" rtlCol="0" anchor="t">
            <a:spAutoFit/>
          </a:bodyPr>
          <a:lstStyle/>
          <a:p>
            <a:pPr marL="0" marR="0" lvl="0" indent="0" algn="ctr" defTabSz="609630" rtl="0" eaLnBrk="1" fontAlgn="auto" latinLnBrk="0" hangingPunct="1">
              <a:lnSpc>
                <a:spcPts val="3520"/>
              </a:lnSpc>
              <a:spcBef>
                <a:spcPts val="0"/>
              </a:spcBef>
              <a:spcAft>
                <a:spcPts val="0"/>
              </a:spcAft>
              <a:buClrTx/>
              <a:buSzTx/>
              <a:buFontTx/>
              <a:buNone/>
              <a:tabLst/>
              <a:defRPr/>
            </a:pPr>
            <a:r>
              <a:rPr kumimoji="0" lang="es-ES" sz="2933" b="0" i="0" u="none" strike="noStrike" kern="1200" cap="none" spc="0" normalizeH="0" baseline="0" noProof="0" dirty="0">
                <a:ln>
                  <a:noFill/>
                </a:ln>
                <a:solidFill>
                  <a:srgbClr val="FFFFFF"/>
                </a:solidFill>
                <a:effectLst/>
                <a:uLnTx/>
                <a:uFillTx/>
                <a:latin typeface="Helvetica Bold"/>
                <a:ea typeface="+mn-ea"/>
                <a:cs typeface="+mn-cs"/>
              </a:rPr>
              <a:t>No tengo un coach financiero</a:t>
            </a:r>
            <a:endParaRPr kumimoji="0" lang="en-US" sz="2933" b="0" i="0" u="none" strike="noStrike" kern="1200" cap="none" spc="0" normalizeH="0" baseline="0" noProof="0" dirty="0">
              <a:ln>
                <a:noFill/>
              </a:ln>
              <a:solidFill>
                <a:srgbClr val="FFFFFF"/>
              </a:solidFill>
              <a:effectLst/>
              <a:uLnTx/>
              <a:uFillTx/>
              <a:latin typeface="Helvetica Bold"/>
              <a:ea typeface="+mn-ea"/>
              <a:cs typeface="+mn-cs"/>
            </a:endParaRPr>
          </a:p>
        </p:txBody>
      </p:sp>
      <p:pic>
        <p:nvPicPr>
          <p:cNvPr id="22" name="Picture 21">
            <a:extLst>
              <a:ext uri="{FF2B5EF4-FFF2-40B4-BE49-F238E27FC236}">
                <a16:creationId xmlns:a16="http://schemas.microsoft.com/office/drawing/2014/main" id="{A0ADF592-9A42-4BB3-164C-E17014AFC267}"/>
              </a:ext>
            </a:extLst>
          </p:cNvPr>
          <p:cNvPicPr>
            <a:picLocks noChangeAspect="1"/>
          </p:cNvPicPr>
          <p:nvPr/>
        </p:nvPicPr>
        <p:blipFill>
          <a:blip r:embed="rId4"/>
          <a:stretch>
            <a:fillRect/>
          </a:stretch>
        </p:blipFill>
        <p:spPr>
          <a:xfrm>
            <a:off x="10649" y="4529404"/>
            <a:ext cx="2263725" cy="2346211"/>
          </a:xfrm>
          <a:prstGeom prst="rect">
            <a:avLst/>
          </a:prstGeom>
        </p:spPr>
      </p:pic>
      <p:pic>
        <p:nvPicPr>
          <p:cNvPr id="24" name="Picture 23">
            <a:extLst>
              <a:ext uri="{FF2B5EF4-FFF2-40B4-BE49-F238E27FC236}">
                <a16:creationId xmlns:a16="http://schemas.microsoft.com/office/drawing/2014/main" id="{579E050C-2279-F812-AF93-94CB3F6999B9}"/>
              </a:ext>
            </a:extLst>
          </p:cNvPr>
          <p:cNvPicPr>
            <a:picLocks noChangeAspect="1"/>
          </p:cNvPicPr>
          <p:nvPr/>
        </p:nvPicPr>
        <p:blipFill>
          <a:blip r:embed="rId5"/>
          <a:stretch>
            <a:fillRect/>
          </a:stretch>
        </p:blipFill>
        <p:spPr>
          <a:xfrm>
            <a:off x="7055758" y="4399541"/>
            <a:ext cx="1926955" cy="2476074"/>
          </a:xfrm>
          <a:prstGeom prst="rect">
            <a:avLst/>
          </a:prstGeom>
        </p:spPr>
      </p:pic>
      <p:pic>
        <p:nvPicPr>
          <p:cNvPr id="25" name="Picture 24">
            <a:extLst>
              <a:ext uri="{FF2B5EF4-FFF2-40B4-BE49-F238E27FC236}">
                <a16:creationId xmlns:a16="http://schemas.microsoft.com/office/drawing/2014/main" id="{58D01454-75EF-3DB1-A4F5-B0F4CC335F73}"/>
              </a:ext>
            </a:extLst>
          </p:cNvPr>
          <p:cNvPicPr>
            <a:picLocks noChangeAspect="1"/>
          </p:cNvPicPr>
          <p:nvPr/>
        </p:nvPicPr>
        <p:blipFill>
          <a:blip r:embed="rId6"/>
          <a:stretch>
            <a:fillRect/>
          </a:stretch>
        </p:blipFill>
        <p:spPr>
          <a:xfrm>
            <a:off x="9698034" y="4189249"/>
            <a:ext cx="2584928" cy="2658086"/>
          </a:xfrm>
          <a:prstGeom prst="rect">
            <a:avLst/>
          </a:prstGeom>
        </p:spPr>
      </p:pic>
      <p:pic>
        <p:nvPicPr>
          <p:cNvPr id="26" name="Picture 25">
            <a:extLst>
              <a:ext uri="{FF2B5EF4-FFF2-40B4-BE49-F238E27FC236}">
                <a16:creationId xmlns:a16="http://schemas.microsoft.com/office/drawing/2014/main" id="{D0E6A27B-0CB8-03A0-DEFC-DDD7FA5EC49B}"/>
              </a:ext>
            </a:extLst>
          </p:cNvPr>
          <p:cNvPicPr>
            <a:picLocks noChangeAspect="1"/>
          </p:cNvPicPr>
          <p:nvPr/>
        </p:nvPicPr>
        <p:blipFill>
          <a:blip r:embed="rId7"/>
          <a:stretch>
            <a:fillRect/>
          </a:stretch>
        </p:blipFill>
        <p:spPr>
          <a:xfrm>
            <a:off x="7610193" y="3995661"/>
            <a:ext cx="3036395" cy="2870039"/>
          </a:xfrm>
          <a:prstGeom prst="rect">
            <a:avLst/>
          </a:prstGeom>
        </p:spPr>
      </p:pic>
      <p:pic>
        <p:nvPicPr>
          <p:cNvPr id="27" name="Picture 26">
            <a:extLst>
              <a:ext uri="{FF2B5EF4-FFF2-40B4-BE49-F238E27FC236}">
                <a16:creationId xmlns:a16="http://schemas.microsoft.com/office/drawing/2014/main" id="{E11966A3-9D35-21D5-E003-F6FF1E5802C0}"/>
              </a:ext>
            </a:extLst>
          </p:cNvPr>
          <p:cNvPicPr>
            <a:picLocks noChangeAspect="1"/>
          </p:cNvPicPr>
          <p:nvPr/>
        </p:nvPicPr>
        <p:blipFill>
          <a:blip r:embed="rId8"/>
          <a:stretch>
            <a:fillRect/>
          </a:stretch>
        </p:blipFill>
        <p:spPr>
          <a:xfrm>
            <a:off x="3459941" y="4488144"/>
            <a:ext cx="2143328" cy="2377946"/>
          </a:xfrm>
          <a:prstGeom prst="rect">
            <a:avLst/>
          </a:prstGeom>
        </p:spPr>
      </p:pic>
      <p:pic>
        <p:nvPicPr>
          <p:cNvPr id="28" name="Picture 27">
            <a:extLst>
              <a:ext uri="{FF2B5EF4-FFF2-40B4-BE49-F238E27FC236}">
                <a16:creationId xmlns:a16="http://schemas.microsoft.com/office/drawing/2014/main" id="{039B0814-E846-7260-47CB-4E42702966A9}"/>
              </a:ext>
            </a:extLst>
          </p:cNvPr>
          <p:cNvPicPr>
            <a:picLocks noChangeAspect="1"/>
          </p:cNvPicPr>
          <p:nvPr/>
        </p:nvPicPr>
        <p:blipFill>
          <a:blip r:embed="rId9"/>
          <a:stretch>
            <a:fillRect/>
          </a:stretch>
        </p:blipFill>
        <p:spPr>
          <a:xfrm>
            <a:off x="4979935" y="3701765"/>
            <a:ext cx="2283348" cy="3164325"/>
          </a:xfrm>
          <a:prstGeom prst="rect">
            <a:avLst/>
          </a:prstGeom>
        </p:spPr>
      </p:pic>
      <p:sp>
        <p:nvSpPr>
          <p:cNvPr id="31" name="TextBox 30">
            <a:extLst>
              <a:ext uri="{FF2B5EF4-FFF2-40B4-BE49-F238E27FC236}">
                <a16:creationId xmlns:a16="http://schemas.microsoft.com/office/drawing/2014/main" id="{46A8AFB5-12DA-EB0B-68C6-C2E75DA4D088}"/>
              </a:ext>
            </a:extLst>
          </p:cNvPr>
          <p:cNvSpPr txBox="1"/>
          <p:nvPr/>
        </p:nvSpPr>
        <p:spPr>
          <a:xfrm>
            <a:off x="1760234" y="4425399"/>
            <a:ext cx="8790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Jesse S.</a:t>
            </a:r>
          </a:p>
        </p:txBody>
      </p:sp>
      <p:sp>
        <p:nvSpPr>
          <p:cNvPr id="33" name="TextBox 32">
            <a:extLst>
              <a:ext uri="{FF2B5EF4-FFF2-40B4-BE49-F238E27FC236}">
                <a16:creationId xmlns:a16="http://schemas.microsoft.com/office/drawing/2014/main" id="{DEDA89FD-5CCD-F72D-256B-30AD9101B883}"/>
              </a:ext>
            </a:extLst>
          </p:cNvPr>
          <p:cNvSpPr txBox="1"/>
          <p:nvPr/>
        </p:nvSpPr>
        <p:spPr>
          <a:xfrm>
            <a:off x="-24738" y="4303445"/>
            <a:ext cx="110101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Brittani</a:t>
            </a:r>
            <a:r>
              <a:rPr kumimoji="0" lang="en-US" sz="1800" b="0" i="0" u="none" strike="noStrike" kern="1200" cap="none" spc="0" normalizeH="0" baseline="0" noProof="0" dirty="0">
                <a:ln>
                  <a:noFill/>
                </a:ln>
                <a:solidFill>
                  <a:prstClr val="black"/>
                </a:solidFill>
                <a:effectLst/>
                <a:uLnTx/>
                <a:uFillTx/>
                <a:latin typeface="Calibri"/>
                <a:ea typeface="+mn-ea"/>
                <a:cs typeface="+mn-cs"/>
              </a:rPr>
              <a:t> P.</a:t>
            </a:r>
          </a:p>
        </p:txBody>
      </p:sp>
      <p:pic>
        <p:nvPicPr>
          <p:cNvPr id="34" name="Picture 33">
            <a:extLst>
              <a:ext uri="{FF2B5EF4-FFF2-40B4-BE49-F238E27FC236}">
                <a16:creationId xmlns:a16="http://schemas.microsoft.com/office/drawing/2014/main" id="{714B06A2-8131-FAA6-0C88-A2281FD8B10C}"/>
              </a:ext>
            </a:extLst>
          </p:cNvPr>
          <p:cNvPicPr>
            <a:picLocks noChangeAspect="1"/>
          </p:cNvPicPr>
          <p:nvPr/>
        </p:nvPicPr>
        <p:blipFill>
          <a:blip r:embed="rId10"/>
          <a:stretch>
            <a:fillRect/>
          </a:stretch>
        </p:blipFill>
        <p:spPr>
          <a:xfrm>
            <a:off x="1269261" y="4467841"/>
            <a:ext cx="3220470" cy="2416819"/>
          </a:xfrm>
          <a:prstGeom prst="rect">
            <a:avLst/>
          </a:prstGeom>
        </p:spPr>
      </p:pic>
      <p:sp>
        <p:nvSpPr>
          <p:cNvPr id="35" name="TextBox 34">
            <a:extLst>
              <a:ext uri="{FF2B5EF4-FFF2-40B4-BE49-F238E27FC236}">
                <a16:creationId xmlns:a16="http://schemas.microsoft.com/office/drawing/2014/main" id="{BFD66880-A04E-A9C3-72FC-89F9F21BEEDE}"/>
              </a:ext>
            </a:extLst>
          </p:cNvPr>
          <p:cNvSpPr txBox="1"/>
          <p:nvPr/>
        </p:nvSpPr>
        <p:spPr>
          <a:xfrm>
            <a:off x="3620780" y="4312354"/>
            <a:ext cx="1004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Andrea</a:t>
            </a:r>
            <a:r>
              <a:rPr kumimoji="0" lang="en-US" sz="1800" b="0" i="0" u="none" strike="noStrike" kern="1200" cap="none" spc="0" normalizeH="0" baseline="0" noProof="0" dirty="0">
                <a:ln>
                  <a:noFill/>
                </a:ln>
                <a:solidFill>
                  <a:prstClr val="black"/>
                </a:solidFill>
                <a:effectLst/>
                <a:uLnTx/>
                <a:uFillTx/>
                <a:latin typeface="Calibri"/>
                <a:ea typeface="+mn-ea"/>
                <a:cs typeface="+mn-cs"/>
              </a:rPr>
              <a:t> S.</a:t>
            </a:r>
          </a:p>
        </p:txBody>
      </p:sp>
      <p:sp>
        <p:nvSpPr>
          <p:cNvPr id="37" name="TextBox 36">
            <a:extLst>
              <a:ext uri="{FF2B5EF4-FFF2-40B4-BE49-F238E27FC236}">
                <a16:creationId xmlns:a16="http://schemas.microsoft.com/office/drawing/2014/main" id="{B251997A-E1EB-6CBF-4CB2-E20044841D82}"/>
              </a:ext>
            </a:extLst>
          </p:cNvPr>
          <p:cNvSpPr txBox="1"/>
          <p:nvPr/>
        </p:nvSpPr>
        <p:spPr>
          <a:xfrm>
            <a:off x="4968591" y="4148110"/>
            <a:ext cx="949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James</a:t>
            </a:r>
            <a:r>
              <a:rPr kumimoji="0" lang="en-US" sz="1800" b="0" i="0" u="none" strike="noStrike" kern="1200" cap="none" spc="0" normalizeH="0" baseline="0" noProof="0" dirty="0">
                <a:ln>
                  <a:noFill/>
                </a:ln>
                <a:solidFill>
                  <a:prstClr val="black"/>
                </a:solidFill>
                <a:effectLst/>
                <a:uLnTx/>
                <a:uFillTx/>
                <a:latin typeface="Calibri"/>
                <a:ea typeface="+mn-ea"/>
                <a:cs typeface="+mn-cs"/>
              </a:rPr>
              <a:t> H.</a:t>
            </a:r>
          </a:p>
        </p:txBody>
      </p:sp>
      <p:sp>
        <p:nvSpPr>
          <p:cNvPr id="38" name="TextBox 37">
            <a:extLst>
              <a:ext uri="{FF2B5EF4-FFF2-40B4-BE49-F238E27FC236}">
                <a16:creationId xmlns:a16="http://schemas.microsoft.com/office/drawing/2014/main" id="{C65120A4-5DBC-76FC-DEA7-3D07D05E37B5}"/>
              </a:ext>
            </a:extLst>
          </p:cNvPr>
          <p:cNvSpPr txBox="1"/>
          <p:nvPr/>
        </p:nvSpPr>
        <p:spPr>
          <a:xfrm>
            <a:off x="6693640" y="4191025"/>
            <a:ext cx="10623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Calisha</a:t>
            </a:r>
            <a:r>
              <a:rPr kumimoji="0" lang="en-US" sz="1800" b="0" i="0" u="none" strike="noStrike" kern="1200" cap="none" spc="0" normalizeH="0" baseline="0" noProof="0" dirty="0">
                <a:ln>
                  <a:noFill/>
                </a:ln>
                <a:solidFill>
                  <a:prstClr val="black"/>
                </a:solidFill>
                <a:effectLst/>
                <a:uLnTx/>
                <a:uFillTx/>
                <a:latin typeface="Calibri"/>
                <a:ea typeface="+mn-ea"/>
                <a:cs typeface="+mn-cs"/>
              </a:rPr>
              <a:t> W.</a:t>
            </a:r>
          </a:p>
        </p:txBody>
      </p:sp>
      <p:sp>
        <p:nvSpPr>
          <p:cNvPr id="39" name="TextBox 38">
            <a:extLst>
              <a:ext uri="{FF2B5EF4-FFF2-40B4-BE49-F238E27FC236}">
                <a16:creationId xmlns:a16="http://schemas.microsoft.com/office/drawing/2014/main" id="{4499C1DB-32EE-60AC-9A2E-32AD328D0647}"/>
              </a:ext>
            </a:extLst>
          </p:cNvPr>
          <p:cNvSpPr txBox="1"/>
          <p:nvPr/>
        </p:nvSpPr>
        <p:spPr>
          <a:xfrm>
            <a:off x="8430761" y="4011159"/>
            <a:ext cx="7809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Jean</a:t>
            </a:r>
            <a:r>
              <a:rPr kumimoji="0" lang="en-US" sz="1800" b="0" i="0" u="none" strike="noStrike" kern="1200" cap="none" spc="0" normalizeH="0" baseline="0" noProof="0" dirty="0">
                <a:ln>
                  <a:noFill/>
                </a:ln>
                <a:solidFill>
                  <a:prstClr val="black"/>
                </a:solidFill>
                <a:effectLst/>
                <a:uLnTx/>
                <a:uFillTx/>
                <a:latin typeface="Calibri"/>
                <a:ea typeface="+mn-ea"/>
                <a:cs typeface="+mn-cs"/>
              </a:rPr>
              <a:t> E.</a:t>
            </a:r>
          </a:p>
        </p:txBody>
      </p:sp>
      <p:sp>
        <p:nvSpPr>
          <p:cNvPr id="40" name="TextBox 39">
            <a:extLst>
              <a:ext uri="{FF2B5EF4-FFF2-40B4-BE49-F238E27FC236}">
                <a16:creationId xmlns:a16="http://schemas.microsoft.com/office/drawing/2014/main" id="{4E66EF21-398D-0993-6545-4A41121AA7A7}"/>
              </a:ext>
            </a:extLst>
          </p:cNvPr>
          <p:cNvSpPr txBox="1"/>
          <p:nvPr/>
        </p:nvSpPr>
        <p:spPr>
          <a:xfrm>
            <a:off x="10078520" y="4032624"/>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Addie</a:t>
            </a:r>
            <a:r>
              <a:rPr kumimoji="0" lang="en-US" sz="1800" b="0" i="0" u="none" strike="noStrike" kern="1200" cap="none" spc="0" normalizeH="0" baseline="0" noProof="0" dirty="0">
                <a:ln>
                  <a:noFill/>
                </a:ln>
                <a:solidFill>
                  <a:prstClr val="black"/>
                </a:solidFill>
                <a:effectLst/>
                <a:uLnTx/>
                <a:uFillTx/>
                <a:latin typeface="Calibri"/>
                <a:ea typeface="+mn-ea"/>
                <a:cs typeface="+mn-cs"/>
              </a:rPr>
              <a:t> M.</a:t>
            </a:r>
          </a:p>
        </p:txBody>
      </p:sp>
      <p:pic>
        <p:nvPicPr>
          <p:cNvPr id="41" name="Picture 40">
            <a:extLst>
              <a:ext uri="{FF2B5EF4-FFF2-40B4-BE49-F238E27FC236}">
                <a16:creationId xmlns:a16="http://schemas.microsoft.com/office/drawing/2014/main" id="{8514CDEC-8197-53A5-7FE3-DC5EDA718BA3}"/>
              </a:ext>
            </a:extLst>
          </p:cNvPr>
          <p:cNvPicPr>
            <a:picLocks noChangeAspect="1"/>
          </p:cNvPicPr>
          <p:nvPr/>
        </p:nvPicPr>
        <p:blipFill>
          <a:blip r:embed="rId11"/>
          <a:stretch>
            <a:fillRect/>
          </a:stretch>
        </p:blipFill>
        <p:spPr>
          <a:xfrm>
            <a:off x="10371610" y="1800098"/>
            <a:ext cx="1650400" cy="527652"/>
          </a:xfrm>
          <a:prstGeom prst="rect">
            <a:avLst/>
          </a:prstGeom>
        </p:spPr>
      </p:pic>
      <p:pic>
        <p:nvPicPr>
          <p:cNvPr id="43" name="Picture 42" descr="A close-up of credit cards&#10;&#10;Description automatically generated">
            <a:extLst>
              <a:ext uri="{FF2B5EF4-FFF2-40B4-BE49-F238E27FC236}">
                <a16:creationId xmlns:a16="http://schemas.microsoft.com/office/drawing/2014/main" id="{C1B50C3F-F5A6-C00D-E5D5-5363DD41FC2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857566" y="795413"/>
            <a:ext cx="748452" cy="655519"/>
          </a:xfrm>
          <a:prstGeom prst="rect">
            <a:avLst/>
          </a:prstGeom>
        </p:spPr>
      </p:pic>
      <p:pic>
        <p:nvPicPr>
          <p:cNvPr id="46" name="Picture 45" descr="A hand writing a word">
            <a:extLst>
              <a:ext uri="{FF2B5EF4-FFF2-40B4-BE49-F238E27FC236}">
                <a16:creationId xmlns:a16="http://schemas.microsoft.com/office/drawing/2014/main" id="{A465A4F2-BD61-343A-688D-7F458F041378}"/>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711260" y="2622684"/>
            <a:ext cx="1109935" cy="666658"/>
          </a:xfrm>
          <a:prstGeom prst="rect">
            <a:avLst/>
          </a:prstGeom>
        </p:spPr>
      </p:pic>
      <p:sp>
        <p:nvSpPr>
          <p:cNvPr id="47" name="TextBox 46">
            <a:extLst>
              <a:ext uri="{FF2B5EF4-FFF2-40B4-BE49-F238E27FC236}">
                <a16:creationId xmlns:a16="http://schemas.microsoft.com/office/drawing/2014/main" id="{E5FF6286-6AF5-F511-63D9-A50E01A15510}"/>
              </a:ext>
            </a:extLst>
          </p:cNvPr>
          <p:cNvSpPr txBox="1"/>
          <p:nvPr/>
        </p:nvSpPr>
        <p:spPr>
          <a:xfrm>
            <a:off x="952500" y="6858000"/>
            <a:ext cx="10287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hlinkClick r:id="rId15" tooltip="https://www.thebluediamondgallery.com/handwriting/g/goal.html"/>
              </a:rPr>
              <a:t>This Photo</a:t>
            </a:r>
            <a:r>
              <a:rPr kumimoji="0" lang="en-US" sz="900" b="0" i="0" u="none" strike="noStrike" kern="1200" cap="none" spc="0" normalizeH="0" baseline="0" noProof="0">
                <a:ln>
                  <a:noFill/>
                </a:ln>
                <a:solidFill>
                  <a:prstClr val="black"/>
                </a:solidFill>
                <a:effectLst/>
                <a:uLnTx/>
                <a:uFillTx/>
                <a:latin typeface="Calibri"/>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a:ea typeface="+mn-ea"/>
                <a:cs typeface="+mn-cs"/>
                <a:hlinkClick r:id="rId16"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41623" y="6539715"/>
            <a:ext cx="12050377" cy="359073"/>
          </a:xfrm>
          <a:prstGeom prst="rect">
            <a:avLst/>
          </a:prstGeom>
        </p:spPr>
        <p:txBody>
          <a:bodyPr lIns="0" tIns="0" rIns="0" bIns="0" rtlCol="0" anchor="t">
            <a:spAutoFit/>
          </a:bodyPr>
          <a:lstStyle/>
          <a:p>
            <a:pPr marL="0" marR="0" lvl="0" indent="0" algn="ctr" defTabSz="609630" rtl="0" eaLnBrk="1" fontAlgn="auto" latinLnBrk="0" hangingPunct="1">
              <a:lnSpc>
                <a:spcPts val="1393"/>
              </a:lnSpc>
              <a:spcBef>
                <a:spcPts val="0"/>
              </a:spcBef>
              <a:spcAft>
                <a:spcPts val="0"/>
              </a:spcAft>
              <a:buClrTx/>
              <a:buSzTx/>
              <a:buFontTx/>
              <a:buNone/>
              <a:tabLst/>
              <a:defRPr/>
            </a:pPr>
            <a:r>
              <a:rPr kumimoji="0" lang="en-US" sz="1050" b="0" i="0" u="none" strike="noStrike" kern="1200" cap="none" spc="-77" normalizeH="0" baseline="0" noProof="0" dirty="0">
                <a:ln>
                  <a:noFill/>
                </a:ln>
                <a:solidFill>
                  <a:srgbClr val="595959"/>
                </a:solidFill>
                <a:effectLst/>
                <a:uLnTx/>
                <a:uFillTx/>
                <a:latin typeface="Open Sans"/>
                <a:ea typeface="+mn-ea"/>
                <a:cs typeface="+mn-cs"/>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kumimoji="0" lang="en-US" sz="1050" b="0" i="0" u="none" strike="noStrike" kern="1200" cap="none" spc="-77" normalizeH="0" baseline="0" noProof="0" dirty="0">
                <a:ln>
                  <a:noFill/>
                </a:ln>
                <a:solidFill>
                  <a:srgbClr val="595959"/>
                </a:solidFill>
                <a:effectLst/>
                <a:uLnTx/>
                <a:uFillTx/>
                <a:latin typeface="Open Sans Bold"/>
                <a:ea typeface="+mn-ea"/>
                <a:cs typeface="+mn-cs"/>
              </a:rPr>
              <a:t>Important Endnotes </a:t>
            </a:r>
            <a:r>
              <a:rPr kumimoji="0" lang="en-US" sz="1050" b="0" i="0" u="none" strike="noStrike" kern="1200" cap="none" spc="-77" normalizeH="0" baseline="0" noProof="0" dirty="0">
                <a:ln>
                  <a:noFill/>
                </a:ln>
                <a:solidFill>
                  <a:srgbClr val="595959"/>
                </a:solidFill>
                <a:effectLst/>
                <a:uLnTx/>
                <a:uFillTx/>
                <a:latin typeface="Open Sans"/>
                <a:ea typeface="+mn-ea"/>
                <a:cs typeface="+mn-cs"/>
              </a:rPr>
              <a:t>for additional details about the contractual arrangements and company affiliations detailed above</a:t>
            </a:r>
            <a:r>
              <a:rPr kumimoji="0" lang="en-US" sz="1266" b="0" i="0" u="none" strike="noStrike" kern="1200" cap="none" spc="-77" normalizeH="0" baseline="0" noProof="0" dirty="0">
                <a:ln>
                  <a:noFill/>
                </a:ln>
                <a:solidFill>
                  <a:srgbClr val="595959"/>
                </a:solidFill>
                <a:effectLst/>
                <a:uLnTx/>
                <a:uFillTx/>
                <a:latin typeface="Open Sans"/>
                <a:ea typeface="+mn-ea"/>
                <a:cs typeface="+mn-cs"/>
              </a:rPr>
              <a:t>. </a:t>
            </a:r>
          </a:p>
        </p:txBody>
      </p:sp>
      <p:sp>
        <p:nvSpPr>
          <p:cNvPr id="7" name="Freeform 7"/>
          <p:cNvSpPr/>
          <p:nvPr/>
        </p:nvSpPr>
        <p:spPr>
          <a:xfrm rot="-5507">
            <a:off x="3863039" y="2602443"/>
            <a:ext cx="4400884" cy="1459041"/>
          </a:xfrm>
          <a:custGeom>
            <a:avLst/>
            <a:gdLst/>
            <a:ahLst/>
            <a:cxnLst/>
            <a:rect l="l" t="t" r="r" b="b"/>
            <a:pathLst>
              <a:path w="6196811" h="1984622">
                <a:moveTo>
                  <a:pt x="0" y="0"/>
                </a:moveTo>
                <a:lnTo>
                  <a:pt x="6196811" y="0"/>
                </a:lnTo>
                <a:lnTo>
                  <a:pt x="6196811" y="1984622"/>
                </a:lnTo>
                <a:lnTo>
                  <a:pt x="0" y="1984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609630" rtl="0" eaLnBrk="1" fontAlgn="auto" latinLnBrk="0" hangingPunct="1">
              <a:lnSpc>
                <a:spcPts val="2219"/>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ctr" defTabSz="609630" rtl="0" eaLnBrk="1" fontAlgn="auto" latinLnBrk="0" hangingPunct="1">
              <a:lnSpc>
                <a:spcPts val="2219"/>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ctr" defTabSz="609630" rtl="0" eaLnBrk="1" fontAlgn="auto" latinLnBrk="0" hangingPunct="1">
              <a:lnSpc>
                <a:spcPts val="2219"/>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a:p>
            <a:pPr lvl="0" algn="ctr" defTabSz="609630">
              <a:lnSpc>
                <a:spcPts val="2219"/>
              </a:lnSpc>
              <a:defRPr/>
            </a:pPr>
            <a:r>
              <a:rPr lang="es-ES" sz="1200" dirty="0">
                <a:solidFill>
                  <a:srgbClr val="000000"/>
                </a:solidFill>
                <a:latin typeface="Helvetica"/>
              </a:rPr>
              <a:t>Más de 12 fuentes de oportunidades de ingresos</a:t>
            </a: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8" name="TextBox 8"/>
          <p:cNvSpPr txBox="1"/>
          <p:nvPr/>
        </p:nvSpPr>
        <p:spPr>
          <a:xfrm rot="20784">
            <a:off x="4309033" y="2833874"/>
            <a:ext cx="3689936" cy="803938"/>
          </a:xfrm>
          <a:prstGeom prst="rect">
            <a:avLst/>
          </a:prstGeom>
        </p:spPr>
        <p:txBody>
          <a:bodyPr wrap="square" lIns="0" tIns="0" rIns="0" bIns="0" rtlCol="0" anchor="t">
            <a:spAutoFit/>
          </a:bodyPr>
          <a:lstStyle/>
          <a:p>
            <a:pPr lvl="0" defTabSz="609630">
              <a:lnSpc>
                <a:spcPts val="6480"/>
              </a:lnSpc>
              <a:defRPr/>
            </a:pPr>
            <a:r>
              <a:rPr lang="en-US" sz="5400" spc="-215" dirty="0">
                <a:solidFill>
                  <a:srgbClr val="000000"/>
                </a:solidFill>
                <a:latin typeface="Open Sans Bold"/>
              </a:rPr>
              <a:t>SERVICIOS</a:t>
            </a:r>
            <a:endParaRPr kumimoji="0" lang="en-US" sz="5400" b="0" i="0" u="none" strike="noStrike" kern="1200" cap="none" spc="-215" normalizeH="0" baseline="0" noProof="0" dirty="0">
              <a:ln>
                <a:noFill/>
              </a:ln>
              <a:solidFill>
                <a:srgbClr val="000000"/>
              </a:solidFill>
              <a:effectLst/>
              <a:uLnTx/>
              <a:uFillTx/>
              <a:latin typeface="Open Sans Bold"/>
              <a:ea typeface="+mn-ea"/>
              <a:cs typeface="+mn-cs"/>
            </a:endParaRPr>
          </a:p>
        </p:txBody>
      </p:sp>
      <p:sp>
        <p:nvSpPr>
          <p:cNvPr id="9" name="AutoShape 9"/>
          <p:cNvSpPr/>
          <p:nvPr/>
        </p:nvSpPr>
        <p:spPr>
          <a:xfrm flipV="1">
            <a:off x="2473622" y="3970329"/>
            <a:ext cx="2447094" cy="2528563"/>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8146563" y="3282154"/>
            <a:ext cx="4045437" cy="9222"/>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flipV="1">
            <a:off x="69575" y="4846486"/>
            <a:ext cx="3953312" cy="1754"/>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flipH="1" flipV="1">
            <a:off x="7294403" y="3936341"/>
            <a:ext cx="1896219" cy="2529718"/>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p:cNvSpPr/>
          <p:nvPr/>
        </p:nvSpPr>
        <p:spPr>
          <a:xfrm flipV="1">
            <a:off x="260298" y="1791232"/>
            <a:ext cx="5782328" cy="36389"/>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p:cNvSpPr/>
          <p:nvPr/>
        </p:nvSpPr>
        <p:spPr>
          <a:xfrm>
            <a:off x="6078011" y="0"/>
            <a:ext cx="7899" cy="2602882"/>
          </a:xfrm>
          <a:prstGeom prst="line">
            <a:avLst/>
          </a:prstGeom>
          <a:ln w="381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400000">
            <a:off x="-3342592" y="3274672"/>
            <a:ext cx="6871048" cy="293081"/>
          </a:xfrm>
          <a:custGeom>
            <a:avLst/>
            <a:gdLst/>
            <a:ahLst/>
            <a:cxnLst/>
            <a:rect l="l" t="t" r="r" b="b"/>
            <a:pathLst>
              <a:path w="16230600" h="4934627">
                <a:moveTo>
                  <a:pt x="0" y="0"/>
                </a:moveTo>
                <a:lnTo>
                  <a:pt x="16230600" y="0"/>
                </a:lnTo>
                <a:lnTo>
                  <a:pt x="16230600" y="4934626"/>
                </a:lnTo>
                <a:lnTo>
                  <a:pt x="0" y="4934626"/>
                </a:lnTo>
                <a:lnTo>
                  <a:pt x="0" y="0"/>
                </a:lnTo>
                <a:close/>
              </a:path>
            </a:pathLst>
          </a:custGeom>
          <a:blipFill>
            <a:blip r:embed="rId5"/>
            <a:stretch>
              <a:fillRect l="-11303" t="-9386" r="-113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341872" y="503137"/>
            <a:ext cx="2703703" cy="1408360"/>
          </a:xfrm>
          <a:custGeom>
            <a:avLst/>
            <a:gdLst/>
            <a:ahLst/>
            <a:cxnLst/>
            <a:rect l="l" t="t" r="r" b="b"/>
            <a:pathLst>
              <a:path w="4055555" h="2112540">
                <a:moveTo>
                  <a:pt x="0" y="0"/>
                </a:moveTo>
                <a:lnTo>
                  <a:pt x="4055555" y="0"/>
                </a:lnTo>
                <a:lnTo>
                  <a:pt x="4055555" y="2112540"/>
                </a:lnTo>
                <a:lnTo>
                  <a:pt x="0" y="2112540"/>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071711" y="570363"/>
            <a:ext cx="1307477" cy="304185"/>
          </a:xfrm>
          <a:custGeom>
            <a:avLst/>
            <a:gdLst/>
            <a:ahLst/>
            <a:cxnLst/>
            <a:rect l="l" t="t" r="r" b="b"/>
            <a:pathLst>
              <a:path w="1961216" h="456278">
                <a:moveTo>
                  <a:pt x="0" y="0"/>
                </a:moveTo>
                <a:lnTo>
                  <a:pt x="1961216" y="0"/>
                </a:lnTo>
                <a:lnTo>
                  <a:pt x="1961216" y="456278"/>
                </a:lnTo>
                <a:lnTo>
                  <a:pt x="0" y="456278"/>
                </a:lnTo>
                <a:lnTo>
                  <a:pt x="0" y="0"/>
                </a:lnTo>
                <a:close/>
              </a:path>
            </a:pathLst>
          </a:custGeom>
          <a:blipFill>
            <a:blip r:embed="rId7"/>
            <a:stretch>
              <a:fillRect l="-6054" t="-2899" r="-338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992012" y="107679"/>
            <a:ext cx="1926823" cy="822356"/>
          </a:xfrm>
          <a:custGeom>
            <a:avLst/>
            <a:gdLst/>
            <a:ahLst/>
            <a:cxnLst/>
            <a:rect l="l" t="t" r="r" b="b"/>
            <a:pathLst>
              <a:path w="2441241" h="1271643">
                <a:moveTo>
                  <a:pt x="0" y="0"/>
                </a:moveTo>
                <a:lnTo>
                  <a:pt x="2441241" y="0"/>
                </a:lnTo>
                <a:lnTo>
                  <a:pt x="2441241" y="1271643"/>
                </a:lnTo>
                <a:lnTo>
                  <a:pt x="0" y="1271643"/>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333903" y="2030737"/>
            <a:ext cx="1353497" cy="476585"/>
          </a:xfrm>
          <a:custGeom>
            <a:avLst/>
            <a:gdLst/>
            <a:ahLst/>
            <a:cxnLst/>
            <a:rect l="l" t="t" r="r" b="b"/>
            <a:pathLst>
              <a:path w="1953164" h="768146">
                <a:moveTo>
                  <a:pt x="0" y="0"/>
                </a:moveTo>
                <a:lnTo>
                  <a:pt x="1953164" y="0"/>
                </a:lnTo>
                <a:lnTo>
                  <a:pt x="1953164" y="768146"/>
                </a:lnTo>
                <a:lnTo>
                  <a:pt x="0" y="768146"/>
                </a:lnTo>
                <a:lnTo>
                  <a:pt x="0" y="0"/>
                </a:lnTo>
                <a:close/>
              </a:path>
            </a:pathLst>
          </a:custGeom>
          <a:blipFill>
            <a:blip r:embed="rId9"/>
            <a:stretch>
              <a:fillRect t="-78366" b="-75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9457570" y="795726"/>
            <a:ext cx="1375049" cy="503455"/>
          </a:xfrm>
          <a:custGeom>
            <a:avLst/>
            <a:gdLst/>
            <a:ahLst/>
            <a:cxnLst/>
            <a:rect l="l" t="t" r="r" b="b"/>
            <a:pathLst>
              <a:path w="2112062" h="933653">
                <a:moveTo>
                  <a:pt x="0" y="0"/>
                </a:moveTo>
                <a:lnTo>
                  <a:pt x="2112063" y="0"/>
                </a:lnTo>
                <a:lnTo>
                  <a:pt x="2112063" y="933654"/>
                </a:lnTo>
                <a:lnTo>
                  <a:pt x="0" y="933654"/>
                </a:lnTo>
                <a:lnTo>
                  <a:pt x="0" y="0"/>
                </a:lnTo>
                <a:close/>
              </a:path>
            </a:pathLst>
          </a:custGeom>
          <a:blipFill>
            <a:blip r:embed="rId10"/>
            <a:stretch>
              <a:fillRect l="-13687" t="-55695" r="-13301" b="-5947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1043346" y="879475"/>
            <a:ext cx="923492" cy="475023"/>
          </a:xfrm>
          <a:custGeom>
            <a:avLst/>
            <a:gdLst/>
            <a:ahLst/>
            <a:cxnLst/>
            <a:rect l="l" t="t" r="r" b="b"/>
            <a:pathLst>
              <a:path w="1385238" h="712535">
                <a:moveTo>
                  <a:pt x="0" y="0"/>
                </a:moveTo>
                <a:lnTo>
                  <a:pt x="1385238" y="0"/>
                </a:lnTo>
                <a:lnTo>
                  <a:pt x="1385238" y="712535"/>
                </a:lnTo>
                <a:lnTo>
                  <a:pt x="0" y="712535"/>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6241158" y="1143611"/>
            <a:ext cx="1760208" cy="386732"/>
          </a:xfrm>
          <a:custGeom>
            <a:avLst/>
            <a:gdLst/>
            <a:ahLst/>
            <a:cxnLst/>
            <a:rect l="l" t="t" r="r" b="b"/>
            <a:pathLst>
              <a:path w="2792005" h="605155">
                <a:moveTo>
                  <a:pt x="0" y="0"/>
                </a:moveTo>
                <a:lnTo>
                  <a:pt x="2792006" y="0"/>
                </a:lnTo>
                <a:lnTo>
                  <a:pt x="2792006" y="605156"/>
                </a:lnTo>
                <a:lnTo>
                  <a:pt x="0" y="605156"/>
                </a:lnTo>
                <a:lnTo>
                  <a:pt x="0" y="0"/>
                </a:lnTo>
                <a:close/>
              </a:path>
            </a:pathLst>
          </a:custGeom>
          <a:blipFill>
            <a:blip r:embed="rId12"/>
            <a:stretch>
              <a:fillRect t="-65869" b="-752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7670998" y="3832030"/>
            <a:ext cx="2258307" cy="513795"/>
          </a:xfrm>
          <a:custGeom>
            <a:avLst/>
            <a:gdLst/>
            <a:ahLst/>
            <a:cxnLst/>
            <a:rect l="l" t="t" r="r" b="b"/>
            <a:pathLst>
              <a:path w="2008154" h="397654">
                <a:moveTo>
                  <a:pt x="0" y="0"/>
                </a:moveTo>
                <a:lnTo>
                  <a:pt x="2008154" y="0"/>
                </a:lnTo>
                <a:lnTo>
                  <a:pt x="2008154" y="397654"/>
                </a:lnTo>
                <a:lnTo>
                  <a:pt x="0" y="397654"/>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9129405" y="5618952"/>
            <a:ext cx="605431" cy="552449"/>
          </a:xfrm>
          <a:custGeom>
            <a:avLst/>
            <a:gdLst/>
            <a:ahLst/>
            <a:cxnLst/>
            <a:rect l="l" t="t" r="r" b="b"/>
            <a:pathLst>
              <a:path w="541793" h="541793">
                <a:moveTo>
                  <a:pt x="0" y="0"/>
                </a:moveTo>
                <a:lnTo>
                  <a:pt x="541794" y="0"/>
                </a:lnTo>
                <a:lnTo>
                  <a:pt x="541794" y="541793"/>
                </a:lnTo>
                <a:lnTo>
                  <a:pt x="0" y="54179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638833" y="5583508"/>
            <a:ext cx="1632469" cy="745799"/>
          </a:xfrm>
          <a:custGeom>
            <a:avLst/>
            <a:gdLst/>
            <a:ahLst/>
            <a:cxnLst/>
            <a:rect l="l" t="t" r="r" b="b"/>
            <a:pathLst>
              <a:path w="2448703" h="1118699">
                <a:moveTo>
                  <a:pt x="0" y="0"/>
                </a:moveTo>
                <a:lnTo>
                  <a:pt x="2448703" y="0"/>
                </a:lnTo>
                <a:lnTo>
                  <a:pt x="2448703" y="1118700"/>
                </a:lnTo>
                <a:lnTo>
                  <a:pt x="0" y="1118700"/>
                </a:lnTo>
                <a:lnTo>
                  <a:pt x="0" y="0"/>
                </a:lnTo>
                <a:close/>
              </a:path>
            </a:pathLst>
          </a:custGeom>
          <a:blipFill>
            <a:blip r:embed="rId15"/>
            <a:stretch>
              <a:fillRect t="-4038" b="-403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04474" y="3784326"/>
            <a:ext cx="2919734" cy="413463"/>
          </a:xfrm>
          <a:custGeom>
            <a:avLst/>
            <a:gdLst/>
            <a:ahLst/>
            <a:cxnLst/>
            <a:rect l="l" t="t" r="r" b="b"/>
            <a:pathLst>
              <a:path w="4379601" h="620195">
                <a:moveTo>
                  <a:pt x="0" y="0"/>
                </a:moveTo>
                <a:lnTo>
                  <a:pt x="4379600" y="0"/>
                </a:lnTo>
                <a:lnTo>
                  <a:pt x="4379600" y="620195"/>
                </a:lnTo>
                <a:lnTo>
                  <a:pt x="0" y="620195"/>
                </a:lnTo>
                <a:lnTo>
                  <a:pt x="0" y="0"/>
                </a:lnTo>
                <a:close/>
              </a:path>
            </a:pathLst>
          </a:custGeom>
          <a:blipFill>
            <a:blip r:embed="rId16"/>
            <a:stretch>
              <a:fillRect l="-23059" t="-267109" r="-23551" b="-2641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701695" y="2595471"/>
            <a:ext cx="1548096" cy="550251"/>
          </a:xfrm>
          <a:custGeom>
            <a:avLst/>
            <a:gdLst/>
            <a:ahLst/>
            <a:cxnLst/>
            <a:rect l="l" t="t" r="r" b="b"/>
            <a:pathLst>
              <a:path w="2322144" h="825377">
                <a:moveTo>
                  <a:pt x="0" y="0"/>
                </a:moveTo>
                <a:lnTo>
                  <a:pt x="2322144" y="0"/>
                </a:lnTo>
                <a:lnTo>
                  <a:pt x="2322144" y="825377"/>
                </a:lnTo>
                <a:lnTo>
                  <a:pt x="0" y="825377"/>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99109" y="100040"/>
            <a:ext cx="2684061" cy="550235"/>
          </a:xfrm>
          <a:custGeom>
            <a:avLst/>
            <a:gdLst/>
            <a:ahLst/>
            <a:cxnLst/>
            <a:rect l="l" t="t" r="r" b="b"/>
            <a:pathLst>
              <a:path w="4026092" h="825352">
                <a:moveTo>
                  <a:pt x="0" y="0"/>
                </a:moveTo>
                <a:lnTo>
                  <a:pt x="4026092" y="0"/>
                </a:lnTo>
                <a:lnTo>
                  <a:pt x="4026092" y="825351"/>
                </a:lnTo>
                <a:lnTo>
                  <a:pt x="0" y="825351"/>
                </a:lnTo>
                <a:lnTo>
                  <a:pt x="0" y="0"/>
                </a:lnTo>
                <a:close/>
              </a:path>
            </a:pathLst>
          </a:custGeom>
          <a:blipFill>
            <a:blip r:embed="rId18"/>
            <a:stretch>
              <a:fillRect t="-33356" b="-3008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271116" y="1198595"/>
            <a:ext cx="3821929" cy="386247"/>
          </a:xfrm>
          <a:custGeom>
            <a:avLst/>
            <a:gdLst/>
            <a:ahLst/>
            <a:cxnLst/>
            <a:rect l="l" t="t" r="r" b="b"/>
            <a:pathLst>
              <a:path w="5732893" h="579371">
                <a:moveTo>
                  <a:pt x="0" y="0"/>
                </a:moveTo>
                <a:lnTo>
                  <a:pt x="5732892" y="0"/>
                </a:lnTo>
                <a:lnTo>
                  <a:pt x="5732892" y="579371"/>
                </a:lnTo>
                <a:lnTo>
                  <a:pt x="0" y="579371"/>
                </a:lnTo>
                <a:lnTo>
                  <a:pt x="0" y="0"/>
                </a:lnTo>
                <a:close/>
              </a:path>
            </a:pathLst>
          </a:custGeom>
          <a:blipFill>
            <a:blip r:embed="rId19"/>
            <a:stretch>
              <a:fillRect l="-3671" t="-1397" b="-3538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6078011" y="594387"/>
            <a:ext cx="2162666" cy="469831"/>
          </a:xfrm>
          <a:custGeom>
            <a:avLst/>
            <a:gdLst/>
            <a:ahLst/>
            <a:cxnLst/>
            <a:rect l="l" t="t" r="r" b="b"/>
            <a:pathLst>
              <a:path w="3243999" h="704747">
                <a:moveTo>
                  <a:pt x="0" y="0"/>
                </a:moveTo>
                <a:lnTo>
                  <a:pt x="3243999" y="0"/>
                </a:lnTo>
                <a:lnTo>
                  <a:pt x="3243999" y="704747"/>
                </a:lnTo>
                <a:lnTo>
                  <a:pt x="0" y="704747"/>
                </a:lnTo>
                <a:lnTo>
                  <a:pt x="0" y="0"/>
                </a:lnTo>
                <a:close/>
              </a:path>
            </a:pathLst>
          </a:custGeom>
          <a:blipFill>
            <a:blip r:embed="rId20"/>
            <a:stretch>
              <a:fillRect t="-65829" b="-64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4456432" y="3421213"/>
            <a:ext cx="3243157" cy="221727"/>
          </a:xfrm>
          <a:prstGeom prst="rect">
            <a:avLst/>
          </a:prstGeom>
        </p:spPr>
        <p:txBody>
          <a:bodyPr lIns="0" tIns="0" rIns="0" bIns="0" rtlCol="0" anchor="t">
            <a:spAutoFit/>
          </a:bodyPr>
          <a:lstStyle/>
          <a:p>
            <a:pPr marL="0" marR="0" lvl="0" indent="0" algn="l" defTabSz="609630" rtl="0" eaLnBrk="1" fontAlgn="auto" latinLnBrk="0" hangingPunct="1">
              <a:lnSpc>
                <a:spcPts val="1760"/>
              </a:lnSpc>
              <a:spcBef>
                <a:spcPts val="0"/>
              </a:spcBef>
              <a:spcAft>
                <a:spcPts val="0"/>
              </a:spcAft>
              <a:buClrTx/>
              <a:buSzTx/>
              <a:buFontTx/>
              <a:buNone/>
              <a:tabLst/>
              <a:defRPr/>
            </a:pPr>
            <a:r>
              <a:rPr kumimoji="0" lang="en-US" sz="1467" b="0" i="0" u="none" strike="noStrike" kern="1200" cap="none" spc="-58" normalizeH="0" baseline="0" noProof="0" dirty="0">
                <a:ln>
                  <a:noFill/>
                </a:ln>
                <a:solidFill>
                  <a:srgbClr val="000000"/>
                </a:solidFill>
                <a:effectLst/>
                <a:uLnTx/>
                <a:uFillTx/>
                <a:latin typeface="Open Sans Bold"/>
                <a:ea typeface="+mn-ea"/>
                <a:cs typeface="+mn-cs"/>
              </a:rPr>
              <a:t> </a:t>
            </a:r>
          </a:p>
        </p:txBody>
      </p:sp>
      <p:sp>
        <p:nvSpPr>
          <p:cNvPr id="33" name="TextBox 33"/>
          <p:cNvSpPr txBox="1"/>
          <p:nvPr/>
        </p:nvSpPr>
        <p:spPr>
          <a:xfrm>
            <a:off x="453171" y="661348"/>
            <a:ext cx="4307825" cy="281359"/>
          </a:xfrm>
          <a:prstGeom prst="rect">
            <a:avLst/>
          </a:prstGeom>
        </p:spPr>
        <p:txBody>
          <a:bodyPr wrap="square" lIns="0" tIns="0" rIns="0" bIns="0" rtlCol="0" anchor="t">
            <a:spAutoFit/>
          </a:bodyPr>
          <a:lstStyle/>
          <a:p>
            <a:pPr lvl="0" algn="ctr" defTabSz="609630">
              <a:lnSpc>
                <a:spcPts val="2426"/>
              </a:lnSpc>
              <a:defRPr/>
            </a:pPr>
            <a:r>
              <a:rPr lang="es-ES" sz="1733" dirty="0">
                <a:solidFill>
                  <a:srgbClr val="000000"/>
                </a:solidFill>
                <a:latin typeface="Helvetica"/>
              </a:rPr>
              <a:t>Seguro de Vida (Protección de Ingresos</a:t>
            </a:r>
            <a:r>
              <a:rPr kumimoji="0" lang="en-US" sz="1733" b="0" i="0" u="none" strike="noStrike" kern="1200" cap="none" spc="0" normalizeH="0" baseline="0" noProof="0" dirty="0">
                <a:ln>
                  <a:noFill/>
                </a:ln>
                <a:solidFill>
                  <a:srgbClr val="000000"/>
                </a:solidFill>
                <a:effectLst/>
                <a:uLnTx/>
                <a:uFillTx/>
                <a:latin typeface="Helvetica"/>
                <a:ea typeface="+mn-ea"/>
                <a:cs typeface="+mn-cs"/>
              </a:rPr>
              <a:t>)</a:t>
            </a:r>
          </a:p>
        </p:txBody>
      </p:sp>
      <p:sp>
        <p:nvSpPr>
          <p:cNvPr id="34" name="TextBox 34"/>
          <p:cNvSpPr txBox="1"/>
          <p:nvPr/>
        </p:nvSpPr>
        <p:spPr>
          <a:xfrm>
            <a:off x="211959" y="3154367"/>
            <a:ext cx="3735962" cy="589136"/>
          </a:xfrm>
          <a:prstGeom prst="rect">
            <a:avLst/>
          </a:prstGeom>
        </p:spPr>
        <p:txBody>
          <a:bodyPr lIns="0" tIns="0" rIns="0" bIns="0" rtlCol="0" anchor="t">
            <a:spAutoFit/>
          </a:bodyPr>
          <a:lstStyle/>
          <a:p>
            <a:pPr lvl="0" algn="ctr" defTabSz="609630">
              <a:lnSpc>
                <a:spcPts val="2426"/>
              </a:lnSpc>
              <a:defRPr/>
            </a:pPr>
            <a:r>
              <a:rPr lang="es-ES" sz="1733" dirty="0">
                <a:solidFill>
                  <a:srgbClr val="000000"/>
                </a:solidFill>
                <a:latin typeface="Helvetica"/>
              </a:rPr>
              <a:t>Seguro de automóviles, vivienda y negocios</a:t>
            </a:r>
            <a:endParaRPr kumimoji="0" lang="en-US" sz="1733" b="0" i="0" u="none" strike="noStrike" kern="1200" cap="none" spc="0" normalizeH="0" baseline="0" noProof="0" dirty="0">
              <a:ln>
                <a:noFill/>
              </a:ln>
              <a:solidFill>
                <a:srgbClr val="000000"/>
              </a:solidFill>
              <a:effectLst/>
              <a:uLnTx/>
              <a:uFillTx/>
              <a:latin typeface="Helvetica"/>
              <a:ea typeface="+mn-ea"/>
              <a:cs typeface="+mn-cs"/>
            </a:endParaRPr>
          </a:p>
        </p:txBody>
      </p:sp>
      <p:sp>
        <p:nvSpPr>
          <p:cNvPr id="36" name="TextBox 36"/>
          <p:cNvSpPr txBox="1"/>
          <p:nvPr/>
        </p:nvSpPr>
        <p:spPr>
          <a:xfrm>
            <a:off x="140525" y="4146347"/>
            <a:ext cx="3577766" cy="539507"/>
          </a:xfrm>
          <a:prstGeom prst="rect">
            <a:avLst/>
          </a:prstGeom>
        </p:spPr>
        <p:txBody>
          <a:bodyPr lIns="0" tIns="0" rIns="0" bIns="0" rtlCol="0" anchor="t">
            <a:spAutoFit/>
          </a:bodyPr>
          <a:lstStyle/>
          <a:p>
            <a:pPr lvl="0" algn="ctr" defTabSz="609630">
              <a:lnSpc>
                <a:spcPts val="2197"/>
              </a:lnSpc>
              <a:defRPr/>
            </a:pPr>
            <a:r>
              <a:rPr lang="en-US" sz="1569">
                <a:solidFill>
                  <a:srgbClr val="000000"/>
                </a:solidFill>
                <a:latin typeface="Helvetica"/>
              </a:rPr>
              <a:t>Hogar/Negocio inteligente 
Sistemas de seguridad</a:t>
            </a:r>
            <a:endParaRPr kumimoji="0" lang="en-US" sz="1569" b="0" i="0" u="none" strike="noStrike" kern="1200" cap="none" spc="0" normalizeH="0" baseline="0" noProof="0" dirty="0">
              <a:ln>
                <a:noFill/>
              </a:ln>
              <a:solidFill>
                <a:srgbClr val="000000"/>
              </a:solidFill>
              <a:effectLst/>
              <a:uLnTx/>
              <a:uFillTx/>
              <a:latin typeface="Helvetica"/>
              <a:ea typeface="+mn-ea"/>
              <a:cs typeface="+mn-cs"/>
            </a:endParaRPr>
          </a:p>
        </p:txBody>
      </p:sp>
      <p:sp>
        <p:nvSpPr>
          <p:cNvPr id="37" name="TextBox 37"/>
          <p:cNvSpPr txBox="1"/>
          <p:nvPr/>
        </p:nvSpPr>
        <p:spPr>
          <a:xfrm>
            <a:off x="6968662" y="1472152"/>
            <a:ext cx="5286873" cy="589136"/>
          </a:xfrm>
          <a:prstGeom prst="rect">
            <a:avLst/>
          </a:prstGeom>
        </p:spPr>
        <p:txBody>
          <a:bodyPr wrap="square" lIns="0" tIns="0" rIns="0" bIns="0" rtlCol="0" anchor="t">
            <a:spAutoFit/>
          </a:bodyPr>
          <a:lstStyle/>
          <a:p>
            <a:pPr lvl="0" algn="ctr" defTabSz="609630">
              <a:lnSpc>
                <a:spcPts val="2426"/>
              </a:lnSpc>
              <a:defRPr/>
            </a:pPr>
            <a:r>
              <a:rPr lang="es-ES" sz="1733" dirty="0">
                <a:solidFill>
                  <a:srgbClr val="000000"/>
                </a:solidFill>
                <a:latin typeface="Helvetica"/>
              </a:rPr>
              <a:t>Inversiones-Roth/Tradicional, 401K, 
Fondos Mutuos, Fondos Universitarios (UTMA/529</a:t>
            </a:r>
            <a:r>
              <a:rPr kumimoji="0" lang="en-US" sz="1733" b="0" i="0" u="none" strike="noStrike" kern="1200" cap="none" spc="0" normalizeH="0" baseline="0" noProof="0" dirty="0">
                <a:ln>
                  <a:noFill/>
                </a:ln>
                <a:solidFill>
                  <a:srgbClr val="000000"/>
                </a:solidFill>
                <a:effectLst/>
                <a:uLnTx/>
                <a:uFillTx/>
                <a:latin typeface="Helvetica"/>
                <a:ea typeface="+mn-ea"/>
                <a:cs typeface="+mn-cs"/>
              </a:rPr>
              <a:t>) </a:t>
            </a:r>
          </a:p>
        </p:txBody>
      </p:sp>
      <p:sp>
        <p:nvSpPr>
          <p:cNvPr id="38" name="TextBox 38"/>
          <p:cNvSpPr txBox="1"/>
          <p:nvPr/>
        </p:nvSpPr>
        <p:spPr>
          <a:xfrm>
            <a:off x="8192552" y="4065008"/>
            <a:ext cx="3367063" cy="828432"/>
          </a:xfrm>
          <a:prstGeom prst="rect">
            <a:avLst/>
          </a:prstGeom>
        </p:spPr>
        <p:txBody>
          <a:bodyPr wrap="square" lIns="0" tIns="0" rIns="0" bIns="0" rtlCol="0" anchor="t">
            <a:spAutoFit/>
          </a:bodyPr>
          <a:lstStyle/>
          <a:p>
            <a:pPr marL="0" marR="0" lvl="0" indent="0" algn="ctr" defTabSz="609630" rtl="0" eaLnBrk="1" fontAlgn="auto" latinLnBrk="0" hangingPunct="1">
              <a:lnSpc>
                <a:spcPts val="2189"/>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lvl="0" algn="ctr" defTabSz="609630">
              <a:lnSpc>
                <a:spcPts val="2189"/>
              </a:lnSpc>
              <a:defRPr/>
            </a:pPr>
            <a:r>
              <a:rPr lang="pt-BR" dirty="0">
                <a:solidFill>
                  <a:srgbClr val="000000"/>
                </a:solidFill>
                <a:latin typeface="Helvetica"/>
              </a:rPr>
              <a:t>Testamentos, Directivas Médicas, Poderes Notariales</a:t>
            </a: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39" name="TextBox 39"/>
          <p:cNvSpPr txBox="1"/>
          <p:nvPr/>
        </p:nvSpPr>
        <p:spPr>
          <a:xfrm>
            <a:off x="9826988" y="5773125"/>
            <a:ext cx="2055876" cy="546303"/>
          </a:xfrm>
          <a:prstGeom prst="rect">
            <a:avLst/>
          </a:prstGeom>
        </p:spPr>
        <p:txBody>
          <a:bodyPr wrap="square" lIns="0" tIns="0" rIns="0" bIns="0" rtlCol="0" anchor="t">
            <a:spAutoFit/>
          </a:bodyPr>
          <a:lstStyle/>
          <a:p>
            <a:pPr lvl="0" algn="ctr" defTabSz="609630">
              <a:lnSpc>
                <a:spcPts val="2219"/>
              </a:lnSpc>
              <a:defRPr/>
            </a:pPr>
            <a:r>
              <a:rPr lang="es-ES" dirty="0">
                <a:solidFill>
                  <a:srgbClr val="000000"/>
                </a:solidFill>
                <a:latin typeface="Helvetica"/>
              </a:rPr>
              <a:t>Protección contra robo de identidad</a:t>
            </a: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40" name="TextBox 40"/>
          <p:cNvSpPr txBox="1"/>
          <p:nvPr/>
        </p:nvSpPr>
        <p:spPr>
          <a:xfrm>
            <a:off x="4898217" y="3994096"/>
            <a:ext cx="3228868" cy="1231106"/>
          </a:xfrm>
          <a:prstGeom prst="rect">
            <a:avLst/>
          </a:prstGeom>
        </p:spPr>
        <p:txBody>
          <a:bodyPr wrap="square"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s-ES" sz="2400" b="1" i="0" u="none" strike="noStrike" kern="1200" cap="none" spc="-104" normalizeH="0" baseline="0" noProof="0" dirty="0">
                <a:ln>
                  <a:noFill/>
                </a:ln>
                <a:solidFill>
                  <a:srgbClr val="FFC000"/>
                </a:solidFill>
                <a:effectLst/>
                <a:uLnTx/>
                <a:uFillTx/>
                <a:latin typeface="Helvetica Bold"/>
                <a:ea typeface="+mn-ea"/>
                <a:cs typeface="+mn-cs"/>
              </a:rPr>
              <a:t>Somos el Amazon</a:t>
            </a:r>
          </a:p>
          <a:p>
            <a:pPr marL="0" marR="0" lvl="0" indent="0" algn="l" defTabSz="609630" rtl="0" eaLnBrk="1" fontAlgn="auto" latinLnBrk="0" hangingPunct="1">
              <a:lnSpc>
                <a:spcPts val="3200"/>
              </a:lnSpc>
              <a:spcBef>
                <a:spcPts val="0"/>
              </a:spcBef>
              <a:spcAft>
                <a:spcPts val="0"/>
              </a:spcAft>
              <a:buClrTx/>
              <a:buSzTx/>
              <a:buFontTx/>
              <a:buNone/>
              <a:tabLst/>
              <a:defRPr/>
            </a:pPr>
            <a:r>
              <a:rPr kumimoji="0" lang="es-ES" sz="2400" b="1" i="0" u="none" strike="noStrike" kern="1200" cap="none" spc="-104" normalizeH="0" baseline="0" noProof="0" dirty="0">
                <a:ln>
                  <a:noFill/>
                </a:ln>
                <a:solidFill>
                  <a:srgbClr val="FFC000"/>
                </a:solidFill>
                <a:effectLst/>
                <a:uLnTx/>
                <a:uFillTx/>
                <a:latin typeface="Helvetica Bold"/>
                <a:ea typeface="+mn-ea"/>
                <a:cs typeface="+mn-cs"/>
              </a:rPr>
              <a:t>de los servicios financieros</a:t>
            </a:r>
            <a:endParaRPr kumimoji="0" lang="en-US" sz="2400" b="1" i="0" u="none" strike="noStrike" kern="1200" cap="none" spc="-85" normalizeH="0" baseline="0" noProof="0" dirty="0">
              <a:ln>
                <a:noFill/>
              </a:ln>
              <a:solidFill>
                <a:srgbClr val="FFC000"/>
              </a:solidFill>
              <a:effectLst/>
              <a:uLnTx/>
              <a:uFillTx/>
              <a:latin typeface="Helvetica Bold"/>
              <a:ea typeface="+mn-ea"/>
              <a:cs typeface="+mn-cs"/>
            </a:endParaRPr>
          </a:p>
        </p:txBody>
      </p:sp>
      <p:sp>
        <p:nvSpPr>
          <p:cNvPr id="41" name="TextBox 41"/>
          <p:cNvSpPr txBox="1"/>
          <p:nvPr/>
        </p:nvSpPr>
        <p:spPr>
          <a:xfrm>
            <a:off x="8367638" y="2479618"/>
            <a:ext cx="3464215" cy="281359"/>
          </a:xfrm>
          <a:prstGeom prst="rect">
            <a:avLst/>
          </a:prstGeom>
        </p:spPr>
        <p:txBody>
          <a:bodyPr wrap="square" lIns="0" tIns="0" rIns="0" bIns="0" rtlCol="0" anchor="t">
            <a:spAutoFit/>
          </a:bodyPr>
          <a:lstStyle/>
          <a:p>
            <a:pPr lvl="0" algn="ctr" defTabSz="609630">
              <a:lnSpc>
                <a:spcPts val="2426"/>
              </a:lnSpc>
              <a:defRPr/>
            </a:pPr>
            <a:r>
              <a:rPr lang="en-US" sz="1733" dirty="0">
                <a:solidFill>
                  <a:srgbClr val="000000"/>
                </a:solidFill>
                <a:latin typeface="Helvetica"/>
              </a:rPr>
              <a:t>Cuentas de </a:t>
            </a:r>
            <a:r>
              <a:rPr lang="en-US" sz="1733" dirty="0" err="1">
                <a:solidFill>
                  <a:srgbClr val="000000"/>
                </a:solidFill>
                <a:latin typeface="Helvetica"/>
              </a:rPr>
              <a:t>Inversión</a:t>
            </a:r>
            <a:r>
              <a:rPr lang="en-US" sz="1733" dirty="0">
                <a:solidFill>
                  <a:srgbClr val="000000"/>
                </a:solidFill>
                <a:latin typeface="Helvetica"/>
              </a:rPr>
              <a:t> </a:t>
            </a:r>
            <a:r>
              <a:rPr lang="en-US" sz="1733" dirty="0" err="1">
                <a:solidFill>
                  <a:srgbClr val="000000"/>
                </a:solidFill>
                <a:latin typeface="Helvetica"/>
              </a:rPr>
              <a:t>Gestionadas</a:t>
            </a:r>
            <a:endParaRPr kumimoji="0" lang="en-US" sz="1733" b="0" i="0" u="none" strike="noStrike" kern="1200" cap="none" spc="0" normalizeH="0" baseline="0" noProof="0" dirty="0">
              <a:ln>
                <a:noFill/>
              </a:ln>
              <a:solidFill>
                <a:srgbClr val="000000"/>
              </a:solidFill>
              <a:effectLst/>
              <a:uLnTx/>
              <a:uFillTx/>
              <a:latin typeface="Helvetica"/>
              <a:ea typeface="+mn-ea"/>
              <a:cs typeface="+mn-cs"/>
            </a:endParaRPr>
          </a:p>
        </p:txBody>
      </p:sp>
      <p:sp>
        <p:nvSpPr>
          <p:cNvPr id="42" name="TextBox 42"/>
          <p:cNvSpPr txBox="1"/>
          <p:nvPr/>
        </p:nvSpPr>
        <p:spPr>
          <a:xfrm>
            <a:off x="8689243" y="2852014"/>
            <a:ext cx="3142610" cy="281359"/>
          </a:xfrm>
          <a:prstGeom prst="rect">
            <a:avLst/>
          </a:prstGeom>
        </p:spPr>
        <p:txBody>
          <a:bodyPr wrap="square" lIns="0" tIns="0" rIns="0" bIns="0" rtlCol="0" anchor="t">
            <a:spAutoFit/>
          </a:bodyPr>
          <a:lstStyle/>
          <a:p>
            <a:pPr lvl="0" algn="ctr" defTabSz="609630">
              <a:lnSpc>
                <a:spcPts val="2426"/>
              </a:lnSpc>
              <a:defRPr/>
            </a:pPr>
            <a:r>
              <a:rPr lang="en-US" sz="1733" dirty="0" err="1">
                <a:solidFill>
                  <a:srgbClr val="000000"/>
                </a:solidFill>
                <a:latin typeface="Helvetica"/>
              </a:rPr>
              <a:t>Anualidades</a:t>
            </a:r>
            <a:r>
              <a:rPr lang="en-US" sz="1733" dirty="0">
                <a:solidFill>
                  <a:srgbClr val="000000"/>
                </a:solidFill>
                <a:latin typeface="Helvetica"/>
              </a:rPr>
              <a:t>- </a:t>
            </a:r>
            <a:r>
              <a:rPr lang="en-US" sz="1733" dirty="0" err="1">
                <a:solidFill>
                  <a:srgbClr val="000000"/>
                </a:solidFill>
                <a:latin typeface="Helvetica"/>
              </a:rPr>
              <a:t>Fijas</a:t>
            </a:r>
            <a:r>
              <a:rPr lang="en-US" sz="1733" dirty="0">
                <a:solidFill>
                  <a:srgbClr val="000000"/>
                </a:solidFill>
                <a:latin typeface="Helvetica"/>
              </a:rPr>
              <a:t>/Variables</a:t>
            </a:r>
            <a:endParaRPr kumimoji="0" lang="en-US" sz="1733" b="0" i="0" u="none" strike="noStrike" kern="1200" cap="none" spc="0" normalizeH="0" baseline="0" noProof="0" dirty="0">
              <a:ln>
                <a:noFill/>
              </a:ln>
              <a:solidFill>
                <a:srgbClr val="000000"/>
              </a:solidFill>
              <a:effectLst/>
              <a:uLnTx/>
              <a:uFillTx/>
              <a:latin typeface="Helvetica"/>
              <a:ea typeface="+mn-ea"/>
              <a:cs typeface="+mn-cs"/>
            </a:endParaRPr>
          </a:p>
        </p:txBody>
      </p:sp>
      <p:sp>
        <p:nvSpPr>
          <p:cNvPr id="43" name="TextBox 43"/>
          <p:cNvSpPr txBox="1"/>
          <p:nvPr/>
        </p:nvSpPr>
        <p:spPr>
          <a:xfrm rot="20784">
            <a:off x="8266069" y="-32022"/>
            <a:ext cx="4569108" cy="410369"/>
          </a:xfrm>
          <a:prstGeom prst="rect">
            <a:avLst/>
          </a:prstGeom>
        </p:spPr>
        <p:txBody>
          <a:bodyPr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Inversiones</a:t>
            </a:r>
            <a:endParaRPr kumimoji="0" lang="en-US" sz="2667" b="1" i="0" u="sng" strike="noStrike" kern="1200" cap="none" spc="-106" normalizeH="0" baseline="0" noProof="0" dirty="0">
              <a:ln>
                <a:noFill/>
              </a:ln>
              <a:solidFill>
                <a:srgbClr val="1C5739"/>
              </a:solidFill>
              <a:effectLst/>
              <a:uLnTx/>
              <a:uFillTx/>
              <a:latin typeface="Open Sans Bold"/>
              <a:ea typeface="+mn-ea"/>
              <a:cs typeface="+mn-cs"/>
            </a:endParaRPr>
          </a:p>
        </p:txBody>
      </p:sp>
      <p:sp>
        <p:nvSpPr>
          <p:cNvPr id="44" name="TextBox 44"/>
          <p:cNvSpPr txBox="1"/>
          <p:nvPr/>
        </p:nvSpPr>
        <p:spPr>
          <a:xfrm rot="20784">
            <a:off x="3539508" y="-6104"/>
            <a:ext cx="2297188" cy="410369"/>
          </a:xfrm>
          <a:prstGeom prst="rect">
            <a:avLst/>
          </a:prstGeom>
        </p:spPr>
        <p:txBody>
          <a:bodyPr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n-US" sz="2667" b="1" i="0" u="sng" strike="noStrike" kern="1200" cap="none" spc="-106" normalizeH="0" baseline="0" noProof="0" dirty="0">
                <a:ln>
                  <a:noFill/>
                </a:ln>
                <a:solidFill>
                  <a:srgbClr val="1C5739"/>
                </a:solidFill>
                <a:effectLst/>
                <a:uLnTx/>
                <a:uFillTx/>
                <a:latin typeface="Open Sans Bold"/>
                <a:ea typeface="+mn-ea"/>
                <a:cs typeface="+mn-cs"/>
              </a:rPr>
              <a:t>Seguro de </a:t>
            </a: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vida</a:t>
            </a:r>
            <a:endParaRPr kumimoji="0" lang="en-US" sz="2667" b="1" i="0" u="sng" strike="noStrike" kern="1200" cap="none" spc="-106" normalizeH="0" baseline="0" noProof="0" dirty="0">
              <a:ln>
                <a:noFill/>
              </a:ln>
              <a:solidFill>
                <a:srgbClr val="1C5739"/>
              </a:solidFill>
              <a:effectLst/>
              <a:uLnTx/>
              <a:uFillTx/>
              <a:latin typeface="Open Sans Bold"/>
              <a:ea typeface="+mn-ea"/>
              <a:cs typeface="+mn-cs"/>
            </a:endParaRPr>
          </a:p>
        </p:txBody>
      </p:sp>
      <p:sp>
        <p:nvSpPr>
          <p:cNvPr id="45" name="TextBox 45"/>
          <p:cNvSpPr txBox="1"/>
          <p:nvPr/>
        </p:nvSpPr>
        <p:spPr>
          <a:xfrm rot="20784">
            <a:off x="8241879" y="3390757"/>
            <a:ext cx="4130751" cy="410369"/>
          </a:xfrm>
          <a:prstGeom prst="rect">
            <a:avLst/>
          </a:prstGeom>
        </p:spPr>
        <p:txBody>
          <a:bodyPr wrap="square"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Planificación</a:t>
            </a:r>
            <a:r>
              <a:rPr kumimoji="0" lang="en-US" sz="2667" b="1" i="0" u="sng" strike="noStrike" kern="1200" cap="none" spc="-106" normalizeH="0" baseline="0" noProof="0" dirty="0">
                <a:ln>
                  <a:noFill/>
                </a:ln>
                <a:solidFill>
                  <a:srgbClr val="1C5739"/>
                </a:solidFill>
                <a:effectLst/>
                <a:uLnTx/>
                <a:uFillTx/>
                <a:latin typeface="Open Sans Bold"/>
                <a:ea typeface="+mn-ea"/>
                <a:cs typeface="+mn-cs"/>
              </a:rPr>
              <a:t> patrimonial</a:t>
            </a:r>
          </a:p>
        </p:txBody>
      </p:sp>
      <p:sp>
        <p:nvSpPr>
          <p:cNvPr id="46" name="TextBox 46"/>
          <p:cNvSpPr txBox="1"/>
          <p:nvPr/>
        </p:nvSpPr>
        <p:spPr>
          <a:xfrm rot="20784">
            <a:off x="1405155" y="1934365"/>
            <a:ext cx="4569108" cy="410369"/>
          </a:xfrm>
          <a:prstGeom prst="rect">
            <a:avLst/>
          </a:prstGeom>
        </p:spPr>
        <p:txBody>
          <a:bodyPr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Ahorrar</a:t>
            </a:r>
            <a:r>
              <a:rPr kumimoji="0" lang="en-US" sz="2667" b="1" i="0" u="sng" strike="noStrike" kern="1200" cap="none" spc="-106" normalizeH="0" baseline="0" noProof="0" dirty="0">
                <a:ln>
                  <a:noFill/>
                </a:ln>
                <a:solidFill>
                  <a:srgbClr val="1C5739"/>
                </a:solidFill>
                <a:effectLst/>
                <a:uLnTx/>
                <a:uFillTx/>
                <a:latin typeface="Open Sans Bold"/>
                <a:ea typeface="+mn-ea"/>
                <a:cs typeface="+mn-cs"/>
              </a:rPr>
              <a:t> dinero</a:t>
            </a:r>
          </a:p>
        </p:txBody>
      </p:sp>
      <p:sp>
        <p:nvSpPr>
          <p:cNvPr id="47" name="TextBox 47"/>
          <p:cNvSpPr txBox="1"/>
          <p:nvPr/>
        </p:nvSpPr>
        <p:spPr>
          <a:xfrm rot="20784">
            <a:off x="3372933" y="5661341"/>
            <a:ext cx="6599848" cy="358175"/>
          </a:xfrm>
          <a:prstGeom prst="rect">
            <a:avLst/>
          </a:prstGeom>
        </p:spPr>
        <p:txBody>
          <a:bodyPr wrap="square" lIns="0" tIns="0" rIns="0" bIns="0" rtlCol="0" anchor="t">
            <a:spAutoFit/>
          </a:bodyPr>
          <a:lstStyle/>
          <a:p>
            <a:pPr marL="0" marR="0" lvl="0" indent="0" algn="l" defTabSz="609630" rtl="0" eaLnBrk="1" fontAlgn="auto" latinLnBrk="0" hangingPunct="1">
              <a:lnSpc>
                <a:spcPts val="2875"/>
              </a:lnSpc>
              <a:spcBef>
                <a:spcPts val="0"/>
              </a:spcBef>
              <a:spcAft>
                <a:spcPts val="0"/>
              </a:spcAft>
              <a:buClrTx/>
              <a:buSzTx/>
              <a:buFontTx/>
              <a:buNone/>
              <a:tabLst/>
              <a:defRPr/>
            </a:pPr>
            <a:r>
              <a:rPr kumimoji="0" lang="es-ES" sz="2000" b="0" i="0" u="none" strike="noStrike" kern="1200" cap="none" spc="-95" normalizeH="0" baseline="0" noProof="0" dirty="0">
                <a:ln>
                  <a:noFill/>
                </a:ln>
                <a:solidFill>
                  <a:srgbClr val="1C5739"/>
                </a:solidFill>
                <a:effectLst/>
                <a:uLnTx/>
                <a:uFillTx/>
                <a:latin typeface="Open Sans Bold"/>
                <a:ea typeface="+mn-ea"/>
                <a:cs typeface="+mn-cs"/>
              </a:rPr>
              <a:t>No vendemos, inspeccionamos y asesoramos</a:t>
            </a:r>
            <a:endParaRPr kumimoji="0" lang="en-US" sz="2000" b="0" i="0" u="none" strike="noStrike" kern="1200" cap="none" spc="-95" normalizeH="0" baseline="0" noProof="0" dirty="0">
              <a:ln>
                <a:noFill/>
              </a:ln>
              <a:solidFill>
                <a:srgbClr val="1C5739"/>
              </a:solidFill>
              <a:effectLst/>
              <a:uLnTx/>
              <a:uFillTx/>
              <a:latin typeface="Open Sans Bold"/>
              <a:ea typeface="+mn-ea"/>
              <a:cs typeface="+mn-cs"/>
            </a:endParaRPr>
          </a:p>
        </p:txBody>
      </p:sp>
      <p:sp>
        <p:nvSpPr>
          <p:cNvPr id="48" name="TextBox 48"/>
          <p:cNvSpPr txBox="1"/>
          <p:nvPr/>
        </p:nvSpPr>
        <p:spPr>
          <a:xfrm rot="20784">
            <a:off x="3799731" y="5279346"/>
            <a:ext cx="4608996" cy="358175"/>
          </a:xfrm>
          <a:prstGeom prst="rect">
            <a:avLst/>
          </a:prstGeom>
        </p:spPr>
        <p:txBody>
          <a:bodyPr wrap="square" lIns="0" tIns="0" rIns="0" bIns="0" rtlCol="0" anchor="t">
            <a:spAutoFit/>
          </a:bodyPr>
          <a:lstStyle/>
          <a:p>
            <a:pPr marL="0" marR="0" lvl="0" indent="0" algn="l" defTabSz="609630" rtl="0" eaLnBrk="1" fontAlgn="auto" latinLnBrk="0" hangingPunct="1">
              <a:lnSpc>
                <a:spcPts val="2875"/>
              </a:lnSpc>
              <a:spcBef>
                <a:spcPts val="0"/>
              </a:spcBef>
              <a:spcAft>
                <a:spcPts val="0"/>
              </a:spcAft>
              <a:buClrTx/>
              <a:buSzTx/>
              <a:buFontTx/>
              <a:buNone/>
              <a:tabLst/>
              <a:defRPr/>
            </a:pPr>
            <a:r>
              <a:rPr kumimoji="0" lang="es-ES" sz="2395" b="0" i="0" u="none" strike="noStrike" kern="1200" cap="none" spc="-95" normalizeH="0" baseline="0" noProof="0" dirty="0">
                <a:ln>
                  <a:noFill/>
                </a:ln>
                <a:solidFill>
                  <a:srgbClr val="1C5739"/>
                </a:solidFill>
                <a:effectLst/>
                <a:uLnTx/>
                <a:uFillTx/>
                <a:latin typeface="Open Sans Bold"/>
                <a:ea typeface="+mn-ea"/>
                <a:cs typeface="+mn-cs"/>
              </a:rPr>
              <a:t>Somos un punto de distribución</a:t>
            </a:r>
            <a:endParaRPr kumimoji="0" lang="en-US" sz="2395" b="0" i="0" u="none" strike="noStrike" kern="1200" cap="none" spc="-95" normalizeH="0" baseline="0" noProof="0" dirty="0">
              <a:ln>
                <a:noFill/>
              </a:ln>
              <a:solidFill>
                <a:srgbClr val="1C5739"/>
              </a:solidFill>
              <a:effectLst/>
              <a:uLnTx/>
              <a:uFillTx/>
              <a:latin typeface="Open Sans Bold"/>
              <a:ea typeface="+mn-ea"/>
              <a:cs typeface="+mn-cs"/>
            </a:endParaRPr>
          </a:p>
        </p:txBody>
      </p:sp>
      <p:sp>
        <p:nvSpPr>
          <p:cNvPr id="49" name="TextBox 49"/>
          <p:cNvSpPr txBox="1"/>
          <p:nvPr/>
        </p:nvSpPr>
        <p:spPr>
          <a:xfrm>
            <a:off x="8397167" y="5014187"/>
            <a:ext cx="3756289" cy="546303"/>
          </a:xfrm>
          <a:prstGeom prst="rect">
            <a:avLst/>
          </a:prstGeom>
        </p:spPr>
        <p:txBody>
          <a:bodyPr wrap="square" lIns="0" tIns="0" rIns="0" bIns="0" rtlCol="0" anchor="t">
            <a:spAutoFit/>
          </a:bodyPr>
          <a:lstStyle/>
          <a:p>
            <a:pPr lvl="0" algn="ctr" defTabSz="609630">
              <a:lnSpc>
                <a:spcPts val="2219"/>
              </a:lnSpc>
              <a:defRPr/>
            </a:pPr>
            <a:r>
              <a:rPr lang="en-US" dirty="0" err="1">
                <a:solidFill>
                  <a:srgbClr val="000000"/>
                </a:solidFill>
                <a:latin typeface="Helvetica"/>
              </a:rPr>
              <a:t>Acceso</a:t>
            </a:r>
            <a:r>
              <a:rPr lang="en-US" dirty="0">
                <a:solidFill>
                  <a:srgbClr val="000000"/>
                </a:solidFill>
                <a:latin typeface="Helvetica"/>
              </a:rPr>
              <a:t> a Abogados/</a:t>
            </a:r>
            <a:r>
              <a:rPr lang="en-US" dirty="0" err="1">
                <a:solidFill>
                  <a:srgbClr val="000000"/>
                </a:solidFill>
                <a:latin typeface="Helvetica"/>
              </a:rPr>
              <a:t>Bufetes</a:t>
            </a:r>
            <a:r>
              <a:rPr lang="en-US" dirty="0">
                <a:solidFill>
                  <a:srgbClr val="000000"/>
                </a:solidFill>
                <a:latin typeface="Helvetica"/>
              </a:rPr>
              <a:t> de Abogados</a:t>
            </a: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50" name="TextBox 50"/>
          <p:cNvSpPr txBox="1"/>
          <p:nvPr/>
        </p:nvSpPr>
        <p:spPr>
          <a:xfrm rot="20784">
            <a:off x="262337" y="4880719"/>
            <a:ext cx="3543347" cy="410369"/>
          </a:xfrm>
          <a:prstGeom prst="rect">
            <a:avLst/>
          </a:prstGeom>
        </p:spPr>
        <p:txBody>
          <a:bodyPr wrap="square" lIns="0" tIns="0" rIns="0" bIns="0" rtlCol="0" anchor="t">
            <a:spAutoFit/>
          </a:bodyPr>
          <a:lstStyle/>
          <a:p>
            <a:pPr marL="0" marR="0" lvl="0" indent="0" algn="l" defTabSz="609630" rtl="0" eaLnBrk="1" fontAlgn="auto" latinLnBrk="0" hangingPunct="1">
              <a:lnSpc>
                <a:spcPts val="3200"/>
              </a:lnSpc>
              <a:spcBef>
                <a:spcPts val="0"/>
              </a:spcBef>
              <a:spcAft>
                <a:spcPts val="0"/>
              </a:spcAft>
              <a:buClrTx/>
              <a:buSzTx/>
              <a:buFontTx/>
              <a:buNone/>
              <a:tabLst/>
              <a:defRPr/>
            </a:pP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Servicios</a:t>
            </a:r>
            <a:r>
              <a:rPr kumimoji="0" lang="en-US" sz="2667" b="1" i="0" u="sng" strike="noStrike" kern="1200" cap="none" spc="-106" normalizeH="0" baseline="0" noProof="0" dirty="0">
                <a:ln>
                  <a:noFill/>
                </a:ln>
                <a:solidFill>
                  <a:srgbClr val="1C5739"/>
                </a:solidFill>
                <a:effectLst/>
                <a:uLnTx/>
                <a:uFillTx/>
                <a:latin typeface="Open Sans Bold"/>
                <a:ea typeface="+mn-ea"/>
                <a:cs typeface="+mn-cs"/>
              </a:rPr>
              <a:t> </a:t>
            </a:r>
            <a:r>
              <a:rPr kumimoji="0" lang="en-US" sz="2667" b="1" i="0" u="sng" strike="noStrike" kern="1200" cap="none" spc="-106" normalizeH="0" baseline="0" noProof="0" dirty="0" err="1">
                <a:ln>
                  <a:noFill/>
                </a:ln>
                <a:solidFill>
                  <a:srgbClr val="1C5739"/>
                </a:solidFill>
                <a:effectLst/>
                <a:uLnTx/>
                <a:uFillTx/>
                <a:latin typeface="Open Sans Bold"/>
                <a:ea typeface="+mn-ea"/>
                <a:cs typeface="+mn-cs"/>
              </a:rPr>
              <a:t>hipotecarios</a:t>
            </a:r>
            <a:endParaRPr kumimoji="0" lang="en-US" sz="2667" b="1" i="0" u="sng" strike="noStrike" kern="1200" cap="none" spc="-106" normalizeH="0" baseline="0" noProof="0" dirty="0">
              <a:ln>
                <a:noFill/>
              </a:ln>
              <a:solidFill>
                <a:srgbClr val="1C5739"/>
              </a:solidFill>
              <a:effectLst/>
              <a:uLnTx/>
              <a:uFillTx/>
              <a:latin typeface="Open Sans Bold"/>
              <a:ea typeface="+mn-ea"/>
              <a:cs typeface="+mn-cs"/>
            </a:endParaRPr>
          </a:p>
        </p:txBody>
      </p:sp>
      <p:sp>
        <p:nvSpPr>
          <p:cNvPr id="5" name="TextBox 4">
            <a:extLst>
              <a:ext uri="{FF2B5EF4-FFF2-40B4-BE49-F238E27FC236}">
                <a16:creationId xmlns:a16="http://schemas.microsoft.com/office/drawing/2014/main" id="{A38DC2B7-BACB-5F71-7420-A6FDCE9516E6}"/>
              </a:ext>
            </a:extLst>
          </p:cNvPr>
          <p:cNvSpPr txBox="1"/>
          <p:nvPr/>
        </p:nvSpPr>
        <p:spPr>
          <a:xfrm>
            <a:off x="7545877" y="2061968"/>
            <a:ext cx="4977243" cy="375744"/>
          </a:xfrm>
          <a:prstGeom prst="rect">
            <a:avLst/>
          </a:prstGeom>
          <a:noFill/>
        </p:spPr>
        <p:txBody>
          <a:bodyPr wrap="square">
            <a:spAutoFit/>
          </a:bodyPr>
          <a:lstStyle/>
          <a:p>
            <a:pPr lvl="0" algn="ctr" defTabSz="609630">
              <a:lnSpc>
                <a:spcPts val="2426"/>
              </a:lnSpc>
              <a:defRPr/>
            </a:pPr>
            <a:r>
              <a:rPr lang="es-ES" dirty="0">
                <a:solidFill>
                  <a:srgbClr val="000000"/>
                </a:solidFill>
                <a:latin typeface="Helvetica"/>
              </a:rPr>
              <a:t>Soluciones para la jubilación empresarial</a:t>
            </a:r>
            <a:endParaRPr kumimoji="0" lang="en-US" sz="1800" b="0" i="0" u="none" strike="noStrike" kern="1200" cap="none" spc="0" normalizeH="0" baseline="0" noProof="0" dirty="0">
              <a:ln>
                <a:noFill/>
              </a:ln>
              <a:solidFill>
                <a:srgbClr val="000000"/>
              </a:solidFill>
              <a:effectLst/>
              <a:uLnTx/>
              <a:uFillTx/>
              <a:latin typeface="Helvetica"/>
              <a:ea typeface="+mn-ea"/>
              <a:cs typeface="+mn-cs"/>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4657" y="1444142"/>
            <a:ext cx="6652345" cy="4564982"/>
            <a:chOff x="-3390511" y="-2983108"/>
            <a:chExt cx="15485134" cy="15748261"/>
          </a:xfrm>
        </p:grpSpPr>
        <p:pic>
          <p:nvPicPr>
            <p:cNvPr id="3" name="Picture 3"/>
            <p:cNvPicPr>
              <a:picLocks noChangeAspect="1"/>
            </p:cNvPicPr>
            <p:nvPr/>
          </p:nvPicPr>
          <p:blipFill>
            <a:blip r:embed="rId2"/>
            <a:srcRect l="15525" t="12234" r="15525" b="12234"/>
            <a:stretch>
              <a:fillRect/>
            </a:stretch>
          </p:blipFill>
          <p:spPr>
            <a:xfrm>
              <a:off x="-3390511" y="-2983108"/>
              <a:ext cx="15485134" cy="15748261"/>
            </a:xfrm>
            <a:prstGeom prst="rect">
              <a:avLst/>
            </a:prstGeom>
          </p:spPr>
        </p:pic>
      </p:grpSp>
      <p:sp>
        <p:nvSpPr>
          <p:cNvPr id="4" name="Freeform 4"/>
          <p:cNvSpPr/>
          <p:nvPr/>
        </p:nvSpPr>
        <p:spPr>
          <a:xfrm>
            <a:off x="8542094" y="2923725"/>
            <a:ext cx="3513768" cy="3934275"/>
          </a:xfrm>
          <a:custGeom>
            <a:avLst/>
            <a:gdLst/>
            <a:ahLst/>
            <a:cxnLst/>
            <a:rect l="l" t="t" r="r" b="b"/>
            <a:pathLst>
              <a:path w="8903238" h="10867388">
                <a:moveTo>
                  <a:pt x="0" y="0"/>
                </a:moveTo>
                <a:lnTo>
                  <a:pt x="8903238" y="0"/>
                </a:lnTo>
                <a:lnTo>
                  <a:pt x="8903238" y="10867388"/>
                </a:lnTo>
                <a:lnTo>
                  <a:pt x="0" y="10867388"/>
                </a:lnTo>
                <a:lnTo>
                  <a:pt x="0" y="0"/>
                </a:lnTo>
                <a:close/>
              </a:path>
            </a:pathLst>
          </a:custGeom>
          <a:blipFill>
            <a:blip r:embed="rId3"/>
            <a:stretch>
              <a:fillRect t="-66" b="-66"/>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EEFBE14-9B5F-9D93-6CF8-788916759652}"/>
              </a:ext>
            </a:extLst>
          </p:cNvPr>
          <p:cNvSpPr txBox="1"/>
          <p:nvPr/>
        </p:nvSpPr>
        <p:spPr>
          <a:xfrm>
            <a:off x="-162556" y="1846507"/>
            <a:ext cx="4180296" cy="107721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Educamos en 5 conceptos simples</a:t>
            </a:r>
            <a:endParaRPr kumimoji="0" lang="en-US" sz="32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endParaRPr>
          </a:p>
        </p:txBody>
      </p:sp>
      <p:sp>
        <p:nvSpPr>
          <p:cNvPr id="7" name="TextBox 6">
            <a:extLst>
              <a:ext uri="{FF2B5EF4-FFF2-40B4-BE49-F238E27FC236}">
                <a16:creationId xmlns:a16="http://schemas.microsoft.com/office/drawing/2014/main" id="{4F9BB532-F873-EEEB-D4CC-1EC8BCB9E529}"/>
              </a:ext>
            </a:extLst>
          </p:cNvPr>
          <p:cNvSpPr txBox="1"/>
          <p:nvPr/>
        </p:nvSpPr>
        <p:spPr>
          <a:xfrm>
            <a:off x="115969" y="3306197"/>
            <a:ext cx="4180297" cy="1477328"/>
          </a:xfrm>
          <a:prstGeom prst="rect">
            <a:avLst/>
          </a:prstGeom>
          <a:noFill/>
        </p:spPr>
        <p:txBody>
          <a:bodyPr wrap="square">
            <a:spAutoFit/>
          </a:bodyPr>
          <a:lstStyle/>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Conozca su NIF y PIN</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Reducción de la responsabilidad</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La regla del 72</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Protección de ingresos</a:t>
            </a:r>
          </a:p>
          <a:p>
            <a:pPr marL="342917" marR="0" lvl="0" indent="-342917" algn="l" defTabSz="914446" rtl="0" eaLnBrk="1" fontAlgn="auto" latinLnBrk="0" hangingPunct="1">
              <a:lnSpc>
                <a:spcPct val="100000"/>
              </a:lnSpc>
              <a:spcBef>
                <a:spcPts val="0"/>
              </a:spcBef>
              <a:spcAft>
                <a:spcPts val="0"/>
              </a:spcAft>
              <a:buClrTx/>
              <a:buSzTx/>
              <a:buFont typeface="+mj-lt"/>
              <a:buAutoNum type="arabicPeriod"/>
              <a:tabLst/>
              <a:defRPr/>
            </a:pPr>
            <a:r>
              <a:rPr kumimoji="0" lang="es-E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rPr>
              <a:t>Independencia financiera</a:t>
            </a:r>
            <a:endParaRPr kumimoji="0" lang="en-US" sz="1800" b="1" i="0" u="none" strike="noStrike" kern="1200" cap="none" spc="0" normalizeH="0" baseline="0" noProof="0" dirty="0">
              <a:ln>
                <a:noFill/>
              </a:ln>
              <a:solidFill>
                <a:srgbClr val="0070C0"/>
              </a:solidFill>
              <a:effectLst/>
              <a:uLnTx/>
              <a:uFillTx/>
              <a:latin typeface="Helvetica" panose="020B0604020202020204" pitchFamily="34" charset="0"/>
              <a:ea typeface="+mn-ea"/>
              <a:cs typeface="Helvetica" panose="020B0604020202020204" pitchFamily="34" charset="0"/>
            </a:endParaRPr>
          </a:p>
        </p:txBody>
      </p:sp>
      <p:pic>
        <p:nvPicPr>
          <p:cNvPr id="6" name="Picture 5">
            <a:extLst>
              <a:ext uri="{FF2B5EF4-FFF2-40B4-BE49-F238E27FC236}">
                <a16:creationId xmlns:a16="http://schemas.microsoft.com/office/drawing/2014/main" id="{5B806F7C-B8BF-0AA3-2926-24336365CCFD}"/>
              </a:ext>
            </a:extLst>
          </p:cNvPr>
          <p:cNvPicPr>
            <a:picLocks noChangeAspect="1"/>
          </p:cNvPicPr>
          <p:nvPr/>
        </p:nvPicPr>
        <p:blipFill>
          <a:blip r:embed="rId4"/>
          <a:stretch>
            <a:fillRect/>
          </a:stretch>
        </p:blipFill>
        <p:spPr>
          <a:xfrm>
            <a:off x="3407873" y="0"/>
            <a:ext cx="1069140" cy="1404744"/>
          </a:xfrm>
          <a:prstGeom prst="rect">
            <a:avLst/>
          </a:prstGeom>
        </p:spPr>
      </p:pic>
      <p:pic>
        <p:nvPicPr>
          <p:cNvPr id="8" name="Picture 7">
            <a:extLst>
              <a:ext uri="{FF2B5EF4-FFF2-40B4-BE49-F238E27FC236}">
                <a16:creationId xmlns:a16="http://schemas.microsoft.com/office/drawing/2014/main" id="{BA781522-CEBD-AC69-228C-9857477E3AAE}"/>
              </a:ext>
            </a:extLst>
          </p:cNvPr>
          <p:cNvPicPr>
            <a:picLocks noChangeAspect="1"/>
          </p:cNvPicPr>
          <p:nvPr/>
        </p:nvPicPr>
        <p:blipFill>
          <a:blip r:embed="rId5"/>
          <a:stretch>
            <a:fillRect/>
          </a:stretch>
        </p:blipFill>
        <p:spPr>
          <a:xfrm>
            <a:off x="29387" y="1"/>
            <a:ext cx="1393584" cy="1353909"/>
          </a:xfrm>
          <a:prstGeom prst="rect">
            <a:avLst/>
          </a:prstGeom>
        </p:spPr>
      </p:pic>
      <p:pic>
        <p:nvPicPr>
          <p:cNvPr id="9" name="Picture 8">
            <a:extLst>
              <a:ext uri="{FF2B5EF4-FFF2-40B4-BE49-F238E27FC236}">
                <a16:creationId xmlns:a16="http://schemas.microsoft.com/office/drawing/2014/main" id="{79014FA7-89EF-3D74-A3C2-ED9F765F1058}"/>
              </a:ext>
            </a:extLst>
          </p:cNvPr>
          <p:cNvPicPr>
            <a:picLocks noChangeAspect="1"/>
          </p:cNvPicPr>
          <p:nvPr/>
        </p:nvPicPr>
        <p:blipFill>
          <a:blip r:embed="rId6"/>
          <a:stretch>
            <a:fillRect/>
          </a:stretch>
        </p:blipFill>
        <p:spPr>
          <a:xfrm>
            <a:off x="10757002" y="1477211"/>
            <a:ext cx="1432275" cy="459469"/>
          </a:xfrm>
          <a:prstGeom prst="rect">
            <a:avLst/>
          </a:prstGeom>
        </p:spPr>
      </p:pic>
      <p:pic>
        <p:nvPicPr>
          <p:cNvPr id="10" name="Picture 9">
            <a:extLst>
              <a:ext uri="{FF2B5EF4-FFF2-40B4-BE49-F238E27FC236}">
                <a16:creationId xmlns:a16="http://schemas.microsoft.com/office/drawing/2014/main" id="{5818D75C-09D6-B921-A7B1-2F708F65ECB7}"/>
              </a:ext>
            </a:extLst>
          </p:cNvPr>
          <p:cNvPicPr>
            <a:picLocks noChangeAspect="1"/>
          </p:cNvPicPr>
          <p:nvPr/>
        </p:nvPicPr>
        <p:blipFill>
          <a:blip r:embed="rId7"/>
          <a:stretch>
            <a:fillRect/>
          </a:stretch>
        </p:blipFill>
        <p:spPr>
          <a:xfrm>
            <a:off x="1521204" y="0"/>
            <a:ext cx="1763038" cy="1404744"/>
          </a:xfrm>
          <a:prstGeom prst="rect">
            <a:avLst/>
          </a:prstGeom>
        </p:spPr>
      </p:pic>
      <p:pic>
        <p:nvPicPr>
          <p:cNvPr id="11" name="Picture 10">
            <a:extLst>
              <a:ext uri="{FF2B5EF4-FFF2-40B4-BE49-F238E27FC236}">
                <a16:creationId xmlns:a16="http://schemas.microsoft.com/office/drawing/2014/main" id="{FA445542-8A1A-571A-556B-3B4CC928C96A}"/>
              </a:ext>
            </a:extLst>
          </p:cNvPr>
          <p:cNvPicPr>
            <a:picLocks noChangeAspect="1"/>
          </p:cNvPicPr>
          <p:nvPr/>
        </p:nvPicPr>
        <p:blipFill>
          <a:blip r:embed="rId8"/>
          <a:stretch>
            <a:fillRect/>
          </a:stretch>
        </p:blipFill>
        <p:spPr>
          <a:xfrm>
            <a:off x="7275445" y="-14876"/>
            <a:ext cx="1787807" cy="1354203"/>
          </a:xfrm>
          <a:prstGeom prst="rect">
            <a:avLst/>
          </a:prstGeom>
        </p:spPr>
      </p:pic>
      <p:pic>
        <p:nvPicPr>
          <p:cNvPr id="12" name="Picture 11">
            <a:extLst>
              <a:ext uri="{FF2B5EF4-FFF2-40B4-BE49-F238E27FC236}">
                <a16:creationId xmlns:a16="http://schemas.microsoft.com/office/drawing/2014/main" id="{B5F06E53-4EB0-C6A7-8594-30DBC78F651A}"/>
              </a:ext>
            </a:extLst>
          </p:cNvPr>
          <p:cNvPicPr>
            <a:picLocks noChangeAspect="1"/>
          </p:cNvPicPr>
          <p:nvPr/>
        </p:nvPicPr>
        <p:blipFill>
          <a:blip r:embed="rId9"/>
          <a:stretch>
            <a:fillRect/>
          </a:stretch>
        </p:blipFill>
        <p:spPr>
          <a:xfrm>
            <a:off x="9136714" y="-14876"/>
            <a:ext cx="1692754" cy="1354203"/>
          </a:xfrm>
          <a:prstGeom prst="rect">
            <a:avLst/>
          </a:prstGeom>
        </p:spPr>
      </p:pic>
      <p:pic>
        <p:nvPicPr>
          <p:cNvPr id="13" name="Picture 12">
            <a:extLst>
              <a:ext uri="{FF2B5EF4-FFF2-40B4-BE49-F238E27FC236}">
                <a16:creationId xmlns:a16="http://schemas.microsoft.com/office/drawing/2014/main" id="{5BA8286D-402B-DC7A-1180-0E179C8B6275}"/>
              </a:ext>
            </a:extLst>
          </p:cNvPr>
          <p:cNvPicPr>
            <a:picLocks noChangeAspect="1"/>
          </p:cNvPicPr>
          <p:nvPr/>
        </p:nvPicPr>
        <p:blipFill>
          <a:blip r:embed="rId10"/>
          <a:stretch>
            <a:fillRect/>
          </a:stretch>
        </p:blipFill>
        <p:spPr>
          <a:xfrm>
            <a:off x="10842367" y="1"/>
            <a:ext cx="1346911" cy="1341609"/>
          </a:xfrm>
          <a:prstGeom prst="rect">
            <a:avLst/>
          </a:prstGeom>
        </p:spPr>
      </p:pic>
      <p:pic>
        <p:nvPicPr>
          <p:cNvPr id="14" name="Picture 13">
            <a:extLst>
              <a:ext uri="{FF2B5EF4-FFF2-40B4-BE49-F238E27FC236}">
                <a16:creationId xmlns:a16="http://schemas.microsoft.com/office/drawing/2014/main" id="{A7931B70-F94B-C12A-5918-AB0549E19A5D}"/>
              </a:ext>
            </a:extLst>
          </p:cNvPr>
          <p:cNvPicPr>
            <a:picLocks noChangeAspect="1"/>
          </p:cNvPicPr>
          <p:nvPr/>
        </p:nvPicPr>
        <p:blipFill>
          <a:blip r:embed="rId11"/>
          <a:stretch>
            <a:fillRect/>
          </a:stretch>
        </p:blipFill>
        <p:spPr>
          <a:xfrm>
            <a:off x="4583946" y="0"/>
            <a:ext cx="1305665" cy="1430976"/>
          </a:xfrm>
          <a:prstGeom prst="rect">
            <a:avLst/>
          </a:prstGeom>
        </p:spPr>
      </p:pic>
      <p:pic>
        <p:nvPicPr>
          <p:cNvPr id="17" name="Picture 16">
            <a:extLst>
              <a:ext uri="{FF2B5EF4-FFF2-40B4-BE49-F238E27FC236}">
                <a16:creationId xmlns:a16="http://schemas.microsoft.com/office/drawing/2014/main" id="{3BD877E6-9B9E-B2D5-D79A-930784DADDB7}"/>
              </a:ext>
            </a:extLst>
          </p:cNvPr>
          <p:cNvPicPr>
            <a:picLocks noChangeAspect="1"/>
          </p:cNvPicPr>
          <p:nvPr/>
        </p:nvPicPr>
        <p:blipFill>
          <a:blip r:embed="rId12"/>
          <a:stretch>
            <a:fillRect/>
          </a:stretch>
        </p:blipFill>
        <p:spPr>
          <a:xfrm>
            <a:off x="5963073" y="0"/>
            <a:ext cx="1281600" cy="1404602"/>
          </a:xfrm>
          <a:prstGeom prst="rect">
            <a:avLst/>
          </a:prstGeom>
        </p:spPr>
      </p:pic>
      <p:sp>
        <p:nvSpPr>
          <p:cNvPr id="19" name="TextBox 18">
            <a:extLst>
              <a:ext uri="{FF2B5EF4-FFF2-40B4-BE49-F238E27FC236}">
                <a16:creationId xmlns:a16="http://schemas.microsoft.com/office/drawing/2014/main" id="{1F2BA9EE-E0F9-FD02-50C0-F4E5558CD91A}"/>
              </a:ext>
            </a:extLst>
          </p:cNvPr>
          <p:cNvSpPr txBox="1"/>
          <p:nvPr/>
        </p:nvSpPr>
        <p:spPr>
          <a:xfrm>
            <a:off x="-34312" y="5995917"/>
            <a:ext cx="7402530" cy="92333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1. From Fortune. © 2023 Fortune Media IP Limited All rights reserved. Used under license. Fortune 1000® is a registered trademark of Fortune Media IP Limited and is used under license. Fortune and Fortune Media IP Limited are not affiliated with, and do not endorse products or services of, Primerica, Inc, as of June 6, 2023. 2. Dalbar.com, 2023 Service Award History, January 10, 2024. 3. The following Primerica life insurance companies have been rated A+ (Superior) by AM Best, as of November 15, 2023: Primerica Life Insurance Company, Primerica Life Insurance Company of Canada, and National Benefit Life Insurance Company. AM Best ratings range in order from the highest ratings as follows: A++, A+, A, A-, B++, B+, B, B-, C++, C+, C, C-, D, E, F. For the latest Best’s Credit Rating, access www.ambest.com. 4. From Bloomberg Finance L.P, "2023 Bloomberg Gender–Equality Index," January 31, 2023. The 2023 Bloomberg Gender-Equality Index logo mark is associated with the Bloomberg Gender Equality data for the 2021 fiscal year. 5. Survey results are presented solely with respect to Primerica’s U.S. term life insurance business. Forbes.com, “Forbes 2022 America’s Best Insurance Companies,” October 25, 2023. 6. Forbes.com, “Forbes 2022 The Best Employers for Diversity,” April 25, 2023. 7. Forbes.com, “Forbes 2023 The Best Employers for Women,” July 18, 2023. 8. Survey results are presented solely with respect to Primerica’s U.S. term life insurance business. Term life insurance underwritten by National Benefit Life Insurance Company, Home Office: Long Island City, NY in New York State; Primerica Life Insurance Company, Executive Offices: Duluth, GA in all other U.S. jurisdictions; and Primerica Life Insurance Company of Canada (Head Office: 6985 Financial Drive, Suite 400, Mississauga, ON, L5N 0G3, Phone: 905-812-2900) in Canada. From Investor’s Business Daily, “#1 Most Trusted Life Insurance Company and #3 Most Trusted Financial Company in 2022,” as of September 29, 2023.</a:t>
            </a:r>
          </a:p>
        </p:txBody>
      </p:sp>
      <p:pic>
        <p:nvPicPr>
          <p:cNvPr id="15" name="Picture 14">
            <a:extLst>
              <a:ext uri="{FF2B5EF4-FFF2-40B4-BE49-F238E27FC236}">
                <a16:creationId xmlns:a16="http://schemas.microsoft.com/office/drawing/2014/main" id="{BABCA6B3-5313-C4D8-4E15-A7ECBB3C571D}"/>
              </a:ext>
            </a:extLst>
          </p:cNvPr>
          <p:cNvPicPr>
            <a:picLocks noChangeAspect="1"/>
          </p:cNvPicPr>
          <p:nvPr/>
        </p:nvPicPr>
        <p:blipFill>
          <a:blip r:embed="rId13"/>
          <a:stretch>
            <a:fillRect/>
          </a:stretch>
        </p:blipFill>
        <p:spPr>
          <a:xfrm>
            <a:off x="11328400" y="6242860"/>
            <a:ext cx="1208293" cy="6665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DD18C5-E02D-3746-B03C-D2142B14D309}"/>
              </a:ext>
            </a:extLst>
          </p:cNvPr>
          <p:cNvGrpSpPr/>
          <p:nvPr/>
        </p:nvGrpSpPr>
        <p:grpSpPr>
          <a:xfrm>
            <a:off x="656964" y="4188324"/>
            <a:ext cx="4589496" cy="1567075"/>
            <a:chOff x="492723" y="3141242"/>
            <a:chExt cx="3442122" cy="1175306"/>
          </a:xfrm>
        </p:grpSpPr>
        <p:sp>
          <p:nvSpPr>
            <p:cNvPr id="12" name="Text Box 3"/>
            <p:cNvSpPr txBox="1">
              <a:spLocks noChangeArrowheads="1"/>
            </p:cNvSpPr>
            <p:nvPr/>
          </p:nvSpPr>
          <p:spPr bwMode="auto">
            <a:xfrm>
              <a:off x="492723" y="3213938"/>
              <a:ext cx="3442122" cy="1102610"/>
            </a:xfrm>
            <a:prstGeom prst="rect">
              <a:avLst/>
            </a:prstGeom>
            <a:noFill/>
            <a:ln w="9525">
              <a:noFill/>
              <a:miter lim="800000"/>
              <a:headEnd/>
              <a:tailEnd/>
            </a:ln>
          </p:spPr>
          <p:txBody>
            <a:bodyPr wrap="square" anchor="ctr">
              <a:spAutoFit/>
            </a:bodyPr>
            <a:lstStyle/>
            <a:p>
              <a:pPr algn="r" defTabSz="609585">
                <a:lnSpc>
                  <a:spcPct val="110000"/>
                </a:lnSpc>
              </a:pPr>
              <a:r>
                <a:rPr lang="x-none" sz="1733" b="1" dirty="0">
                  <a:solidFill>
                    <a:srgbClr val="5B9BA9"/>
                  </a:solidFill>
                  <a:latin typeface="Helvetica"/>
                  <a:ea typeface="Arial Unicode MS" pitchFamily="34" charset="-128"/>
                  <a:cs typeface="Helvetica"/>
                </a:rPr>
                <a:t>Actualmente</a:t>
              </a:r>
              <a:endParaRPr lang="x-none" altLang="en-US" sz="1733" dirty="0">
                <a:solidFill>
                  <a:srgbClr val="5B9BA9"/>
                </a:solidFill>
                <a:latin typeface="Helvetica"/>
                <a:ea typeface="Arial Unicode MS" pitchFamily="34" charset="-128"/>
                <a:cs typeface="Helvetica"/>
              </a:endParaRPr>
            </a:p>
            <a:p>
              <a:pPr algn="r" defTabSz="609585">
                <a:lnSpc>
                  <a:spcPct val="110000"/>
                </a:lnSpc>
              </a:pPr>
              <a:r>
                <a:rPr lang="x-none" sz="1733" dirty="0">
                  <a:solidFill>
                    <a:prstClr val="black"/>
                  </a:solidFill>
                  <a:latin typeface="Helvetica"/>
                  <a:ea typeface="Arial Unicode MS" pitchFamily="34" charset="-128"/>
                  <a:cs typeface="Helvetica"/>
                </a:rPr>
                <a:t>Los hijos son menores</a:t>
              </a:r>
            </a:p>
            <a:p>
              <a:pPr algn="r" defTabSz="609585">
                <a:lnSpc>
                  <a:spcPts val="2133"/>
                </a:lnSpc>
              </a:pPr>
              <a:r>
                <a:rPr lang="x-none" sz="1733" dirty="0">
                  <a:solidFill>
                    <a:prstClr val="black"/>
                  </a:solidFill>
                  <a:latin typeface="Helvetica"/>
                  <a:ea typeface="Arial Unicode MS" pitchFamily="34" charset="-128"/>
                  <a:cs typeface="Helvetica"/>
                </a:rPr>
                <a:t>Muchas deudas</a:t>
              </a:r>
            </a:p>
            <a:p>
              <a:pPr algn="r" defTabSz="609585">
                <a:lnSpc>
                  <a:spcPts val="2133"/>
                </a:lnSpc>
              </a:pPr>
              <a:r>
                <a:rPr lang="x-none" sz="1733" dirty="0">
                  <a:solidFill>
                    <a:prstClr val="black"/>
                  </a:solidFill>
                  <a:latin typeface="Helvetica"/>
                  <a:ea typeface="Arial Unicode MS" pitchFamily="34" charset="-128"/>
                  <a:cs typeface="Helvetica"/>
                </a:rPr>
                <a:t>Hipoteca</a:t>
              </a:r>
              <a:endParaRPr lang="x-none" altLang="en-US" sz="1733" dirty="0">
                <a:solidFill>
                  <a:prstClr val="black"/>
                </a:solidFill>
                <a:latin typeface="Helvetica"/>
                <a:ea typeface="Arial Unicode MS" pitchFamily="34" charset="-128"/>
                <a:cs typeface="Helvetica"/>
              </a:endParaRPr>
            </a:p>
            <a:p>
              <a:pPr algn="r" defTabSz="609585">
                <a:lnSpc>
                  <a:spcPts val="2133"/>
                </a:lnSpc>
              </a:pPr>
              <a:r>
                <a:rPr lang="x-none" sz="1733" b="1" dirty="0">
                  <a:solidFill>
                    <a:prstClr val="black"/>
                  </a:solidFill>
                  <a:latin typeface="Helvetica"/>
                  <a:ea typeface="Arial Unicode MS" pitchFamily="34" charset="-128"/>
                  <a:cs typeface="Helvetica"/>
                </a:rPr>
                <a:t>No tener ingresos sería devastador</a:t>
              </a:r>
            </a:p>
          </p:txBody>
        </p:sp>
        <p:cxnSp>
          <p:nvCxnSpPr>
            <p:cNvPr id="26" name="Straight Connector 25"/>
            <p:cNvCxnSpPr>
              <a:cxnSpLocks/>
            </p:cNvCxnSpPr>
            <p:nvPr/>
          </p:nvCxnSpPr>
          <p:spPr bwMode="auto">
            <a:xfrm>
              <a:off x="2243208" y="3358618"/>
              <a:ext cx="590608" cy="0"/>
            </a:xfrm>
            <a:prstGeom prst="line">
              <a:avLst/>
            </a:prstGeom>
            <a:noFill/>
            <a:ln w="25400" cap="rnd" cmpd="sng" algn="ctr">
              <a:solidFill>
                <a:srgbClr val="5B9BA9"/>
              </a:solidFill>
              <a:prstDash val="sysDot"/>
              <a:round/>
              <a:headEnd type="none" w="med" len="med"/>
              <a:tailEnd type="none" w="med" len="med"/>
            </a:ln>
            <a:effectLst/>
          </p:spPr>
        </p:cxnSp>
        <p:cxnSp>
          <p:nvCxnSpPr>
            <p:cNvPr id="31" name="Straight Connector 30"/>
            <p:cNvCxnSpPr>
              <a:cxnSpLocks/>
            </p:cNvCxnSpPr>
            <p:nvPr/>
          </p:nvCxnSpPr>
          <p:spPr bwMode="auto">
            <a:xfrm flipV="1">
              <a:off x="2189593" y="3141242"/>
              <a:ext cx="0" cy="217376"/>
            </a:xfrm>
            <a:prstGeom prst="line">
              <a:avLst/>
            </a:prstGeom>
            <a:noFill/>
            <a:ln w="25400" cap="rnd" cmpd="sng" algn="ctr">
              <a:solidFill>
                <a:srgbClr val="5B9BA9"/>
              </a:solidFill>
              <a:prstDash val="sysDot"/>
              <a:round/>
              <a:headEnd type="none" w="med" len="med"/>
              <a:tailEnd type="none" w="med" len="med"/>
            </a:ln>
            <a:effectLst/>
          </p:spPr>
        </p:cxnSp>
      </p:grpSp>
      <p:grpSp>
        <p:nvGrpSpPr>
          <p:cNvPr id="16" name="Group 15">
            <a:extLst>
              <a:ext uri="{FF2B5EF4-FFF2-40B4-BE49-F238E27FC236}">
                <a16:creationId xmlns:a16="http://schemas.microsoft.com/office/drawing/2014/main" id="{795BEB00-A52A-7E49-895F-4947C5DFB253}"/>
              </a:ext>
            </a:extLst>
          </p:cNvPr>
          <p:cNvGrpSpPr/>
          <p:nvPr/>
        </p:nvGrpSpPr>
        <p:grpSpPr>
          <a:xfrm>
            <a:off x="5311232" y="4076788"/>
            <a:ext cx="5764624" cy="1678609"/>
            <a:chOff x="3983424" y="3057591"/>
            <a:chExt cx="4323468" cy="1258957"/>
          </a:xfrm>
        </p:grpSpPr>
        <p:grpSp>
          <p:nvGrpSpPr>
            <p:cNvPr id="14" name="Group 13">
              <a:extLst>
                <a:ext uri="{FF2B5EF4-FFF2-40B4-BE49-F238E27FC236}">
                  <a16:creationId xmlns:a16="http://schemas.microsoft.com/office/drawing/2014/main" id="{C12DCA68-9310-0B46-9913-6088FF1A56E2}"/>
                </a:ext>
              </a:extLst>
            </p:cNvPr>
            <p:cNvGrpSpPr/>
            <p:nvPr/>
          </p:nvGrpSpPr>
          <p:grpSpPr>
            <a:xfrm>
              <a:off x="4961927" y="3057591"/>
              <a:ext cx="3344965" cy="1258957"/>
              <a:chOff x="4961927" y="3057591"/>
              <a:chExt cx="3344965" cy="1258957"/>
            </a:xfrm>
          </p:grpSpPr>
          <p:sp>
            <p:nvSpPr>
              <p:cNvPr id="18" name="Text Box 3"/>
              <p:cNvSpPr txBox="1">
                <a:spLocks noChangeArrowheads="1"/>
              </p:cNvSpPr>
              <p:nvPr/>
            </p:nvSpPr>
            <p:spPr bwMode="auto">
              <a:xfrm>
                <a:off x="4961927" y="3213938"/>
                <a:ext cx="3344965" cy="1102610"/>
              </a:xfrm>
              <a:prstGeom prst="rect">
                <a:avLst/>
              </a:prstGeom>
              <a:noFill/>
              <a:ln w="9525">
                <a:noFill/>
                <a:miter lim="800000"/>
                <a:headEnd/>
                <a:tailEnd/>
              </a:ln>
            </p:spPr>
            <p:txBody>
              <a:bodyPr wrap="square" anchor="ctr">
                <a:spAutoFit/>
              </a:bodyPr>
              <a:lstStyle/>
              <a:p>
                <a:pPr defTabSz="609585">
                  <a:lnSpc>
                    <a:spcPct val="110000"/>
                  </a:lnSpc>
                </a:pPr>
                <a:r>
                  <a:rPr lang="x-none" sz="1733" b="1" dirty="0">
                    <a:solidFill>
                      <a:srgbClr val="9AC0A4"/>
                    </a:solidFill>
                    <a:latin typeface="Helvetica"/>
                    <a:ea typeface="Arial Unicode MS" pitchFamily="34" charset="-128"/>
                    <a:cs typeface="Helvetica"/>
                  </a:rPr>
                  <a:t>Al jubilarse</a:t>
                </a:r>
                <a:endParaRPr lang="x-none" altLang="en-US" sz="1733" dirty="0">
                  <a:solidFill>
                    <a:srgbClr val="9AC0A4"/>
                  </a:solidFill>
                  <a:latin typeface="Helvetica"/>
                  <a:ea typeface="Arial Unicode MS" pitchFamily="34" charset="-128"/>
                  <a:cs typeface="Helvetica"/>
                </a:endParaRPr>
              </a:p>
              <a:p>
                <a:pPr defTabSz="609585">
                  <a:lnSpc>
                    <a:spcPct val="110000"/>
                  </a:lnSpc>
                </a:pPr>
                <a:r>
                  <a:rPr lang="x-none" sz="1733" dirty="0">
                    <a:solidFill>
                      <a:prstClr val="black"/>
                    </a:solidFill>
                    <a:latin typeface="Helvetica"/>
                    <a:ea typeface="Arial Unicode MS" pitchFamily="34" charset="-128"/>
                    <a:cs typeface="Helvetica"/>
                  </a:rPr>
                  <a:t>Los hijos han crecido</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dirty="0">
                    <a:solidFill>
                      <a:prstClr val="black"/>
                    </a:solidFill>
                    <a:latin typeface="Helvetica"/>
                    <a:ea typeface="Arial Unicode MS" pitchFamily="34" charset="-128"/>
                    <a:cs typeface="Helvetica"/>
                  </a:rPr>
                  <a:t>Pocas deudas</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dirty="0">
                    <a:solidFill>
                      <a:prstClr val="black"/>
                    </a:solidFill>
                    <a:latin typeface="Helvetica"/>
                    <a:ea typeface="Arial Unicode MS" pitchFamily="34" charset="-128"/>
                    <a:cs typeface="Helvetica"/>
                  </a:rPr>
                  <a:t>Hipoteca saldada</a:t>
                </a:r>
                <a:endParaRPr lang="x-none" altLang="en-US" sz="1733" dirty="0">
                  <a:solidFill>
                    <a:prstClr val="black"/>
                  </a:solidFill>
                  <a:latin typeface="Helvetica"/>
                  <a:ea typeface="Arial Unicode MS" pitchFamily="34" charset="-128"/>
                  <a:cs typeface="Helvetica"/>
                </a:endParaRPr>
              </a:p>
              <a:p>
                <a:pPr defTabSz="609585">
                  <a:lnSpc>
                    <a:spcPts val="2133"/>
                  </a:lnSpc>
                </a:pPr>
                <a:r>
                  <a:rPr lang="x-none" sz="1733" b="1" dirty="0">
                    <a:solidFill>
                      <a:prstClr val="black"/>
                    </a:solidFill>
                    <a:latin typeface="Helvetica"/>
                    <a:ea typeface="Arial Unicode MS" pitchFamily="34" charset="-128"/>
                    <a:cs typeface="Helvetica"/>
                  </a:rPr>
                  <a:t>Ingresos necesarios en la jubilación</a:t>
                </a:r>
                <a:endParaRPr lang="x-none" altLang="en-US" sz="1733" b="1" dirty="0">
                  <a:solidFill>
                    <a:prstClr val="black"/>
                  </a:solidFill>
                  <a:latin typeface="Helvetica"/>
                  <a:ea typeface="Arial Unicode MS" pitchFamily="34" charset="-128"/>
                  <a:cs typeface="Helvetica"/>
                </a:endParaRPr>
              </a:p>
            </p:txBody>
          </p:sp>
          <p:cxnSp>
            <p:nvCxnSpPr>
              <p:cNvPr id="27" name="Straight Connector 26"/>
              <p:cNvCxnSpPr>
                <a:cxnSpLocks/>
              </p:cNvCxnSpPr>
              <p:nvPr/>
            </p:nvCxnSpPr>
            <p:spPr bwMode="auto">
              <a:xfrm>
                <a:off x="6044725" y="3358618"/>
                <a:ext cx="1066884" cy="0"/>
              </a:xfrm>
              <a:prstGeom prst="line">
                <a:avLst/>
              </a:prstGeom>
              <a:noFill/>
              <a:ln w="25400" cap="rnd" cmpd="sng" algn="ctr">
                <a:solidFill>
                  <a:srgbClr val="9AC0A4"/>
                </a:solidFill>
                <a:prstDash val="sysDot"/>
                <a:round/>
                <a:headEnd type="none" w="med" len="med"/>
                <a:tailEnd type="none" w="med" len="med"/>
              </a:ln>
              <a:effectLst/>
            </p:spPr>
          </p:cxnSp>
          <p:cxnSp>
            <p:nvCxnSpPr>
              <p:cNvPr id="28" name="Straight Connector 27"/>
              <p:cNvCxnSpPr>
                <a:cxnSpLocks/>
              </p:cNvCxnSpPr>
              <p:nvPr/>
            </p:nvCxnSpPr>
            <p:spPr bwMode="auto">
              <a:xfrm flipV="1">
                <a:off x="7160695" y="3057591"/>
                <a:ext cx="0" cy="301027"/>
              </a:xfrm>
              <a:prstGeom prst="line">
                <a:avLst/>
              </a:prstGeom>
              <a:noFill/>
              <a:ln w="25400" cap="rnd" cmpd="sng" algn="ctr">
                <a:solidFill>
                  <a:srgbClr val="9AC0A4"/>
                </a:solidFill>
                <a:prstDash val="sysDot"/>
                <a:round/>
                <a:headEnd type="none" w="med" len="med"/>
                <a:tailEnd type="none" w="med" len="med"/>
              </a:ln>
              <a:effectLst/>
            </p:spPr>
          </p:cxnSp>
        </p:grpSp>
        <p:cxnSp>
          <p:nvCxnSpPr>
            <p:cNvPr id="7" name="Straight Connector 6"/>
            <p:cNvCxnSpPr/>
            <p:nvPr/>
          </p:nvCxnSpPr>
          <p:spPr bwMode="auto">
            <a:xfrm>
              <a:off x="3983424" y="3569076"/>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2" name="Straight Connector 21"/>
            <p:cNvCxnSpPr/>
            <p:nvPr/>
          </p:nvCxnSpPr>
          <p:spPr bwMode="auto">
            <a:xfrm>
              <a:off x="3983424" y="3776363"/>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3" name="Straight Connector 22"/>
            <p:cNvCxnSpPr/>
            <p:nvPr/>
          </p:nvCxnSpPr>
          <p:spPr bwMode="auto">
            <a:xfrm>
              <a:off x="3983424" y="3983650"/>
              <a:ext cx="936867" cy="0"/>
            </a:xfrm>
            <a:prstGeom prst="line">
              <a:avLst/>
            </a:prstGeom>
            <a:noFill/>
            <a:ln w="25400" cap="rnd" cmpd="sng" algn="ctr">
              <a:solidFill>
                <a:schemeClr val="tx1"/>
              </a:solidFill>
              <a:prstDash val="dot"/>
              <a:round/>
              <a:headEnd type="none" w="med" len="med"/>
              <a:tailEnd type="none" w="med" len="med"/>
            </a:ln>
            <a:effectLst/>
          </p:spPr>
        </p:cxnSp>
        <p:cxnSp>
          <p:nvCxnSpPr>
            <p:cNvPr id="24" name="Straight Connector 23"/>
            <p:cNvCxnSpPr/>
            <p:nvPr/>
          </p:nvCxnSpPr>
          <p:spPr bwMode="auto">
            <a:xfrm>
              <a:off x="3983424" y="4190937"/>
              <a:ext cx="936867" cy="0"/>
            </a:xfrm>
            <a:prstGeom prst="line">
              <a:avLst/>
            </a:prstGeom>
            <a:noFill/>
            <a:ln w="25400" cap="rnd" cmpd="sng" algn="ctr">
              <a:solidFill>
                <a:schemeClr val="tx1"/>
              </a:solidFill>
              <a:prstDash val="dot"/>
              <a:round/>
              <a:headEnd type="none" w="med" len="med"/>
              <a:tailEnd type="none" w="med" len="med"/>
            </a:ln>
            <a:effectLst/>
          </p:spPr>
        </p:cxnSp>
      </p:grpSp>
      <p:sp>
        <p:nvSpPr>
          <p:cNvPr id="15" name="Rectangle 9"/>
          <p:cNvSpPr>
            <a:spLocks noChangeArrowheads="1"/>
          </p:cNvSpPr>
          <p:nvPr/>
        </p:nvSpPr>
        <p:spPr bwMode="auto">
          <a:xfrm>
            <a:off x="1960136" y="5805877"/>
            <a:ext cx="8336032" cy="840316"/>
          </a:xfrm>
          <a:prstGeom prst="rect">
            <a:avLst/>
          </a:prstGeom>
          <a:noFill/>
          <a:ln w="9525">
            <a:noFill/>
            <a:miter lim="800000"/>
            <a:headEnd/>
            <a:tailEnd/>
          </a:ln>
        </p:spPr>
        <p:txBody>
          <a:bodyPr lIns="121901" tIns="60952" rIns="121901" bIns="60952" anchor="ctr"/>
          <a:lstStyle/>
          <a:p>
            <a:pPr algn="ctr" defTabSz="609585"/>
            <a:r>
              <a:rPr lang="x-none" sz="2133" dirty="0">
                <a:solidFill>
                  <a:srgbClr val="E4021D"/>
                </a:solidFill>
                <a:latin typeface="Helvetica"/>
                <a:ea typeface="Arial Unicode MS" pitchFamily="34" charset="-128"/>
                <a:cs typeface="Helvetica"/>
              </a:rPr>
              <a:t>¿Qué compañía de seguros de vida conoce usted </a:t>
            </a:r>
            <a:r>
              <a:rPr lang="x-none" sz="2133">
                <a:solidFill>
                  <a:srgbClr val="E4021D"/>
                </a:solidFill>
                <a:latin typeface="Helvetica"/>
                <a:ea typeface="Arial Unicode MS" pitchFamily="34" charset="-128"/>
                <a:cs typeface="Helvetica"/>
              </a:rPr>
              <a:t>que </a:t>
            </a:r>
            <a:r>
              <a:rPr lang="x-none" sz="2133" b="1">
                <a:solidFill>
                  <a:srgbClr val="E4021D"/>
                </a:solidFill>
                <a:latin typeface="Helvetica"/>
                <a:ea typeface="Arial Unicode MS" pitchFamily="34" charset="-128"/>
                <a:cs typeface="Helvetica"/>
              </a:rPr>
              <a:t>enseñe </a:t>
            </a:r>
            <a:r>
              <a:rPr lang="x-none" sz="2133" b="1" dirty="0">
                <a:solidFill>
                  <a:srgbClr val="E4021D"/>
                </a:solidFill>
                <a:latin typeface="Helvetica"/>
                <a:ea typeface="Arial Unicode MS" pitchFamily="34" charset="-128"/>
                <a:cs typeface="Helvetica"/>
              </a:rPr>
              <a:t>a las personas</a:t>
            </a:r>
            <a:r>
              <a:rPr lang="x-none" sz="2133" dirty="0">
                <a:solidFill>
                  <a:srgbClr val="E4021D"/>
                </a:solidFill>
                <a:latin typeface="Helvetica"/>
                <a:ea typeface="Arial Unicode MS" pitchFamily="34" charset="-128"/>
                <a:cs typeface="Helvetica"/>
              </a:rPr>
              <a:t> cómo eliminar la necesidad de un seguro de vida?</a:t>
            </a:r>
          </a:p>
        </p:txBody>
      </p:sp>
      <p:sp>
        <p:nvSpPr>
          <p:cNvPr id="8" name="Title 7">
            <a:extLst>
              <a:ext uri="{FF2B5EF4-FFF2-40B4-BE49-F238E27FC236}">
                <a16:creationId xmlns:a16="http://schemas.microsoft.com/office/drawing/2014/main" id="{E0542E13-DA73-A44F-AD46-853775F790E2}"/>
              </a:ext>
            </a:extLst>
          </p:cNvPr>
          <p:cNvSpPr>
            <a:spLocks noGrp="1"/>
          </p:cNvSpPr>
          <p:nvPr>
            <p:ph type="title"/>
          </p:nvPr>
        </p:nvSpPr>
        <p:spPr>
          <a:xfrm>
            <a:off x="609600" y="410554"/>
            <a:ext cx="10972800" cy="625877"/>
          </a:xfrm>
        </p:spPr>
        <p:txBody>
          <a:bodyPr/>
          <a:lstStyle/>
          <a:p>
            <a:r>
              <a:rPr lang="en-US" dirty="0"/>
              <a:t>La </a:t>
            </a:r>
            <a:r>
              <a:rPr lang="en-US" dirty="0" err="1"/>
              <a:t>teoría</a:t>
            </a:r>
            <a:r>
              <a:rPr lang="en-US" dirty="0"/>
              <a:t> de la </a:t>
            </a:r>
            <a:r>
              <a:rPr lang="en-US" dirty="0" err="1"/>
              <a:t>responsabilidad</a:t>
            </a:r>
            <a:r>
              <a:rPr lang="en-US" dirty="0"/>
              <a:t> </a:t>
            </a:r>
            <a:r>
              <a:rPr lang="en-US" dirty="0" err="1"/>
              <a:t>decreciente</a:t>
            </a:r>
            <a:endParaRPr lang="en-US" dirty="0"/>
          </a:p>
        </p:txBody>
      </p:sp>
      <p:pic>
        <p:nvPicPr>
          <p:cNvPr id="3" name="Picture 2" descr="DecreasingResponsibility_youngfamily.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784" y="2191997"/>
            <a:ext cx="1430600" cy="1382219"/>
          </a:xfrm>
          <a:prstGeom prst="rect">
            <a:avLst/>
          </a:prstGeom>
        </p:spPr>
      </p:pic>
      <p:pic>
        <p:nvPicPr>
          <p:cNvPr id="4" name="Picture 3" descr="DecreasingResponsibility_oldercoupl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1391" y="2191997"/>
            <a:ext cx="1445563" cy="1377899"/>
          </a:xfrm>
          <a:prstGeom prst="rect">
            <a:avLst/>
          </a:prstGeom>
        </p:spPr>
      </p:pic>
      <p:grpSp>
        <p:nvGrpSpPr>
          <p:cNvPr id="9" name="Group 8">
            <a:extLst>
              <a:ext uri="{FF2B5EF4-FFF2-40B4-BE49-F238E27FC236}">
                <a16:creationId xmlns:a16="http://schemas.microsoft.com/office/drawing/2014/main" id="{DFDB4F2D-2235-AE4B-97E0-FFEFA832B7E9}"/>
              </a:ext>
            </a:extLst>
          </p:cNvPr>
          <p:cNvGrpSpPr/>
          <p:nvPr/>
        </p:nvGrpSpPr>
        <p:grpSpPr>
          <a:xfrm>
            <a:off x="2571298" y="2262742"/>
            <a:ext cx="6772180" cy="1200557"/>
            <a:chOff x="1928473" y="1697057"/>
            <a:chExt cx="5079135" cy="900418"/>
          </a:xfrm>
        </p:grpSpPr>
        <p:sp>
          <p:nvSpPr>
            <p:cNvPr id="6" name="TextBox 5"/>
            <p:cNvSpPr txBox="1"/>
            <p:nvPr/>
          </p:nvSpPr>
          <p:spPr>
            <a:xfrm>
              <a:off x="1928473" y="1697057"/>
              <a:ext cx="1482812" cy="900247"/>
            </a:xfrm>
            <a:prstGeom prst="rect">
              <a:avLst/>
            </a:prstGeom>
            <a:noFill/>
          </p:spPr>
          <p:txBody>
            <a:bodyPr wrap="square" rtlCol="0">
              <a:spAutoFit/>
            </a:bodyPr>
            <a:lstStyle/>
            <a:p>
              <a:pPr algn="ctr" defTabSz="609585"/>
              <a:r>
                <a:rPr lang="x-none" sz="2400" b="1" dirty="0">
                  <a:solidFill>
                    <a:srgbClr val="5B9BA9"/>
                  </a:solidFill>
                  <a:latin typeface="Helvetica"/>
                  <a:cs typeface="Helvetica"/>
                </a:rPr>
                <a:t>FALLECER MUY PRONTO</a:t>
              </a:r>
            </a:p>
          </p:txBody>
        </p:sp>
        <p:sp>
          <p:nvSpPr>
            <p:cNvPr id="32" name="TextBox 31"/>
            <p:cNvSpPr txBox="1"/>
            <p:nvPr/>
          </p:nvSpPr>
          <p:spPr>
            <a:xfrm>
              <a:off x="5524796" y="1697228"/>
              <a:ext cx="1482812" cy="900247"/>
            </a:xfrm>
            <a:prstGeom prst="rect">
              <a:avLst/>
            </a:prstGeom>
            <a:noFill/>
          </p:spPr>
          <p:txBody>
            <a:bodyPr wrap="square" rtlCol="0">
              <a:spAutoFit/>
            </a:bodyPr>
            <a:lstStyle/>
            <a:p>
              <a:pPr algn="ctr" defTabSz="609585"/>
              <a:r>
                <a:rPr lang="x-none" sz="2400" b="1" dirty="0">
                  <a:solidFill>
                    <a:srgbClr val="9AC0A4"/>
                  </a:solidFill>
                  <a:latin typeface="Helvetica"/>
                  <a:cs typeface="Helvetica"/>
                </a:rPr>
                <a:t>VIVIR POR MUCHO TIEMPO</a:t>
              </a:r>
            </a:p>
          </p:txBody>
        </p:sp>
      </p:grpSp>
      <p:pic>
        <p:nvPicPr>
          <p:cNvPr id="34" name="Picture 33">
            <a:extLst>
              <a:ext uri="{FF2B5EF4-FFF2-40B4-BE49-F238E27FC236}">
                <a16:creationId xmlns:a16="http://schemas.microsoft.com/office/drawing/2014/main" id="{7FC3B00E-C4B1-8646-93CF-3685CDA65F4D}"/>
              </a:ext>
            </a:extLst>
          </p:cNvPr>
          <p:cNvPicPr>
            <a:picLocks noChangeAspect="1"/>
          </p:cNvPicPr>
          <p:nvPr/>
        </p:nvPicPr>
        <p:blipFill>
          <a:blip r:embed="rId5"/>
          <a:srcRect/>
          <a:stretch/>
        </p:blipFill>
        <p:spPr>
          <a:xfrm>
            <a:off x="801168" y="1239370"/>
            <a:ext cx="10589665" cy="3219983"/>
          </a:xfrm>
          <a:prstGeom prst="rect">
            <a:avLst/>
          </a:prstGeom>
        </p:spPr>
      </p:pic>
      <p:sp>
        <p:nvSpPr>
          <p:cNvPr id="2" name="Slide Number Placeholder 3">
            <a:extLst>
              <a:ext uri="{FF2B5EF4-FFF2-40B4-BE49-F238E27FC236}">
                <a16:creationId xmlns:a16="http://schemas.microsoft.com/office/drawing/2014/main" id="{BAB1173C-C192-451D-1829-568C7875F7F3}"/>
              </a:ext>
            </a:extLst>
          </p:cNvPr>
          <p:cNvSpPr txBox="1">
            <a:spLocks/>
          </p:cNvSpPr>
          <p:nvPr/>
        </p:nvSpPr>
        <p:spPr>
          <a:xfrm>
            <a:off x="72147" y="6463160"/>
            <a:ext cx="53745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0FA17902-E6C7-4548-816F-3C750E8578FA}" type="slidenum">
              <a:rPr lang="en-US" sz="1333">
                <a:solidFill>
                  <a:prstClr val="black">
                    <a:lumMod val="50000"/>
                    <a:lumOff val="50000"/>
                  </a:prstClr>
                </a:solidFill>
                <a:latin typeface="Arial Narrow" panose="020B0606020202030204" pitchFamily="34" charset="0"/>
              </a:rPr>
              <a:pPr defTabSz="609585"/>
              <a:t>7</a:t>
            </a:fld>
            <a:endParaRPr lang="en-US" sz="1333" dirty="0">
              <a:solidFill>
                <a:prstClr val="black">
                  <a:lumMod val="50000"/>
                  <a:lumOff val="50000"/>
                </a:prstClr>
              </a:solidFill>
              <a:latin typeface="Arial Narrow" panose="020B0606020202030204" pitchFamily="34" charset="0"/>
            </a:endParaRPr>
          </a:p>
        </p:txBody>
      </p:sp>
    </p:spTree>
    <p:extLst>
      <p:ext uri="{BB962C8B-B14F-4D97-AF65-F5344CB8AC3E}">
        <p14:creationId xmlns:p14="http://schemas.microsoft.com/office/powerpoint/2010/main" val="14394047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500"/>
                                        <p:tgtEl>
                                          <p:spTgt spid="3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58844" y="1370925"/>
            <a:ext cx="10274312" cy="730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gn="ctr" defTabSz="609585">
              <a:lnSpc>
                <a:spcPct val="85000"/>
              </a:lnSpc>
              <a:spcAft>
                <a:spcPts val="1200"/>
              </a:spcAft>
              <a:buClr>
                <a:srgbClr val="003399"/>
              </a:buClr>
            </a:pPr>
            <a:r>
              <a:rPr lang="x-none" sz="2400" b="1" dirty="0">
                <a:solidFill>
                  <a:prstClr val="black"/>
                </a:solidFill>
                <a:latin typeface="Helvetica"/>
                <a:ea typeface="Calibri" charset="0"/>
                <a:cs typeface="Helvetica"/>
              </a:rPr>
              <a:t>Divida su tasa de interés por 72 para determinar aproximadamente cuántos años le llevará duplicar su dinero.</a:t>
            </a:r>
            <a:endParaRPr lang="x-none" altLang="en-US" sz="2400" b="1" dirty="0">
              <a:solidFill>
                <a:prstClr val="black"/>
              </a:solidFill>
              <a:latin typeface="Helvetica"/>
              <a:ea typeface="Calibri" charset="0"/>
              <a:cs typeface="Helvetica"/>
            </a:endParaRPr>
          </a:p>
        </p:txBody>
      </p:sp>
      <p:sp>
        <p:nvSpPr>
          <p:cNvPr id="2" name="TextBox 22"/>
          <p:cNvSpPr txBox="1">
            <a:spLocks noChangeArrowheads="1"/>
          </p:cNvSpPr>
          <p:nvPr/>
        </p:nvSpPr>
        <p:spPr bwMode="auto">
          <a:xfrm>
            <a:off x="712711" y="5914519"/>
            <a:ext cx="10998781" cy="669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defTabSz="609585" eaLnBrk="1" hangingPunct="1">
              <a:lnSpc>
                <a:spcPts val="1467"/>
              </a:lnSpc>
            </a:pPr>
            <a:r>
              <a:rPr lang="x-none" sz="1333" dirty="0">
                <a:solidFill>
                  <a:prstClr val="black">
                    <a:lumMod val="65000"/>
                    <a:lumOff val="35000"/>
                  </a:prstClr>
                </a:solidFill>
                <a:latin typeface="Arial Narrow"/>
                <a:ea typeface="Arial Unicode MS" panose="020B0604020202020204" pitchFamily="34" charset="-128"/>
                <a:cs typeface="Arial Narrow"/>
              </a:rPr>
              <a:t>Esta tabla es una demostración de cómo funciona el concepto de la regla del 72 desde un punto de vista matemático. No pretende representar una inversión. El cuadro usa tasas de retorno constantes, a diferencia de las inversiones reales que fluctúan en valor. No incluye cargos ni impuestos, que disminuirían el rendimiento. Es poco probable que una inversión aumente el 10% o más de manera constante, teniendo en cuenta las condiciones actuales del mercado.</a:t>
            </a:r>
          </a:p>
        </p:txBody>
      </p:sp>
      <p:grpSp>
        <p:nvGrpSpPr>
          <p:cNvPr id="7" name="Group 6"/>
          <p:cNvGrpSpPr/>
          <p:nvPr/>
        </p:nvGrpSpPr>
        <p:grpSpPr>
          <a:xfrm>
            <a:off x="4921176" y="2860960"/>
            <a:ext cx="1870729" cy="2796005"/>
            <a:chOff x="3924903" y="2304947"/>
            <a:chExt cx="1403047" cy="2097004"/>
          </a:xfrm>
        </p:grpSpPr>
        <p:sp>
          <p:nvSpPr>
            <p:cNvPr id="31" name="Text Box 91"/>
            <p:cNvSpPr txBox="1">
              <a:spLocks noChangeArrowheads="1"/>
            </p:cNvSpPr>
            <p:nvPr/>
          </p:nvSpPr>
          <p:spPr bwMode="auto">
            <a:xfrm>
              <a:off x="3924903" y="2304947"/>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$20,000</a:t>
              </a:r>
            </a:p>
          </p:txBody>
        </p:sp>
        <p:sp>
          <p:nvSpPr>
            <p:cNvPr id="34" name="Text Box 91"/>
            <p:cNvSpPr txBox="1">
              <a:spLocks noChangeArrowheads="1"/>
            </p:cNvSpPr>
            <p:nvPr/>
          </p:nvSpPr>
          <p:spPr bwMode="auto">
            <a:xfrm>
              <a:off x="3924903" y="2570457"/>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$40,000</a:t>
              </a:r>
            </a:p>
          </p:txBody>
        </p:sp>
        <p:sp>
          <p:nvSpPr>
            <p:cNvPr id="35" name="Text Box 91"/>
            <p:cNvSpPr txBox="1">
              <a:spLocks noChangeArrowheads="1"/>
            </p:cNvSpPr>
            <p:nvPr/>
          </p:nvSpPr>
          <p:spPr bwMode="auto">
            <a:xfrm>
              <a:off x="3924903" y="2835966"/>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$80,000</a:t>
              </a:r>
            </a:p>
          </p:txBody>
        </p:sp>
        <p:sp>
          <p:nvSpPr>
            <p:cNvPr id="36" name="Text Box 91"/>
            <p:cNvSpPr txBox="1">
              <a:spLocks noChangeArrowheads="1"/>
            </p:cNvSpPr>
            <p:nvPr/>
          </p:nvSpPr>
          <p:spPr bwMode="auto">
            <a:xfrm>
              <a:off x="3924903" y="3102666"/>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$160,000</a:t>
              </a:r>
            </a:p>
          </p:txBody>
        </p:sp>
        <p:sp>
          <p:nvSpPr>
            <p:cNvPr id="37" name="Text Box 91"/>
            <p:cNvSpPr txBox="1">
              <a:spLocks noChangeArrowheads="1"/>
            </p:cNvSpPr>
            <p:nvPr/>
          </p:nvSpPr>
          <p:spPr bwMode="auto">
            <a:xfrm>
              <a:off x="3924903" y="3370483"/>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$320,000</a:t>
              </a:r>
            </a:p>
          </p:txBody>
        </p:sp>
        <p:sp>
          <p:nvSpPr>
            <p:cNvPr id="38" name="Text Box 91"/>
            <p:cNvSpPr txBox="1">
              <a:spLocks noChangeArrowheads="1"/>
            </p:cNvSpPr>
            <p:nvPr/>
          </p:nvSpPr>
          <p:spPr bwMode="auto">
            <a:xfrm>
              <a:off x="3924903" y="3637257"/>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$640,000</a:t>
              </a:r>
            </a:p>
          </p:txBody>
        </p:sp>
        <p:sp>
          <p:nvSpPr>
            <p:cNvPr id="39" name="Text Box 91"/>
            <p:cNvSpPr txBox="1">
              <a:spLocks noChangeArrowheads="1"/>
            </p:cNvSpPr>
            <p:nvPr/>
          </p:nvSpPr>
          <p:spPr bwMode="auto">
            <a:xfrm>
              <a:off x="3924903" y="3896813"/>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$1,280,000</a:t>
              </a:r>
            </a:p>
          </p:txBody>
        </p:sp>
        <p:sp>
          <p:nvSpPr>
            <p:cNvPr id="40" name="Text Box 91"/>
            <p:cNvSpPr txBox="1">
              <a:spLocks noChangeArrowheads="1"/>
            </p:cNvSpPr>
            <p:nvPr/>
          </p:nvSpPr>
          <p:spPr bwMode="auto">
            <a:xfrm>
              <a:off x="3924903" y="4148035"/>
              <a:ext cx="1403047"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$2,560,000</a:t>
              </a:r>
            </a:p>
          </p:txBody>
        </p:sp>
      </p:grpSp>
      <p:grpSp>
        <p:nvGrpSpPr>
          <p:cNvPr id="10" name="Group 9">
            <a:extLst>
              <a:ext uri="{FF2B5EF4-FFF2-40B4-BE49-F238E27FC236}">
                <a16:creationId xmlns:a16="http://schemas.microsoft.com/office/drawing/2014/main" id="{BBDD91BC-3D25-B149-B342-DC049396CE0F}"/>
              </a:ext>
            </a:extLst>
          </p:cNvPr>
          <p:cNvGrpSpPr/>
          <p:nvPr/>
        </p:nvGrpSpPr>
        <p:grpSpPr>
          <a:xfrm>
            <a:off x="1521146" y="3951057"/>
            <a:ext cx="1647824" cy="1733187"/>
            <a:chOff x="1236804" y="3003247"/>
            <a:chExt cx="1235868" cy="1299890"/>
          </a:xfrm>
        </p:grpSpPr>
        <p:sp>
          <p:nvSpPr>
            <p:cNvPr id="18" name="Text Box 91"/>
            <p:cNvSpPr txBox="1">
              <a:spLocks noChangeArrowheads="1"/>
            </p:cNvSpPr>
            <p:nvPr/>
          </p:nvSpPr>
          <p:spPr bwMode="auto">
            <a:xfrm>
              <a:off x="1236804" y="3003247"/>
              <a:ext cx="1235868" cy="253915"/>
            </a:xfrm>
            <a:prstGeom prst="rect">
              <a:avLst/>
            </a:prstGeom>
            <a:solidFill>
              <a:schemeClr val="bg1">
                <a:lumMod val="65000"/>
              </a:schemeClr>
            </a:solidFill>
            <a:ln>
              <a:noFill/>
            </a:ln>
          </p:spPr>
          <p:txBody>
            <a:bodyPr>
              <a:sp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523962"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$20,000</a:t>
              </a:r>
            </a:p>
          </p:txBody>
        </p:sp>
        <p:sp>
          <p:nvSpPr>
            <p:cNvPr id="19" name="Text Box 91"/>
            <p:cNvSpPr txBox="1">
              <a:spLocks noChangeArrowheads="1"/>
            </p:cNvSpPr>
            <p:nvPr/>
          </p:nvSpPr>
          <p:spPr bwMode="auto">
            <a:xfrm>
              <a:off x="1236804" y="4049222"/>
              <a:ext cx="1235868" cy="253915"/>
            </a:xfrm>
            <a:prstGeom prst="rect">
              <a:avLst/>
            </a:prstGeom>
            <a:solidFill>
              <a:schemeClr val="bg1">
                <a:lumMod val="65000"/>
              </a:schemeClr>
            </a:solidFill>
            <a:ln>
              <a:noFill/>
            </a:ln>
          </p:spPr>
          <p:txBody>
            <a:bodyPr>
              <a:sp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523962"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$40,000</a:t>
              </a:r>
            </a:p>
          </p:txBody>
        </p:sp>
      </p:grpSp>
      <p:grpSp>
        <p:nvGrpSpPr>
          <p:cNvPr id="9" name="Group 8"/>
          <p:cNvGrpSpPr/>
          <p:nvPr/>
        </p:nvGrpSpPr>
        <p:grpSpPr>
          <a:xfrm>
            <a:off x="3148438" y="3279259"/>
            <a:ext cx="1775920" cy="2398388"/>
            <a:chOff x="2499264" y="2590289"/>
            <a:chExt cx="1418535" cy="1749349"/>
          </a:xfrm>
        </p:grpSpPr>
        <p:sp>
          <p:nvSpPr>
            <p:cNvPr id="21" name="Text Box 91"/>
            <p:cNvSpPr txBox="1">
              <a:spLocks noChangeArrowheads="1"/>
            </p:cNvSpPr>
            <p:nvPr/>
          </p:nvSpPr>
          <p:spPr bwMode="auto">
            <a:xfrm>
              <a:off x="2502351" y="2590289"/>
              <a:ext cx="1412427" cy="253916"/>
            </a:xfrm>
            <a:prstGeom prst="rect">
              <a:avLst/>
            </a:prstGeom>
            <a:solidFill>
              <a:srgbClr val="5FA6B5"/>
            </a:solidFill>
            <a:ln>
              <a:noFill/>
            </a:ln>
          </p:spPr>
          <p:txBody>
            <a:bodyPr wrap="square">
              <a:spAutoFit/>
            </a:bodyPr>
            <a:lstStyle>
              <a:lvl1pPr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676358"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$20,000</a:t>
              </a:r>
            </a:p>
          </p:txBody>
        </p:sp>
        <p:sp>
          <p:nvSpPr>
            <p:cNvPr id="22" name="Text Box 91"/>
            <p:cNvSpPr txBox="1">
              <a:spLocks noChangeArrowheads="1"/>
            </p:cNvSpPr>
            <p:nvPr/>
          </p:nvSpPr>
          <p:spPr bwMode="auto">
            <a:xfrm>
              <a:off x="2499264" y="3088987"/>
              <a:ext cx="1410068" cy="253916"/>
            </a:xfrm>
            <a:prstGeom prst="rect">
              <a:avLst/>
            </a:prstGeom>
            <a:solidFill>
              <a:srgbClr val="5FA6B5"/>
            </a:solidFill>
            <a:ln>
              <a:noFill/>
            </a:ln>
          </p:spPr>
          <p:txBody>
            <a:bodyPr wrap="square">
              <a:spAutoFit/>
            </a:bodyPr>
            <a:lstStyle>
              <a:lvl1pPr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676358"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$40,000</a:t>
              </a:r>
            </a:p>
          </p:txBody>
        </p:sp>
        <p:sp>
          <p:nvSpPr>
            <p:cNvPr id="23" name="Text Box 91"/>
            <p:cNvSpPr txBox="1">
              <a:spLocks noChangeArrowheads="1"/>
            </p:cNvSpPr>
            <p:nvPr/>
          </p:nvSpPr>
          <p:spPr bwMode="auto">
            <a:xfrm>
              <a:off x="2518202" y="3637257"/>
              <a:ext cx="1399597" cy="253916"/>
            </a:xfrm>
            <a:prstGeom prst="rect">
              <a:avLst/>
            </a:prstGeom>
            <a:solidFill>
              <a:srgbClr val="5FA6B5"/>
            </a:solidFill>
            <a:ln>
              <a:noFill/>
            </a:ln>
          </p:spPr>
          <p:txBody>
            <a:bodyPr wrap="square">
              <a:spAutoFit/>
            </a:bodyPr>
            <a:lstStyle>
              <a:lvl1pPr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676358"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$80,000</a:t>
              </a:r>
            </a:p>
          </p:txBody>
        </p:sp>
        <p:sp>
          <p:nvSpPr>
            <p:cNvPr id="24" name="Text Box 91"/>
            <p:cNvSpPr txBox="1">
              <a:spLocks noChangeArrowheads="1"/>
            </p:cNvSpPr>
            <p:nvPr/>
          </p:nvSpPr>
          <p:spPr bwMode="auto">
            <a:xfrm>
              <a:off x="2501392" y="4085722"/>
              <a:ext cx="1410068" cy="253916"/>
            </a:xfrm>
            <a:prstGeom prst="rect">
              <a:avLst/>
            </a:prstGeom>
            <a:solidFill>
              <a:srgbClr val="5FA6B5"/>
            </a:solidFill>
            <a:ln>
              <a:noFill/>
            </a:ln>
          </p:spPr>
          <p:txBody>
            <a:bodyPr wrap="square">
              <a:spAutoFit/>
            </a:bodyPr>
            <a:lstStyle>
              <a:lvl1pPr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676358"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$160,000</a:t>
              </a:r>
            </a:p>
          </p:txBody>
        </p:sp>
      </p:grpSp>
      <p:grpSp>
        <p:nvGrpSpPr>
          <p:cNvPr id="16" name="Group 15"/>
          <p:cNvGrpSpPr/>
          <p:nvPr/>
        </p:nvGrpSpPr>
        <p:grpSpPr>
          <a:xfrm>
            <a:off x="712711" y="2140884"/>
            <a:ext cx="6086496" cy="3544789"/>
            <a:chOff x="2288951" y="1764632"/>
            <a:chExt cx="4564872" cy="2658592"/>
          </a:xfrm>
        </p:grpSpPr>
        <p:grpSp>
          <p:nvGrpSpPr>
            <p:cNvPr id="15" name="Group 14"/>
            <p:cNvGrpSpPr/>
            <p:nvPr/>
          </p:nvGrpSpPr>
          <p:grpSpPr>
            <a:xfrm>
              <a:off x="2889034" y="2041823"/>
              <a:ext cx="3960019" cy="253916"/>
              <a:chOff x="1365107" y="2041823"/>
              <a:chExt cx="3960019" cy="253916"/>
            </a:xfrm>
          </p:grpSpPr>
          <p:sp>
            <p:nvSpPr>
              <p:cNvPr id="43" name="Text Box 91"/>
              <p:cNvSpPr txBox="1">
                <a:spLocks noChangeArrowheads="1"/>
              </p:cNvSpPr>
              <p:nvPr/>
            </p:nvSpPr>
            <p:spPr bwMode="auto">
              <a:xfrm>
                <a:off x="1365107" y="2041823"/>
                <a:ext cx="1235869" cy="253916"/>
              </a:xfrm>
              <a:prstGeom prst="rect">
                <a:avLst/>
              </a:prstGeom>
              <a:solidFill>
                <a:schemeClr val="bg1">
                  <a:lumMod val="65000"/>
                </a:schemeClr>
              </a:solidFill>
              <a:ln>
                <a:noFill/>
              </a:ln>
            </p:spPr>
            <p:txBody>
              <a:bodyPr>
                <a:sp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523962"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$10,000</a:t>
                </a:r>
              </a:p>
            </p:txBody>
          </p:sp>
          <p:sp>
            <p:nvSpPr>
              <p:cNvPr id="44" name="Text Box 91"/>
              <p:cNvSpPr txBox="1">
                <a:spLocks noChangeArrowheads="1"/>
              </p:cNvSpPr>
              <p:nvPr/>
            </p:nvSpPr>
            <p:spPr bwMode="auto">
              <a:xfrm>
                <a:off x="2604548" y="2041823"/>
                <a:ext cx="1313259" cy="253916"/>
              </a:xfrm>
              <a:prstGeom prst="rect">
                <a:avLst/>
              </a:prstGeom>
              <a:solidFill>
                <a:srgbClr val="5FA6B5"/>
              </a:solidFill>
              <a:ln>
                <a:noFill/>
              </a:ln>
            </p:spPr>
            <p:txBody>
              <a:bodyPr>
                <a:spAutoFit/>
              </a:bodyPr>
              <a:lstStyle>
                <a:lvl1pPr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2573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2573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676358"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$10,000</a:t>
                </a:r>
              </a:p>
            </p:txBody>
          </p:sp>
          <p:sp>
            <p:nvSpPr>
              <p:cNvPr id="45" name="Text Box 91"/>
              <p:cNvSpPr txBox="1">
                <a:spLocks noChangeArrowheads="1"/>
              </p:cNvSpPr>
              <p:nvPr/>
            </p:nvSpPr>
            <p:spPr bwMode="auto">
              <a:xfrm>
                <a:off x="3923760" y="2041823"/>
                <a:ext cx="1401366" cy="253916"/>
              </a:xfrm>
              <a:prstGeom prst="rect">
                <a:avLst/>
              </a:prstGeom>
              <a:solidFill>
                <a:srgbClr val="9AC0A4"/>
              </a:solidFill>
              <a:ln>
                <a:noFill/>
              </a:ln>
            </p:spPr>
            <p:txBody>
              <a:bodyPr>
                <a:spAutoFit/>
              </a:bodyPr>
              <a:lstStyle>
                <a:lvl1pPr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4859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485900" algn="r"/>
                    <a:tab pos="2460625" algn="r"/>
                    <a:tab pos="4343400" algn="r"/>
                    <a:tab pos="6400800" algn="r"/>
                  </a:tabLst>
                  <a:defRPr sz="2400">
                    <a:solidFill>
                      <a:schemeClr val="tx1"/>
                    </a:solidFill>
                    <a:latin typeface="Trebuchet MS" pitchFamily="34" charset="0"/>
                    <a:ea typeface="MS PGothic" pitchFamily="34" charset="-128"/>
                  </a:defRPr>
                </a:lvl9pPr>
              </a:lstStyle>
              <a:p>
                <a:pPr algn="r" defTabSz="609585" eaLnBrk="1" hangingPunct="1">
                  <a:spcBef>
                    <a:spcPct val="50000"/>
                  </a:spcBef>
                  <a:tabLst>
                    <a:tab pos="1981150" algn="r"/>
                    <a:tab pos="3280751" algn="r"/>
                    <a:tab pos="5791055" algn="r"/>
                    <a:tab pos="8534187" algn="r"/>
                  </a:tabLst>
                </a:pPr>
                <a:r>
                  <a:rPr lang="en-US" altLang="en-US" sz="1600" b="1" dirty="0">
                    <a:solidFill>
                      <a:prstClr val="black"/>
                    </a:solidFill>
                    <a:latin typeface="Helvetica"/>
                    <a:ea typeface="Arial Unicode MS" pitchFamily="34" charset="-128"/>
                    <a:cs typeface="Helvetica"/>
                  </a:rPr>
                  <a:t>$10,000</a:t>
                </a:r>
              </a:p>
            </p:txBody>
          </p:sp>
        </p:grpSp>
        <p:grpSp>
          <p:nvGrpSpPr>
            <p:cNvPr id="14" name="Group 13"/>
            <p:cNvGrpSpPr/>
            <p:nvPr/>
          </p:nvGrpSpPr>
          <p:grpSpPr>
            <a:xfrm>
              <a:off x="2288951" y="1764632"/>
              <a:ext cx="4564872" cy="2658592"/>
              <a:chOff x="765024" y="1764632"/>
              <a:chExt cx="4564872" cy="2658592"/>
            </a:xfrm>
          </p:grpSpPr>
          <p:sp>
            <p:nvSpPr>
              <p:cNvPr id="55" name="Rectangle 126"/>
              <p:cNvSpPr>
                <a:spLocks noChangeArrowheads="1"/>
              </p:cNvSpPr>
              <p:nvPr/>
            </p:nvSpPr>
            <p:spPr bwMode="auto">
              <a:xfrm>
                <a:off x="767421" y="1773039"/>
                <a:ext cx="4562475" cy="261862"/>
              </a:xfrm>
              <a:prstGeom prst="rect">
                <a:avLst/>
              </a:prstGeom>
              <a:solidFill>
                <a:srgbClr val="34526F"/>
              </a:solidFill>
              <a:ln w="9525">
                <a:noFill/>
                <a:miter lim="800000"/>
                <a:headEnd/>
                <a:tailEnd/>
              </a:ln>
            </p:spPr>
            <p:txBody>
              <a:bodyPr wrap="none" anchor="ctr"/>
              <a:lstStyle>
                <a:lvl1pPr eaLnBrk="0" hangingPunct="0">
                  <a:defRPr sz="2400">
                    <a:solidFill>
                      <a:schemeClr val="tx1"/>
                    </a:solidFill>
                    <a:latin typeface="Trebuchet MS" pitchFamily="34" charset="0"/>
                    <a:ea typeface="MS PGothic" pitchFamily="34" charset="-128"/>
                  </a:defRPr>
                </a:lvl1pPr>
                <a:lvl2pPr marL="742950" indent="-285750" eaLnBrk="0" hangingPunct="0">
                  <a:defRPr sz="2400">
                    <a:solidFill>
                      <a:schemeClr val="tx1"/>
                    </a:solidFill>
                    <a:latin typeface="Trebuchet MS" pitchFamily="34" charset="0"/>
                    <a:ea typeface="MS PGothic" pitchFamily="34" charset="-128"/>
                  </a:defRPr>
                </a:lvl2pPr>
                <a:lvl3pPr marL="1143000" indent="-228600" eaLnBrk="0" hangingPunct="0">
                  <a:defRPr sz="2400">
                    <a:solidFill>
                      <a:schemeClr val="tx1"/>
                    </a:solidFill>
                    <a:latin typeface="Trebuchet MS" pitchFamily="34" charset="0"/>
                    <a:ea typeface="MS PGothic" pitchFamily="34" charset="-128"/>
                  </a:defRPr>
                </a:lvl3pPr>
                <a:lvl4pPr marL="1600200" indent="-228600" eaLnBrk="0" hangingPunct="0">
                  <a:defRPr sz="2400">
                    <a:solidFill>
                      <a:schemeClr val="tx1"/>
                    </a:solidFill>
                    <a:latin typeface="Trebuchet MS" pitchFamily="34" charset="0"/>
                    <a:ea typeface="MS PGothic" pitchFamily="34" charset="-128"/>
                  </a:defRPr>
                </a:lvl4pPr>
                <a:lvl5pPr marL="2057400" indent="-228600" eaLnBrk="0" hangingPunct="0">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defTabSz="609585" eaLnBrk="1" hangingPunct="1"/>
                <a:endParaRPr lang="en-US" altLang="en-US" sz="1600">
                  <a:solidFill>
                    <a:prstClr val="black"/>
                  </a:solidFill>
                  <a:latin typeface="Helvetica"/>
                  <a:ea typeface="Arial Unicode MS" pitchFamily="34" charset="-128"/>
                  <a:cs typeface="Helvetica"/>
                </a:endParaRPr>
              </a:p>
            </p:txBody>
          </p:sp>
          <p:sp>
            <p:nvSpPr>
              <p:cNvPr id="46" name="Text Box 95"/>
              <p:cNvSpPr txBox="1">
                <a:spLocks noChangeArrowheads="1"/>
              </p:cNvSpPr>
              <p:nvPr/>
            </p:nvSpPr>
            <p:spPr bwMode="auto">
              <a:xfrm>
                <a:off x="772808" y="2056110"/>
                <a:ext cx="594679"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573088" algn="r"/>
                    <a:tab pos="2290763" algn="r"/>
                    <a:tab pos="4229100" algn="r"/>
                    <a:tab pos="5943600" algn="r"/>
                    <a:tab pos="6400800" algn="r"/>
                  </a:tabLst>
                  <a:defRPr sz="2400">
                    <a:solidFill>
                      <a:schemeClr val="tx1"/>
                    </a:solidFill>
                    <a:latin typeface="Trebuchet MS" pitchFamily="34" charset="0"/>
                    <a:ea typeface="MS PGothic" pitchFamily="34" charset="-128"/>
                  </a:defRPr>
                </a:lvl9pPr>
              </a:lstStyle>
              <a:p>
                <a:pPr algn="r" defTabSz="609585" eaLnBrk="1" hangingPunct="1">
                  <a:spcAft>
                    <a:spcPct val="45000"/>
                  </a:spcAft>
                  <a:tabLst>
                    <a:tab pos="764098" algn="r"/>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0</a:t>
                </a:r>
              </a:p>
            </p:txBody>
          </p:sp>
          <p:sp>
            <p:nvSpPr>
              <p:cNvPr id="53" name="Line 128"/>
              <p:cNvSpPr>
                <a:spLocks noChangeShapeType="1"/>
              </p:cNvSpPr>
              <p:nvPr/>
            </p:nvSpPr>
            <p:spPr bwMode="auto">
              <a:xfrm>
                <a:off x="2602159" y="2041785"/>
                <a:ext cx="0" cy="2381439"/>
              </a:xfrm>
              <a:prstGeom prst="line">
                <a:avLst/>
              </a:prstGeom>
              <a:noFill/>
              <a:ln w="9525">
                <a:solidFill>
                  <a:schemeClr val="bg1">
                    <a:lumMod val="50000"/>
                  </a:schemeClr>
                </a:solidFill>
                <a:round/>
                <a:headEnd/>
                <a:tailEnd/>
              </a:ln>
              <a:extLst>
                <a:ext uri="{909E8E84-426E-40dd-AFC4-6F175D3DCCD1}">
                  <a14:hiddenFill xmlns:a14="http://schemas.microsoft.com/office/drawing/2010/main" xmlns="">
                    <a:noFill/>
                  </a14:hiddenFill>
                </a:ext>
              </a:extLst>
            </p:spPr>
            <p:txBody>
              <a:bodyPr/>
              <a:lstStyle/>
              <a:p>
                <a:pPr defTabSz="609585"/>
                <a:endParaRPr lang="en-US" sz="1000">
                  <a:solidFill>
                    <a:prstClr val="black"/>
                  </a:solidFill>
                  <a:latin typeface="Helvetica"/>
                  <a:cs typeface="Helvetica"/>
                </a:endParaRPr>
              </a:p>
            </p:txBody>
          </p:sp>
          <p:sp>
            <p:nvSpPr>
              <p:cNvPr id="54" name="Line 127"/>
              <p:cNvSpPr>
                <a:spLocks noChangeShapeType="1"/>
              </p:cNvSpPr>
              <p:nvPr/>
            </p:nvSpPr>
            <p:spPr bwMode="auto">
              <a:xfrm>
                <a:off x="1363909" y="1769914"/>
                <a:ext cx="0" cy="2652239"/>
              </a:xfrm>
              <a:prstGeom prst="line">
                <a:avLst/>
              </a:prstGeom>
              <a:noFill/>
              <a:ln w="9525">
                <a:solidFill>
                  <a:schemeClr val="bg1">
                    <a:lumMod val="50000"/>
                  </a:schemeClr>
                </a:solidFill>
                <a:round/>
                <a:headEnd/>
                <a:tailEnd/>
              </a:ln>
              <a:extLst>
                <a:ext uri="{909E8E84-426E-40dd-AFC4-6F175D3DCCD1}">
                  <a14:hiddenFill xmlns:a14="http://schemas.microsoft.com/office/drawing/2010/main" xmlns="">
                    <a:noFill/>
                  </a14:hiddenFill>
                </a:ext>
              </a:extLst>
            </p:spPr>
            <p:txBody>
              <a:bodyPr/>
              <a:lstStyle/>
              <a:p>
                <a:pPr defTabSz="609585"/>
                <a:endParaRPr lang="en-US" sz="1000">
                  <a:solidFill>
                    <a:prstClr val="black"/>
                  </a:solidFill>
                  <a:latin typeface="Helvetica"/>
                  <a:cs typeface="Helvetica"/>
                </a:endParaRPr>
              </a:p>
            </p:txBody>
          </p:sp>
          <p:sp>
            <p:nvSpPr>
              <p:cNvPr id="52" name="Rectangle 126"/>
              <p:cNvSpPr>
                <a:spLocks noChangeArrowheads="1"/>
              </p:cNvSpPr>
              <p:nvPr/>
            </p:nvSpPr>
            <p:spPr bwMode="auto">
              <a:xfrm>
                <a:off x="765025" y="1770631"/>
                <a:ext cx="4562475" cy="265152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rebuchet MS" pitchFamily="34" charset="0"/>
                    <a:ea typeface="MS PGothic" pitchFamily="34" charset="-128"/>
                  </a:defRPr>
                </a:lvl1pPr>
                <a:lvl2pPr marL="742950" indent="-285750" eaLnBrk="0" hangingPunct="0">
                  <a:defRPr sz="2400">
                    <a:solidFill>
                      <a:schemeClr val="tx1"/>
                    </a:solidFill>
                    <a:latin typeface="Trebuchet MS" pitchFamily="34" charset="0"/>
                    <a:ea typeface="MS PGothic" pitchFamily="34" charset="-128"/>
                  </a:defRPr>
                </a:lvl2pPr>
                <a:lvl3pPr marL="1143000" indent="-228600" eaLnBrk="0" hangingPunct="0">
                  <a:defRPr sz="2400">
                    <a:solidFill>
                      <a:schemeClr val="tx1"/>
                    </a:solidFill>
                    <a:latin typeface="Trebuchet MS" pitchFamily="34" charset="0"/>
                    <a:ea typeface="MS PGothic" pitchFamily="34" charset="-128"/>
                  </a:defRPr>
                </a:lvl3pPr>
                <a:lvl4pPr marL="1600200" indent="-228600" eaLnBrk="0" hangingPunct="0">
                  <a:defRPr sz="2400">
                    <a:solidFill>
                      <a:schemeClr val="tx1"/>
                    </a:solidFill>
                    <a:latin typeface="Trebuchet MS" pitchFamily="34" charset="0"/>
                    <a:ea typeface="MS PGothic" pitchFamily="34" charset="-128"/>
                  </a:defRPr>
                </a:lvl4pPr>
                <a:lvl5pPr marL="2057400" indent="-228600" eaLnBrk="0" hangingPunct="0">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rebuchet MS" pitchFamily="34" charset="0"/>
                    <a:ea typeface="MS PGothic" pitchFamily="34" charset="-128"/>
                  </a:defRPr>
                </a:lvl9pPr>
              </a:lstStyle>
              <a:p>
                <a:pPr defTabSz="609585" eaLnBrk="1" hangingPunct="1"/>
                <a:endParaRPr lang="en-US" altLang="en-US" sz="1600">
                  <a:solidFill>
                    <a:prstClr val="black"/>
                  </a:solidFill>
                  <a:latin typeface="Helvetica"/>
                  <a:ea typeface="Arial Unicode MS" pitchFamily="34" charset="-128"/>
                  <a:cs typeface="Helvetica"/>
                </a:endParaRPr>
              </a:p>
            </p:txBody>
          </p:sp>
          <p:sp>
            <p:nvSpPr>
              <p:cNvPr id="61" name="Text Box 91"/>
              <p:cNvSpPr txBox="1">
                <a:spLocks noChangeArrowheads="1"/>
              </p:cNvSpPr>
              <p:nvPr/>
            </p:nvSpPr>
            <p:spPr bwMode="auto">
              <a:xfrm>
                <a:off x="1363912" y="1764633"/>
                <a:ext cx="1237654" cy="272132"/>
              </a:xfrm>
              <a:prstGeom prst="rect">
                <a:avLst/>
              </a:prstGeom>
              <a:noFill/>
              <a:ln>
                <a:noFill/>
              </a:ln>
            </p:spPr>
            <p:txBody>
              <a:bodyPr>
                <a:no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ctr" defTabSz="609585" eaLnBrk="1" hangingPunct="1">
                  <a:spcBef>
                    <a:spcPct val="50000"/>
                  </a:spcBef>
                  <a:tabLst>
                    <a:tab pos="1523962" algn="r"/>
                    <a:tab pos="3280751" algn="r"/>
                    <a:tab pos="5791055" algn="r"/>
                    <a:tab pos="8534187" algn="r"/>
                  </a:tabLst>
                </a:pPr>
                <a:r>
                  <a:rPr lang="en-US" altLang="en-US" sz="1600" b="1" dirty="0">
                    <a:solidFill>
                      <a:prstClr val="white"/>
                    </a:solidFill>
                    <a:latin typeface="Helvetica"/>
                    <a:ea typeface="Arial Unicode MS" pitchFamily="34" charset="-128"/>
                    <a:cs typeface="Helvetica"/>
                  </a:rPr>
                  <a:t>3%</a:t>
                </a:r>
              </a:p>
            </p:txBody>
          </p:sp>
          <p:sp>
            <p:nvSpPr>
              <p:cNvPr id="62" name="Text Box 91"/>
              <p:cNvSpPr txBox="1">
                <a:spLocks noChangeArrowheads="1"/>
              </p:cNvSpPr>
              <p:nvPr/>
            </p:nvSpPr>
            <p:spPr bwMode="auto">
              <a:xfrm>
                <a:off x="2601565" y="1764634"/>
                <a:ext cx="1319808" cy="272132"/>
              </a:xfrm>
              <a:prstGeom prst="rect">
                <a:avLst/>
              </a:prstGeom>
              <a:noFill/>
              <a:ln>
                <a:noFill/>
              </a:ln>
            </p:spPr>
            <p:txBody>
              <a:bodyPr>
                <a:no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ctr" defTabSz="609585" eaLnBrk="1" hangingPunct="1">
                  <a:spcBef>
                    <a:spcPct val="50000"/>
                  </a:spcBef>
                  <a:tabLst>
                    <a:tab pos="1523962" algn="r"/>
                    <a:tab pos="3280751" algn="r"/>
                    <a:tab pos="5791055" algn="r"/>
                    <a:tab pos="8534187" algn="r"/>
                  </a:tabLst>
                </a:pPr>
                <a:r>
                  <a:rPr lang="en-US" altLang="en-US" sz="1600" b="1" dirty="0">
                    <a:solidFill>
                      <a:prstClr val="white"/>
                    </a:solidFill>
                    <a:latin typeface="Helvetica"/>
                    <a:ea typeface="Arial Unicode MS" pitchFamily="34" charset="-128"/>
                    <a:cs typeface="Helvetica"/>
                  </a:rPr>
                  <a:t>6%</a:t>
                </a:r>
              </a:p>
            </p:txBody>
          </p:sp>
          <p:sp>
            <p:nvSpPr>
              <p:cNvPr id="63" name="Text Box 91"/>
              <p:cNvSpPr txBox="1">
                <a:spLocks noChangeArrowheads="1"/>
              </p:cNvSpPr>
              <p:nvPr/>
            </p:nvSpPr>
            <p:spPr bwMode="auto">
              <a:xfrm>
                <a:off x="4201284" y="1764635"/>
                <a:ext cx="843922" cy="272132"/>
              </a:xfrm>
              <a:prstGeom prst="rect">
                <a:avLst/>
              </a:prstGeom>
              <a:noFill/>
              <a:ln>
                <a:noFill/>
              </a:ln>
            </p:spPr>
            <p:txBody>
              <a:bodyPr>
                <a:no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ctr" defTabSz="609585" eaLnBrk="1" hangingPunct="1">
                  <a:spcBef>
                    <a:spcPct val="50000"/>
                  </a:spcBef>
                  <a:tabLst>
                    <a:tab pos="1523962" algn="r"/>
                    <a:tab pos="3280751" algn="r"/>
                    <a:tab pos="5791055" algn="r"/>
                    <a:tab pos="8534187" algn="r"/>
                  </a:tabLst>
                </a:pPr>
                <a:r>
                  <a:rPr lang="en-US" altLang="en-US" sz="1600" b="1" dirty="0">
                    <a:solidFill>
                      <a:prstClr val="white"/>
                    </a:solidFill>
                    <a:latin typeface="Helvetica"/>
                    <a:ea typeface="Arial Unicode MS" pitchFamily="34" charset="-128"/>
                    <a:cs typeface="Helvetica"/>
                  </a:rPr>
                  <a:t>12%</a:t>
                </a:r>
              </a:p>
            </p:txBody>
          </p:sp>
          <p:sp>
            <p:nvSpPr>
              <p:cNvPr id="64" name="Text Box 91"/>
              <p:cNvSpPr txBox="1">
                <a:spLocks noChangeArrowheads="1"/>
              </p:cNvSpPr>
              <p:nvPr/>
            </p:nvSpPr>
            <p:spPr bwMode="auto">
              <a:xfrm>
                <a:off x="765024" y="1764632"/>
                <a:ext cx="598887" cy="272132"/>
              </a:xfrm>
              <a:prstGeom prst="rect">
                <a:avLst/>
              </a:prstGeom>
              <a:noFill/>
              <a:ln>
                <a:noFill/>
              </a:ln>
            </p:spPr>
            <p:txBody>
              <a:bodyPr>
                <a:noAutofit/>
              </a:bodyPr>
              <a:lstStyle>
                <a:lvl1pPr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1143000" algn="r"/>
                    <a:tab pos="2460625" algn="r"/>
                    <a:tab pos="43434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1143000" algn="r"/>
                    <a:tab pos="2460625" algn="r"/>
                    <a:tab pos="4343400" algn="r"/>
                    <a:tab pos="6400800" algn="r"/>
                  </a:tabLst>
                  <a:defRPr sz="2400">
                    <a:solidFill>
                      <a:schemeClr val="tx1"/>
                    </a:solidFill>
                    <a:latin typeface="Trebuchet MS" pitchFamily="34" charset="0"/>
                    <a:ea typeface="MS PGothic" pitchFamily="34" charset="-128"/>
                  </a:defRPr>
                </a:lvl9pPr>
              </a:lstStyle>
              <a:p>
                <a:pPr algn="ctr" defTabSz="609585" eaLnBrk="1" hangingPunct="1">
                  <a:spcBef>
                    <a:spcPct val="50000"/>
                  </a:spcBef>
                  <a:tabLst>
                    <a:tab pos="1523962" algn="r"/>
                    <a:tab pos="3280751" algn="r"/>
                    <a:tab pos="5791055" algn="r"/>
                    <a:tab pos="8534187" algn="r"/>
                  </a:tabLst>
                </a:pPr>
                <a:r>
                  <a:rPr lang="x-none" sz="1600" b="1" dirty="0">
                    <a:solidFill>
                      <a:prstClr val="white"/>
                    </a:solidFill>
                    <a:latin typeface="Helvetica"/>
                    <a:ea typeface="Arial Unicode MS" pitchFamily="34" charset="-128"/>
                    <a:cs typeface="Helvetica"/>
                  </a:rPr>
                  <a:t>Años</a:t>
                </a:r>
                <a:endParaRPr lang="en-US" altLang="en-US" sz="1600" b="1" dirty="0">
                  <a:solidFill>
                    <a:prstClr val="white"/>
                  </a:solidFill>
                  <a:latin typeface="Helvetica"/>
                  <a:ea typeface="Arial Unicode MS" pitchFamily="34" charset="-128"/>
                  <a:cs typeface="Helvetica"/>
                </a:endParaRPr>
              </a:p>
            </p:txBody>
          </p:sp>
          <p:cxnSp>
            <p:nvCxnSpPr>
              <p:cNvPr id="12" name="Straight Connector 11"/>
              <p:cNvCxnSpPr/>
              <p:nvPr/>
            </p:nvCxnSpPr>
            <p:spPr bwMode="auto">
              <a:xfrm flipH="1">
                <a:off x="767407" y="2039942"/>
                <a:ext cx="4560544" cy="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47" name="Text Box 95"/>
              <p:cNvSpPr txBox="1">
                <a:spLocks noChangeArrowheads="1"/>
              </p:cNvSpPr>
              <p:nvPr/>
            </p:nvSpPr>
            <p:spPr bwMode="auto">
              <a:xfrm>
                <a:off x="772809" y="2293958"/>
                <a:ext cx="583659" cy="212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1pPr>
                <a:lvl2pPr marL="742950" indent="-285750" eaLnBrk="0" hangingPunct="0">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2pPr>
                <a:lvl3pPr marL="1143000" indent="-228600" eaLnBrk="0" hangingPunct="0">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3pPr>
                <a:lvl4pPr marL="1600200" indent="-228600" eaLnBrk="0" hangingPunct="0">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4pPr>
                <a:lvl5pPr marL="2057400" indent="-228600" eaLnBrk="0" hangingPunct="0">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tabLst>
                    <a:tab pos="457200" algn="l"/>
                    <a:tab pos="2290763" algn="r"/>
                    <a:tab pos="4229100" algn="r"/>
                    <a:tab pos="5943600" algn="r"/>
                    <a:tab pos="6400800" algn="r"/>
                  </a:tabLst>
                  <a:defRPr sz="2400">
                    <a:solidFill>
                      <a:schemeClr val="tx1"/>
                    </a:solidFill>
                    <a:latin typeface="Trebuchet MS" pitchFamily="34" charset="0"/>
                    <a:ea typeface="MS PGothic" pitchFamily="34" charset="-128"/>
                  </a:defRPr>
                </a:lvl9pPr>
              </a:lstStyle>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6</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12</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18</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24</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30</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36</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42</a:t>
                </a:r>
              </a:p>
              <a:p>
                <a:pPr algn="r" defTabSz="609585" eaLnBrk="1" hangingPunct="1">
                  <a:spcAft>
                    <a:spcPct val="45000"/>
                  </a:spcAft>
                  <a:tabLst>
                    <a:tab pos="609585" algn="l"/>
                    <a:tab pos="3054274" algn="r"/>
                    <a:tab pos="5638659" algn="r"/>
                    <a:tab pos="7924602" algn="r"/>
                    <a:tab pos="8534187" algn="r"/>
                  </a:tabLst>
                </a:pPr>
                <a:r>
                  <a:rPr lang="en-US" altLang="en-US" sz="1600" b="1" dirty="0">
                    <a:solidFill>
                      <a:prstClr val="black"/>
                    </a:solidFill>
                    <a:latin typeface="Helvetica"/>
                    <a:ea typeface="Arial Unicode MS" pitchFamily="34" charset="-128"/>
                    <a:cs typeface="Helvetica"/>
                  </a:rPr>
                  <a:t>48</a:t>
                </a:r>
              </a:p>
            </p:txBody>
          </p:sp>
          <p:sp>
            <p:nvSpPr>
              <p:cNvPr id="56" name="Line 128"/>
              <p:cNvSpPr>
                <a:spLocks noChangeShapeType="1"/>
              </p:cNvSpPr>
              <p:nvPr/>
            </p:nvSpPr>
            <p:spPr bwMode="auto">
              <a:xfrm>
                <a:off x="3919784" y="2041785"/>
                <a:ext cx="0" cy="2381439"/>
              </a:xfrm>
              <a:prstGeom prst="line">
                <a:avLst/>
              </a:prstGeom>
              <a:noFill/>
              <a:ln w="9525">
                <a:solidFill>
                  <a:schemeClr val="bg1">
                    <a:lumMod val="50000"/>
                  </a:schemeClr>
                </a:solidFill>
                <a:round/>
                <a:headEnd/>
                <a:tailEnd/>
              </a:ln>
              <a:extLst>
                <a:ext uri="{909E8E84-426E-40dd-AFC4-6F175D3DCCD1}">
                  <a14:hiddenFill xmlns:a14="http://schemas.microsoft.com/office/drawing/2010/main" xmlns="">
                    <a:noFill/>
                  </a14:hiddenFill>
                </a:ext>
              </a:extLst>
            </p:spPr>
            <p:txBody>
              <a:bodyPr/>
              <a:lstStyle/>
              <a:p>
                <a:pPr defTabSz="609585"/>
                <a:endParaRPr lang="en-US" sz="1000">
                  <a:solidFill>
                    <a:prstClr val="black"/>
                  </a:solidFill>
                  <a:latin typeface="Helvetica"/>
                  <a:cs typeface="Helvetica"/>
                </a:endParaRPr>
              </a:p>
            </p:txBody>
          </p:sp>
        </p:grpSp>
      </p:grpSp>
      <p:sp>
        <p:nvSpPr>
          <p:cNvPr id="3" name="Title 2">
            <a:extLst>
              <a:ext uri="{FF2B5EF4-FFF2-40B4-BE49-F238E27FC236}">
                <a16:creationId xmlns:a16="http://schemas.microsoft.com/office/drawing/2014/main" id="{85CD949A-806F-F049-AFC7-45A8F55B98C7}"/>
              </a:ext>
            </a:extLst>
          </p:cNvPr>
          <p:cNvSpPr>
            <a:spLocks noGrp="1"/>
          </p:cNvSpPr>
          <p:nvPr>
            <p:ph type="title"/>
          </p:nvPr>
        </p:nvSpPr>
        <p:spPr>
          <a:xfrm>
            <a:off x="609600" y="410554"/>
            <a:ext cx="10972800" cy="625877"/>
          </a:xfrm>
        </p:spPr>
        <p:txBody>
          <a:bodyPr/>
          <a:lstStyle/>
          <a:p>
            <a:r>
              <a:rPr lang="en-US" dirty="0"/>
              <a:t>La </a:t>
            </a:r>
            <a:r>
              <a:rPr lang="en-US" dirty="0" err="1"/>
              <a:t>regla</a:t>
            </a:r>
            <a:r>
              <a:rPr lang="en-US" dirty="0"/>
              <a:t> del 72</a:t>
            </a:r>
          </a:p>
        </p:txBody>
      </p:sp>
      <p:sp>
        <p:nvSpPr>
          <p:cNvPr id="8" name="TextBox 7"/>
          <p:cNvSpPr txBox="1"/>
          <p:nvPr/>
        </p:nvSpPr>
        <p:spPr>
          <a:xfrm>
            <a:off x="7214765" y="2460954"/>
            <a:ext cx="4367635" cy="2939266"/>
          </a:xfrm>
          <a:prstGeom prst="rect">
            <a:avLst/>
          </a:prstGeom>
          <a:noFill/>
        </p:spPr>
        <p:txBody>
          <a:bodyPr wrap="square">
            <a:spAutoFit/>
          </a:bodyPr>
          <a:lstStyle>
            <a:lvl1pPr marL="171450" indent="-171450"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marL="228594" indent="-228594" defTabSz="609585" eaLnBrk="1" hangingPunct="1">
              <a:lnSpc>
                <a:spcPts val="2133"/>
              </a:lnSpc>
              <a:spcAft>
                <a:spcPts val="1067"/>
              </a:spcAft>
              <a:buFont typeface="Arial" panose="020B0604020202020204" pitchFamily="34" charset="0"/>
              <a:buChar char="•"/>
            </a:pPr>
            <a:r>
              <a:rPr lang="x-none" sz="1867" dirty="0">
                <a:solidFill>
                  <a:prstClr val="black"/>
                </a:solidFill>
                <a:latin typeface="Helvetica"/>
                <a:ea typeface="Calibri" charset="0"/>
                <a:cs typeface="Helvetica"/>
              </a:rPr>
              <a:t>¿Cómo puede ganar un juego si </a:t>
            </a:r>
            <a:br>
              <a:rPr lang="en-US" sz="1867" dirty="0">
                <a:solidFill>
                  <a:prstClr val="black"/>
                </a:solidFill>
                <a:latin typeface="Helvetica"/>
                <a:ea typeface="Calibri" charset="0"/>
                <a:cs typeface="Helvetica"/>
              </a:rPr>
            </a:br>
            <a:r>
              <a:rPr lang="x-none" sz="1867" dirty="0">
                <a:solidFill>
                  <a:prstClr val="black"/>
                </a:solidFill>
                <a:latin typeface="Helvetica"/>
                <a:ea typeface="Calibri" charset="0"/>
                <a:cs typeface="Helvetica"/>
              </a:rPr>
              <a:t>no conoce sus reglas?</a:t>
            </a:r>
          </a:p>
          <a:p>
            <a:pPr marL="228594" indent="-228594" defTabSz="609585" eaLnBrk="1" hangingPunct="1">
              <a:lnSpc>
                <a:spcPts val="2133"/>
              </a:lnSpc>
              <a:spcAft>
                <a:spcPts val="1067"/>
              </a:spcAft>
              <a:buFont typeface="Arial" panose="020B0604020202020204" pitchFamily="34" charset="0"/>
              <a:buChar char="•"/>
            </a:pPr>
            <a:r>
              <a:rPr lang="x-none" sz="1867" dirty="0">
                <a:solidFill>
                  <a:prstClr val="black"/>
                </a:solidFill>
                <a:latin typeface="Helvetica"/>
                <a:ea typeface="Calibri" charset="0"/>
                <a:cs typeface="Helvetica"/>
              </a:rPr>
              <a:t>¿A quién beneficiaría conocer </a:t>
            </a:r>
            <a:br>
              <a:rPr lang="en-US" sz="1867" dirty="0">
                <a:solidFill>
                  <a:prstClr val="black"/>
                </a:solidFill>
                <a:latin typeface="Helvetica"/>
                <a:ea typeface="Calibri" charset="0"/>
                <a:cs typeface="Helvetica"/>
              </a:rPr>
            </a:br>
            <a:r>
              <a:rPr lang="x-none" sz="1867" dirty="0">
                <a:solidFill>
                  <a:prstClr val="black"/>
                </a:solidFill>
                <a:latin typeface="Helvetica"/>
                <a:ea typeface="Calibri" charset="0"/>
                <a:cs typeface="Helvetica"/>
              </a:rPr>
              <a:t>esta regla?</a:t>
            </a:r>
          </a:p>
          <a:p>
            <a:pPr marL="228594" indent="-228594" defTabSz="609585" eaLnBrk="1" hangingPunct="1">
              <a:lnSpc>
                <a:spcPts val="2133"/>
              </a:lnSpc>
              <a:spcAft>
                <a:spcPts val="1067"/>
              </a:spcAft>
              <a:buFont typeface="Arial" panose="020B0604020202020204" pitchFamily="34" charset="0"/>
              <a:buChar char="•"/>
            </a:pPr>
            <a:r>
              <a:rPr lang="x-none" sz="1867" dirty="0">
                <a:solidFill>
                  <a:prstClr val="black"/>
                </a:solidFill>
                <a:latin typeface="Helvetica"/>
                <a:ea typeface="Calibri" charset="0"/>
                <a:cs typeface="Helvetica"/>
              </a:rPr>
              <a:t>¿No deberíamos haber aprendido esta regla en la escuela?</a:t>
            </a:r>
          </a:p>
          <a:p>
            <a:pPr marL="228594" indent="-228594" defTabSz="609585" eaLnBrk="1" hangingPunct="1">
              <a:lnSpc>
                <a:spcPts val="2133"/>
              </a:lnSpc>
              <a:spcAft>
                <a:spcPts val="1067"/>
              </a:spcAft>
              <a:buFont typeface="Arial" panose="020B0604020202020204" pitchFamily="34" charset="0"/>
              <a:buChar char="•"/>
            </a:pPr>
            <a:r>
              <a:rPr lang="x-none" sz="1867" b="1" dirty="0">
                <a:solidFill>
                  <a:srgbClr val="E4021E"/>
                </a:solidFill>
                <a:latin typeface="Helvetica"/>
                <a:ea typeface="Calibri" charset="0"/>
                <a:cs typeface="Helvetica"/>
              </a:rPr>
              <a:t>Si usted no nos presenta a sus familiares y amigos, ¿cómo van ellos a saber de la “Regla del 72</a:t>
            </a:r>
            <a:r>
              <a:rPr lang="en-US" sz="1867" b="1" dirty="0">
                <a:solidFill>
                  <a:srgbClr val="E4021E"/>
                </a:solidFill>
                <a:latin typeface="Helvetica"/>
                <a:ea typeface="Calibri" charset="0"/>
                <a:cs typeface="Helvetica"/>
              </a:rPr>
              <a:t>”</a:t>
            </a:r>
            <a:r>
              <a:rPr lang="x-none" sz="1867" b="1" dirty="0">
                <a:solidFill>
                  <a:srgbClr val="E4021E"/>
                </a:solidFill>
                <a:latin typeface="Helvetica"/>
                <a:ea typeface="Calibri" charset="0"/>
                <a:cs typeface="Helvetica"/>
              </a:rPr>
              <a:t>?</a:t>
            </a:r>
            <a:endParaRPr lang="x-none" altLang="en-US" sz="1867" b="1" dirty="0">
              <a:solidFill>
                <a:srgbClr val="E4021E"/>
              </a:solidFill>
              <a:latin typeface="Helvetica"/>
              <a:ea typeface="Calibri" charset="0"/>
              <a:cs typeface="Helvetica"/>
            </a:endParaRPr>
          </a:p>
        </p:txBody>
      </p:sp>
      <p:sp>
        <p:nvSpPr>
          <p:cNvPr id="5" name="Slide Number Placeholder 3">
            <a:extLst>
              <a:ext uri="{FF2B5EF4-FFF2-40B4-BE49-F238E27FC236}">
                <a16:creationId xmlns:a16="http://schemas.microsoft.com/office/drawing/2014/main" id="{B8CB2589-F6A6-DDCF-9877-6FFE970F56CA}"/>
              </a:ext>
            </a:extLst>
          </p:cNvPr>
          <p:cNvSpPr txBox="1">
            <a:spLocks/>
          </p:cNvSpPr>
          <p:nvPr/>
        </p:nvSpPr>
        <p:spPr>
          <a:xfrm>
            <a:off x="72147" y="6463160"/>
            <a:ext cx="53745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0FA17902-E6C7-4548-816F-3C750E8578FA}" type="slidenum">
              <a:rPr lang="en-US" sz="1333">
                <a:solidFill>
                  <a:prstClr val="black">
                    <a:lumMod val="50000"/>
                    <a:lumOff val="50000"/>
                  </a:prstClr>
                </a:solidFill>
                <a:latin typeface="Arial Narrow" panose="020B0606020202030204" pitchFamily="34" charset="0"/>
              </a:rPr>
              <a:pPr defTabSz="609585"/>
              <a:t>8</a:t>
            </a:fld>
            <a:endParaRPr lang="en-US" sz="1333" dirty="0">
              <a:solidFill>
                <a:prstClr val="black">
                  <a:lumMod val="50000"/>
                  <a:lumOff val="50000"/>
                </a:prstClr>
              </a:solidFill>
              <a:latin typeface="Arial Narrow" panose="020B0606020202030204" pitchFamily="34" charset="0"/>
            </a:endParaRPr>
          </a:p>
        </p:txBody>
      </p:sp>
    </p:spTree>
    <p:extLst>
      <p:ext uri="{BB962C8B-B14F-4D97-AF65-F5344CB8AC3E}">
        <p14:creationId xmlns:p14="http://schemas.microsoft.com/office/powerpoint/2010/main" val="27020593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4869" y="503231"/>
            <a:ext cx="5547568" cy="3216971"/>
          </a:xfrm>
          <a:prstGeom prst="rect">
            <a:avLst/>
          </a:prstGeom>
        </p:spPr>
        <p:txBody>
          <a:bodyPr lIns="0" tIns="0" rIns="0" bIns="0" rtlCol="0" anchor="t">
            <a:spAutoFit/>
          </a:bodyPr>
          <a:lstStyle/>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1. </a:t>
            </a:r>
            <a:r>
              <a:rPr lang="en-US" sz="1475" b="1" dirty="0">
                <a:solidFill>
                  <a:srgbClr val="C00000"/>
                </a:solidFill>
                <a:latin typeface="Helvetica Bold"/>
                <a:ea typeface="Helvetica Bold"/>
                <a:cs typeface="Helvetica Bold"/>
                <a:sym typeface="Helvetica Bold"/>
              </a:rPr>
              <a:t>SAL Balance (para </a:t>
            </a:r>
            <a:r>
              <a:rPr lang="en-US" sz="1475" b="1" dirty="0" err="1">
                <a:solidFill>
                  <a:srgbClr val="C00000"/>
                </a:solidFill>
                <a:latin typeface="Helvetica Bold"/>
                <a:ea typeface="Helvetica Bold"/>
                <a:cs typeface="Helvetica Bold"/>
                <a:sym typeface="Helvetica Bold"/>
              </a:rPr>
              <a:t>los</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primeros</a:t>
            </a:r>
            <a:r>
              <a:rPr lang="en-US" sz="1475" b="1" dirty="0">
                <a:solidFill>
                  <a:srgbClr val="C00000"/>
                </a:solidFill>
                <a:latin typeface="Helvetica Bold"/>
                <a:ea typeface="Helvetica Bold"/>
                <a:cs typeface="Helvetica Bold"/>
                <a:sym typeface="Helvetica Bold"/>
              </a:rPr>
              <a:t> 1-3 </a:t>
            </a:r>
            <a:r>
              <a:rPr lang="en-US" sz="1475" b="1" dirty="0" err="1">
                <a:solidFill>
                  <a:srgbClr val="C00000"/>
                </a:solidFill>
                <a:latin typeface="Helvetica Bold"/>
                <a:ea typeface="Helvetica Bold"/>
                <a:cs typeface="Helvetica Bold"/>
                <a:sym typeface="Helvetica Bold"/>
              </a:rPr>
              <a:t>años</a:t>
            </a:r>
            <a:r>
              <a:rPr lang="en-US" sz="1475" b="1" dirty="0">
                <a:solidFill>
                  <a:srgbClr val="C00000"/>
                </a:solidFill>
                <a:latin typeface="Helvetica Bold"/>
                <a:ea typeface="Helvetica Bold"/>
                <a:cs typeface="Helvetica Bold"/>
                <a:sym typeface="Helvetica Bold"/>
              </a:rPr>
              <a:t>)</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2. </a:t>
            </a:r>
            <a:r>
              <a:rPr lang="en-US" sz="1475" b="1" dirty="0">
                <a:solidFill>
                  <a:srgbClr val="C00000"/>
                </a:solidFill>
                <a:latin typeface="Helvetica Bold"/>
                <a:ea typeface="Helvetica Bold"/>
                <a:cs typeface="Helvetica Bold"/>
                <a:sym typeface="Helvetica Bold"/>
              </a:rPr>
              <a:t>Solo un 1%- 4% de </a:t>
            </a:r>
            <a:r>
              <a:rPr lang="en-US" sz="1475" b="1" dirty="0" err="1">
                <a:solidFill>
                  <a:srgbClr val="C00000"/>
                </a:solidFill>
                <a:latin typeface="Helvetica Bold"/>
                <a:ea typeface="Helvetica Bold"/>
                <a:cs typeface="Helvetica Bold"/>
                <a:sym typeface="Helvetica Bold"/>
              </a:rPr>
              <a:t>interés</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ganado</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3.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Cobrarte</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un 5% - 10%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por</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pedir</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prestado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tu</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a:t>
            </a:r>
            <a:r>
              <a:rPr kumimoji="0" lang="en-US" sz="1475" b="1" i="0" u="none" strike="noStrike" kern="1200" cap="none" spc="0" normalizeH="0" baseline="0" noProof="0" dirty="0" err="1">
                <a:ln>
                  <a:noFill/>
                </a:ln>
                <a:solidFill>
                  <a:srgbClr val="C00000"/>
                </a:solidFill>
                <a:effectLst/>
                <a:uLnTx/>
                <a:uFillTx/>
                <a:latin typeface="Helvetica Bold"/>
                <a:ea typeface="Helvetica Bold"/>
                <a:cs typeface="Helvetica Bold"/>
                <a:sym typeface="Helvetica Bold"/>
              </a:rPr>
              <a:t>propio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 dinero </a:t>
            </a: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4. </a:t>
            </a:r>
            <a:r>
              <a:rPr lang="en-US" sz="1475" b="1" dirty="0">
                <a:solidFill>
                  <a:srgbClr val="C00000"/>
                </a:solidFill>
                <a:latin typeface="Helvetica Bold"/>
                <a:ea typeface="Helvetica Bold"/>
                <a:cs typeface="Helvetica Bold"/>
                <a:sym typeface="Helvetica Bold"/>
              </a:rPr>
              <a:t>La </a:t>
            </a:r>
            <a:r>
              <a:rPr lang="en-US" sz="1475" b="1" dirty="0" err="1">
                <a:solidFill>
                  <a:srgbClr val="C00000"/>
                </a:solidFill>
                <a:latin typeface="Helvetica Bold"/>
                <a:ea typeface="Helvetica Bold"/>
                <a:cs typeface="Helvetica Bold"/>
                <a:sym typeface="Helvetica Bold"/>
              </a:rPr>
              <a:t>empresa</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puede</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retener</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tu</a:t>
            </a:r>
            <a:r>
              <a:rPr lang="en-US" sz="1475" b="1" dirty="0">
                <a:solidFill>
                  <a:srgbClr val="C00000"/>
                </a:solidFill>
                <a:latin typeface="Helvetica Bold"/>
                <a:ea typeface="Helvetica Bold"/>
                <a:cs typeface="Helvetica Bold"/>
                <a:sym typeface="Helvetica Bold"/>
              </a:rPr>
              <a:t> dinero </a:t>
            </a:r>
            <a:r>
              <a:rPr lang="en-US" sz="1475" b="1" dirty="0" err="1">
                <a:solidFill>
                  <a:srgbClr val="C00000"/>
                </a:solidFill>
                <a:latin typeface="Helvetica Bold"/>
                <a:ea typeface="Helvetica Bold"/>
                <a:cs typeface="Helvetica Bold"/>
                <a:sym typeface="Helvetica Bold"/>
              </a:rPr>
              <a:t>durante</a:t>
            </a:r>
            <a:r>
              <a:rPr lang="en-US" sz="1475" b="1" dirty="0">
                <a:solidFill>
                  <a:srgbClr val="C00000"/>
                </a:solidFill>
                <a:latin typeface="Helvetica Bold"/>
                <a:ea typeface="Helvetica Bold"/>
                <a:cs typeface="Helvetica Bold"/>
                <a:sym typeface="Helvetica Bold"/>
              </a:rPr>
              <a:t> 6 meses</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5. </a:t>
            </a:r>
            <a:r>
              <a:rPr lang="en-US" sz="1475" b="1" dirty="0" err="1">
                <a:solidFill>
                  <a:srgbClr val="C00000"/>
                </a:solidFill>
                <a:latin typeface="Helvetica Bold"/>
                <a:ea typeface="Helvetica Bold"/>
                <a:cs typeface="Helvetica Bold"/>
                <a:sym typeface="Helvetica Bold"/>
              </a:rPr>
              <a:t>Quedarse</a:t>
            </a:r>
            <a:r>
              <a:rPr lang="en-US" sz="1475" b="1" dirty="0">
                <a:solidFill>
                  <a:srgbClr val="C00000"/>
                </a:solidFill>
                <a:latin typeface="Helvetica Bold"/>
                <a:ea typeface="Helvetica Bold"/>
                <a:cs typeface="Helvetica Bold"/>
                <a:sym typeface="Helvetica Bold"/>
              </a:rPr>
              <a:t> con </a:t>
            </a:r>
            <a:r>
              <a:rPr lang="en-US" sz="1475" b="1" dirty="0" err="1">
                <a:solidFill>
                  <a:srgbClr val="C00000"/>
                </a:solidFill>
                <a:latin typeface="Helvetica Bold"/>
                <a:ea typeface="Helvetica Bold"/>
                <a:cs typeface="Helvetica Bold"/>
                <a:sym typeface="Helvetica Bold"/>
              </a:rPr>
              <a:t>tu</a:t>
            </a:r>
            <a:r>
              <a:rPr lang="en-US" sz="1475" b="1" dirty="0">
                <a:solidFill>
                  <a:srgbClr val="C00000"/>
                </a:solidFill>
                <a:latin typeface="Helvetica Bold"/>
                <a:ea typeface="Helvetica Bold"/>
                <a:cs typeface="Helvetica Bold"/>
                <a:sym typeface="Helvetica Bold"/>
              </a:rPr>
              <a:t> dinero </a:t>
            </a:r>
            <a:r>
              <a:rPr lang="en-US" sz="1475" b="1" dirty="0" err="1">
                <a:solidFill>
                  <a:srgbClr val="C00000"/>
                </a:solidFill>
                <a:latin typeface="Helvetica Bold"/>
                <a:ea typeface="Helvetica Bold"/>
                <a:cs typeface="Helvetica Bold"/>
                <a:sym typeface="Helvetica Bold"/>
              </a:rPr>
              <a:t>cuando</a:t>
            </a:r>
            <a:r>
              <a:rPr lang="en-US" sz="1475" b="1" dirty="0">
                <a:solidFill>
                  <a:srgbClr val="C00000"/>
                </a:solidFill>
                <a:latin typeface="Helvetica Bold"/>
                <a:ea typeface="Helvetica Bold"/>
                <a:cs typeface="Helvetica Bold"/>
                <a:sym typeface="Helvetica Bold"/>
              </a:rPr>
              <a:t> </a:t>
            </a:r>
            <a:r>
              <a:rPr lang="en-US" sz="1475" b="1" dirty="0" err="1">
                <a:solidFill>
                  <a:srgbClr val="C00000"/>
                </a:solidFill>
                <a:latin typeface="Helvetica Bold"/>
                <a:ea typeface="Helvetica Bold"/>
                <a:cs typeface="Helvetica Bold"/>
                <a:sym typeface="Helvetica Bold"/>
              </a:rPr>
              <a:t>mueras</a:t>
            </a:r>
            <a:endPar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endParaRPr>
          </a:p>
          <a:p>
            <a:pPr marL="0" marR="0" lvl="0" indent="0" algn="l" defTabSz="609630" rtl="0" eaLnBrk="1" fontAlgn="auto" latinLnBrk="0" hangingPunct="1">
              <a:lnSpc>
                <a:spcPts val="1770"/>
              </a:lnSpc>
              <a:spcBef>
                <a:spcPts val="0"/>
              </a:spcBef>
              <a:spcAft>
                <a:spcPts val="0"/>
              </a:spcAft>
              <a:buClrTx/>
              <a:buSzTx/>
              <a:buFontTx/>
              <a:buNone/>
              <a:tabLst/>
              <a:defRPr/>
            </a:pP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a:t>
            </a:r>
            <a:r>
              <a:rPr lang="en-US" sz="1475" b="1" dirty="0">
                <a:solidFill>
                  <a:srgbClr val="C00000"/>
                </a:solidFill>
                <a:latin typeface="Helvetica Bold"/>
                <a:ea typeface="Helvetica Bold"/>
                <a:cs typeface="Helvetica Bold"/>
                <a:sym typeface="Helvetica Bold"/>
              </a:rPr>
              <a:t>no </a:t>
            </a:r>
            <a:r>
              <a:rPr lang="en-US" sz="1475" b="1" dirty="0" err="1">
                <a:solidFill>
                  <a:srgbClr val="C00000"/>
                </a:solidFill>
                <a:latin typeface="Helvetica Bold"/>
                <a:ea typeface="Helvetica Bold"/>
                <a:cs typeface="Helvetica Bold"/>
                <a:sym typeface="Helvetica Bold"/>
              </a:rPr>
              <a:t>irá</a:t>
            </a:r>
            <a:r>
              <a:rPr lang="en-US" sz="1475" b="1" dirty="0">
                <a:solidFill>
                  <a:srgbClr val="C00000"/>
                </a:solidFill>
                <a:latin typeface="Helvetica Bold"/>
                <a:ea typeface="Helvetica Bold"/>
                <a:cs typeface="Helvetica Bold"/>
                <a:sym typeface="Helvetica Bold"/>
              </a:rPr>
              <a:t> a la familia </a:t>
            </a:r>
            <a:r>
              <a:rPr lang="en-US" sz="1475" b="1" dirty="0" err="1">
                <a:solidFill>
                  <a:srgbClr val="C00000"/>
                </a:solidFill>
                <a:latin typeface="Helvetica Bold"/>
                <a:ea typeface="Helvetica Bold"/>
                <a:cs typeface="Helvetica Bold"/>
                <a:sym typeface="Helvetica Bold"/>
              </a:rPr>
              <a:t>ni</a:t>
            </a:r>
            <a:r>
              <a:rPr lang="en-US" sz="1475" b="1" dirty="0">
                <a:solidFill>
                  <a:srgbClr val="C00000"/>
                </a:solidFill>
                <a:latin typeface="Helvetica Bold"/>
                <a:ea typeface="Helvetica Bold"/>
                <a:cs typeface="Helvetica Bold"/>
                <a:sym typeface="Helvetica Bold"/>
              </a:rPr>
              <a:t> al </a:t>
            </a:r>
            <a:r>
              <a:rPr lang="en-US" sz="1475" b="1" dirty="0" err="1">
                <a:solidFill>
                  <a:srgbClr val="C00000"/>
                </a:solidFill>
                <a:latin typeface="Helvetica Bold"/>
                <a:ea typeface="Helvetica Bold"/>
                <a:cs typeface="Helvetica Bold"/>
                <a:sym typeface="Helvetica Bold"/>
              </a:rPr>
              <a:t>beneficiario</a:t>
            </a:r>
            <a:r>
              <a:rPr kumimoji="0" lang="en-US" sz="1475" b="1" i="0" u="none" strike="noStrike" kern="1200" cap="none" spc="0" normalizeH="0" baseline="0" noProof="0" dirty="0">
                <a:ln>
                  <a:noFill/>
                </a:ln>
                <a:solidFill>
                  <a:srgbClr val="C00000"/>
                </a:solidFill>
                <a:effectLst/>
                <a:uLnTx/>
                <a:uFillTx/>
                <a:latin typeface="Helvetica Bold"/>
                <a:ea typeface="Helvetica Bold"/>
                <a:cs typeface="Helvetica Bold"/>
                <a:sym typeface="Helvetica Bold"/>
              </a:rPr>
              <a:t>)</a:t>
            </a:r>
          </a:p>
        </p:txBody>
      </p:sp>
      <p:sp>
        <p:nvSpPr>
          <p:cNvPr id="4" name="TextBox 4"/>
          <p:cNvSpPr txBox="1"/>
          <p:nvPr/>
        </p:nvSpPr>
        <p:spPr>
          <a:xfrm>
            <a:off x="80875" y="4351995"/>
            <a:ext cx="5655777" cy="857799"/>
          </a:xfrm>
          <a:prstGeom prst="rect">
            <a:avLst/>
          </a:prstGeom>
        </p:spPr>
        <p:txBody>
          <a:bodyPr lIns="0" tIns="0" rIns="0" bIns="0" rtlCol="0" anchor="t">
            <a:spAutoFit/>
          </a:bodyPr>
          <a:lstStyle/>
          <a:p>
            <a:pPr marL="0" marR="0" lvl="0" indent="0" algn="l" defTabSz="60963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26" normalizeH="0" baseline="0" noProof="0" dirty="0">
                <a:ln>
                  <a:noFill/>
                </a:ln>
                <a:solidFill>
                  <a:srgbClr val="FFFFFF"/>
                </a:solidFill>
                <a:effectLst/>
                <a:uLnTx/>
                <a:uFillTx/>
                <a:latin typeface="TT Rounds Condensed"/>
                <a:ea typeface="TT Rounds Condensed"/>
                <a:cs typeface="TT Rounds Condensed"/>
                <a:sym typeface="TT Rounds Condensed"/>
              </a:rPr>
              <a:t>_</a:t>
            </a:r>
          </a:p>
          <a:p>
            <a:pPr marL="0" marR="0" lvl="0" indent="0" algn="l" defTabSz="60963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26" normalizeH="0" baseline="0" noProof="0" dirty="0">
                <a:ln>
                  <a:noFill/>
                </a:ln>
                <a:solidFill>
                  <a:srgbClr val="FF0000"/>
                </a:solidFill>
                <a:effectLst/>
                <a:uLnTx/>
                <a:uFillTx/>
                <a:latin typeface="TT Rounds Condensed"/>
                <a:ea typeface="TT Rounds Condensed"/>
                <a:cs typeface="TT Rounds Condensed"/>
                <a:sym typeface="TT Rounds Condensed"/>
              </a:rPr>
              <a:t>X</a:t>
            </a:r>
            <a:r>
              <a:rPr kumimoji="0" lang="en-US" sz="2800" b="0" i="0" u="none" strike="noStrike" kern="1200" cap="none" spc="26" normalizeH="0" baseline="0" noProof="0" dirty="0">
                <a:ln>
                  <a:noFill/>
                </a:ln>
                <a:solidFill>
                  <a:srgbClr val="FFFFFF"/>
                </a:solidFill>
                <a:effectLst/>
                <a:uLnTx/>
                <a:uFillTx/>
                <a:latin typeface="TT Rounds Condensed"/>
                <a:ea typeface="TT Rounds Condensed"/>
                <a:cs typeface="TT Rounds Condensed"/>
                <a:sym typeface="TT Rounds Condensed"/>
              </a:rPr>
              <a:t>_________</a:t>
            </a:r>
          </a:p>
        </p:txBody>
      </p:sp>
      <p:sp>
        <p:nvSpPr>
          <p:cNvPr id="5" name="TextBox 5"/>
          <p:cNvSpPr txBox="1"/>
          <p:nvPr/>
        </p:nvSpPr>
        <p:spPr>
          <a:xfrm>
            <a:off x="855635" y="4772430"/>
            <a:ext cx="2250440" cy="307777"/>
          </a:xfrm>
          <a:prstGeom prst="rect">
            <a:avLst/>
          </a:prstGeom>
        </p:spPr>
        <p:txBody>
          <a:bodyPr lIns="0" tIns="0" rIns="0" bIns="0" rtlCol="0" anchor="t">
            <a:spAutoFit/>
          </a:bodyPr>
          <a:lstStyle/>
          <a:p>
            <a:pPr marL="0" marR="0" lvl="0" indent="0" algn="l" defTabSz="609630" rtl="0" eaLnBrk="1" fontAlgn="auto" latinLnBrk="0" hangingPunct="1">
              <a:lnSpc>
                <a:spcPts val="2400"/>
              </a:lnSpc>
              <a:spcBef>
                <a:spcPts val="0"/>
              </a:spcBef>
              <a:spcAft>
                <a:spcPts val="0"/>
              </a:spcAft>
              <a:buClrTx/>
              <a:buSzTx/>
              <a:buFontTx/>
              <a:buNone/>
              <a:tabLst/>
              <a:defRPr/>
            </a:pPr>
            <a:r>
              <a:rPr lang="en-US" sz="2000" dirty="0">
                <a:solidFill>
                  <a:srgbClr val="FF0000"/>
                </a:solidFill>
                <a:latin typeface="Helvetica"/>
                <a:ea typeface="Helvetica"/>
                <a:cs typeface="Helvetica"/>
                <a:sym typeface="Helvetica"/>
              </a:rPr>
              <a:t>AQUÍ</a:t>
            </a:r>
            <a:endParaRPr kumimoji="0" lang="en-US" sz="2000" b="0" i="0" u="none" strike="noStrike" kern="1200" cap="none" spc="0" normalizeH="0" baseline="0" noProof="0" dirty="0">
              <a:ln>
                <a:noFill/>
              </a:ln>
              <a:solidFill>
                <a:srgbClr val="FF0000"/>
              </a:solidFill>
              <a:effectLst/>
              <a:uLnTx/>
              <a:uFillTx/>
              <a:latin typeface="Helvetica"/>
              <a:ea typeface="Helvetica"/>
              <a:cs typeface="Helvetica"/>
              <a:sym typeface="Helvetica"/>
            </a:endParaRPr>
          </a:p>
        </p:txBody>
      </p:sp>
      <p:sp>
        <p:nvSpPr>
          <p:cNvPr id="6" name="AutoShape 6"/>
          <p:cNvSpPr/>
          <p:nvPr/>
        </p:nvSpPr>
        <p:spPr>
          <a:xfrm rot="7304">
            <a:off x="250812" y="5048737"/>
            <a:ext cx="2988726" cy="0"/>
          </a:xfrm>
          <a:prstGeom prst="line">
            <a:avLst/>
          </a:prstGeom>
          <a:ln w="9525" cap="rnd">
            <a:solidFill>
              <a:srgbClr val="4472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26400" y="94285"/>
            <a:ext cx="6741161" cy="246671"/>
          </a:xfrm>
          <a:prstGeom prst="rect">
            <a:avLst/>
          </a:prstGeom>
        </p:spPr>
        <p:txBody>
          <a:bodyPr wrap="square" lIns="0" tIns="0" rIns="0" bIns="0" rtlCol="0" anchor="t">
            <a:spAutoFit/>
          </a:bodyPr>
          <a:lstStyle/>
          <a:p>
            <a:pPr lvl="0" defTabSz="609630">
              <a:lnSpc>
                <a:spcPts val="2160"/>
              </a:lnSpc>
              <a:defRPr/>
            </a:pPr>
            <a:r>
              <a:rPr lang="en-US" sz="1200" b="1" u="sng" spc="800" dirty="0">
                <a:solidFill>
                  <a:srgbClr val="002060"/>
                </a:solidFill>
                <a:latin typeface="Helvetica Bold"/>
                <a:ea typeface="Helvetica Bold"/>
                <a:cs typeface="Helvetica Bold"/>
                <a:sym typeface="Helvetica Bold"/>
              </a:rPr>
              <a:t>DIVERTIDO CONCEPTO BANCARIO</a:t>
            </a:r>
            <a:endParaRPr kumimoji="0" lang="en-US" sz="1200" b="1" i="0" u="sng" strike="noStrike" kern="1200" cap="none" spc="800" normalizeH="0" baseline="0" noProof="0" dirty="0">
              <a:ln>
                <a:noFill/>
              </a:ln>
              <a:solidFill>
                <a:srgbClr val="002060"/>
              </a:solidFill>
              <a:effectLst/>
              <a:uLnTx/>
              <a:uFillTx/>
              <a:latin typeface="Helvetica Bold"/>
              <a:ea typeface="Helvetica Bold"/>
              <a:cs typeface="Helvetica Bold"/>
              <a:sym typeface="Helvetica Bold"/>
            </a:endParaRPr>
          </a:p>
        </p:txBody>
      </p:sp>
      <p:sp>
        <p:nvSpPr>
          <p:cNvPr id="8" name="AutoShape 8"/>
          <p:cNvSpPr/>
          <p:nvPr/>
        </p:nvSpPr>
        <p:spPr>
          <a:xfrm rot="5396786">
            <a:off x="2360213" y="3413589"/>
            <a:ext cx="6792433" cy="0"/>
          </a:xfrm>
          <a:prstGeom prst="line">
            <a:avLst/>
          </a:prstGeom>
          <a:ln w="9525" cap="rnd">
            <a:solidFill>
              <a:srgbClr val="C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5816205" y="1435848"/>
            <a:ext cx="1307707" cy="346249"/>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lang="en-US" sz="1200" b="1" spc="-27" dirty="0" err="1">
                <a:solidFill>
                  <a:srgbClr val="000000"/>
                </a:solidFill>
                <a:latin typeface="Helvetica Bold"/>
                <a:ea typeface="Helvetica"/>
                <a:cs typeface="Helvetica"/>
                <a:sym typeface="Helvetica Bold"/>
              </a:rPr>
              <a:t>Cantidad</a:t>
            </a:r>
            <a:r>
              <a:rPr lang="en-US" sz="1200" b="1" spc="-27" dirty="0">
                <a:solidFill>
                  <a:srgbClr val="000000"/>
                </a:solidFill>
                <a:latin typeface="Helvetica Bold"/>
                <a:ea typeface="Helvetica"/>
                <a:cs typeface="Helvetica"/>
                <a:sym typeface="Helvetica Bold"/>
              </a:rPr>
              <a:t> Nominal</a:t>
            </a:r>
            <a:r>
              <a:rPr kumimoji="0" lang="en-US" sz="1200" b="0" i="0" u="none" strike="noStrike" kern="1200" cap="none" spc="-27" normalizeH="0" baseline="0" noProof="0" dirty="0">
                <a:ln>
                  <a:noFill/>
                </a:ln>
                <a:solidFill>
                  <a:srgbClr val="000000"/>
                </a:solidFill>
                <a:effectLst/>
                <a:uLnTx/>
                <a:uFillTx/>
                <a:latin typeface="Helvetica"/>
                <a:ea typeface="Helvetica"/>
                <a:cs typeface="Helvetica"/>
                <a:sym typeface="Helvetica"/>
              </a:rPr>
              <a:t>      </a:t>
            </a:r>
          </a:p>
        </p:txBody>
      </p:sp>
      <p:grpSp>
        <p:nvGrpSpPr>
          <p:cNvPr id="12" name="Group 12"/>
          <p:cNvGrpSpPr/>
          <p:nvPr/>
        </p:nvGrpSpPr>
        <p:grpSpPr>
          <a:xfrm>
            <a:off x="6101592" y="1813271"/>
            <a:ext cx="470937" cy="1989149"/>
            <a:chOff x="0" y="0"/>
            <a:chExt cx="941874" cy="3978298"/>
          </a:xfrm>
        </p:grpSpPr>
        <p:sp>
          <p:nvSpPr>
            <p:cNvPr id="13" name="Freeform 13"/>
            <p:cNvSpPr/>
            <p:nvPr/>
          </p:nvSpPr>
          <p:spPr>
            <a:xfrm>
              <a:off x="12700" y="129667"/>
              <a:ext cx="916432" cy="3835908"/>
            </a:xfrm>
            <a:custGeom>
              <a:avLst/>
              <a:gdLst/>
              <a:ahLst/>
              <a:cxnLst/>
              <a:rect l="l" t="t" r="r" b="b"/>
              <a:pathLst>
                <a:path w="916432" h="3835908">
                  <a:moveTo>
                    <a:pt x="0" y="0"/>
                  </a:moveTo>
                  <a:cubicBezTo>
                    <a:pt x="0" y="64643"/>
                    <a:pt x="205105" y="116967"/>
                    <a:pt x="458216" y="116967"/>
                  </a:cubicBezTo>
                  <a:cubicBezTo>
                    <a:pt x="711327" y="116967"/>
                    <a:pt x="916432" y="64643"/>
                    <a:pt x="916432" y="0"/>
                  </a:cubicBezTo>
                  <a:lnTo>
                    <a:pt x="916432" y="3718941"/>
                  </a:lnTo>
                  <a:cubicBezTo>
                    <a:pt x="916432" y="3783584"/>
                    <a:pt x="711327" y="3835908"/>
                    <a:pt x="458216" y="3835908"/>
                  </a:cubicBezTo>
                  <a:cubicBezTo>
                    <a:pt x="205105" y="3835908"/>
                    <a:pt x="0" y="3783584"/>
                    <a:pt x="0" y="3718941"/>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700" y="12700"/>
              <a:ext cx="916432" cy="3952875"/>
            </a:xfrm>
            <a:custGeom>
              <a:avLst/>
              <a:gdLst/>
              <a:ahLst/>
              <a:cxnLst/>
              <a:rect l="l" t="t" r="r" b="b"/>
              <a:pathLst>
                <a:path w="916432" h="395287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835908"/>
                  </a:lnTo>
                  <a:cubicBezTo>
                    <a:pt x="916432" y="3900551"/>
                    <a:pt x="711327" y="3952875"/>
                    <a:pt x="458216" y="3952875"/>
                  </a:cubicBezTo>
                  <a:cubicBezTo>
                    <a:pt x="205105" y="3952875"/>
                    <a:pt x="0" y="3900551"/>
                    <a:pt x="0" y="3835908"/>
                  </a:cubicBezTo>
                  <a:lnTo>
                    <a:pt x="0" y="116967"/>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0" y="116967"/>
              <a:ext cx="941832" cy="3861308"/>
            </a:xfrm>
            <a:custGeom>
              <a:avLst/>
              <a:gdLst/>
              <a:ahLst/>
              <a:cxnLst/>
              <a:rect l="l" t="t" r="r" b="b"/>
              <a:pathLst>
                <a:path w="941832" h="386130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731641"/>
                  </a:lnTo>
                  <a:lnTo>
                    <a:pt x="929132" y="3731641"/>
                  </a:lnTo>
                  <a:lnTo>
                    <a:pt x="941832" y="3731641"/>
                  </a:lnTo>
                  <a:cubicBezTo>
                    <a:pt x="941832" y="3812159"/>
                    <a:pt x="715391" y="3861308"/>
                    <a:pt x="470916" y="3861308"/>
                  </a:cubicBezTo>
                  <a:lnTo>
                    <a:pt x="470916" y="3848608"/>
                  </a:lnTo>
                  <a:lnTo>
                    <a:pt x="470916" y="3861308"/>
                  </a:lnTo>
                  <a:cubicBezTo>
                    <a:pt x="226441" y="3861308"/>
                    <a:pt x="0" y="3812159"/>
                    <a:pt x="0" y="3731641"/>
                  </a:cubicBezTo>
                  <a:lnTo>
                    <a:pt x="0" y="12700"/>
                  </a:lnTo>
                  <a:lnTo>
                    <a:pt x="12700" y="12700"/>
                  </a:lnTo>
                  <a:lnTo>
                    <a:pt x="0" y="12700"/>
                  </a:lnTo>
                  <a:moveTo>
                    <a:pt x="25400" y="12700"/>
                  </a:moveTo>
                  <a:lnTo>
                    <a:pt x="25400" y="3731641"/>
                  </a:lnTo>
                  <a:lnTo>
                    <a:pt x="12700" y="3731641"/>
                  </a:lnTo>
                  <a:lnTo>
                    <a:pt x="25400" y="3731641"/>
                  </a:lnTo>
                  <a:cubicBezTo>
                    <a:pt x="25400" y="3780409"/>
                    <a:pt x="209296" y="3835908"/>
                    <a:pt x="470916" y="3835908"/>
                  </a:cubicBezTo>
                  <a:cubicBezTo>
                    <a:pt x="732536" y="3835908"/>
                    <a:pt x="916432" y="3780409"/>
                    <a:pt x="916432" y="373164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0"/>
              <a:ext cx="941832" cy="3978275"/>
            </a:xfrm>
            <a:custGeom>
              <a:avLst/>
              <a:gdLst/>
              <a:ahLst/>
              <a:cxnLst/>
              <a:rect l="l" t="t" r="r" b="b"/>
              <a:pathLst>
                <a:path w="941832" h="397827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848608"/>
                  </a:lnTo>
                  <a:lnTo>
                    <a:pt x="929132" y="3848608"/>
                  </a:lnTo>
                  <a:lnTo>
                    <a:pt x="941832" y="3848608"/>
                  </a:lnTo>
                  <a:cubicBezTo>
                    <a:pt x="941832" y="3929126"/>
                    <a:pt x="715391" y="3978275"/>
                    <a:pt x="470916" y="3978275"/>
                  </a:cubicBezTo>
                  <a:lnTo>
                    <a:pt x="470916" y="3965575"/>
                  </a:lnTo>
                  <a:lnTo>
                    <a:pt x="470916" y="3978275"/>
                  </a:lnTo>
                  <a:cubicBezTo>
                    <a:pt x="226441" y="3978275"/>
                    <a:pt x="0" y="3929126"/>
                    <a:pt x="0" y="3848608"/>
                  </a:cubicBezTo>
                  <a:lnTo>
                    <a:pt x="0" y="129667"/>
                  </a:lnTo>
                  <a:lnTo>
                    <a:pt x="25400" y="129667"/>
                  </a:lnTo>
                  <a:lnTo>
                    <a:pt x="25400" y="3848608"/>
                  </a:lnTo>
                  <a:lnTo>
                    <a:pt x="12700" y="3848608"/>
                  </a:lnTo>
                  <a:lnTo>
                    <a:pt x="25400" y="3848608"/>
                  </a:lnTo>
                  <a:cubicBezTo>
                    <a:pt x="25400" y="3897376"/>
                    <a:pt x="209296" y="3952875"/>
                    <a:pt x="470916" y="3952875"/>
                  </a:cubicBezTo>
                  <a:cubicBezTo>
                    <a:pt x="732536" y="3952875"/>
                    <a:pt x="916432" y="3897376"/>
                    <a:pt x="916432" y="384860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7924118" y="1879856"/>
            <a:ext cx="470938" cy="1938972"/>
            <a:chOff x="0" y="0"/>
            <a:chExt cx="941876" cy="3877944"/>
          </a:xfrm>
        </p:grpSpPr>
        <p:sp>
          <p:nvSpPr>
            <p:cNvPr id="20" name="Freeform 20"/>
            <p:cNvSpPr/>
            <p:nvPr/>
          </p:nvSpPr>
          <p:spPr>
            <a:xfrm>
              <a:off x="12700" y="129667"/>
              <a:ext cx="916432" cy="3735578"/>
            </a:xfrm>
            <a:custGeom>
              <a:avLst/>
              <a:gdLst/>
              <a:ahLst/>
              <a:cxnLst/>
              <a:rect l="l" t="t" r="r" b="b"/>
              <a:pathLst>
                <a:path w="916432" h="3735578">
                  <a:moveTo>
                    <a:pt x="0" y="0"/>
                  </a:moveTo>
                  <a:cubicBezTo>
                    <a:pt x="0" y="64643"/>
                    <a:pt x="205105" y="116967"/>
                    <a:pt x="458216" y="116967"/>
                  </a:cubicBezTo>
                  <a:cubicBezTo>
                    <a:pt x="711327" y="116967"/>
                    <a:pt x="916432" y="64643"/>
                    <a:pt x="916432" y="0"/>
                  </a:cubicBezTo>
                  <a:lnTo>
                    <a:pt x="916432" y="3618611"/>
                  </a:lnTo>
                  <a:cubicBezTo>
                    <a:pt x="916432" y="3683254"/>
                    <a:pt x="711327" y="3735578"/>
                    <a:pt x="458216" y="3735578"/>
                  </a:cubicBezTo>
                  <a:cubicBezTo>
                    <a:pt x="205105" y="3735578"/>
                    <a:pt x="0" y="3683254"/>
                    <a:pt x="0" y="3618611"/>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2700" y="12700"/>
              <a:ext cx="916432" cy="233934"/>
            </a:xfrm>
            <a:custGeom>
              <a:avLst/>
              <a:gdLst/>
              <a:ahLst/>
              <a:cxnLst/>
              <a:rect l="l" t="t" r="r" b="b"/>
              <a:pathLst>
                <a:path w="916432" h="233934">
                  <a:moveTo>
                    <a:pt x="0" y="116967"/>
                  </a:moveTo>
                  <a:cubicBezTo>
                    <a:pt x="0" y="52324"/>
                    <a:pt x="205105" y="0"/>
                    <a:pt x="458216" y="0"/>
                  </a:cubicBezTo>
                  <a:cubicBezTo>
                    <a:pt x="711327" y="0"/>
                    <a:pt x="916432" y="52324"/>
                    <a:pt x="916432" y="116967"/>
                  </a:cubicBezTo>
                  <a:cubicBezTo>
                    <a:pt x="916432" y="181610"/>
                    <a:pt x="711327" y="233934"/>
                    <a:pt x="458216" y="233934"/>
                  </a:cubicBezTo>
                  <a:cubicBezTo>
                    <a:pt x="205105" y="233934"/>
                    <a:pt x="0" y="181610"/>
                    <a:pt x="0" y="116967"/>
                  </a:cubicBezTo>
                  <a:close/>
                </a:path>
              </a:pathLst>
            </a:custGeom>
            <a:solidFill>
              <a:srgbClr val="FF666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700" y="12700"/>
              <a:ext cx="916432" cy="3852545"/>
            </a:xfrm>
            <a:custGeom>
              <a:avLst/>
              <a:gdLst/>
              <a:ahLst/>
              <a:cxnLst/>
              <a:rect l="l" t="t" r="r" b="b"/>
              <a:pathLst>
                <a:path w="916432" h="3852545">
                  <a:moveTo>
                    <a:pt x="916432" y="116967"/>
                  </a:moveTo>
                  <a:cubicBezTo>
                    <a:pt x="916432" y="181610"/>
                    <a:pt x="711327" y="233934"/>
                    <a:pt x="458216" y="233934"/>
                  </a:cubicBezTo>
                  <a:cubicBezTo>
                    <a:pt x="205105" y="233934"/>
                    <a:pt x="0" y="181610"/>
                    <a:pt x="0" y="116967"/>
                  </a:cubicBezTo>
                  <a:cubicBezTo>
                    <a:pt x="0" y="52324"/>
                    <a:pt x="205105" y="0"/>
                    <a:pt x="458216" y="0"/>
                  </a:cubicBezTo>
                  <a:cubicBezTo>
                    <a:pt x="711327" y="0"/>
                    <a:pt x="916432" y="52324"/>
                    <a:pt x="916432" y="116967"/>
                  </a:cubicBezTo>
                  <a:lnTo>
                    <a:pt x="916432" y="3735578"/>
                  </a:lnTo>
                  <a:cubicBezTo>
                    <a:pt x="916432" y="3800221"/>
                    <a:pt x="711327" y="3852545"/>
                    <a:pt x="458216" y="3852545"/>
                  </a:cubicBezTo>
                  <a:cubicBezTo>
                    <a:pt x="205105" y="3852545"/>
                    <a:pt x="0" y="3800221"/>
                    <a:pt x="0" y="3735578"/>
                  </a:cubicBezTo>
                  <a:lnTo>
                    <a:pt x="0" y="116967"/>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0" y="116967"/>
              <a:ext cx="941832" cy="3760978"/>
            </a:xfrm>
            <a:custGeom>
              <a:avLst/>
              <a:gdLst/>
              <a:ahLst/>
              <a:cxnLst/>
              <a:rect l="l" t="t" r="r" b="b"/>
              <a:pathLst>
                <a:path w="941832" h="3760978">
                  <a:moveTo>
                    <a:pt x="0" y="12700"/>
                  </a:moveTo>
                  <a:cubicBezTo>
                    <a:pt x="0" y="5715"/>
                    <a:pt x="5715" y="0"/>
                    <a:pt x="12700" y="0"/>
                  </a:cubicBezTo>
                  <a:cubicBezTo>
                    <a:pt x="19685" y="0"/>
                    <a:pt x="25400" y="5715"/>
                    <a:pt x="25400" y="12700"/>
                  </a:cubicBezTo>
                  <a:cubicBezTo>
                    <a:pt x="25400" y="61468"/>
                    <a:pt x="209296" y="116967"/>
                    <a:pt x="470916" y="116967"/>
                  </a:cubicBezTo>
                  <a:lnTo>
                    <a:pt x="470916" y="129667"/>
                  </a:lnTo>
                  <a:lnTo>
                    <a:pt x="470916" y="116967"/>
                  </a:lnTo>
                  <a:cubicBezTo>
                    <a:pt x="732536" y="116967"/>
                    <a:pt x="916432" y="61468"/>
                    <a:pt x="916432" y="12700"/>
                  </a:cubicBezTo>
                  <a:lnTo>
                    <a:pt x="929132" y="12700"/>
                  </a:lnTo>
                  <a:lnTo>
                    <a:pt x="941832" y="12700"/>
                  </a:lnTo>
                  <a:lnTo>
                    <a:pt x="941832" y="3631311"/>
                  </a:lnTo>
                  <a:lnTo>
                    <a:pt x="929132" y="3631311"/>
                  </a:lnTo>
                  <a:lnTo>
                    <a:pt x="941832" y="3631311"/>
                  </a:lnTo>
                  <a:cubicBezTo>
                    <a:pt x="941832" y="3711829"/>
                    <a:pt x="715391" y="3760978"/>
                    <a:pt x="470916" y="3760978"/>
                  </a:cubicBezTo>
                  <a:lnTo>
                    <a:pt x="470916" y="3748278"/>
                  </a:lnTo>
                  <a:lnTo>
                    <a:pt x="470916" y="3760978"/>
                  </a:lnTo>
                  <a:cubicBezTo>
                    <a:pt x="226441" y="3760978"/>
                    <a:pt x="0" y="3711829"/>
                    <a:pt x="0" y="3631311"/>
                  </a:cubicBezTo>
                  <a:lnTo>
                    <a:pt x="0" y="12700"/>
                  </a:lnTo>
                  <a:lnTo>
                    <a:pt x="12700" y="12700"/>
                  </a:lnTo>
                  <a:lnTo>
                    <a:pt x="0" y="12700"/>
                  </a:lnTo>
                  <a:moveTo>
                    <a:pt x="25400" y="12700"/>
                  </a:moveTo>
                  <a:lnTo>
                    <a:pt x="25400" y="3631311"/>
                  </a:lnTo>
                  <a:lnTo>
                    <a:pt x="12700" y="3631311"/>
                  </a:lnTo>
                  <a:lnTo>
                    <a:pt x="25400" y="3631311"/>
                  </a:lnTo>
                  <a:cubicBezTo>
                    <a:pt x="25400" y="3680079"/>
                    <a:pt x="209296" y="3735578"/>
                    <a:pt x="470916" y="3735578"/>
                  </a:cubicBezTo>
                  <a:cubicBezTo>
                    <a:pt x="732536" y="3735578"/>
                    <a:pt x="916432" y="3680079"/>
                    <a:pt x="916432" y="3631311"/>
                  </a:cubicBezTo>
                  <a:lnTo>
                    <a:pt x="916432" y="12700"/>
                  </a:lnTo>
                  <a:cubicBezTo>
                    <a:pt x="916432" y="5715"/>
                    <a:pt x="922147" y="0"/>
                    <a:pt x="929132" y="0"/>
                  </a:cubicBezTo>
                  <a:cubicBezTo>
                    <a:pt x="936117" y="0"/>
                    <a:pt x="941832" y="5715"/>
                    <a:pt x="941832" y="12700"/>
                  </a:cubicBezTo>
                  <a:cubicBezTo>
                    <a:pt x="941832" y="93218"/>
                    <a:pt x="715391" y="142367"/>
                    <a:pt x="470916" y="142367"/>
                  </a:cubicBezTo>
                  <a:cubicBezTo>
                    <a:pt x="226441" y="142367"/>
                    <a:pt x="0" y="93218"/>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0" y="0"/>
              <a:ext cx="941832" cy="259334"/>
            </a:xfrm>
            <a:custGeom>
              <a:avLst/>
              <a:gdLst/>
              <a:ahLst/>
              <a:cxnLst/>
              <a:rect l="l" t="t" r="r" b="b"/>
              <a:pathLst>
                <a:path w="941832" h="259334">
                  <a:moveTo>
                    <a:pt x="0" y="129667"/>
                  </a:moveTo>
                  <a:lnTo>
                    <a:pt x="12700" y="129667"/>
                  </a:lnTo>
                  <a:lnTo>
                    <a:pt x="0" y="129667"/>
                  </a:lnTo>
                  <a:cubicBezTo>
                    <a:pt x="0" y="49149"/>
                    <a:pt x="226441" y="0"/>
                    <a:pt x="470916" y="0"/>
                  </a:cubicBezTo>
                  <a:cubicBezTo>
                    <a:pt x="715391" y="0"/>
                    <a:pt x="941832" y="49149"/>
                    <a:pt x="941832" y="129667"/>
                  </a:cubicBezTo>
                  <a:lnTo>
                    <a:pt x="929132" y="129667"/>
                  </a:lnTo>
                  <a:lnTo>
                    <a:pt x="941832" y="129667"/>
                  </a:lnTo>
                  <a:cubicBezTo>
                    <a:pt x="941832" y="210185"/>
                    <a:pt x="715391" y="259334"/>
                    <a:pt x="470916" y="259334"/>
                  </a:cubicBezTo>
                  <a:lnTo>
                    <a:pt x="470916" y="246634"/>
                  </a:lnTo>
                  <a:lnTo>
                    <a:pt x="470916" y="259334"/>
                  </a:lnTo>
                  <a:cubicBezTo>
                    <a:pt x="226441" y="259334"/>
                    <a:pt x="0" y="210185"/>
                    <a:pt x="0" y="129667"/>
                  </a:cubicBezTo>
                  <a:lnTo>
                    <a:pt x="12700" y="129667"/>
                  </a:lnTo>
                  <a:lnTo>
                    <a:pt x="25400" y="129667"/>
                  </a:lnTo>
                  <a:lnTo>
                    <a:pt x="12700" y="129667"/>
                  </a:lnTo>
                  <a:lnTo>
                    <a:pt x="0" y="129667"/>
                  </a:lnTo>
                  <a:moveTo>
                    <a:pt x="25400" y="129667"/>
                  </a:moveTo>
                  <a:cubicBezTo>
                    <a:pt x="25400" y="136652"/>
                    <a:pt x="19685" y="142367"/>
                    <a:pt x="12700" y="142367"/>
                  </a:cubicBezTo>
                  <a:cubicBezTo>
                    <a:pt x="5715" y="142367"/>
                    <a:pt x="0" y="136652"/>
                    <a:pt x="0" y="129667"/>
                  </a:cubicBezTo>
                  <a:cubicBezTo>
                    <a:pt x="0" y="122682"/>
                    <a:pt x="5715" y="116967"/>
                    <a:pt x="12700" y="116967"/>
                  </a:cubicBezTo>
                  <a:cubicBezTo>
                    <a:pt x="19685" y="116967"/>
                    <a:pt x="25400" y="122682"/>
                    <a:pt x="25400" y="129667"/>
                  </a:cubicBezTo>
                  <a:cubicBezTo>
                    <a:pt x="25400" y="178435"/>
                    <a:pt x="209296" y="233934"/>
                    <a:pt x="470916" y="233934"/>
                  </a:cubicBezTo>
                  <a:cubicBezTo>
                    <a:pt x="732536" y="233934"/>
                    <a:pt x="916432" y="178435"/>
                    <a:pt x="916432" y="129667"/>
                  </a:cubicBezTo>
                  <a:cubicBezTo>
                    <a:pt x="916432" y="80899"/>
                    <a:pt x="732536" y="25400"/>
                    <a:pt x="470916" y="25400"/>
                  </a:cubicBezTo>
                  <a:lnTo>
                    <a:pt x="470916" y="12700"/>
                  </a:lnTo>
                  <a:lnTo>
                    <a:pt x="470916" y="25400"/>
                  </a:lnTo>
                  <a:cubicBezTo>
                    <a:pt x="209296" y="25400"/>
                    <a:pt x="25400" y="80899"/>
                    <a:pt x="25400"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0" y="0"/>
              <a:ext cx="941832" cy="3877945"/>
            </a:xfrm>
            <a:custGeom>
              <a:avLst/>
              <a:gdLst/>
              <a:ahLst/>
              <a:cxnLst/>
              <a:rect l="l" t="t" r="r" b="b"/>
              <a:pathLst>
                <a:path w="941832" h="3877945">
                  <a:moveTo>
                    <a:pt x="941832" y="129667"/>
                  </a:moveTo>
                  <a:cubicBezTo>
                    <a:pt x="941832" y="210185"/>
                    <a:pt x="715391" y="259334"/>
                    <a:pt x="470916" y="259334"/>
                  </a:cubicBezTo>
                  <a:lnTo>
                    <a:pt x="470916" y="246634"/>
                  </a:lnTo>
                  <a:lnTo>
                    <a:pt x="470916" y="259334"/>
                  </a:lnTo>
                  <a:cubicBezTo>
                    <a:pt x="226441" y="259334"/>
                    <a:pt x="0" y="210185"/>
                    <a:pt x="0" y="129667"/>
                  </a:cubicBezTo>
                  <a:lnTo>
                    <a:pt x="12700" y="129667"/>
                  </a:lnTo>
                  <a:lnTo>
                    <a:pt x="0" y="129667"/>
                  </a:lnTo>
                  <a:cubicBezTo>
                    <a:pt x="0" y="49149"/>
                    <a:pt x="226441" y="0"/>
                    <a:pt x="470916" y="0"/>
                  </a:cubicBezTo>
                  <a:cubicBezTo>
                    <a:pt x="715391" y="0"/>
                    <a:pt x="941832" y="49149"/>
                    <a:pt x="941832" y="129667"/>
                  </a:cubicBezTo>
                  <a:lnTo>
                    <a:pt x="929132" y="129667"/>
                  </a:lnTo>
                  <a:lnTo>
                    <a:pt x="941832" y="129667"/>
                  </a:lnTo>
                  <a:lnTo>
                    <a:pt x="941832" y="3748278"/>
                  </a:lnTo>
                  <a:lnTo>
                    <a:pt x="929132" y="3748278"/>
                  </a:lnTo>
                  <a:lnTo>
                    <a:pt x="941832" y="3748278"/>
                  </a:lnTo>
                  <a:cubicBezTo>
                    <a:pt x="941832" y="3828796"/>
                    <a:pt x="715391" y="3877945"/>
                    <a:pt x="470916" y="3877945"/>
                  </a:cubicBezTo>
                  <a:lnTo>
                    <a:pt x="470916" y="3865245"/>
                  </a:lnTo>
                  <a:lnTo>
                    <a:pt x="470916" y="3877945"/>
                  </a:lnTo>
                  <a:cubicBezTo>
                    <a:pt x="226441" y="3877945"/>
                    <a:pt x="0" y="3828796"/>
                    <a:pt x="0" y="3748278"/>
                  </a:cubicBezTo>
                  <a:lnTo>
                    <a:pt x="0" y="129667"/>
                  </a:lnTo>
                  <a:lnTo>
                    <a:pt x="25400" y="129667"/>
                  </a:lnTo>
                  <a:lnTo>
                    <a:pt x="25400" y="3748278"/>
                  </a:lnTo>
                  <a:lnTo>
                    <a:pt x="12700" y="3748278"/>
                  </a:lnTo>
                  <a:lnTo>
                    <a:pt x="25400" y="3748278"/>
                  </a:lnTo>
                  <a:cubicBezTo>
                    <a:pt x="25400" y="3797046"/>
                    <a:pt x="209296" y="3852545"/>
                    <a:pt x="470916" y="3852545"/>
                  </a:cubicBezTo>
                  <a:cubicBezTo>
                    <a:pt x="732536" y="3852545"/>
                    <a:pt x="916432" y="3797046"/>
                    <a:pt x="916432" y="3748278"/>
                  </a:cubicBezTo>
                  <a:lnTo>
                    <a:pt x="916432" y="129667"/>
                  </a:lnTo>
                  <a:cubicBezTo>
                    <a:pt x="916432" y="80899"/>
                    <a:pt x="732536" y="25400"/>
                    <a:pt x="470916" y="25400"/>
                  </a:cubicBezTo>
                  <a:lnTo>
                    <a:pt x="470916" y="12700"/>
                  </a:lnTo>
                  <a:lnTo>
                    <a:pt x="470916" y="25400"/>
                  </a:lnTo>
                  <a:cubicBezTo>
                    <a:pt x="209296" y="25400"/>
                    <a:pt x="25400" y="80899"/>
                    <a:pt x="25400" y="129667"/>
                  </a:cubicBezTo>
                  <a:lnTo>
                    <a:pt x="12700" y="129667"/>
                  </a:lnTo>
                  <a:lnTo>
                    <a:pt x="25400" y="129667"/>
                  </a:lnTo>
                  <a:cubicBezTo>
                    <a:pt x="25400" y="178435"/>
                    <a:pt x="209296" y="233934"/>
                    <a:pt x="470916" y="233934"/>
                  </a:cubicBezTo>
                  <a:cubicBezTo>
                    <a:pt x="732536" y="233934"/>
                    <a:pt x="916432" y="178435"/>
                    <a:pt x="916432" y="129667"/>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7570196" y="1463359"/>
            <a:ext cx="125353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lang="en-US" sz="1200" b="1" spc="-27" dirty="0" err="1">
                <a:solidFill>
                  <a:srgbClr val="000000"/>
                </a:solidFill>
                <a:latin typeface="Helvetica Bold"/>
                <a:ea typeface="Helvetica Bold"/>
                <a:cs typeface="Helvetica Bold"/>
                <a:sym typeface="Helvetica Bold"/>
              </a:rPr>
              <a:t>Cantidad</a:t>
            </a:r>
            <a:r>
              <a:rPr lang="en-US" sz="1200" b="1" spc="-27" dirty="0">
                <a:solidFill>
                  <a:srgbClr val="000000"/>
                </a:solidFill>
                <a:latin typeface="Helvetica Bold"/>
                <a:ea typeface="Helvetica Bold"/>
                <a:cs typeface="Helvetica Bold"/>
                <a:sym typeface="Helvetica Bold"/>
              </a:rPr>
              <a:t> Nominal</a:t>
            </a:r>
            <a:r>
              <a:rPr kumimoji="0" lang="en-US" sz="1200" b="1" i="0" u="none" strike="noStrike" kern="1200" cap="none" spc="-27" normalizeH="0" baseline="0" noProof="0" dirty="0">
                <a:ln>
                  <a:noFill/>
                </a:ln>
                <a:solidFill>
                  <a:srgbClr val="000000"/>
                </a:solidFill>
                <a:effectLst/>
                <a:uLnTx/>
                <a:uFillTx/>
                <a:latin typeface="Helvetica Bold"/>
                <a:ea typeface="Helvetica Bold"/>
                <a:cs typeface="Helvetica Bold"/>
                <a:sym typeface="Helvetica Bold"/>
              </a:rPr>
              <a:t>     </a:t>
            </a:r>
          </a:p>
        </p:txBody>
      </p:sp>
      <p:sp>
        <p:nvSpPr>
          <p:cNvPr id="27" name="TextBox 27"/>
          <p:cNvSpPr txBox="1"/>
          <p:nvPr/>
        </p:nvSpPr>
        <p:spPr>
          <a:xfrm>
            <a:off x="5926264" y="3822043"/>
            <a:ext cx="837429" cy="179536"/>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Hector</a:t>
            </a:r>
            <a:r>
              <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28" name="TextBox 28"/>
          <p:cNvSpPr txBox="1"/>
          <p:nvPr/>
        </p:nvSpPr>
        <p:spPr>
          <a:xfrm>
            <a:off x="7931916" y="3813129"/>
            <a:ext cx="1243521"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29" name="Freeform 29"/>
          <p:cNvSpPr/>
          <p:nvPr/>
        </p:nvSpPr>
        <p:spPr>
          <a:xfrm>
            <a:off x="8984553" y="757460"/>
            <a:ext cx="46575" cy="5070920"/>
          </a:xfrm>
          <a:custGeom>
            <a:avLst/>
            <a:gdLst/>
            <a:ahLst/>
            <a:cxnLst/>
            <a:rect l="l" t="t" r="r" b="b"/>
            <a:pathLst>
              <a:path w="69863" h="7606380">
                <a:moveTo>
                  <a:pt x="0" y="0"/>
                </a:moveTo>
                <a:lnTo>
                  <a:pt x="69863" y="0"/>
                </a:lnTo>
                <a:lnTo>
                  <a:pt x="69863" y="7606380"/>
                </a:lnTo>
                <a:lnTo>
                  <a:pt x="0" y="760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8527643" y="3236258"/>
            <a:ext cx="953710" cy="898225"/>
          </a:xfrm>
          <a:custGeom>
            <a:avLst/>
            <a:gdLst/>
            <a:ahLst/>
            <a:cxnLst/>
            <a:rect l="l" t="t" r="r" b="b"/>
            <a:pathLst>
              <a:path w="1555366" h="1471407">
                <a:moveTo>
                  <a:pt x="0" y="0"/>
                </a:moveTo>
                <a:lnTo>
                  <a:pt x="1555367" y="0"/>
                </a:lnTo>
                <a:lnTo>
                  <a:pt x="1555367" y="1471407"/>
                </a:lnTo>
                <a:lnTo>
                  <a:pt x="0" y="1471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6719134" y="2155821"/>
            <a:ext cx="1080417" cy="896792"/>
          </a:xfrm>
          <a:custGeom>
            <a:avLst/>
            <a:gdLst/>
            <a:ahLst/>
            <a:cxnLst/>
            <a:rect l="l" t="t" r="r" b="b"/>
            <a:pathLst>
              <a:path w="1372132" h="1251189">
                <a:moveTo>
                  <a:pt x="0" y="0"/>
                </a:moveTo>
                <a:lnTo>
                  <a:pt x="1372132" y="0"/>
                </a:lnTo>
                <a:lnTo>
                  <a:pt x="1372132" y="1251190"/>
                </a:lnTo>
                <a:lnTo>
                  <a:pt x="0" y="1251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6832087" y="2236551"/>
            <a:ext cx="791138" cy="642033"/>
          </a:xfrm>
          <a:prstGeom prst="rect">
            <a:avLst/>
          </a:prstGeom>
        </p:spPr>
        <p:txBody>
          <a:bodyPr wrap="square"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$251</a:t>
            </a:r>
          </a:p>
          <a:p>
            <a:pPr marL="0" marR="0" lvl="0" indent="0" algn="ctr" defTabSz="609630" rtl="0" eaLnBrk="1" fontAlgn="auto" latinLnBrk="0" hangingPunct="1">
              <a:lnSpc>
                <a:spcPts val="1680"/>
              </a:lnSpc>
              <a:spcBef>
                <a:spcPts val="0"/>
              </a:spcBef>
              <a:spcAft>
                <a:spcPts val="0"/>
              </a:spcAft>
              <a:buClrTx/>
              <a:buSzTx/>
              <a:buFontTx/>
              <a:buNone/>
              <a:tabLst/>
              <a:defRPr/>
            </a:pPr>
            <a:r>
              <a:rPr lang="en-US" sz="1400" b="1" dirty="0">
                <a:solidFill>
                  <a:srgbClr val="000000"/>
                </a:solidFill>
                <a:latin typeface="Helvetica Bold"/>
                <a:ea typeface="Helvetica Bold"/>
                <a:cs typeface="Helvetica Bold"/>
                <a:sym typeface="Helvetica Bold"/>
              </a:rPr>
              <a:t>Prima </a:t>
            </a:r>
          </a:p>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Helvetica Bold"/>
                <a:ea typeface="Helvetica Bold"/>
                <a:cs typeface="Helvetica Bold"/>
                <a:sym typeface="Helvetica Bold"/>
              </a:rPr>
              <a:t>mensual</a:t>
            </a: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a:t>
            </a:r>
          </a:p>
        </p:txBody>
      </p:sp>
      <p:sp>
        <p:nvSpPr>
          <p:cNvPr id="33" name="TextBox 33"/>
          <p:cNvSpPr txBox="1"/>
          <p:nvPr/>
        </p:nvSpPr>
        <p:spPr>
          <a:xfrm>
            <a:off x="5928391" y="4763135"/>
            <a:ext cx="880135" cy="360868"/>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Cantidad</a:t>
            </a:r>
            <a:r>
              <a:rPr lang="en-US" sz="1600" dirty="0">
                <a:solidFill>
                  <a:srgbClr val="000000"/>
                </a:solidFill>
                <a:latin typeface="Helvetica"/>
                <a:ea typeface="Helvetica"/>
                <a:cs typeface="Helvetica"/>
                <a:sym typeface="Helvetica"/>
              </a:rPr>
              <a:t> Nominal</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grpSp>
        <p:nvGrpSpPr>
          <p:cNvPr id="34" name="Group 34"/>
          <p:cNvGrpSpPr/>
          <p:nvPr/>
        </p:nvGrpSpPr>
        <p:grpSpPr>
          <a:xfrm>
            <a:off x="10170705" y="4700337"/>
            <a:ext cx="867913" cy="423666"/>
            <a:chOff x="0" y="0"/>
            <a:chExt cx="1735826" cy="847332"/>
          </a:xfrm>
        </p:grpSpPr>
        <p:sp>
          <p:nvSpPr>
            <p:cNvPr id="35" name="Freeform 35"/>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TextBox 37"/>
          <p:cNvSpPr txBox="1"/>
          <p:nvPr/>
        </p:nvSpPr>
        <p:spPr>
          <a:xfrm>
            <a:off x="7449802" y="4746318"/>
            <a:ext cx="1626146" cy="360868"/>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Valor </a:t>
            </a:r>
            <a:r>
              <a:rPr lang="en-US" sz="1600" dirty="0" err="1">
                <a:solidFill>
                  <a:srgbClr val="000000"/>
                </a:solidFill>
                <a:latin typeface="Helvetica"/>
                <a:ea typeface="Helvetica"/>
                <a:cs typeface="Helvetica"/>
                <a:sym typeface="Helvetica"/>
              </a:rPr>
              <a:t>en</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efectivo</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ahorros</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38" name="TextBox 38"/>
          <p:cNvSpPr txBox="1"/>
          <p:nvPr/>
        </p:nvSpPr>
        <p:spPr>
          <a:xfrm>
            <a:off x="6287903" y="5983634"/>
            <a:ext cx="2820445" cy="181332"/>
          </a:xfrm>
          <a:prstGeom prst="rect">
            <a:avLst/>
          </a:prstGeom>
        </p:spPr>
        <p:txBody>
          <a:bodyPr wrap="square" lIns="0" tIns="0" rIns="0" bIns="0" rtlCol="0" anchor="t">
            <a:spAutoFit/>
          </a:bodyPr>
          <a:lstStyle/>
          <a:p>
            <a:pPr marL="0" marR="0" lvl="0" indent="0" algn="l"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Pedir</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prestado</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el</a:t>
            </a:r>
            <a:r>
              <a:rPr lang="en-US" sz="1600" dirty="0">
                <a:solidFill>
                  <a:srgbClr val="000000"/>
                </a:solidFill>
                <a:latin typeface="Helvetica"/>
                <a:ea typeface="Helvetica"/>
                <a:cs typeface="Helvetica"/>
                <a:sym typeface="Helvetica"/>
              </a:rPr>
              <a:t> </a:t>
            </a:r>
            <a:r>
              <a:rPr lang="en-US" sz="1600" dirty="0" err="1">
                <a:solidFill>
                  <a:srgbClr val="000000"/>
                </a:solidFill>
                <a:latin typeface="Helvetica"/>
                <a:ea typeface="Helvetica"/>
                <a:cs typeface="Helvetica"/>
                <a:sym typeface="Helvetica"/>
              </a:rPr>
              <a:t>propio</a:t>
            </a:r>
            <a:r>
              <a:rPr lang="en-US" sz="1600" dirty="0">
                <a:solidFill>
                  <a:srgbClr val="000000"/>
                </a:solidFill>
                <a:latin typeface="Helvetica"/>
                <a:ea typeface="Helvetica"/>
                <a:cs typeface="Helvetica"/>
                <a:sym typeface="Helvetica"/>
              </a:rPr>
              <a:t> dinero</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grpSp>
        <p:nvGrpSpPr>
          <p:cNvPr id="39" name="Group 39"/>
          <p:cNvGrpSpPr/>
          <p:nvPr/>
        </p:nvGrpSpPr>
        <p:grpSpPr>
          <a:xfrm>
            <a:off x="9542039" y="5780876"/>
            <a:ext cx="313310" cy="242047"/>
            <a:chOff x="0" y="0"/>
            <a:chExt cx="626620" cy="484094"/>
          </a:xfrm>
        </p:grpSpPr>
        <p:sp>
          <p:nvSpPr>
            <p:cNvPr id="40" name="Freeform 40"/>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6643348" y="1071918"/>
            <a:ext cx="1540068" cy="204415"/>
          </a:xfrm>
          <a:prstGeom prst="rect">
            <a:avLst/>
          </a:prstGeom>
        </p:spPr>
        <p:txBody>
          <a:bodyPr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Start at Ages 35</a:t>
            </a:r>
            <a:r>
              <a:rPr kumimoji="0" lang="en-US" sz="1400" b="0" i="0" u="none" strike="noStrike" kern="1200" cap="none" spc="0" normalizeH="0" baseline="0" noProof="0">
                <a:ln>
                  <a:noFill/>
                </a:ln>
                <a:solidFill>
                  <a:srgbClr val="000000"/>
                </a:solidFill>
                <a:effectLst/>
                <a:uLnTx/>
                <a:uFillTx/>
                <a:latin typeface="Helvetica"/>
                <a:ea typeface="Helvetica"/>
                <a:cs typeface="Helvetica"/>
                <a:sym typeface="Helvetica"/>
              </a:rPr>
              <a:t>  </a:t>
            </a:r>
          </a:p>
        </p:txBody>
      </p:sp>
      <p:sp>
        <p:nvSpPr>
          <p:cNvPr id="43" name="TextBox 43"/>
          <p:cNvSpPr txBox="1"/>
          <p:nvPr/>
        </p:nvSpPr>
        <p:spPr>
          <a:xfrm>
            <a:off x="7390804" y="4351995"/>
            <a:ext cx="983976" cy="204351"/>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a:t>
            </a:r>
            <a:r>
              <a:rPr kumimoji="0" lang="en-US" sz="1400" b="1" i="0" u="none" strike="noStrike" kern="1200" cap="none" spc="0" normalizeH="0" baseline="0" noProof="0" dirty="0">
                <a:ln>
                  <a:noFill/>
                </a:ln>
                <a:solidFill>
                  <a:srgbClr val="00B050"/>
                </a:solidFill>
                <a:effectLst/>
                <a:uLnTx/>
                <a:uFillTx/>
                <a:latin typeface="Helvetica Bold"/>
                <a:ea typeface="Helvetica Bold"/>
                <a:cs typeface="Helvetica Bold"/>
                <a:sym typeface="Helvetica Bold"/>
              </a:rPr>
              <a:t>$127,051</a:t>
            </a:r>
            <a:r>
              <a:rPr kumimoji="0" lang="en-US" sz="1400" b="0" i="0" u="none" strike="noStrike" kern="1200" cap="none" spc="0" normalizeH="0" baseline="0" noProof="0" dirty="0">
                <a:ln>
                  <a:noFill/>
                </a:ln>
                <a:solidFill>
                  <a:srgbClr val="00B050"/>
                </a:solidFill>
                <a:effectLst/>
                <a:uLnTx/>
                <a:uFillTx/>
                <a:latin typeface="Helvetica"/>
                <a:ea typeface="Helvetica"/>
                <a:cs typeface="Helvetica"/>
                <a:sym typeface="Helvetica"/>
              </a:rPr>
              <a:t>  </a:t>
            </a:r>
          </a:p>
        </p:txBody>
      </p:sp>
      <p:grpSp>
        <p:nvGrpSpPr>
          <p:cNvPr id="44" name="Group 44"/>
          <p:cNvGrpSpPr/>
          <p:nvPr/>
        </p:nvGrpSpPr>
        <p:grpSpPr>
          <a:xfrm>
            <a:off x="2748230" y="4134483"/>
            <a:ext cx="2798791" cy="2721360"/>
            <a:chOff x="0" y="0"/>
            <a:chExt cx="7011398" cy="6733906"/>
          </a:xfrm>
        </p:grpSpPr>
        <p:sp>
          <p:nvSpPr>
            <p:cNvPr id="45" name="Freeform 45"/>
            <p:cNvSpPr/>
            <p:nvPr/>
          </p:nvSpPr>
          <p:spPr>
            <a:xfrm>
              <a:off x="0" y="0"/>
              <a:ext cx="7011416" cy="6733935"/>
            </a:xfrm>
            <a:custGeom>
              <a:avLst/>
              <a:gdLst/>
              <a:ahLst/>
              <a:cxnLst/>
              <a:rect l="l" t="t" r="r" b="b"/>
              <a:pathLst>
                <a:path w="7011416" h="6733935">
                  <a:moveTo>
                    <a:pt x="0" y="0"/>
                  </a:moveTo>
                  <a:lnTo>
                    <a:pt x="7011416" y="0"/>
                  </a:lnTo>
                  <a:lnTo>
                    <a:pt x="7011416" y="6733935"/>
                  </a:lnTo>
                  <a:lnTo>
                    <a:pt x="0" y="6733935"/>
                  </a:lnTo>
                  <a:lnTo>
                    <a:pt x="0" y="0"/>
                  </a:lnTo>
                  <a:close/>
                </a:path>
              </a:pathLst>
            </a:custGeom>
            <a:blipFill>
              <a:blip r:embed="rId9"/>
              <a:stretch>
                <a:fillRect t="-19413" b="-1941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5939345" y="6309449"/>
            <a:ext cx="313310" cy="242047"/>
            <a:chOff x="0" y="0"/>
            <a:chExt cx="626620" cy="484094"/>
          </a:xfrm>
        </p:grpSpPr>
        <p:sp>
          <p:nvSpPr>
            <p:cNvPr id="47" name="Freeform 47"/>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8"/>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TextBox 49"/>
          <p:cNvSpPr txBox="1"/>
          <p:nvPr/>
        </p:nvSpPr>
        <p:spPr>
          <a:xfrm>
            <a:off x="6338660" y="6275756"/>
            <a:ext cx="1866592" cy="264175"/>
          </a:xfrm>
          <a:prstGeom prst="rect">
            <a:avLst/>
          </a:prstGeom>
        </p:spPr>
        <p:txBody>
          <a:bodyPr wrap="square" lIns="0" tIns="0" rIns="0" bIns="0" rtlCol="0" anchor="t">
            <a:spAutoFit/>
          </a:bodyPr>
          <a:lstStyle/>
          <a:p>
            <a:pPr marL="0" marR="0" lvl="0" indent="0" algn="l" defTabSz="609630" rtl="0" eaLnBrk="1" fontAlgn="auto" latinLnBrk="0" hangingPunct="1">
              <a:lnSpc>
                <a:spcPts val="2160"/>
              </a:lnSpc>
              <a:spcBef>
                <a:spcPts val="0"/>
              </a:spcBef>
              <a:spcAft>
                <a:spcPts val="0"/>
              </a:spcAft>
              <a:buClrTx/>
              <a:buSzTx/>
              <a:buFontTx/>
              <a:buNone/>
              <a:tabLst/>
              <a:defRPr/>
            </a:pPr>
            <a:r>
              <a:rPr lang="en-US" dirty="0" err="1">
                <a:solidFill>
                  <a:srgbClr val="000000"/>
                </a:solidFill>
                <a:latin typeface="Helvetica"/>
                <a:ea typeface="Helvetica"/>
                <a:cs typeface="Helvetica"/>
                <a:sym typeface="Helvetica"/>
              </a:rPr>
              <a:t>Obrar</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una</a:t>
            </a:r>
            <a:r>
              <a:rPr lang="en-US" dirty="0">
                <a:solidFill>
                  <a:srgbClr val="000000"/>
                </a:solidFill>
                <a:latin typeface="Helvetica"/>
                <a:ea typeface="Helvetica"/>
                <a:cs typeface="Helvetica"/>
                <a:sym typeface="Helvetica"/>
              </a:rPr>
              <a:t> </a:t>
            </a:r>
            <a:r>
              <a:rPr lang="en-US" dirty="0" err="1">
                <a:solidFill>
                  <a:srgbClr val="000000"/>
                </a:solidFill>
                <a:latin typeface="Helvetica"/>
                <a:ea typeface="Helvetica"/>
                <a:cs typeface="Helvetica"/>
                <a:sym typeface="Helvetica"/>
              </a:rPr>
              <a:t>póliza</a:t>
            </a:r>
            <a:endParaRPr kumimoji="0" lang="en-US" sz="18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50" name="TextBox 50"/>
          <p:cNvSpPr txBox="1"/>
          <p:nvPr/>
        </p:nvSpPr>
        <p:spPr>
          <a:xfrm>
            <a:off x="8649545" y="3397801"/>
            <a:ext cx="750681" cy="615553"/>
          </a:xfrm>
          <a:prstGeom prst="rect">
            <a:avLst/>
          </a:prstGeom>
        </p:spPr>
        <p:txBody>
          <a:bodyPr wrap="square"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r>
              <a:rPr lang="en-US" sz="2000" b="1" spc="19" dirty="0">
                <a:solidFill>
                  <a:srgbClr val="FFFFFF"/>
                </a:solidFill>
                <a:latin typeface="TT Rounds Condensed Bold"/>
                <a:ea typeface="TT Rounds Condensed Bold"/>
                <a:cs typeface="TT Rounds Condensed Bold"/>
                <a:sym typeface="TT Rounds Condensed Bold"/>
              </a:rPr>
              <a:t>IGUAL</a:t>
            </a:r>
            <a:r>
              <a:rPr kumimoji="0" lang="en-US" sz="2000" b="1" i="0" u="none" strike="noStrike" kern="1200" cap="none" spc="19" normalizeH="0" baseline="0" noProof="0" dirty="0">
                <a:ln>
                  <a:noFill/>
                </a:ln>
                <a:solidFill>
                  <a:srgbClr val="FFFFFF"/>
                </a:solidFill>
                <a:effectLst/>
                <a:uLnTx/>
                <a:uFillTx/>
                <a:latin typeface="TT Rounds Condensed Bold"/>
                <a:ea typeface="TT Rounds Condensed Bold"/>
                <a:cs typeface="TT Rounds Condensed Bold"/>
                <a:sym typeface="TT Rounds Condensed Bold"/>
              </a:rPr>
              <a:t>  $251</a:t>
            </a:r>
          </a:p>
        </p:txBody>
      </p:sp>
      <p:grpSp>
        <p:nvGrpSpPr>
          <p:cNvPr id="51" name="Group 51"/>
          <p:cNvGrpSpPr/>
          <p:nvPr/>
        </p:nvGrpSpPr>
        <p:grpSpPr>
          <a:xfrm>
            <a:off x="9652718" y="1844276"/>
            <a:ext cx="451819" cy="2035613"/>
            <a:chOff x="0" y="0"/>
            <a:chExt cx="903638" cy="4071226"/>
          </a:xfrm>
        </p:grpSpPr>
        <p:sp>
          <p:nvSpPr>
            <p:cNvPr id="52" name="Freeform 52"/>
            <p:cNvSpPr/>
            <p:nvPr/>
          </p:nvSpPr>
          <p:spPr>
            <a:xfrm>
              <a:off x="12700" y="124968"/>
              <a:ext cx="878332" cy="3933571"/>
            </a:xfrm>
            <a:custGeom>
              <a:avLst/>
              <a:gdLst/>
              <a:ahLst/>
              <a:cxnLst/>
              <a:rect l="l" t="t" r="r" b="b"/>
              <a:pathLst>
                <a:path w="878332" h="3933571">
                  <a:moveTo>
                    <a:pt x="0" y="0"/>
                  </a:moveTo>
                  <a:cubicBezTo>
                    <a:pt x="0" y="61976"/>
                    <a:pt x="196596" y="112268"/>
                    <a:pt x="439166" y="112268"/>
                  </a:cubicBezTo>
                  <a:cubicBezTo>
                    <a:pt x="681736" y="112268"/>
                    <a:pt x="878332" y="61976"/>
                    <a:pt x="878332" y="0"/>
                  </a:cubicBezTo>
                  <a:lnTo>
                    <a:pt x="878332" y="3821303"/>
                  </a:lnTo>
                  <a:cubicBezTo>
                    <a:pt x="878332" y="3883279"/>
                    <a:pt x="681736" y="3933571"/>
                    <a:pt x="439166" y="3933571"/>
                  </a:cubicBezTo>
                  <a:cubicBezTo>
                    <a:pt x="196596" y="3933571"/>
                    <a:pt x="0" y="3883279"/>
                    <a:pt x="0" y="3821303"/>
                  </a:cubicBez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53"/>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4"/>
            <p:cNvSpPr/>
            <p:nvPr/>
          </p:nvSpPr>
          <p:spPr>
            <a:xfrm>
              <a:off x="12700" y="12700"/>
              <a:ext cx="878205" cy="4045839"/>
            </a:xfrm>
            <a:custGeom>
              <a:avLst/>
              <a:gdLst/>
              <a:ahLst/>
              <a:cxnLst/>
              <a:rect l="l" t="t" r="r" b="b"/>
              <a:pathLst>
                <a:path w="878205" h="4045839">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3933571"/>
                  </a:lnTo>
                  <a:cubicBezTo>
                    <a:pt x="878205" y="3995547"/>
                    <a:pt x="681609" y="4045839"/>
                    <a:pt x="439039" y="4045839"/>
                  </a:cubicBezTo>
                  <a:cubicBezTo>
                    <a:pt x="196469" y="4045839"/>
                    <a:pt x="0" y="3995547"/>
                    <a:pt x="0" y="3933571"/>
                  </a:cubicBezTo>
                  <a:lnTo>
                    <a:pt x="0" y="112268"/>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5"/>
            <p:cNvSpPr/>
            <p:nvPr/>
          </p:nvSpPr>
          <p:spPr>
            <a:xfrm>
              <a:off x="0" y="112268"/>
              <a:ext cx="903732" cy="3958971"/>
            </a:xfrm>
            <a:custGeom>
              <a:avLst/>
              <a:gdLst/>
              <a:ahLst/>
              <a:cxnLst/>
              <a:rect l="l" t="t" r="r" b="b"/>
              <a:pathLst>
                <a:path w="903732" h="3958971">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834003"/>
                  </a:lnTo>
                  <a:lnTo>
                    <a:pt x="891032" y="3834003"/>
                  </a:lnTo>
                  <a:lnTo>
                    <a:pt x="903732" y="3834003"/>
                  </a:lnTo>
                  <a:cubicBezTo>
                    <a:pt x="903732" y="3911854"/>
                    <a:pt x="685927" y="3958971"/>
                    <a:pt x="451866" y="3958971"/>
                  </a:cubicBezTo>
                  <a:lnTo>
                    <a:pt x="451866" y="3946271"/>
                  </a:lnTo>
                  <a:lnTo>
                    <a:pt x="451866" y="3958971"/>
                  </a:lnTo>
                  <a:cubicBezTo>
                    <a:pt x="217805" y="3958971"/>
                    <a:pt x="0" y="3911854"/>
                    <a:pt x="0" y="3834003"/>
                  </a:cubicBezTo>
                  <a:lnTo>
                    <a:pt x="0" y="12700"/>
                  </a:lnTo>
                  <a:lnTo>
                    <a:pt x="12700" y="12700"/>
                  </a:lnTo>
                  <a:lnTo>
                    <a:pt x="0" y="12700"/>
                  </a:lnTo>
                  <a:moveTo>
                    <a:pt x="25400" y="12700"/>
                  </a:moveTo>
                  <a:lnTo>
                    <a:pt x="25400" y="3834003"/>
                  </a:lnTo>
                  <a:lnTo>
                    <a:pt x="12700" y="3834003"/>
                  </a:lnTo>
                  <a:lnTo>
                    <a:pt x="25400" y="3834003"/>
                  </a:lnTo>
                  <a:cubicBezTo>
                    <a:pt x="25400" y="3880104"/>
                    <a:pt x="200787" y="3933571"/>
                    <a:pt x="451866" y="3933571"/>
                  </a:cubicBezTo>
                  <a:cubicBezTo>
                    <a:pt x="702945" y="3933571"/>
                    <a:pt x="878332" y="3880104"/>
                    <a:pt x="878332" y="3834003"/>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a:off x="0" y="0"/>
              <a:ext cx="903605" cy="4071239"/>
            </a:xfrm>
            <a:custGeom>
              <a:avLst/>
              <a:gdLst/>
              <a:ahLst/>
              <a:cxnLst/>
              <a:rect l="l" t="t" r="r" b="b"/>
              <a:pathLst>
                <a:path w="903605" h="4071239">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3946271"/>
                  </a:lnTo>
                  <a:lnTo>
                    <a:pt x="890905" y="3946271"/>
                  </a:lnTo>
                  <a:lnTo>
                    <a:pt x="903605" y="3946271"/>
                  </a:lnTo>
                  <a:cubicBezTo>
                    <a:pt x="903605" y="4024122"/>
                    <a:pt x="685800" y="4071239"/>
                    <a:pt x="451739" y="4071239"/>
                  </a:cubicBezTo>
                  <a:lnTo>
                    <a:pt x="451739" y="4058539"/>
                  </a:lnTo>
                  <a:lnTo>
                    <a:pt x="451739" y="4071239"/>
                  </a:lnTo>
                  <a:cubicBezTo>
                    <a:pt x="217805" y="4071239"/>
                    <a:pt x="0" y="4024122"/>
                    <a:pt x="0" y="3946271"/>
                  </a:cubicBezTo>
                  <a:lnTo>
                    <a:pt x="0" y="124968"/>
                  </a:lnTo>
                  <a:lnTo>
                    <a:pt x="25400" y="124968"/>
                  </a:lnTo>
                  <a:lnTo>
                    <a:pt x="25400" y="3946271"/>
                  </a:lnTo>
                  <a:lnTo>
                    <a:pt x="12700" y="3946271"/>
                  </a:lnTo>
                  <a:lnTo>
                    <a:pt x="25400" y="3946271"/>
                  </a:lnTo>
                  <a:cubicBezTo>
                    <a:pt x="25400" y="3992372"/>
                    <a:pt x="200787" y="4045839"/>
                    <a:pt x="451866" y="4045839"/>
                  </a:cubicBezTo>
                  <a:cubicBezTo>
                    <a:pt x="702945" y="4045839"/>
                    <a:pt x="878332" y="3992372"/>
                    <a:pt x="878332" y="3946271"/>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8" name="Group 58"/>
          <p:cNvGrpSpPr/>
          <p:nvPr/>
        </p:nvGrpSpPr>
        <p:grpSpPr>
          <a:xfrm>
            <a:off x="11535016" y="1855011"/>
            <a:ext cx="451819" cy="2076652"/>
            <a:chOff x="0" y="0"/>
            <a:chExt cx="903638" cy="4153304"/>
          </a:xfrm>
        </p:grpSpPr>
        <p:sp>
          <p:nvSpPr>
            <p:cNvPr id="59" name="Freeform 59"/>
            <p:cNvSpPr/>
            <p:nvPr/>
          </p:nvSpPr>
          <p:spPr>
            <a:xfrm>
              <a:off x="12700" y="124968"/>
              <a:ext cx="878332" cy="4015613"/>
            </a:xfrm>
            <a:custGeom>
              <a:avLst/>
              <a:gdLst/>
              <a:ahLst/>
              <a:cxnLst/>
              <a:rect l="l" t="t" r="r" b="b"/>
              <a:pathLst>
                <a:path w="878332" h="4015613">
                  <a:moveTo>
                    <a:pt x="0" y="0"/>
                  </a:moveTo>
                  <a:cubicBezTo>
                    <a:pt x="0" y="61976"/>
                    <a:pt x="196596" y="112268"/>
                    <a:pt x="439166" y="112268"/>
                  </a:cubicBezTo>
                  <a:cubicBezTo>
                    <a:pt x="681736" y="112268"/>
                    <a:pt x="878332" y="61976"/>
                    <a:pt x="878332" y="0"/>
                  </a:cubicBezTo>
                  <a:lnTo>
                    <a:pt x="878332" y="3903345"/>
                  </a:lnTo>
                  <a:cubicBezTo>
                    <a:pt x="878332" y="3965321"/>
                    <a:pt x="681736" y="4015613"/>
                    <a:pt x="439166" y="4015613"/>
                  </a:cubicBezTo>
                  <a:cubicBezTo>
                    <a:pt x="196596" y="4015613"/>
                    <a:pt x="0" y="3965321"/>
                    <a:pt x="0" y="3903345"/>
                  </a:cubicBez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60"/>
            <p:cNvSpPr/>
            <p:nvPr/>
          </p:nvSpPr>
          <p:spPr>
            <a:xfrm>
              <a:off x="12700" y="12700"/>
              <a:ext cx="878205" cy="224536"/>
            </a:xfrm>
            <a:custGeom>
              <a:avLst/>
              <a:gdLst/>
              <a:ahLst/>
              <a:cxnLst/>
              <a:rect l="l" t="t" r="r" b="b"/>
              <a:pathLst>
                <a:path w="878205" h="224536">
                  <a:moveTo>
                    <a:pt x="0" y="112268"/>
                  </a:moveTo>
                  <a:cubicBezTo>
                    <a:pt x="0" y="50292"/>
                    <a:pt x="196596" y="0"/>
                    <a:pt x="439166" y="0"/>
                  </a:cubicBezTo>
                  <a:cubicBezTo>
                    <a:pt x="681736" y="0"/>
                    <a:pt x="878205" y="50292"/>
                    <a:pt x="878205" y="112268"/>
                  </a:cubicBezTo>
                  <a:cubicBezTo>
                    <a:pt x="878205" y="174244"/>
                    <a:pt x="681609" y="224536"/>
                    <a:pt x="439039" y="224536"/>
                  </a:cubicBezTo>
                  <a:cubicBezTo>
                    <a:pt x="196469" y="224536"/>
                    <a:pt x="0" y="174244"/>
                    <a:pt x="0" y="112268"/>
                  </a:cubicBezTo>
                  <a:close/>
                </a:path>
              </a:pathLst>
            </a:custGeom>
            <a:solidFill>
              <a:srgbClr val="8EAAD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1"/>
            <p:cNvSpPr/>
            <p:nvPr/>
          </p:nvSpPr>
          <p:spPr>
            <a:xfrm>
              <a:off x="12700" y="12700"/>
              <a:ext cx="878205" cy="4127881"/>
            </a:xfrm>
            <a:custGeom>
              <a:avLst/>
              <a:gdLst/>
              <a:ahLst/>
              <a:cxnLst/>
              <a:rect l="l" t="t" r="r" b="b"/>
              <a:pathLst>
                <a:path w="878205" h="4127881">
                  <a:moveTo>
                    <a:pt x="878205" y="112268"/>
                  </a:moveTo>
                  <a:cubicBezTo>
                    <a:pt x="878205" y="174244"/>
                    <a:pt x="681609" y="224536"/>
                    <a:pt x="439039" y="224536"/>
                  </a:cubicBezTo>
                  <a:cubicBezTo>
                    <a:pt x="196469" y="224536"/>
                    <a:pt x="0" y="174244"/>
                    <a:pt x="0" y="112268"/>
                  </a:cubicBezTo>
                  <a:cubicBezTo>
                    <a:pt x="0" y="50292"/>
                    <a:pt x="196596" y="0"/>
                    <a:pt x="439166" y="0"/>
                  </a:cubicBezTo>
                  <a:cubicBezTo>
                    <a:pt x="681736" y="0"/>
                    <a:pt x="878205" y="50292"/>
                    <a:pt x="878205" y="112268"/>
                  </a:cubicBezTo>
                  <a:lnTo>
                    <a:pt x="878205" y="4015613"/>
                  </a:lnTo>
                  <a:cubicBezTo>
                    <a:pt x="878205" y="4077589"/>
                    <a:pt x="681609" y="4127881"/>
                    <a:pt x="439039" y="4127881"/>
                  </a:cubicBezTo>
                  <a:cubicBezTo>
                    <a:pt x="196469" y="4127881"/>
                    <a:pt x="0" y="4077589"/>
                    <a:pt x="0" y="4015613"/>
                  </a:cubicBezTo>
                  <a:lnTo>
                    <a:pt x="0" y="112268"/>
                  </a:lnTo>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2"/>
            <p:cNvSpPr/>
            <p:nvPr/>
          </p:nvSpPr>
          <p:spPr>
            <a:xfrm>
              <a:off x="0" y="112268"/>
              <a:ext cx="903732" cy="4041013"/>
            </a:xfrm>
            <a:custGeom>
              <a:avLst/>
              <a:gdLst/>
              <a:ahLst/>
              <a:cxnLst/>
              <a:rect l="l" t="t" r="r" b="b"/>
              <a:pathLst>
                <a:path w="903732" h="4041013">
                  <a:moveTo>
                    <a:pt x="0" y="12700"/>
                  </a:moveTo>
                  <a:cubicBezTo>
                    <a:pt x="0" y="5715"/>
                    <a:pt x="5715" y="0"/>
                    <a:pt x="12700" y="0"/>
                  </a:cubicBezTo>
                  <a:cubicBezTo>
                    <a:pt x="19685" y="0"/>
                    <a:pt x="25400" y="5715"/>
                    <a:pt x="25400" y="12700"/>
                  </a:cubicBezTo>
                  <a:cubicBezTo>
                    <a:pt x="25400" y="58801"/>
                    <a:pt x="200787" y="112268"/>
                    <a:pt x="451866" y="112268"/>
                  </a:cubicBezTo>
                  <a:lnTo>
                    <a:pt x="451866" y="124968"/>
                  </a:lnTo>
                  <a:lnTo>
                    <a:pt x="451866" y="112268"/>
                  </a:lnTo>
                  <a:cubicBezTo>
                    <a:pt x="702945" y="112268"/>
                    <a:pt x="878332" y="58801"/>
                    <a:pt x="878332" y="12700"/>
                  </a:cubicBezTo>
                  <a:lnTo>
                    <a:pt x="891032" y="12700"/>
                  </a:lnTo>
                  <a:lnTo>
                    <a:pt x="903732" y="12700"/>
                  </a:lnTo>
                  <a:lnTo>
                    <a:pt x="903732" y="3916045"/>
                  </a:lnTo>
                  <a:lnTo>
                    <a:pt x="891032" y="3916045"/>
                  </a:lnTo>
                  <a:lnTo>
                    <a:pt x="903732" y="3916045"/>
                  </a:lnTo>
                  <a:cubicBezTo>
                    <a:pt x="903732" y="3993896"/>
                    <a:pt x="685927" y="4041013"/>
                    <a:pt x="451866" y="4041013"/>
                  </a:cubicBezTo>
                  <a:lnTo>
                    <a:pt x="451866" y="4028313"/>
                  </a:lnTo>
                  <a:lnTo>
                    <a:pt x="451866" y="4041013"/>
                  </a:lnTo>
                  <a:cubicBezTo>
                    <a:pt x="217805" y="4041013"/>
                    <a:pt x="0" y="3993896"/>
                    <a:pt x="0" y="3916045"/>
                  </a:cubicBezTo>
                  <a:lnTo>
                    <a:pt x="0" y="12700"/>
                  </a:lnTo>
                  <a:lnTo>
                    <a:pt x="12700" y="12700"/>
                  </a:lnTo>
                  <a:lnTo>
                    <a:pt x="0" y="12700"/>
                  </a:lnTo>
                  <a:moveTo>
                    <a:pt x="25400" y="12700"/>
                  </a:moveTo>
                  <a:lnTo>
                    <a:pt x="25400" y="3916045"/>
                  </a:lnTo>
                  <a:lnTo>
                    <a:pt x="12700" y="3916045"/>
                  </a:lnTo>
                  <a:lnTo>
                    <a:pt x="25400" y="3916045"/>
                  </a:lnTo>
                  <a:cubicBezTo>
                    <a:pt x="25400" y="3962146"/>
                    <a:pt x="200787" y="4015613"/>
                    <a:pt x="451866" y="4015613"/>
                  </a:cubicBezTo>
                  <a:cubicBezTo>
                    <a:pt x="702945" y="4015613"/>
                    <a:pt x="878332" y="3962146"/>
                    <a:pt x="878332" y="3916045"/>
                  </a:cubicBezTo>
                  <a:lnTo>
                    <a:pt x="878332" y="12700"/>
                  </a:lnTo>
                  <a:cubicBezTo>
                    <a:pt x="878332" y="5715"/>
                    <a:pt x="884047" y="0"/>
                    <a:pt x="891032" y="0"/>
                  </a:cubicBezTo>
                  <a:cubicBezTo>
                    <a:pt x="898017" y="0"/>
                    <a:pt x="903732" y="5715"/>
                    <a:pt x="903732" y="12700"/>
                  </a:cubicBezTo>
                  <a:cubicBezTo>
                    <a:pt x="903732" y="90551"/>
                    <a:pt x="685927" y="137668"/>
                    <a:pt x="451866" y="137668"/>
                  </a:cubicBezTo>
                  <a:cubicBezTo>
                    <a:pt x="217805" y="137668"/>
                    <a:pt x="0" y="90551"/>
                    <a:pt x="0" y="12700"/>
                  </a:cubicBezTo>
                  <a:lnTo>
                    <a:pt x="12700" y="12700"/>
                  </a:lnTo>
                  <a:lnTo>
                    <a:pt x="25400" y="12700"/>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3"/>
            <p:cNvSpPr/>
            <p:nvPr/>
          </p:nvSpPr>
          <p:spPr>
            <a:xfrm>
              <a:off x="0" y="0"/>
              <a:ext cx="903605" cy="249936"/>
            </a:xfrm>
            <a:custGeom>
              <a:avLst/>
              <a:gdLst/>
              <a:ahLst/>
              <a:cxnLst/>
              <a:rect l="l" t="t" r="r" b="b"/>
              <a:pathLst>
                <a:path w="903605" h="249936">
                  <a:moveTo>
                    <a:pt x="0" y="124968"/>
                  </a:moveTo>
                  <a:lnTo>
                    <a:pt x="12700" y="124968"/>
                  </a:lnTo>
                  <a:lnTo>
                    <a:pt x="0" y="124968"/>
                  </a:lnTo>
                  <a:cubicBezTo>
                    <a:pt x="0" y="47117"/>
                    <a:pt x="217805" y="0"/>
                    <a:pt x="451866" y="0"/>
                  </a:cubicBezTo>
                  <a:cubicBezTo>
                    <a:pt x="685927" y="0"/>
                    <a:pt x="903605" y="47117"/>
                    <a:pt x="903605" y="124968"/>
                  </a:cubicBezTo>
                  <a:lnTo>
                    <a:pt x="890905" y="124968"/>
                  </a:lnTo>
                  <a:lnTo>
                    <a:pt x="903605" y="124968"/>
                  </a:lnTo>
                  <a:cubicBezTo>
                    <a:pt x="903605" y="202819"/>
                    <a:pt x="685800" y="249936"/>
                    <a:pt x="451739" y="249936"/>
                  </a:cubicBezTo>
                  <a:lnTo>
                    <a:pt x="451739" y="237236"/>
                  </a:lnTo>
                  <a:lnTo>
                    <a:pt x="451739" y="249936"/>
                  </a:lnTo>
                  <a:cubicBezTo>
                    <a:pt x="217805" y="249936"/>
                    <a:pt x="0" y="202819"/>
                    <a:pt x="0" y="124968"/>
                  </a:cubicBezTo>
                  <a:lnTo>
                    <a:pt x="12700" y="124968"/>
                  </a:lnTo>
                  <a:lnTo>
                    <a:pt x="25400" y="124968"/>
                  </a:lnTo>
                  <a:lnTo>
                    <a:pt x="12700" y="124968"/>
                  </a:lnTo>
                  <a:lnTo>
                    <a:pt x="0" y="124968"/>
                  </a:lnTo>
                  <a:moveTo>
                    <a:pt x="25400" y="124968"/>
                  </a:moveTo>
                  <a:cubicBezTo>
                    <a:pt x="25400" y="131953"/>
                    <a:pt x="19685" y="137668"/>
                    <a:pt x="12700" y="137668"/>
                  </a:cubicBezTo>
                  <a:cubicBezTo>
                    <a:pt x="5715" y="137668"/>
                    <a:pt x="0" y="131953"/>
                    <a:pt x="0" y="124968"/>
                  </a:cubicBezTo>
                  <a:cubicBezTo>
                    <a:pt x="0" y="117983"/>
                    <a:pt x="5715" y="112268"/>
                    <a:pt x="12700" y="112268"/>
                  </a:cubicBezTo>
                  <a:cubicBezTo>
                    <a:pt x="19685" y="112268"/>
                    <a:pt x="25400" y="117983"/>
                    <a:pt x="25400" y="124968"/>
                  </a:cubicBezTo>
                  <a:cubicBezTo>
                    <a:pt x="25400" y="171069"/>
                    <a:pt x="200787" y="224536"/>
                    <a:pt x="451866" y="224536"/>
                  </a:cubicBezTo>
                  <a:cubicBezTo>
                    <a:pt x="702945" y="224536"/>
                    <a:pt x="878332" y="171069"/>
                    <a:pt x="878332" y="124968"/>
                  </a:cubicBezTo>
                  <a:cubicBezTo>
                    <a:pt x="878332" y="78867"/>
                    <a:pt x="702945" y="25400"/>
                    <a:pt x="451866" y="25400"/>
                  </a:cubicBezTo>
                  <a:lnTo>
                    <a:pt x="451866" y="12700"/>
                  </a:lnTo>
                  <a:lnTo>
                    <a:pt x="451866" y="25400"/>
                  </a:lnTo>
                  <a:cubicBezTo>
                    <a:pt x="200787" y="25400"/>
                    <a:pt x="25400" y="78867"/>
                    <a:pt x="25400"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4"/>
            <p:cNvSpPr/>
            <p:nvPr/>
          </p:nvSpPr>
          <p:spPr>
            <a:xfrm>
              <a:off x="0" y="0"/>
              <a:ext cx="903605" cy="4153281"/>
            </a:xfrm>
            <a:custGeom>
              <a:avLst/>
              <a:gdLst/>
              <a:ahLst/>
              <a:cxnLst/>
              <a:rect l="l" t="t" r="r" b="b"/>
              <a:pathLst>
                <a:path w="903605" h="4153281">
                  <a:moveTo>
                    <a:pt x="903605" y="124968"/>
                  </a:moveTo>
                  <a:cubicBezTo>
                    <a:pt x="903605" y="202819"/>
                    <a:pt x="685800" y="249936"/>
                    <a:pt x="451739" y="249936"/>
                  </a:cubicBezTo>
                  <a:lnTo>
                    <a:pt x="451739" y="237236"/>
                  </a:lnTo>
                  <a:lnTo>
                    <a:pt x="451739" y="249936"/>
                  </a:lnTo>
                  <a:cubicBezTo>
                    <a:pt x="217805" y="249936"/>
                    <a:pt x="0" y="202819"/>
                    <a:pt x="0" y="124968"/>
                  </a:cubicBezTo>
                  <a:lnTo>
                    <a:pt x="12700" y="124968"/>
                  </a:lnTo>
                  <a:lnTo>
                    <a:pt x="0" y="124968"/>
                  </a:lnTo>
                  <a:cubicBezTo>
                    <a:pt x="0" y="47117"/>
                    <a:pt x="217805" y="0"/>
                    <a:pt x="451866" y="0"/>
                  </a:cubicBezTo>
                  <a:cubicBezTo>
                    <a:pt x="685927" y="0"/>
                    <a:pt x="903605" y="47117"/>
                    <a:pt x="903605" y="124968"/>
                  </a:cubicBezTo>
                  <a:lnTo>
                    <a:pt x="890905" y="124968"/>
                  </a:lnTo>
                  <a:lnTo>
                    <a:pt x="903605" y="124968"/>
                  </a:lnTo>
                  <a:lnTo>
                    <a:pt x="903605" y="4028313"/>
                  </a:lnTo>
                  <a:lnTo>
                    <a:pt x="890905" y="4028313"/>
                  </a:lnTo>
                  <a:lnTo>
                    <a:pt x="903605" y="4028313"/>
                  </a:lnTo>
                  <a:cubicBezTo>
                    <a:pt x="903605" y="4106164"/>
                    <a:pt x="685800" y="4153281"/>
                    <a:pt x="451739" y="4153281"/>
                  </a:cubicBezTo>
                  <a:lnTo>
                    <a:pt x="451739" y="4140581"/>
                  </a:lnTo>
                  <a:lnTo>
                    <a:pt x="451739" y="4153281"/>
                  </a:lnTo>
                  <a:cubicBezTo>
                    <a:pt x="217805" y="4153281"/>
                    <a:pt x="0" y="4106164"/>
                    <a:pt x="0" y="4028313"/>
                  </a:cubicBezTo>
                  <a:lnTo>
                    <a:pt x="0" y="124968"/>
                  </a:lnTo>
                  <a:lnTo>
                    <a:pt x="25400" y="124968"/>
                  </a:lnTo>
                  <a:lnTo>
                    <a:pt x="25400" y="4028313"/>
                  </a:lnTo>
                  <a:lnTo>
                    <a:pt x="12700" y="4028313"/>
                  </a:lnTo>
                  <a:lnTo>
                    <a:pt x="25400" y="4028313"/>
                  </a:lnTo>
                  <a:cubicBezTo>
                    <a:pt x="25400" y="4074414"/>
                    <a:pt x="200787" y="4127881"/>
                    <a:pt x="451866" y="4127881"/>
                  </a:cubicBezTo>
                  <a:cubicBezTo>
                    <a:pt x="702945" y="4127881"/>
                    <a:pt x="878332" y="4074414"/>
                    <a:pt x="878332" y="4028313"/>
                  </a:cubicBezTo>
                  <a:lnTo>
                    <a:pt x="878332" y="124968"/>
                  </a:lnTo>
                  <a:cubicBezTo>
                    <a:pt x="878205" y="78867"/>
                    <a:pt x="702945" y="25400"/>
                    <a:pt x="451866" y="25400"/>
                  </a:cubicBezTo>
                  <a:lnTo>
                    <a:pt x="451866" y="12700"/>
                  </a:lnTo>
                  <a:lnTo>
                    <a:pt x="451866" y="25400"/>
                  </a:lnTo>
                  <a:cubicBezTo>
                    <a:pt x="200787" y="25400"/>
                    <a:pt x="25400" y="78867"/>
                    <a:pt x="25400" y="124968"/>
                  </a:cubicBezTo>
                  <a:lnTo>
                    <a:pt x="12700" y="124968"/>
                  </a:lnTo>
                  <a:lnTo>
                    <a:pt x="25400" y="124968"/>
                  </a:lnTo>
                  <a:cubicBezTo>
                    <a:pt x="25400" y="171069"/>
                    <a:pt x="200787" y="224536"/>
                    <a:pt x="451866" y="224536"/>
                  </a:cubicBezTo>
                  <a:cubicBezTo>
                    <a:pt x="702945" y="224536"/>
                    <a:pt x="878332" y="171069"/>
                    <a:pt x="878332" y="124968"/>
                  </a:cubicBez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TextBox 65"/>
          <p:cNvSpPr txBox="1"/>
          <p:nvPr/>
        </p:nvSpPr>
        <p:spPr>
          <a:xfrm>
            <a:off x="9229490" y="1466218"/>
            <a:ext cx="151004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kumimoji="0" lang="en-US" sz="1200" b="1" i="0" u="none" strike="noStrike" kern="1200" cap="none" spc="-27" normalizeH="0" baseline="0" noProof="0">
                <a:ln>
                  <a:noFill/>
                </a:ln>
                <a:solidFill>
                  <a:srgbClr val="000000"/>
                </a:solidFill>
                <a:effectLst/>
                <a:uLnTx/>
                <a:uFillTx/>
                <a:latin typeface="Helvetica Bold"/>
                <a:ea typeface="Helvetica Bold"/>
                <a:cs typeface="Helvetica Bold"/>
                <a:sym typeface="Helvetica Bold"/>
              </a:rPr>
              <a:t>Face Amount </a:t>
            </a:r>
          </a:p>
        </p:txBody>
      </p:sp>
      <p:sp>
        <p:nvSpPr>
          <p:cNvPr id="66" name="TextBox 66"/>
          <p:cNvSpPr txBox="1"/>
          <p:nvPr/>
        </p:nvSpPr>
        <p:spPr>
          <a:xfrm>
            <a:off x="10848834" y="1463359"/>
            <a:ext cx="1370773" cy="346249"/>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Bold"/>
                <a:ea typeface="Helvetica Bold"/>
                <a:cs typeface="Helvetica Bold"/>
                <a:sym typeface="Helvetica Bold"/>
              </a:rPr>
              <a:t>$250,000  </a:t>
            </a:r>
          </a:p>
          <a:p>
            <a:pPr marL="0" marR="0" lvl="0" indent="0" algn="ctr" defTabSz="609630" rtl="0" eaLnBrk="1" fontAlgn="auto" latinLnBrk="0" hangingPunct="1">
              <a:lnSpc>
                <a:spcPts val="1333"/>
              </a:lnSpc>
              <a:spcBef>
                <a:spcPts val="0"/>
              </a:spcBef>
              <a:spcAft>
                <a:spcPts val="0"/>
              </a:spcAft>
              <a:buClrTx/>
              <a:buSzTx/>
              <a:buFontTx/>
              <a:buNone/>
              <a:tabLst/>
              <a:defRPr/>
            </a:pPr>
            <a:r>
              <a:rPr kumimoji="0" lang="en-US" sz="1200" b="1" i="0" u="none" strike="noStrike" kern="1200" cap="none" spc="-27" normalizeH="0" baseline="0" noProof="0">
                <a:ln>
                  <a:noFill/>
                </a:ln>
                <a:solidFill>
                  <a:srgbClr val="000000"/>
                </a:solidFill>
                <a:effectLst/>
                <a:uLnTx/>
                <a:uFillTx/>
                <a:latin typeface="Helvetica Bold"/>
                <a:ea typeface="Helvetica Bold"/>
                <a:cs typeface="Helvetica Bold"/>
                <a:sym typeface="Helvetica Bold"/>
              </a:rPr>
              <a:t>Face Amount </a:t>
            </a:r>
          </a:p>
        </p:txBody>
      </p:sp>
      <p:sp>
        <p:nvSpPr>
          <p:cNvPr id="68" name="TextBox 68"/>
          <p:cNvSpPr txBox="1"/>
          <p:nvPr/>
        </p:nvSpPr>
        <p:spPr>
          <a:xfrm>
            <a:off x="11548390" y="3930106"/>
            <a:ext cx="558741"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María</a:t>
            </a:r>
            <a:endPar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69" name="TextBox 69"/>
          <p:cNvSpPr txBox="1"/>
          <p:nvPr/>
        </p:nvSpPr>
        <p:spPr>
          <a:xfrm>
            <a:off x="9668942" y="3892322"/>
            <a:ext cx="481684" cy="179536"/>
          </a:xfrm>
          <a:prstGeom prst="rect">
            <a:avLst/>
          </a:prstGeom>
        </p:spPr>
        <p:txBody>
          <a:bodyPr lIns="0" tIns="0" rIns="0" bIns="0" rtlCol="0" anchor="t">
            <a:spAutoFit/>
          </a:bodyPr>
          <a:lstStyle/>
          <a:p>
            <a:pPr marL="0" marR="0" lvl="0" indent="0" algn="l" defTabSz="609630" rtl="0" eaLnBrk="1" fontAlgn="auto" latinLnBrk="0" hangingPunct="1">
              <a:lnSpc>
                <a:spcPts val="1440"/>
              </a:lnSpc>
              <a:spcBef>
                <a:spcPts val="0"/>
              </a:spcBef>
              <a:spcAft>
                <a:spcPts val="0"/>
              </a:spcAft>
              <a:buClrTx/>
              <a:buSzTx/>
              <a:buFontTx/>
              <a:buNone/>
              <a:tabLst/>
              <a:defRPr/>
            </a:pPr>
            <a:r>
              <a:rPr lang="en-US" sz="1200" dirty="0">
                <a:solidFill>
                  <a:srgbClr val="000000"/>
                </a:solidFill>
                <a:latin typeface="Helvetica"/>
                <a:ea typeface="Helvetica"/>
                <a:cs typeface="Helvetica"/>
                <a:sym typeface="Helvetica"/>
              </a:rPr>
              <a:t>Hector</a:t>
            </a:r>
            <a:endParaRPr kumimoji="0" lang="en-US" sz="12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70" name="Freeform 70"/>
          <p:cNvSpPr/>
          <p:nvPr/>
        </p:nvSpPr>
        <p:spPr>
          <a:xfrm>
            <a:off x="10394348" y="2332436"/>
            <a:ext cx="938067" cy="777668"/>
          </a:xfrm>
          <a:custGeom>
            <a:avLst/>
            <a:gdLst/>
            <a:ahLst/>
            <a:cxnLst/>
            <a:rect l="l" t="t" r="r" b="b"/>
            <a:pathLst>
              <a:path w="1285800" h="1143806">
                <a:moveTo>
                  <a:pt x="0" y="0"/>
                </a:moveTo>
                <a:lnTo>
                  <a:pt x="1285800" y="0"/>
                </a:lnTo>
                <a:lnTo>
                  <a:pt x="1285800" y="1143805"/>
                </a:lnTo>
                <a:lnTo>
                  <a:pt x="0" y="1143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TextBox 71"/>
          <p:cNvSpPr txBox="1"/>
          <p:nvPr/>
        </p:nvSpPr>
        <p:spPr>
          <a:xfrm>
            <a:off x="10487897" y="2497197"/>
            <a:ext cx="938068" cy="428900"/>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13" normalizeH="0" baseline="0" noProof="0" dirty="0">
                <a:ln>
                  <a:noFill/>
                </a:ln>
                <a:solidFill>
                  <a:srgbClr val="000000"/>
                </a:solidFill>
                <a:effectLst/>
                <a:uLnTx/>
                <a:uFillTx/>
                <a:latin typeface="TT Rounds Condensed Bold"/>
                <a:ea typeface="TT Rounds Condensed Bold"/>
                <a:cs typeface="TT Rounds Condensed Bold"/>
                <a:sym typeface="TT Rounds Condensed Bold"/>
              </a:rPr>
              <a:t>$88 </a:t>
            </a:r>
            <a:r>
              <a:rPr lang="en-US" sz="1400" b="1" spc="13" dirty="0">
                <a:solidFill>
                  <a:srgbClr val="000000"/>
                </a:solidFill>
                <a:latin typeface="TT Rounds Condensed Bold"/>
                <a:ea typeface="TT Rounds Condensed Bold"/>
                <a:cs typeface="TT Rounds Condensed Bold"/>
                <a:sym typeface="TT Rounds Condensed Bold"/>
              </a:rPr>
              <a:t>prima </a:t>
            </a:r>
            <a:r>
              <a:rPr lang="en-US" sz="1400" b="1" spc="13" dirty="0" err="1">
                <a:solidFill>
                  <a:srgbClr val="000000"/>
                </a:solidFill>
                <a:latin typeface="TT Rounds Condensed Bold"/>
                <a:ea typeface="TT Rounds Condensed Bold"/>
                <a:cs typeface="TT Rounds Condensed Bold"/>
                <a:sym typeface="TT Rounds Condensed Bold"/>
              </a:rPr>
              <a:t>mensual</a:t>
            </a:r>
            <a:endParaRPr kumimoji="0" lang="en-US" sz="1400" b="1" i="0" u="none" strike="noStrike" kern="1200" cap="none" spc="13" normalizeH="0" baseline="0" noProof="0" dirty="0">
              <a:ln>
                <a:noFill/>
              </a:ln>
              <a:solidFill>
                <a:srgbClr val="000000"/>
              </a:solidFill>
              <a:effectLst/>
              <a:uLnTx/>
              <a:uFillTx/>
              <a:latin typeface="TT Rounds Condensed Bold"/>
              <a:ea typeface="TT Rounds Condensed Bold"/>
              <a:cs typeface="TT Rounds Condensed Bold"/>
              <a:sym typeface="TT Rounds Condensed Bold"/>
            </a:endParaRPr>
          </a:p>
        </p:txBody>
      </p:sp>
      <p:grpSp>
        <p:nvGrpSpPr>
          <p:cNvPr id="72" name="Group 72"/>
          <p:cNvGrpSpPr/>
          <p:nvPr/>
        </p:nvGrpSpPr>
        <p:grpSpPr>
          <a:xfrm>
            <a:off x="6838981" y="4671082"/>
            <a:ext cx="867913" cy="423666"/>
            <a:chOff x="0" y="0"/>
            <a:chExt cx="1735826" cy="847332"/>
          </a:xfrm>
        </p:grpSpPr>
        <p:sp>
          <p:nvSpPr>
            <p:cNvPr id="73" name="Freeform 73"/>
            <p:cNvSpPr/>
            <p:nvPr/>
          </p:nvSpPr>
          <p:spPr>
            <a:xfrm>
              <a:off x="12700" y="12700"/>
              <a:ext cx="1710563" cy="821944"/>
            </a:xfrm>
            <a:custGeom>
              <a:avLst/>
              <a:gdLst/>
              <a:ahLst/>
              <a:cxnLst/>
              <a:rect l="l" t="t" r="r" b="b"/>
              <a:pathLst>
                <a:path w="1710563" h="821944">
                  <a:moveTo>
                    <a:pt x="0" y="616458"/>
                  </a:moveTo>
                  <a:lnTo>
                    <a:pt x="208788" y="410972"/>
                  </a:lnTo>
                  <a:lnTo>
                    <a:pt x="208788" y="524002"/>
                  </a:lnTo>
                  <a:lnTo>
                    <a:pt x="761238" y="524002"/>
                  </a:lnTo>
                  <a:lnTo>
                    <a:pt x="761238" y="205486"/>
                  </a:lnTo>
                  <a:lnTo>
                    <a:pt x="646430" y="205486"/>
                  </a:lnTo>
                  <a:lnTo>
                    <a:pt x="855218" y="0"/>
                  </a:lnTo>
                  <a:lnTo>
                    <a:pt x="1064006" y="205486"/>
                  </a:lnTo>
                  <a:lnTo>
                    <a:pt x="949198" y="205486"/>
                  </a:lnTo>
                  <a:lnTo>
                    <a:pt x="949198" y="524002"/>
                  </a:lnTo>
                  <a:lnTo>
                    <a:pt x="1501775" y="524002"/>
                  </a:lnTo>
                  <a:lnTo>
                    <a:pt x="1501775" y="410972"/>
                  </a:lnTo>
                  <a:lnTo>
                    <a:pt x="1710563" y="616458"/>
                  </a:lnTo>
                  <a:lnTo>
                    <a:pt x="1501775" y="821944"/>
                  </a:lnTo>
                  <a:lnTo>
                    <a:pt x="1501775" y="708914"/>
                  </a:lnTo>
                  <a:lnTo>
                    <a:pt x="208788" y="708914"/>
                  </a:lnTo>
                  <a:lnTo>
                    <a:pt x="208788" y="821944"/>
                  </a:lnTo>
                  <a:close/>
                </a:path>
              </a:pathLst>
            </a:custGeom>
            <a:solidFill>
              <a:srgbClr val="4472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4"/>
            <p:cNvSpPr/>
            <p:nvPr/>
          </p:nvSpPr>
          <p:spPr>
            <a:xfrm>
              <a:off x="0" y="-1143"/>
              <a:ext cx="1735963" cy="849503"/>
            </a:xfrm>
            <a:custGeom>
              <a:avLst/>
              <a:gdLst/>
              <a:ahLst/>
              <a:cxnLst/>
              <a:rect l="l" t="t" r="r" b="b"/>
              <a:pathLst>
                <a:path w="1735963" h="849503">
                  <a:moveTo>
                    <a:pt x="3810" y="621284"/>
                  </a:moveTo>
                  <a:lnTo>
                    <a:pt x="212471" y="415798"/>
                  </a:lnTo>
                  <a:cubicBezTo>
                    <a:pt x="216154" y="412242"/>
                    <a:pt x="221615" y="411099"/>
                    <a:pt x="226314" y="413131"/>
                  </a:cubicBezTo>
                  <a:cubicBezTo>
                    <a:pt x="231013" y="415163"/>
                    <a:pt x="234061" y="419735"/>
                    <a:pt x="234061" y="424815"/>
                  </a:cubicBezTo>
                  <a:lnTo>
                    <a:pt x="234061" y="537845"/>
                  </a:lnTo>
                  <a:lnTo>
                    <a:pt x="221361" y="537845"/>
                  </a:lnTo>
                  <a:lnTo>
                    <a:pt x="221361" y="525145"/>
                  </a:lnTo>
                  <a:lnTo>
                    <a:pt x="773938" y="525145"/>
                  </a:lnTo>
                  <a:lnTo>
                    <a:pt x="773938" y="537845"/>
                  </a:lnTo>
                  <a:lnTo>
                    <a:pt x="761238" y="537845"/>
                  </a:lnTo>
                  <a:lnTo>
                    <a:pt x="761238" y="219329"/>
                  </a:lnTo>
                  <a:lnTo>
                    <a:pt x="773938" y="219329"/>
                  </a:lnTo>
                  <a:lnTo>
                    <a:pt x="773938" y="232029"/>
                  </a:lnTo>
                  <a:lnTo>
                    <a:pt x="659130" y="232029"/>
                  </a:lnTo>
                  <a:cubicBezTo>
                    <a:pt x="653923" y="232029"/>
                    <a:pt x="649351" y="228854"/>
                    <a:pt x="647319" y="224155"/>
                  </a:cubicBezTo>
                  <a:cubicBezTo>
                    <a:pt x="645287" y="219456"/>
                    <a:pt x="646430" y="213868"/>
                    <a:pt x="650113" y="210312"/>
                  </a:cubicBezTo>
                  <a:lnTo>
                    <a:pt x="859028" y="4826"/>
                  </a:lnTo>
                  <a:cubicBezTo>
                    <a:pt x="863981" y="0"/>
                    <a:pt x="871855" y="0"/>
                    <a:pt x="876808" y="4826"/>
                  </a:cubicBezTo>
                  <a:lnTo>
                    <a:pt x="1085596" y="210312"/>
                  </a:lnTo>
                  <a:cubicBezTo>
                    <a:pt x="1089279" y="213868"/>
                    <a:pt x="1090422" y="219456"/>
                    <a:pt x="1088390" y="224155"/>
                  </a:cubicBezTo>
                  <a:cubicBezTo>
                    <a:pt x="1086358" y="228854"/>
                    <a:pt x="1081786" y="232029"/>
                    <a:pt x="1076579" y="232029"/>
                  </a:cubicBezTo>
                  <a:lnTo>
                    <a:pt x="961898" y="232029"/>
                  </a:lnTo>
                  <a:lnTo>
                    <a:pt x="961898" y="219329"/>
                  </a:lnTo>
                  <a:lnTo>
                    <a:pt x="974598" y="219329"/>
                  </a:lnTo>
                  <a:lnTo>
                    <a:pt x="974598" y="537845"/>
                  </a:lnTo>
                  <a:lnTo>
                    <a:pt x="961898" y="537845"/>
                  </a:lnTo>
                  <a:lnTo>
                    <a:pt x="961898" y="525145"/>
                  </a:lnTo>
                  <a:lnTo>
                    <a:pt x="1514475" y="525145"/>
                  </a:lnTo>
                  <a:lnTo>
                    <a:pt x="1514475" y="537845"/>
                  </a:lnTo>
                  <a:lnTo>
                    <a:pt x="1501775" y="537845"/>
                  </a:lnTo>
                  <a:lnTo>
                    <a:pt x="1501775" y="424815"/>
                  </a:lnTo>
                  <a:cubicBezTo>
                    <a:pt x="1501775" y="419735"/>
                    <a:pt x="1504823" y="415036"/>
                    <a:pt x="1509522" y="413131"/>
                  </a:cubicBezTo>
                  <a:cubicBezTo>
                    <a:pt x="1514221" y="411226"/>
                    <a:pt x="1519682" y="412242"/>
                    <a:pt x="1523365" y="415798"/>
                  </a:cubicBezTo>
                  <a:lnTo>
                    <a:pt x="1732153" y="621284"/>
                  </a:lnTo>
                  <a:cubicBezTo>
                    <a:pt x="1734566" y="623697"/>
                    <a:pt x="1735963" y="626872"/>
                    <a:pt x="1735963" y="630301"/>
                  </a:cubicBezTo>
                  <a:cubicBezTo>
                    <a:pt x="1735963" y="633730"/>
                    <a:pt x="1734566" y="636905"/>
                    <a:pt x="1732153" y="639318"/>
                  </a:cubicBezTo>
                  <a:lnTo>
                    <a:pt x="1523365" y="844804"/>
                  </a:lnTo>
                  <a:cubicBezTo>
                    <a:pt x="1519682" y="848360"/>
                    <a:pt x="1514221" y="849503"/>
                    <a:pt x="1509522" y="847471"/>
                  </a:cubicBezTo>
                  <a:cubicBezTo>
                    <a:pt x="1504823" y="845439"/>
                    <a:pt x="1501775" y="840867"/>
                    <a:pt x="1501775" y="835787"/>
                  </a:cubicBezTo>
                  <a:lnTo>
                    <a:pt x="1501775" y="722757"/>
                  </a:lnTo>
                  <a:lnTo>
                    <a:pt x="1514475" y="722757"/>
                  </a:lnTo>
                  <a:lnTo>
                    <a:pt x="1514475" y="735457"/>
                  </a:lnTo>
                  <a:lnTo>
                    <a:pt x="221488" y="735457"/>
                  </a:lnTo>
                  <a:lnTo>
                    <a:pt x="221488" y="722757"/>
                  </a:lnTo>
                  <a:lnTo>
                    <a:pt x="234188" y="722757"/>
                  </a:lnTo>
                  <a:lnTo>
                    <a:pt x="234188" y="835787"/>
                  </a:lnTo>
                  <a:cubicBezTo>
                    <a:pt x="234188" y="840867"/>
                    <a:pt x="231140" y="845566"/>
                    <a:pt x="226441" y="847471"/>
                  </a:cubicBezTo>
                  <a:cubicBezTo>
                    <a:pt x="221742" y="849376"/>
                    <a:pt x="216281" y="848360"/>
                    <a:pt x="212598" y="844804"/>
                  </a:cubicBezTo>
                  <a:lnTo>
                    <a:pt x="3810" y="639318"/>
                  </a:lnTo>
                  <a:cubicBezTo>
                    <a:pt x="1397" y="636905"/>
                    <a:pt x="0" y="633730"/>
                    <a:pt x="0" y="630301"/>
                  </a:cubicBezTo>
                  <a:cubicBezTo>
                    <a:pt x="0" y="626872"/>
                    <a:pt x="1397" y="623697"/>
                    <a:pt x="3810" y="621284"/>
                  </a:cubicBezTo>
                  <a:moveTo>
                    <a:pt x="21590" y="639445"/>
                  </a:moveTo>
                  <a:lnTo>
                    <a:pt x="12700" y="630301"/>
                  </a:lnTo>
                  <a:lnTo>
                    <a:pt x="21590" y="621284"/>
                  </a:lnTo>
                  <a:lnTo>
                    <a:pt x="230378" y="826770"/>
                  </a:lnTo>
                  <a:lnTo>
                    <a:pt x="221488" y="835787"/>
                  </a:lnTo>
                  <a:lnTo>
                    <a:pt x="208788" y="835787"/>
                  </a:lnTo>
                  <a:lnTo>
                    <a:pt x="208788" y="722757"/>
                  </a:lnTo>
                  <a:cubicBezTo>
                    <a:pt x="208788" y="715772"/>
                    <a:pt x="214503" y="710057"/>
                    <a:pt x="221488" y="710057"/>
                  </a:cubicBezTo>
                  <a:lnTo>
                    <a:pt x="1514348" y="710057"/>
                  </a:lnTo>
                  <a:cubicBezTo>
                    <a:pt x="1521333" y="710057"/>
                    <a:pt x="1527048" y="715772"/>
                    <a:pt x="1527048" y="722757"/>
                  </a:cubicBezTo>
                  <a:lnTo>
                    <a:pt x="1527048" y="835787"/>
                  </a:lnTo>
                  <a:lnTo>
                    <a:pt x="1514348" y="835787"/>
                  </a:lnTo>
                  <a:lnTo>
                    <a:pt x="1505458" y="826770"/>
                  </a:lnTo>
                  <a:lnTo>
                    <a:pt x="1714246" y="621284"/>
                  </a:lnTo>
                  <a:lnTo>
                    <a:pt x="1723136" y="630301"/>
                  </a:lnTo>
                  <a:lnTo>
                    <a:pt x="1714246" y="639318"/>
                  </a:lnTo>
                  <a:lnTo>
                    <a:pt x="1505458" y="433832"/>
                  </a:lnTo>
                  <a:lnTo>
                    <a:pt x="1514348" y="424815"/>
                  </a:lnTo>
                  <a:lnTo>
                    <a:pt x="1527048" y="424815"/>
                  </a:lnTo>
                  <a:lnTo>
                    <a:pt x="1527048" y="537845"/>
                  </a:lnTo>
                  <a:cubicBezTo>
                    <a:pt x="1527048" y="544830"/>
                    <a:pt x="1521333" y="550545"/>
                    <a:pt x="1514348" y="550545"/>
                  </a:cubicBezTo>
                  <a:lnTo>
                    <a:pt x="961898" y="550545"/>
                  </a:lnTo>
                  <a:cubicBezTo>
                    <a:pt x="954913" y="550545"/>
                    <a:pt x="949198" y="544830"/>
                    <a:pt x="949198" y="537845"/>
                  </a:cubicBezTo>
                  <a:lnTo>
                    <a:pt x="949198" y="219329"/>
                  </a:lnTo>
                  <a:cubicBezTo>
                    <a:pt x="949198" y="212344"/>
                    <a:pt x="954913" y="206629"/>
                    <a:pt x="961898" y="206629"/>
                  </a:cubicBezTo>
                  <a:lnTo>
                    <a:pt x="1076706" y="206629"/>
                  </a:lnTo>
                  <a:lnTo>
                    <a:pt x="1076706" y="219329"/>
                  </a:lnTo>
                  <a:lnTo>
                    <a:pt x="1067816" y="228346"/>
                  </a:lnTo>
                  <a:lnTo>
                    <a:pt x="859028" y="22860"/>
                  </a:lnTo>
                  <a:lnTo>
                    <a:pt x="867918" y="13843"/>
                  </a:lnTo>
                  <a:lnTo>
                    <a:pt x="876808" y="22860"/>
                  </a:lnTo>
                  <a:lnTo>
                    <a:pt x="668147" y="228346"/>
                  </a:lnTo>
                  <a:lnTo>
                    <a:pt x="659257" y="219329"/>
                  </a:lnTo>
                  <a:lnTo>
                    <a:pt x="659257" y="206629"/>
                  </a:lnTo>
                  <a:lnTo>
                    <a:pt x="774065" y="206629"/>
                  </a:lnTo>
                  <a:cubicBezTo>
                    <a:pt x="781050" y="206629"/>
                    <a:pt x="786765" y="212344"/>
                    <a:pt x="786765" y="219329"/>
                  </a:cubicBezTo>
                  <a:lnTo>
                    <a:pt x="786765" y="537845"/>
                  </a:lnTo>
                  <a:cubicBezTo>
                    <a:pt x="786765" y="544830"/>
                    <a:pt x="781050" y="550545"/>
                    <a:pt x="774065" y="550545"/>
                  </a:cubicBezTo>
                  <a:lnTo>
                    <a:pt x="221488" y="550545"/>
                  </a:lnTo>
                  <a:cubicBezTo>
                    <a:pt x="214503" y="550545"/>
                    <a:pt x="208788" y="544830"/>
                    <a:pt x="208788" y="537845"/>
                  </a:cubicBezTo>
                  <a:lnTo>
                    <a:pt x="208788" y="424815"/>
                  </a:lnTo>
                  <a:lnTo>
                    <a:pt x="221488" y="424815"/>
                  </a:lnTo>
                  <a:lnTo>
                    <a:pt x="230378" y="433832"/>
                  </a:lnTo>
                  <a:lnTo>
                    <a:pt x="21590" y="639318"/>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5"/>
          <p:cNvSpPr txBox="1"/>
          <p:nvPr/>
        </p:nvSpPr>
        <p:spPr>
          <a:xfrm>
            <a:off x="10330031" y="1966442"/>
            <a:ext cx="1101198" cy="359073"/>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Helvetica"/>
                <a:ea typeface="Helvetica"/>
                <a:cs typeface="Helvetica"/>
                <a:sym typeface="Helvetica"/>
              </a:rPr>
              <a:t>Buy Term Insurance  </a:t>
            </a:r>
          </a:p>
        </p:txBody>
      </p:sp>
      <p:sp>
        <p:nvSpPr>
          <p:cNvPr id="76" name="TextBox 76"/>
          <p:cNvSpPr txBox="1"/>
          <p:nvPr/>
        </p:nvSpPr>
        <p:spPr>
          <a:xfrm>
            <a:off x="9172577" y="4822374"/>
            <a:ext cx="1188079" cy="360868"/>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err="1">
                <a:solidFill>
                  <a:srgbClr val="000000"/>
                </a:solidFill>
                <a:latin typeface="Helvetica"/>
                <a:ea typeface="Helvetica"/>
                <a:cs typeface="Helvetica"/>
                <a:sym typeface="Helvetica"/>
              </a:rPr>
              <a:t>Cantidad</a:t>
            </a:r>
            <a:r>
              <a:rPr lang="en-US" sz="1600" dirty="0">
                <a:solidFill>
                  <a:srgbClr val="000000"/>
                </a:solidFill>
                <a:latin typeface="Helvetica"/>
                <a:ea typeface="Helvetica"/>
                <a:cs typeface="Helvetica"/>
                <a:sym typeface="Helvetica"/>
              </a:rPr>
              <a:t> Nominal</a:t>
            </a:r>
            <a:endPar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sp>
        <p:nvSpPr>
          <p:cNvPr id="77" name="TextBox 77"/>
          <p:cNvSpPr txBox="1"/>
          <p:nvPr/>
        </p:nvSpPr>
        <p:spPr>
          <a:xfrm>
            <a:off x="10780090" y="4808860"/>
            <a:ext cx="1578057" cy="360868"/>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Invert </a:t>
            </a:r>
            <a:r>
              <a:rPr kumimoji="0" lang="en-US" sz="1600" b="0" i="0" u="none" strike="noStrike" kern="1200" cap="none" spc="0" normalizeH="0" baseline="0" noProof="0" dirty="0" err="1">
                <a:ln>
                  <a:noFill/>
                </a:ln>
                <a:solidFill>
                  <a:srgbClr val="000000"/>
                </a:solidFill>
                <a:effectLst/>
                <a:uLnTx/>
                <a:uFillTx/>
                <a:latin typeface="Helvetica"/>
                <a:ea typeface="Helvetica"/>
                <a:cs typeface="Helvetica"/>
                <a:sym typeface="Helvetica"/>
              </a:rPr>
              <a:t>en</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r>
              <a:rPr kumimoji="0" lang="en-US" sz="1600" b="0" i="0" u="none" strike="noStrike" kern="1200" cap="none" spc="0" normalizeH="0" baseline="0" noProof="0" dirty="0" err="1">
                <a:ln>
                  <a:noFill/>
                </a:ln>
                <a:solidFill>
                  <a:srgbClr val="000000"/>
                </a:solidFill>
                <a:effectLst/>
                <a:uLnTx/>
                <a:uFillTx/>
                <a:latin typeface="Helvetica"/>
                <a:ea typeface="Helvetica"/>
                <a:cs typeface="Helvetica"/>
                <a:sym typeface="Helvetica"/>
              </a:rPr>
              <a:t>una</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Roth IRA</a:t>
            </a:r>
          </a:p>
        </p:txBody>
      </p:sp>
      <p:sp>
        <p:nvSpPr>
          <p:cNvPr id="78" name="TextBox 78"/>
          <p:cNvSpPr txBox="1"/>
          <p:nvPr/>
        </p:nvSpPr>
        <p:spPr>
          <a:xfrm>
            <a:off x="9675305" y="4176625"/>
            <a:ext cx="2431826" cy="422360"/>
          </a:xfrm>
          <a:prstGeom prst="rect">
            <a:avLst/>
          </a:prstGeom>
        </p:spPr>
        <p:txBody>
          <a:bodyPr wrap="square" lIns="0" tIns="0" rIns="0" bIns="0" rtlCol="0" anchor="t">
            <a:spAutoFit/>
          </a:bodyPr>
          <a:lstStyle/>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Roth IRA %</a:t>
            </a:r>
          </a:p>
          <a:p>
            <a:pPr marL="0" marR="0" lvl="0" indent="0" algn="l" defTabSz="60963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9 </a:t>
            </a:r>
            <a:r>
              <a:rPr lang="en-US" sz="1400" b="1" dirty="0" err="1">
                <a:solidFill>
                  <a:srgbClr val="000000"/>
                </a:solidFill>
                <a:latin typeface="Helvetica Bold"/>
                <a:ea typeface="Helvetica Bold"/>
                <a:cs typeface="Helvetica Bold"/>
                <a:sym typeface="Helvetica Bold"/>
              </a:rPr>
              <a:t>rentabilidad</a:t>
            </a:r>
            <a:r>
              <a:rPr kumimoji="0" lang="en-US" sz="14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 65 = </a:t>
            </a:r>
            <a:r>
              <a:rPr kumimoji="0" lang="en-US" sz="1400" b="1" i="0" u="none" strike="noStrike" kern="1200" cap="none" spc="0" normalizeH="0" baseline="0" noProof="0" dirty="0">
                <a:ln>
                  <a:noFill/>
                </a:ln>
                <a:solidFill>
                  <a:srgbClr val="00B050"/>
                </a:solidFill>
                <a:effectLst/>
                <a:uLnTx/>
                <a:uFillTx/>
                <a:latin typeface="Helvetica Bold"/>
                <a:ea typeface="Helvetica Bold"/>
                <a:cs typeface="Helvetica Bold"/>
                <a:sym typeface="Helvetica Bold"/>
              </a:rPr>
              <a:t>$300,649</a:t>
            </a:r>
            <a:r>
              <a:rPr kumimoji="0" lang="en-US" sz="1400" b="0" i="0" u="none" strike="noStrike" kern="1200" cap="none" spc="0" normalizeH="0" baseline="0" noProof="0" dirty="0">
                <a:ln>
                  <a:noFill/>
                </a:ln>
                <a:solidFill>
                  <a:srgbClr val="00B050"/>
                </a:solidFill>
                <a:effectLst/>
                <a:uLnTx/>
                <a:uFillTx/>
                <a:latin typeface="Helvetica"/>
                <a:ea typeface="Helvetica"/>
                <a:cs typeface="Helvetica"/>
                <a:sym typeface="Helvetica"/>
              </a:rPr>
              <a:t>  </a:t>
            </a:r>
          </a:p>
        </p:txBody>
      </p:sp>
      <p:sp>
        <p:nvSpPr>
          <p:cNvPr id="79" name="TextBox 79"/>
          <p:cNvSpPr txBox="1"/>
          <p:nvPr/>
        </p:nvSpPr>
        <p:spPr>
          <a:xfrm>
            <a:off x="9862904" y="5857025"/>
            <a:ext cx="2316391" cy="366767"/>
          </a:xfrm>
          <a:prstGeom prst="rect">
            <a:avLst/>
          </a:prstGeom>
        </p:spPr>
        <p:txBody>
          <a:bodyPr wrap="square"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Dinero </a:t>
            </a:r>
            <a:r>
              <a:rPr lang="en-US" sz="1600" dirty="0" err="1">
                <a:solidFill>
                  <a:srgbClr val="000000"/>
                </a:solidFill>
                <a:latin typeface="Helvetica"/>
                <a:ea typeface="Helvetica"/>
                <a:cs typeface="Helvetica"/>
                <a:sym typeface="Helvetica"/>
              </a:rPr>
              <a:t>en</a:t>
            </a:r>
            <a:r>
              <a:rPr lang="en-US" sz="1600" dirty="0">
                <a:solidFill>
                  <a:srgbClr val="000000"/>
                </a:solidFill>
                <a:latin typeface="Helvetica"/>
                <a:ea typeface="Helvetica"/>
                <a:cs typeface="Helvetica"/>
                <a:sym typeface="Helvetica"/>
              </a:rPr>
              <a:t> un </a:t>
            </a:r>
            <a:r>
              <a:rPr lang="en-US" sz="1600" dirty="0" err="1">
                <a:solidFill>
                  <a:srgbClr val="000000"/>
                </a:solidFill>
                <a:latin typeface="Helvetica"/>
                <a:ea typeface="Helvetica"/>
                <a:cs typeface="Helvetica"/>
                <a:sym typeface="Helvetica"/>
              </a:rPr>
              <a:t>plazo</a:t>
            </a:r>
            <a:r>
              <a:rPr lang="en-US" sz="1600" dirty="0">
                <a:solidFill>
                  <a:srgbClr val="000000"/>
                </a:solidFill>
                <a:latin typeface="Helvetica"/>
                <a:ea typeface="Helvetica"/>
                <a:cs typeface="Helvetica"/>
                <a:sym typeface="Helvetica"/>
              </a:rPr>
              <a:t> de 7 días</a:t>
            </a:r>
            <a:r>
              <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p:txBody>
      </p:sp>
      <p:sp>
        <p:nvSpPr>
          <p:cNvPr id="80" name="TextBox 80"/>
          <p:cNvSpPr txBox="1"/>
          <p:nvPr/>
        </p:nvSpPr>
        <p:spPr>
          <a:xfrm>
            <a:off x="9909701" y="6290775"/>
            <a:ext cx="2430831" cy="264175"/>
          </a:xfrm>
          <a:prstGeom prst="rect">
            <a:avLst/>
          </a:prstGeom>
        </p:spPr>
        <p:txBody>
          <a:bodyPr wrap="square" lIns="0" tIns="0" rIns="0" bIns="0" rtlCol="0" anchor="t">
            <a:spAutoFit/>
          </a:bodyPr>
          <a:lstStyle/>
          <a:p>
            <a:pPr marL="0" marR="0" lvl="0" indent="0" algn="l" defTabSz="609630" rtl="0" eaLnBrk="1" fontAlgn="auto" latinLnBrk="0" hangingPunct="1">
              <a:lnSpc>
                <a:spcPts val="2160"/>
              </a:lnSpc>
              <a:spcBef>
                <a:spcPts val="0"/>
              </a:spcBef>
              <a:spcAft>
                <a:spcPts val="0"/>
              </a:spcAft>
              <a:buClrTx/>
              <a:buSzTx/>
              <a:buFontTx/>
              <a:buNone/>
              <a:tabLst/>
              <a:defRPr/>
            </a:pPr>
            <a:r>
              <a:rPr lang="en-US" sz="1600" dirty="0">
                <a:solidFill>
                  <a:srgbClr val="000000"/>
                </a:solidFill>
                <a:latin typeface="Helvetica"/>
                <a:ea typeface="Helvetica"/>
                <a:cs typeface="Helvetica"/>
                <a:sym typeface="Helvetica"/>
              </a:rPr>
              <a:t>Ambas </a:t>
            </a:r>
            <a:r>
              <a:rPr lang="en-US" sz="1600" dirty="0" err="1">
                <a:solidFill>
                  <a:srgbClr val="000000"/>
                </a:solidFill>
                <a:latin typeface="Helvetica"/>
                <a:ea typeface="Helvetica"/>
                <a:cs typeface="Helvetica"/>
                <a:sym typeface="Helvetica"/>
              </a:rPr>
              <a:t>cuentasadas</a:t>
            </a:r>
            <a:endParaRPr kumimoji="0" lang="en-US" sz="16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p:txBody>
      </p:sp>
      <p:grpSp>
        <p:nvGrpSpPr>
          <p:cNvPr id="81" name="Group 81"/>
          <p:cNvGrpSpPr/>
          <p:nvPr/>
        </p:nvGrpSpPr>
        <p:grpSpPr>
          <a:xfrm>
            <a:off x="5939345" y="5910405"/>
            <a:ext cx="313310" cy="242047"/>
            <a:chOff x="0" y="0"/>
            <a:chExt cx="626620" cy="484094"/>
          </a:xfrm>
        </p:grpSpPr>
        <p:sp>
          <p:nvSpPr>
            <p:cNvPr id="82" name="Freeform 82"/>
            <p:cNvSpPr/>
            <p:nvPr/>
          </p:nvSpPr>
          <p:spPr>
            <a:xfrm>
              <a:off x="12700" y="12700"/>
              <a:ext cx="601218" cy="458724"/>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83"/>
            <p:cNvSpPr/>
            <p:nvPr/>
          </p:nvSpPr>
          <p:spPr>
            <a:xfrm>
              <a:off x="-1143" y="0"/>
              <a:ext cx="629031" cy="485140"/>
            </a:xfrm>
            <a:custGeom>
              <a:avLst/>
              <a:gdLst/>
              <a:ahLst/>
              <a:cxnLst/>
              <a:rect l="l" t="t" r="r" b="b"/>
              <a:pathLst>
                <a:path w="629031" h="485140">
                  <a:moveTo>
                    <a:pt x="15113" y="175260"/>
                  </a:moveTo>
                  <a:lnTo>
                    <a:pt x="268478" y="201422"/>
                  </a:lnTo>
                  <a:lnTo>
                    <a:pt x="267208" y="213995"/>
                  </a:lnTo>
                  <a:lnTo>
                    <a:pt x="254889" y="211074"/>
                  </a:lnTo>
                  <a:lnTo>
                    <a:pt x="302133" y="9779"/>
                  </a:lnTo>
                  <a:cubicBezTo>
                    <a:pt x="303530" y="4064"/>
                    <a:pt x="308610" y="0"/>
                    <a:pt x="314452" y="0"/>
                  </a:cubicBezTo>
                  <a:cubicBezTo>
                    <a:pt x="320294" y="0"/>
                    <a:pt x="325501" y="4064"/>
                    <a:pt x="326771" y="9779"/>
                  </a:cubicBezTo>
                  <a:lnTo>
                    <a:pt x="374015" y="211074"/>
                  </a:lnTo>
                  <a:lnTo>
                    <a:pt x="361696" y="213995"/>
                  </a:lnTo>
                  <a:lnTo>
                    <a:pt x="360426" y="201422"/>
                  </a:lnTo>
                  <a:lnTo>
                    <a:pt x="613791" y="175260"/>
                  </a:lnTo>
                  <a:cubicBezTo>
                    <a:pt x="620014" y="174625"/>
                    <a:pt x="625729" y="178562"/>
                    <a:pt x="627380" y="184658"/>
                  </a:cubicBezTo>
                  <a:cubicBezTo>
                    <a:pt x="629031" y="190754"/>
                    <a:pt x="625983" y="196977"/>
                    <a:pt x="620141" y="199517"/>
                  </a:cubicBezTo>
                  <a:lnTo>
                    <a:pt x="396113" y="297815"/>
                  </a:lnTo>
                  <a:lnTo>
                    <a:pt x="391033" y="286131"/>
                  </a:lnTo>
                  <a:lnTo>
                    <a:pt x="401955" y="279654"/>
                  </a:lnTo>
                  <a:lnTo>
                    <a:pt x="511175" y="464820"/>
                  </a:lnTo>
                  <a:cubicBezTo>
                    <a:pt x="514223" y="470027"/>
                    <a:pt x="513207" y="476758"/>
                    <a:pt x="508635" y="480695"/>
                  </a:cubicBezTo>
                  <a:cubicBezTo>
                    <a:pt x="504063" y="484632"/>
                    <a:pt x="497332" y="485013"/>
                    <a:pt x="492506" y="481330"/>
                  </a:cubicBezTo>
                  <a:lnTo>
                    <a:pt x="306832" y="340995"/>
                  </a:lnTo>
                  <a:lnTo>
                    <a:pt x="314452" y="330835"/>
                  </a:lnTo>
                  <a:lnTo>
                    <a:pt x="322072" y="340995"/>
                  </a:lnTo>
                  <a:lnTo>
                    <a:pt x="136271" y="481457"/>
                  </a:lnTo>
                  <a:cubicBezTo>
                    <a:pt x="131445" y="485140"/>
                    <a:pt x="124714" y="484886"/>
                    <a:pt x="120142" y="480822"/>
                  </a:cubicBezTo>
                  <a:cubicBezTo>
                    <a:pt x="115570" y="476758"/>
                    <a:pt x="114554" y="470154"/>
                    <a:pt x="117602" y="464947"/>
                  </a:cubicBezTo>
                  <a:lnTo>
                    <a:pt x="226822" y="279781"/>
                  </a:lnTo>
                  <a:lnTo>
                    <a:pt x="237744" y="286258"/>
                  </a:lnTo>
                  <a:lnTo>
                    <a:pt x="232664" y="297942"/>
                  </a:lnTo>
                  <a:lnTo>
                    <a:pt x="8763" y="199517"/>
                  </a:lnTo>
                  <a:cubicBezTo>
                    <a:pt x="3048" y="196977"/>
                    <a:pt x="0" y="190754"/>
                    <a:pt x="1524" y="184658"/>
                  </a:cubicBezTo>
                  <a:cubicBezTo>
                    <a:pt x="3048" y="178562"/>
                    <a:pt x="8890" y="174625"/>
                    <a:pt x="15113" y="175260"/>
                  </a:cubicBezTo>
                  <a:moveTo>
                    <a:pt x="12573" y="200533"/>
                  </a:moveTo>
                  <a:lnTo>
                    <a:pt x="13843" y="187960"/>
                  </a:lnTo>
                  <a:lnTo>
                    <a:pt x="18923" y="176276"/>
                  </a:lnTo>
                  <a:lnTo>
                    <a:pt x="242951" y="274574"/>
                  </a:lnTo>
                  <a:cubicBezTo>
                    <a:pt x="246253" y="275971"/>
                    <a:pt x="248793" y="278892"/>
                    <a:pt x="249936" y="282321"/>
                  </a:cubicBezTo>
                  <a:cubicBezTo>
                    <a:pt x="251079" y="285750"/>
                    <a:pt x="250571" y="289560"/>
                    <a:pt x="248793" y="292735"/>
                  </a:cubicBezTo>
                  <a:lnTo>
                    <a:pt x="139573" y="477901"/>
                  </a:lnTo>
                  <a:lnTo>
                    <a:pt x="128651" y="471424"/>
                  </a:lnTo>
                  <a:lnTo>
                    <a:pt x="121031" y="461264"/>
                  </a:lnTo>
                  <a:lnTo>
                    <a:pt x="306832" y="320675"/>
                  </a:lnTo>
                  <a:cubicBezTo>
                    <a:pt x="311404" y="317246"/>
                    <a:pt x="317627" y="317246"/>
                    <a:pt x="322199" y="320675"/>
                  </a:cubicBezTo>
                  <a:lnTo>
                    <a:pt x="507873" y="461264"/>
                  </a:lnTo>
                  <a:lnTo>
                    <a:pt x="500253" y="471424"/>
                  </a:lnTo>
                  <a:lnTo>
                    <a:pt x="489331" y="477901"/>
                  </a:lnTo>
                  <a:lnTo>
                    <a:pt x="380111" y="292735"/>
                  </a:lnTo>
                  <a:cubicBezTo>
                    <a:pt x="378206" y="289560"/>
                    <a:pt x="377825" y="285877"/>
                    <a:pt x="378968" y="282321"/>
                  </a:cubicBezTo>
                  <a:cubicBezTo>
                    <a:pt x="380111" y="278765"/>
                    <a:pt x="382651" y="276098"/>
                    <a:pt x="385953" y="274574"/>
                  </a:cubicBezTo>
                  <a:lnTo>
                    <a:pt x="609981" y="176276"/>
                  </a:lnTo>
                  <a:lnTo>
                    <a:pt x="615061" y="187960"/>
                  </a:lnTo>
                  <a:lnTo>
                    <a:pt x="616331" y="200533"/>
                  </a:lnTo>
                  <a:lnTo>
                    <a:pt x="363093" y="226695"/>
                  </a:lnTo>
                  <a:cubicBezTo>
                    <a:pt x="356743" y="227330"/>
                    <a:pt x="350901" y="223139"/>
                    <a:pt x="349377" y="216916"/>
                  </a:cubicBezTo>
                  <a:lnTo>
                    <a:pt x="302133" y="15621"/>
                  </a:lnTo>
                  <a:lnTo>
                    <a:pt x="314452" y="12700"/>
                  </a:lnTo>
                  <a:lnTo>
                    <a:pt x="326771" y="15621"/>
                  </a:lnTo>
                  <a:lnTo>
                    <a:pt x="279527" y="216916"/>
                  </a:lnTo>
                  <a:cubicBezTo>
                    <a:pt x="278003" y="223139"/>
                    <a:pt x="272161" y="227330"/>
                    <a:pt x="265811" y="226695"/>
                  </a:cubicBezTo>
                  <a:lnTo>
                    <a:pt x="12573" y="200533"/>
                  </a:lnTo>
                  <a:close/>
                </a:path>
              </a:pathLst>
            </a:custGeom>
            <a:solidFill>
              <a:srgbClr val="172C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5" name="Freeform 85"/>
          <p:cNvSpPr/>
          <p:nvPr/>
        </p:nvSpPr>
        <p:spPr>
          <a:xfrm>
            <a:off x="9542039" y="6266983"/>
            <a:ext cx="304191" cy="244792"/>
          </a:xfrm>
          <a:custGeom>
            <a:avLst/>
            <a:gdLst/>
            <a:ahLst/>
            <a:cxnLst/>
            <a:rect l="l" t="t" r="r" b="b"/>
            <a:pathLst>
              <a:path w="601218" h="458724">
                <a:moveTo>
                  <a:pt x="0" y="175260"/>
                </a:moveTo>
                <a:lnTo>
                  <a:pt x="253365" y="201422"/>
                </a:lnTo>
                <a:lnTo>
                  <a:pt x="300609" y="0"/>
                </a:lnTo>
                <a:lnTo>
                  <a:pt x="347853" y="201295"/>
                </a:lnTo>
                <a:lnTo>
                  <a:pt x="601218" y="175260"/>
                </a:lnTo>
                <a:lnTo>
                  <a:pt x="377190" y="273558"/>
                </a:lnTo>
                <a:lnTo>
                  <a:pt x="486410" y="458724"/>
                </a:lnTo>
                <a:lnTo>
                  <a:pt x="300609" y="318135"/>
                </a:lnTo>
                <a:lnTo>
                  <a:pt x="114808" y="458724"/>
                </a:lnTo>
                <a:lnTo>
                  <a:pt x="224028" y="273558"/>
                </a:lnTo>
                <a:close/>
              </a:path>
            </a:pathLst>
          </a:custGeom>
          <a:solidFill>
            <a:srgbClr val="00206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7"/>
          <p:cNvSpPr txBox="1"/>
          <p:nvPr/>
        </p:nvSpPr>
        <p:spPr>
          <a:xfrm>
            <a:off x="6867562" y="6460575"/>
            <a:ext cx="256350" cy="447238"/>
          </a:xfrm>
          <a:prstGeom prst="rect">
            <a:avLst/>
          </a:prstGeom>
        </p:spPr>
        <p:txBody>
          <a:bodyPr wrap="square"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A</a:t>
            </a:r>
          </a:p>
        </p:txBody>
      </p:sp>
      <p:sp>
        <p:nvSpPr>
          <p:cNvPr id="88" name="TextBox 88"/>
          <p:cNvSpPr txBox="1"/>
          <p:nvPr/>
        </p:nvSpPr>
        <p:spPr>
          <a:xfrm>
            <a:off x="10558172" y="6500650"/>
            <a:ext cx="362722" cy="447238"/>
          </a:xfrm>
          <a:prstGeom prst="rect">
            <a:avLst/>
          </a:prstGeom>
        </p:spPr>
        <p:txBody>
          <a:bodyPr wrap="square"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B</a:t>
            </a:r>
          </a:p>
        </p:txBody>
      </p:sp>
      <p:sp>
        <p:nvSpPr>
          <p:cNvPr id="89" name="TextBox 89"/>
          <p:cNvSpPr txBox="1"/>
          <p:nvPr/>
        </p:nvSpPr>
        <p:spPr>
          <a:xfrm>
            <a:off x="8694853" y="6451163"/>
            <a:ext cx="572869" cy="487313"/>
          </a:xfrm>
          <a:prstGeom prst="rect">
            <a:avLst/>
          </a:prstGeom>
        </p:spPr>
        <p:txBody>
          <a:bodyPr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Bold"/>
                <a:ea typeface="Helvetica Bold"/>
                <a:cs typeface="Helvetica Bold"/>
                <a:sym typeface="Helvetica Bold"/>
              </a:rPr>
              <a:t>or</a:t>
            </a:r>
          </a:p>
        </p:txBody>
      </p:sp>
      <p:sp>
        <p:nvSpPr>
          <p:cNvPr id="90" name="TextBox 90"/>
          <p:cNvSpPr txBox="1"/>
          <p:nvPr/>
        </p:nvSpPr>
        <p:spPr>
          <a:xfrm>
            <a:off x="10200804" y="3202582"/>
            <a:ext cx="1291455" cy="718145"/>
          </a:xfrm>
          <a:prstGeom prst="rect">
            <a:avLst/>
          </a:prstGeom>
        </p:spPr>
        <p:txBody>
          <a:bodyPr lIns="0" tIns="0" rIns="0" bIns="0" rtlCol="0" anchor="t">
            <a:spAutoFit/>
          </a:bodyPr>
          <a:lstStyle/>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Helvetica"/>
                <a:ea typeface="Helvetica"/>
                <a:cs typeface="Helvetica"/>
                <a:sym typeface="Helvetica"/>
              </a:rPr>
              <a:t>Invierto</a:t>
            </a: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r>
              <a:rPr kumimoji="0" lang="en-US" sz="1400" b="0" i="0" u="none" strike="noStrike" kern="1200" cap="none" spc="0" normalizeH="0" baseline="0" noProof="0" dirty="0" err="1">
                <a:ln>
                  <a:noFill/>
                </a:ln>
                <a:solidFill>
                  <a:srgbClr val="000000"/>
                </a:solidFill>
                <a:effectLst/>
                <a:uLnTx/>
                <a:uFillTx/>
                <a:latin typeface="Helvetica"/>
                <a:ea typeface="Helvetica"/>
                <a:cs typeface="Helvetica"/>
                <a:sym typeface="Helvetica"/>
              </a:rPr>
              <a:t>los</a:t>
            </a: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 </a:t>
            </a:r>
          </a:p>
          <a:p>
            <a:pPr marL="0" marR="0" lvl="0" indent="0" algn="ctr" defTabSz="609630" rtl="0" eaLnBrk="1" fontAlgn="auto" latinLnBrk="0" hangingPunct="1">
              <a:lnSpc>
                <a:spcPts val="1387"/>
              </a:lnSpc>
              <a:spcBef>
                <a:spcPts val="0"/>
              </a:spcBef>
              <a:spcAft>
                <a:spcPts val="0"/>
              </a:spcAft>
              <a:buClrTx/>
              <a:buSzTx/>
              <a:buFontTx/>
              <a:buNone/>
              <a:tabLst/>
              <a:defRPr/>
            </a:pPr>
            <a:r>
              <a:rPr lang="en-US" sz="1400" dirty="0" err="1">
                <a:solidFill>
                  <a:srgbClr val="000000"/>
                </a:solidFill>
                <a:latin typeface="Helvetica Bold"/>
                <a:ea typeface="Helvetica"/>
                <a:cs typeface="Helvetica"/>
                <a:sym typeface="Helvetica Bold"/>
              </a:rPr>
              <a:t>ahorros</a:t>
            </a:r>
            <a:r>
              <a:rPr lang="en-US" sz="1400" dirty="0">
                <a:solidFill>
                  <a:srgbClr val="000000"/>
                </a:solidFill>
                <a:latin typeface="Helvetica Bold"/>
                <a:ea typeface="Helvetica"/>
                <a:cs typeface="Helvetica"/>
                <a:sym typeface="Helvetica Bold"/>
              </a:rPr>
              <a:t> de </a:t>
            </a:r>
            <a:r>
              <a:rPr lang="en-US" sz="1400" b="1" dirty="0">
                <a:solidFill>
                  <a:srgbClr val="000000"/>
                </a:solidFill>
                <a:latin typeface="Helvetica Bold"/>
                <a:ea typeface="Helvetica"/>
                <a:cs typeface="Helvetica"/>
                <a:sym typeface="Helvetica Bold"/>
              </a:rPr>
              <a:t>$163 </a:t>
            </a:r>
            <a:r>
              <a:rPr lang="en-US" sz="1400" b="1" dirty="0" err="1">
                <a:solidFill>
                  <a:srgbClr val="000000"/>
                </a:solidFill>
                <a:latin typeface="Helvetica Bold"/>
                <a:ea typeface="Helvetica"/>
                <a:cs typeface="Helvetica"/>
                <a:sym typeface="Helvetica Bold"/>
              </a:rPr>
              <a:t>en</a:t>
            </a:r>
            <a:r>
              <a:rPr lang="en-US" sz="1400" b="1" dirty="0">
                <a:solidFill>
                  <a:srgbClr val="000000"/>
                </a:solidFill>
                <a:latin typeface="Helvetica Bold"/>
                <a:ea typeface="Helvetica"/>
                <a:cs typeface="Helvetica"/>
                <a:sym typeface="Helvetica Bold"/>
              </a:rPr>
              <a:t> </a:t>
            </a:r>
            <a:r>
              <a:rPr lang="en-US" sz="1400" b="1" dirty="0" err="1">
                <a:solidFill>
                  <a:srgbClr val="000000"/>
                </a:solidFill>
                <a:latin typeface="Helvetica Bold"/>
                <a:ea typeface="Helvetica"/>
                <a:cs typeface="Helvetica"/>
                <a:sym typeface="Helvetica Bold"/>
              </a:rPr>
              <a:t>una</a:t>
            </a:r>
            <a:endPar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endParaRPr>
          </a:p>
          <a:p>
            <a:pPr marL="0" marR="0" lvl="0" indent="0" algn="ctr" defTabSz="609630" rtl="0" eaLnBrk="1" fontAlgn="auto" latinLnBrk="0" hangingPunct="1">
              <a:lnSpc>
                <a:spcPts val="1387"/>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Helvetica"/>
                <a:cs typeface="Helvetica"/>
                <a:sym typeface="Helvetica"/>
              </a:rPr>
              <a:t>Roth IRA  </a:t>
            </a:r>
          </a:p>
        </p:txBody>
      </p:sp>
      <p:pic>
        <p:nvPicPr>
          <p:cNvPr id="91" name="Picture 90">
            <a:extLst>
              <a:ext uri="{FF2B5EF4-FFF2-40B4-BE49-F238E27FC236}">
                <a16:creationId xmlns:a16="http://schemas.microsoft.com/office/drawing/2014/main" id="{2551010B-08C9-88D1-CBE8-761B164A3DF8}"/>
              </a:ext>
            </a:extLst>
          </p:cNvPr>
          <p:cNvPicPr>
            <a:picLocks noChangeAspect="1"/>
          </p:cNvPicPr>
          <p:nvPr/>
        </p:nvPicPr>
        <p:blipFill>
          <a:blip r:embed="rId12"/>
          <a:stretch>
            <a:fillRect/>
          </a:stretch>
        </p:blipFill>
        <p:spPr>
          <a:xfrm>
            <a:off x="5960108" y="5316177"/>
            <a:ext cx="310923" cy="243861"/>
          </a:xfrm>
          <a:prstGeom prst="rect">
            <a:avLst/>
          </a:prstGeom>
        </p:spPr>
      </p:pic>
      <p:sp>
        <p:nvSpPr>
          <p:cNvPr id="93" name="TextBox 92">
            <a:extLst>
              <a:ext uri="{FF2B5EF4-FFF2-40B4-BE49-F238E27FC236}">
                <a16:creationId xmlns:a16="http://schemas.microsoft.com/office/drawing/2014/main" id="{70AEC4BA-ADD0-4B70-C8A6-7A5574370303}"/>
              </a:ext>
            </a:extLst>
          </p:cNvPr>
          <p:cNvSpPr txBox="1"/>
          <p:nvPr/>
        </p:nvSpPr>
        <p:spPr>
          <a:xfrm>
            <a:off x="6213430" y="5268967"/>
            <a:ext cx="36605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O </a:t>
            </a:r>
            <a:r>
              <a:rPr lang="en-US" sz="1600" dirty="0" err="1">
                <a:solidFill>
                  <a:prstClr val="black"/>
                </a:solidFill>
                <a:latin typeface="Helvetica" panose="020B0604020202020204" pitchFamily="34" charset="0"/>
                <a:cs typeface="Helvetica" panose="020B0604020202020204" pitchFamily="34" charset="0"/>
              </a:rPr>
              <a:t>bienuna</a:t>
            </a:r>
            <a:r>
              <a:rPr lang="en-US" sz="1600" dirty="0">
                <a:solidFill>
                  <a:prstClr val="black"/>
                </a:solidFill>
                <a:latin typeface="Helvetica" panose="020B0604020202020204" pitchFamily="34" charset="0"/>
                <a:cs typeface="Helvetica" panose="020B0604020202020204" pitchFamily="34" charset="0"/>
              </a:rPr>
              <a:t> </a:t>
            </a:r>
            <a:r>
              <a:rPr lang="en-US" sz="1600" dirty="0" err="1">
                <a:solidFill>
                  <a:prstClr val="black"/>
                </a:solidFill>
                <a:latin typeface="Helvetica" panose="020B0604020202020204" pitchFamily="34" charset="0"/>
                <a:cs typeface="Helvetica" panose="020B0604020202020204" pitchFamily="34" charset="0"/>
              </a:rPr>
              <a:t>cosa</a:t>
            </a:r>
            <a:r>
              <a:rPr lang="en-US" sz="1600" dirty="0">
                <a:solidFill>
                  <a:prstClr val="black"/>
                </a:solidFill>
                <a:latin typeface="Helvetica" panose="020B0604020202020204" pitchFamily="34" charset="0"/>
                <a:cs typeface="Helvetica" panose="020B0604020202020204" pitchFamily="34" charset="0"/>
              </a:rPr>
              <a:t> O la </a:t>
            </a:r>
            <a:r>
              <a:rPr lang="en-US" sz="1600" dirty="0" err="1">
                <a:solidFill>
                  <a:prstClr val="black"/>
                </a:solidFill>
                <a:latin typeface="Helvetica" panose="020B0604020202020204" pitchFamily="34" charset="0"/>
                <a:cs typeface="Helvetica" panose="020B0604020202020204" pitchFamily="34" charset="0"/>
              </a:rPr>
              <a:t>otra</a:t>
            </a:r>
            <a:r>
              <a:rPr lang="en-US" sz="1600" dirty="0">
                <a:solidFill>
                  <a:prstClr val="black"/>
                </a:solidFill>
                <a:latin typeface="Helvetica" panose="020B0604020202020204" pitchFamily="34" charset="0"/>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 </a:t>
            </a:r>
            <a:r>
              <a:rPr lang="en-US" sz="1600" dirty="0" err="1">
                <a:solidFill>
                  <a:prstClr val="black"/>
                </a:solidFill>
                <a:latin typeface="Helvetica" panose="020B0604020202020204" pitchFamily="34" charset="0"/>
                <a:cs typeface="Helvetica" panose="020B0604020202020204" pitchFamily="34" charset="0"/>
              </a:rPr>
              <a:t>pero</a:t>
            </a:r>
            <a:r>
              <a:rPr lang="en-US" sz="1600" dirty="0">
                <a:solidFill>
                  <a:prstClr val="black"/>
                </a:solidFill>
                <a:latin typeface="Helvetica" panose="020B0604020202020204" pitchFamily="34" charset="0"/>
                <a:cs typeface="Helvetica" panose="020B0604020202020204" pitchFamily="34" charset="0"/>
              </a:rPr>
              <a:t> no ambas</a:t>
            </a: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p>
        </p:txBody>
      </p:sp>
      <p:sp>
        <p:nvSpPr>
          <p:cNvPr id="95" name="TextBox 94">
            <a:extLst>
              <a:ext uri="{FF2B5EF4-FFF2-40B4-BE49-F238E27FC236}">
                <a16:creationId xmlns:a16="http://schemas.microsoft.com/office/drawing/2014/main" id="{A1CCECB6-0FD5-E05E-825B-A15C3EF9B14A}"/>
              </a:ext>
            </a:extLst>
          </p:cNvPr>
          <p:cNvSpPr txBox="1"/>
          <p:nvPr/>
        </p:nvSpPr>
        <p:spPr>
          <a:xfrm>
            <a:off x="9885007" y="5295298"/>
            <a:ext cx="182450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Helvetica" panose="020B0604020202020204" pitchFamily="34" charset="0"/>
                <a:cs typeface="Helvetica" panose="020B0604020202020204" pitchFamily="34" charset="0"/>
              </a:rPr>
              <a:t>Cu </a:t>
            </a:r>
            <a:r>
              <a:rPr lang="en-US" sz="1600" dirty="0" err="1">
                <a:solidFill>
                  <a:prstClr val="black"/>
                </a:solidFill>
                <a:latin typeface="Helvetica" panose="020B0604020202020204" pitchFamily="34" charset="0"/>
                <a:cs typeface="Helvetica" panose="020B0604020202020204" pitchFamily="34" charset="0"/>
              </a:rPr>
              <a:t>Separadas</a:t>
            </a:r>
            <a:endPar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96" name="Picture 95">
            <a:extLst>
              <a:ext uri="{FF2B5EF4-FFF2-40B4-BE49-F238E27FC236}">
                <a16:creationId xmlns:a16="http://schemas.microsoft.com/office/drawing/2014/main" id="{A38A66CC-6C39-87BB-7BA4-32FA921E27D5}"/>
              </a:ext>
            </a:extLst>
          </p:cNvPr>
          <p:cNvPicPr>
            <a:picLocks noChangeAspect="1"/>
          </p:cNvPicPr>
          <p:nvPr/>
        </p:nvPicPr>
        <p:blipFill>
          <a:blip r:embed="rId13"/>
          <a:stretch>
            <a:fillRect/>
          </a:stretch>
        </p:blipFill>
        <p:spPr>
          <a:xfrm>
            <a:off x="9543650" y="5327480"/>
            <a:ext cx="310923" cy="243861"/>
          </a:xfrm>
          <a:prstGeom prst="rect">
            <a:avLst/>
          </a:prstGeom>
        </p:spPr>
      </p:pic>
      <p:sp>
        <p:nvSpPr>
          <p:cNvPr id="94" name="TextBox 93">
            <a:extLst>
              <a:ext uri="{FF2B5EF4-FFF2-40B4-BE49-F238E27FC236}">
                <a16:creationId xmlns:a16="http://schemas.microsoft.com/office/drawing/2014/main" id="{980BD3A4-F866-0B8A-62D9-720930025F94}"/>
              </a:ext>
            </a:extLst>
          </p:cNvPr>
          <p:cNvSpPr txBox="1"/>
          <p:nvPr/>
        </p:nvSpPr>
        <p:spPr>
          <a:xfrm>
            <a:off x="7430147" y="-15051"/>
            <a:ext cx="63879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us" b="1" i="0" u="sng"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¿Qué programa le gustaría?</a:t>
            </a:r>
          </a:p>
        </p:txBody>
      </p:sp>
      <p:sp>
        <p:nvSpPr>
          <p:cNvPr id="99" name="TextBox 98">
            <a:extLst>
              <a:ext uri="{FF2B5EF4-FFF2-40B4-BE49-F238E27FC236}">
                <a16:creationId xmlns:a16="http://schemas.microsoft.com/office/drawing/2014/main" id="{11BBB401-84F7-D5B5-0334-76602D336EEB}"/>
              </a:ext>
            </a:extLst>
          </p:cNvPr>
          <p:cNvSpPr txBox="1"/>
          <p:nvPr/>
        </p:nvSpPr>
        <p:spPr>
          <a:xfrm>
            <a:off x="5810499" y="548551"/>
            <a:ext cx="2867364" cy="464230"/>
          </a:xfrm>
          <a:prstGeom prst="rect">
            <a:avLst/>
          </a:prstGeom>
          <a:noFill/>
        </p:spPr>
        <p:txBody>
          <a:bodyPr wrap="square">
            <a:spAutoFit/>
          </a:bodyPr>
          <a:lstStyle/>
          <a:p>
            <a:pPr marL="180340" marR="5080" lvl="0" indent="-168275" algn="ctr" defTabSz="457200" rtl="0" eaLnBrk="1" fontAlgn="auto" latinLnBrk="0" hangingPunct="1">
              <a:lnSpc>
                <a:spcPts val="1300"/>
              </a:lnSpc>
              <a:spcBef>
                <a:spcPts val="260"/>
              </a:spcBef>
              <a:spcAft>
                <a:spcPts val="0"/>
              </a:spcAft>
              <a:buClrTx/>
              <a:buSzTx/>
              <a:buFontTx/>
              <a:buNone/>
              <a:tabLst/>
              <a:defRPr/>
            </a:pPr>
            <a:r>
              <a:rPr kumimoji="0" lang="es-US" sz="1400" b="1" i="0" u="none" strike="noStrike" kern="1200" cap="none" spc="0" normalizeH="0" baseline="0" noProof="0" dirty="0">
                <a:ln>
                  <a:noFill/>
                </a:ln>
                <a:solidFill>
                  <a:srgbClr val="FF0000"/>
                </a:solidFill>
                <a:effectLst/>
                <a:uLnTx/>
                <a:uFillTx/>
                <a:latin typeface="Helvetica" pitchFamily="2" charset="0"/>
                <a:ea typeface="+mn-ea"/>
                <a:cs typeface="Trebuchet MS"/>
              </a:rPr>
              <a:t>SEGURO DE VIDA UNIVERSAL </a:t>
            </a:r>
          </a:p>
          <a:p>
            <a:pPr marL="180340" marR="5080" lvl="0" indent="-168275" algn="ctr" defTabSz="457200" rtl="0" eaLnBrk="1" fontAlgn="auto" latinLnBrk="0" hangingPunct="1">
              <a:lnSpc>
                <a:spcPts val="1300"/>
              </a:lnSpc>
              <a:spcBef>
                <a:spcPts val="260"/>
              </a:spcBef>
              <a:spcAft>
                <a:spcPts val="0"/>
              </a:spcAft>
              <a:buClrTx/>
              <a:buSzTx/>
              <a:buFontTx/>
              <a:buNone/>
              <a:tabLst/>
              <a:defRPr/>
            </a:pPr>
            <a:r>
              <a:rPr kumimoji="0" lang="es-US" sz="1400" b="1" i="0" u="none" strike="noStrike" kern="1200" cap="none" spc="0" normalizeH="0" baseline="0" noProof="0" dirty="0">
                <a:ln>
                  <a:noFill/>
                </a:ln>
                <a:solidFill>
                  <a:srgbClr val="FF0000"/>
                </a:solidFill>
                <a:effectLst/>
                <a:uLnTx/>
                <a:uFillTx/>
                <a:latin typeface="Helvetica" pitchFamily="2" charset="0"/>
                <a:ea typeface="+mn-ea"/>
                <a:cs typeface="Trebuchet MS"/>
              </a:rPr>
              <a:t>INDEXADO (IUL)</a:t>
            </a:r>
            <a:endParaRPr kumimoji="0" lang="es-US" sz="1400" b="0" i="0" u="none" strike="noStrike" kern="1200" cap="none" spc="0" normalizeH="0" baseline="0" noProof="0" dirty="0">
              <a:ln>
                <a:noFill/>
              </a:ln>
              <a:solidFill>
                <a:srgbClr val="FF0000"/>
              </a:solidFill>
              <a:effectLst/>
              <a:uLnTx/>
              <a:uFillTx/>
              <a:latin typeface="Helvetica" pitchFamily="2" charset="0"/>
              <a:ea typeface="+mn-ea"/>
              <a:cs typeface="Trebuchet MS"/>
            </a:endParaRPr>
          </a:p>
        </p:txBody>
      </p:sp>
      <p:sp>
        <p:nvSpPr>
          <p:cNvPr id="101" name="TextBox 100">
            <a:extLst>
              <a:ext uri="{FF2B5EF4-FFF2-40B4-BE49-F238E27FC236}">
                <a16:creationId xmlns:a16="http://schemas.microsoft.com/office/drawing/2014/main" id="{A3E14E6F-5A4F-BA59-493A-A139C2EBCED2}"/>
              </a:ext>
            </a:extLst>
          </p:cNvPr>
          <p:cNvSpPr txBox="1"/>
          <p:nvPr/>
        </p:nvSpPr>
        <p:spPr>
          <a:xfrm>
            <a:off x="8412303" y="557013"/>
            <a:ext cx="3779698" cy="836126"/>
          </a:xfrm>
          <a:prstGeom prst="rect">
            <a:avLst/>
          </a:prstGeom>
          <a:noFill/>
        </p:spPr>
        <p:txBody>
          <a:bodyPr wrap="square">
            <a:spAutoFit/>
          </a:bodyPr>
          <a:lstStyle/>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COMPRE UN SEGURO ATÉRMINO E INVIERTA </a:t>
            </a:r>
          </a:p>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LA DIFERENCIA EN UN PLAN </a:t>
            </a:r>
          </a:p>
          <a:p>
            <a:pPr marL="12700" marR="5080" lvl="0" indent="330835" algn="ctr" defTabSz="457200" rtl="0" eaLnBrk="1" fontAlgn="auto" latinLnBrk="0" hangingPunct="1">
              <a:lnSpc>
                <a:spcPts val="1300"/>
              </a:lnSpc>
              <a:spcBef>
                <a:spcPts val="260"/>
              </a:spcBef>
              <a:spcAft>
                <a:spcPts val="0"/>
              </a:spcAft>
              <a:buClrTx/>
              <a:buSzTx/>
              <a:buFontTx/>
              <a:buNone/>
              <a:tabLst/>
              <a:defRPr/>
            </a:pPr>
            <a:r>
              <a:rPr kumimoji="0" lang="es-ES" sz="1400" b="1" i="0" u="none" strike="noStrike" kern="1200" cap="none" spc="0" normalizeH="0" baseline="0" noProof="0" dirty="0">
                <a:ln>
                  <a:noFill/>
                </a:ln>
                <a:solidFill>
                  <a:srgbClr val="33526F"/>
                </a:solidFill>
                <a:effectLst/>
                <a:uLnTx/>
                <a:uFillTx/>
                <a:latin typeface="Helvetica" pitchFamily="2" charset="0"/>
                <a:ea typeface="+mn-ea"/>
                <a:cs typeface="Trebuchet MS"/>
              </a:rPr>
              <a:t>ROTH IRA</a:t>
            </a:r>
            <a:endParaRPr kumimoji="0" lang="es-ES" sz="1400" b="0" i="0" u="none" strike="noStrike" kern="1200" cap="none" spc="0" normalizeH="0" baseline="0" noProof="0" dirty="0">
              <a:ln>
                <a:noFill/>
              </a:ln>
              <a:solidFill>
                <a:srgbClr val="33526F"/>
              </a:solidFill>
              <a:effectLst/>
              <a:uLnTx/>
              <a:uFillTx/>
              <a:latin typeface="Helvetica" pitchFamily="2" charset="0"/>
              <a:ea typeface="+mn-ea"/>
              <a:cs typeface="Trebuchet MS"/>
            </a:endParaRPr>
          </a:p>
        </p:txBody>
      </p:sp>
      <p:sp>
        <p:nvSpPr>
          <p:cNvPr id="105" name="TextBox 104">
            <a:extLst>
              <a:ext uri="{FF2B5EF4-FFF2-40B4-BE49-F238E27FC236}">
                <a16:creationId xmlns:a16="http://schemas.microsoft.com/office/drawing/2014/main" id="{6795EAD7-9191-7741-DC35-CE308B22A577}"/>
              </a:ext>
            </a:extLst>
          </p:cNvPr>
          <p:cNvSpPr txBox="1"/>
          <p:nvPr/>
        </p:nvSpPr>
        <p:spPr>
          <a:xfrm>
            <a:off x="5780986" y="4184519"/>
            <a:ext cx="1715973" cy="461665"/>
          </a:xfrm>
          <a:prstGeom prst="rect">
            <a:avLst/>
          </a:prstGeom>
          <a:noFill/>
        </p:spPr>
        <p:txBody>
          <a:bodyPr wrap="square">
            <a:spAutoFit/>
          </a:bodyPr>
          <a:lstStyle/>
          <a:p>
            <a:r>
              <a:rPr kumimoji="0" lang="es-us" sz="1200" b="1" i="0" u="none" strike="noStrike" kern="1200" cap="none" spc="-50" normalizeH="0" baseline="0" noProof="0" dirty="0">
                <a:ln>
                  <a:noFill/>
                </a:ln>
                <a:solidFill>
                  <a:prstClr val="black"/>
                </a:solidFill>
                <a:effectLst/>
                <a:uLnTx/>
                <a:uFillTx/>
                <a:latin typeface="Helvetica" pitchFamily="2" charset="0"/>
                <a:ea typeface="+mn-ea"/>
                <a:cs typeface="Trebuchet MS"/>
              </a:rPr>
              <a:t>Valor en efectivo</a:t>
            </a:r>
            <a:r>
              <a:rPr lang="es-US" sz="1200" spc="-50" dirty="0">
                <a:solidFill>
                  <a:prstClr val="black"/>
                </a:solidFill>
                <a:latin typeface="Helvetica" pitchFamily="2" charset="0"/>
                <a:cs typeface="Trebuchet MS"/>
              </a:rPr>
              <a:t> </a:t>
            </a:r>
          </a:p>
          <a:p>
            <a:r>
              <a:rPr kumimoji="0" lang="es-us" sz="1200" b="1" i="0" u="none" strike="noStrike" kern="1200" cap="none" spc="-50" normalizeH="0" baseline="0" noProof="0" dirty="0">
                <a:ln>
                  <a:noFill/>
                </a:ln>
                <a:solidFill>
                  <a:prstClr val="black"/>
                </a:solidFill>
                <a:effectLst/>
                <a:uLnTx/>
                <a:uFillTx/>
                <a:latin typeface="Helvetica" pitchFamily="2" charset="0"/>
                <a:ea typeface="+mn-ea"/>
                <a:cs typeface="Trebuchet MS"/>
              </a:rPr>
              <a:t>a los 65</a:t>
            </a:r>
            <a:r>
              <a:rPr lang="es-us" sz="1200" b="1" spc="-50" dirty="0">
                <a:solidFill>
                  <a:prstClr val="black"/>
                </a:solidFill>
                <a:latin typeface="Helvetica" pitchFamily="2" charset="0"/>
                <a:cs typeface="Trebuchet MS"/>
              </a:rPr>
              <a:t> </a:t>
            </a:r>
            <a:r>
              <a:rPr kumimoji="0" lang="es-us" sz="1200" b="1" i="0" u="none" strike="noStrike" kern="1200" cap="none" spc="-50" normalizeH="0" baseline="0" noProof="0" dirty="0">
                <a:ln>
                  <a:noFill/>
                </a:ln>
                <a:solidFill>
                  <a:prstClr val="black"/>
                </a:solidFill>
                <a:effectLst/>
                <a:uLnTx/>
                <a:uFillTx/>
                <a:latin typeface="Helvetica" pitchFamily="2" charset="0"/>
                <a:ea typeface="+mn-ea"/>
                <a:cs typeface="Trebuchet MS"/>
              </a:rPr>
              <a:t>años de edad</a:t>
            </a:r>
            <a:endParaRPr lang="en-US" sz="1200" dirty="0"/>
          </a:p>
        </p:txBody>
      </p:sp>
      <p:sp>
        <p:nvSpPr>
          <p:cNvPr id="107" name="TextBox 106">
            <a:extLst>
              <a:ext uri="{FF2B5EF4-FFF2-40B4-BE49-F238E27FC236}">
                <a16:creationId xmlns:a16="http://schemas.microsoft.com/office/drawing/2014/main" id="{71A7E9BF-75DD-4E66-808E-0E29635509E9}"/>
              </a:ext>
            </a:extLst>
          </p:cNvPr>
          <p:cNvSpPr txBox="1"/>
          <p:nvPr/>
        </p:nvSpPr>
        <p:spPr>
          <a:xfrm>
            <a:off x="7868388" y="3812479"/>
            <a:ext cx="599060" cy="276999"/>
          </a:xfrm>
          <a:prstGeom prst="rect">
            <a:avLst/>
          </a:prstGeom>
          <a:noFill/>
        </p:spPr>
        <p:txBody>
          <a:bodyPr wrap="square">
            <a:spAutoFit/>
          </a:bodyPr>
          <a:lstStyle/>
          <a:p>
            <a:r>
              <a:rPr lang="en-US" sz="1200" dirty="0">
                <a:latin typeface="Helvetica" panose="020B0604020202020204" pitchFamily="34" charset="0"/>
                <a:cs typeface="Helvetica" panose="020B0604020202020204" pitchFamily="34" charset="0"/>
              </a:rPr>
              <a:t>María</a:t>
            </a:r>
          </a:p>
        </p:txBody>
      </p:sp>
      <p:sp>
        <p:nvSpPr>
          <p:cNvPr id="109" name="TextBox 108">
            <a:extLst>
              <a:ext uri="{FF2B5EF4-FFF2-40B4-BE49-F238E27FC236}">
                <a16:creationId xmlns:a16="http://schemas.microsoft.com/office/drawing/2014/main" id="{D2B6C313-7D82-E318-07AB-E8AFCA038132}"/>
              </a:ext>
            </a:extLst>
          </p:cNvPr>
          <p:cNvSpPr txBox="1"/>
          <p:nvPr/>
        </p:nvSpPr>
        <p:spPr>
          <a:xfrm>
            <a:off x="212412" y="5110632"/>
            <a:ext cx="2451425" cy="400110"/>
          </a:xfrm>
          <a:prstGeom prst="rect">
            <a:avLst/>
          </a:prstGeom>
          <a:noFill/>
        </p:spPr>
        <p:txBody>
          <a:bodyPr wrap="square">
            <a:spAutoFit/>
          </a:bodyPr>
          <a:lstStyle/>
          <a:p>
            <a:r>
              <a:rPr lang="en-US" sz="2000" dirty="0">
                <a:latin typeface="Helvetica" panose="020B0604020202020204" pitchFamily="34" charset="0"/>
                <a:cs typeface="Helvetica" panose="020B0604020202020204" pitchFamily="34" charset="0"/>
              </a:rPr>
              <a:t>¿</a:t>
            </a:r>
            <a:r>
              <a:rPr lang="en-US" sz="2000" dirty="0" err="1">
                <a:latin typeface="Helvetica" panose="020B0604020202020204" pitchFamily="34" charset="0"/>
                <a:cs typeface="Helvetica" panose="020B0604020202020204" pitchFamily="34" charset="0"/>
              </a:rPr>
              <a:t>Registrarías</a:t>
            </a:r>
            <a:r>
              <a:rPr lang="en-US" sz="2000" dirty="0">
                <a:latin typeface="Helvetica" panose="020B0604020202020204" pitchFamily="34" charset="0"/>
                <a:cs typeface="Helvetica" panose="020B0604020202020204" pitchFamily="34" charset="0"/>
              </a:rPr>
              <a:t> </a:t>
            </a:r>
            <a:r>
              <a:rPr lang="en-US" sz="2000" dirty="0" err="1">
                <a:latin typeface="Helvetica" panose="020B0604020202020204" pitchFamily="34" charset="0"/>
                <a:cs typeface="Helvetica" panose="020B0604020202020204" pitchFamily="34" charset="0"/>
              </a:rPr>
              <a:t>esto</a:t>
            </a:r>
            <a:r>
              <a:rPr lang="en-US" sz="2000" dirty="0">
                <a:latin typeface="Helvetica" panose="020B0604020202020204" pitchFamily="34" charset="0"/>
                <a:cs typeface="Helvetica" panose="020B0604020202020204" pitchFamily="34" charset="0"/>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 Waves">
  <a:themeElements>
    <a:clrScheme name="Blue Waves">
      <a:dk1>
        <a:srgbClr val="000000"/>
      </a:dk1>
      <a:lt1>
        <a:srgbClr val="FFFFFF"/>
      </a:lt1>
      <a:dk2>
        <a:srgbClr val="A7A7A7"/>
      </a:dk2>
      <a:lt2>
        <a:srgbClr val="535353"/>
      </a:lt2>
      <a:accent1>
        <a:srgbClr val="0066CC"/>
      </a:accent1>
      <a:accent2>
        <a:srgbClr val="3399FF"/>
      </a:accent2>
      <a:accent3>
        <a:srgbClr val="8F8F8F"/>
      </a:accent3>
      <a:accent4>
        <a:srgbClr val="707070"/>
      </a:accent4>
      <a:accent5>
        <a:srgbClr val="AAB8E2"/>
      </a:accent5>
      <a:accent6>
        <a:srgbClr val="2D8AE7"/>
      </a:accent6>
      <a:hlink>
        <a:srgbClr val="0000FF"/>
      </a:hlink>
      <a:folHlink>
        <a:srgbClr val="FF00FF"/>
      </a:folHlink>
    </a:clrScheme>
    <a:fontScheme name="Blue Waves">
      <a:majorFont>
        <a:latin typeface="Arial"/>
        <a:ea typeface="Arial"/>
        <a:cs typeface="Arial"/>
      </a:majorFont>
      <a:minorFont>
        <a:latin typeface="Helvetica"/>
        <a:ea typeface="Helvetica"/>
        <a:cs typeface="Helvetica"/>
      </a:minorFont>
    </a:fontScheme>
    <a:fmtScheme name="Blue Wav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TotalTime>
  <Words>1834</Words>
  <Application>Microsoft Office PowerPoint</Application>
  <PresentationFormat>Widescreen</PresentationFormat>
  <Paragraphs>312</Paragraphs>
  <Slides>15</Slides>
  <Notes>5</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15</vt:i4>
      </vt:variant>
    </vt:vector>
  </HeadingPairs>
  <TitlesOfParts>
    <vt:vector size="37" baseType="lpstr">
      <vt:lpstr>MS PGothic</vt:lpstr>
      <vt:lpstr>Aptos</vt:lpstr>
      <vt:lpstr>Archivo Black</vt:lpstr>
      <vt:lpstr>Arial</vt:lpstr>
      <vt:lpstr>Arial Narrow</vt:lpstr>
      <vt:lpstr>Calibri</vt:lpstr>
      <vt:lpstr>Calibri Light</vt:lpstr>
      <vt:lpstr>Helvetica</vt:lpstr>
      <vt:lpstr>Helvetica Bold</vt:lpstr>
      <vt:lpstr>Helvetica Light</vt:lpstr>
      <vt:lpstr>Helvetica Neue</vt:lpstr>
      <vt:lpstr>Open Sans</vt:lpstr>
      <vt:lpstr>Open Sans Bold</vt:lpstr>
      <vt:lpstr>Trebuchet MS</vt:lpstr>
      <vt:lpstr>Trocchi</vt:lpstr>
      <vt:lpstr>TT Rounds Condensed</vt:lpstr>
      <vt:lpstr>TT Rounds Condensed Bold</vt:lpstr>
      <vt:lpstr>1_Office Theme</vt:lpstr>
      <vt:lpstr>2_Office Theme</vt:lpstr>
      <vt:lpstr>3_Office Theme</vt:lpstr>
      <vt:lpstr>4_Office Theme</vt:lpstr>
      <vt:lpstr>Blue Waves</vt:lpstr>
      <vt:lpstr>PowerPoint Presentation</vt:lpstr>
      <vt:lpstr>PowerPoint Presentation</vt:lpstr>
      <vt:lpstr>Cuando éramos niños, para la mayoría de nosotros, el dinero siempre fue una “conversación de adultos”. A todos nos enseñaron… </vt:lpstr>
      <vt:lpstr>PowerPoint Presentation</vt:lpstr>
      <vt:lpstr>PowerPoint Presentation</vt:lpstr>
      <vt:lpstr>PowerPoint Presentation</vt:lpstr>
      <vt:lpstr>La teoría de la responsabilidad decreciente</vt:lpstr>
      <vt:lpstr>La regla del 72</vt:lpstr>
      <vt:lpstr>PowerPoint Presentation</vt:lpstr>
      <vt:lpstr>PowerPoint Presentation</vt:lpstr>
      <vt:lpstr>PowerPoint Presentation</vt:lpstr>
      <vt:lpstr>PowerPoint Presentation</vt:lpstr>
      <vt:lpstr>Historias de éxito de ingresos a tiempo parcial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Coach Chelly Toler</dc:creator>
  <cp:lastModifiedBy>Coach Chelly Toler</cp:lastModifiedBy>
  <cp:revision>2</cp:revision>
  <dcterms:created xsi:type="dcterms:W3CDTF">2024-10-06T16:47:30Z</dcterms:created>
  <dcterms:modified xsi:type="dcterms:W3CDTF">2025-05-03T02:27:35Z</dcterms:modified>
</cp:coreProperties>
</file>