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72" r:id="rId4"/>
    <p:sldMasterId id="2147483796" r:id="rId5"/>
    <p:sldMasterId id="2147483808" r:id="rId6"/>
  </p:sldMasterIdLst>
  <p:notesMasterIdLst>
    <p:notesMasterId r:id="rId22"/>
  </p:notesMasterIdLst>
  <p:sldIdLst>
    <p:sldId id="256" r:id="rId7"/>
    <p:sldId id="722" r:id="rId8"/>
    <p:sldId id="257" r:id="rId9"/>
    <p:sldId id="259" r:id="rId10"/>
    <p:sldId id="258" r:id="rId11"/>
    <p:sldId id="723" r:id="rId12"/>
    <p:sldId id="496" r:id="rId13"/>
    <p:sldId id="713" r:id="rId14"/>
    <p:sldId id="262" r:id="rId15"/>
    <p:sldId id="276" r:id="rId16"/>
    <p:sldId id="720" r:id="rId17"/>
    <p:sldId id="263" r:id="rId18"/>
    <p:sldId id="309" r:id="rId19"/>
    <p:sldId id="270" r:id="rId20"/>
    <p:sldId id="266" r:id="rId21"/>
  </p:sldIdLst>
  <p:sldSz cx="18288000" cy="10287000"/>
  <p:notesSz cx="6858000" cy="9144000"/>
  <p:embeddedFontLst>
    <p:embeddedFont>
      <p:font typeface="Archivo Black" panose="020B0604020202020204" charset="0"/>
      <p:regular r:id="rId23"/>
    </p:embeddedFont>
    <p:embeddedFont>
      <p:font typeface="Arial Narrow" panose="020B0606020202030204" pitchFamily="34" charset="0"/>
      <p:regular r:id="rId24"/>
      <p:bold r:id="rId25"/>
      <p:italic r:id="rId26"/>
      <p:boldItalic r:id="rId27"/>
    </p:embeddedFont>
    <p:embeddedFont>
      <p:font typeface="Avenir Next LT Pro Light" panose="020B0304020202020204" pitchFamily="34" charset="0"/>
      <p:regular r:id="rId28"/>
    </p:embeddedFont>
    <p:embeddedFont>
      <p:font typeface="Calibri (MS)" panose="020B0604020202020204" charset="0"/>
      <p:regular r:id="rId29"/>
    </p:embeddedFont>
    <p:embeddedFont>
      <p:font typeface="Helvetica" panose="020B0604020202020204" pitchFamily="34" charset="0"/>
      <p:regular r:id="rId30"/>
      <p:bold r:id="rId31"/>
      <p:italic r:id="rId32"/>
      <p:boldItalic r:id="rId33"/>
    </p:embeddedFont>
    <p:embeddedFont>
      <p:font typeface="Helvetica Bold" panose="020B0604020202020204" charset="0"/>
      <p:regular r:id="rId34"/>
    </p:embeddedFont>
    <p:embeddedFont>
      <p:font typeface="Helvetica Bold Italics" panose="020B0604020202020204" charset="0"/>
      <p:regular r:id="rId35"/>
    </p:embeddedFont>
    <p:embeddedFont>
      <p:font typeface="Open Sans" panose="020B0606030504020204" pitchFamily="34"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
      <p:font typeface="Trocchi"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056F7-506B-47D8-A7B3-50972C5C43EB}" v="16" dt="2026-01-01T04:54:03.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468" y="26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5.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7.fntdata"/><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BD6E6E84-2B44-41B9-A3B4-9F00FD8C1E04}"/>
    <pc:docChg chg="custSel addSld delSld modSld sldOrd">
      <pc:chgData name="Coach Chelly Toler" userId="bd7113ebc7aaf60b" providerId="LiveId" clId="{BD6E6E84-2B44-41B9-A3B4-9F00FD8C1E04}" dt="2026-01-01T04:59:04.988" v="602" actId="1076"/>
      <pc:docMkLst>
        <pc:docMk/>
      </pc:docMkLst>
      <pc:sldChg chg="modSp mod">
        <pc:chgData name="Coach Chelly Toler" userId="bd7113ebc7aaf60b" providerId="LiveId" clId="{BD6E6E84-2B44-41B9-A3B4-9F00FD8C1E04}" dt="2026-01-01T04:59:04.988" v="602" actId="1076"/>
        <pc:sldMkLst>
          <pc:docMk/>
          <pc:sldMk cId="0" sldId="257"/>
        </pc:sldMkLst>
        <pc:spChg chg="mod">
          <ac:chgData name="Coach Chelly Toler" userId="bd7113ebc7aaf60b" providerId="LiveId" clId="{BD6E6E84-2B44-41B9-A3B4-9F00FD8C1E04}" dt="2026-01-01T04:09:34.965" v="483" actId="20577"/>
          <ac:spMkLst>
            <pc:docMk/>
            <pc:sldMk cId="0" sldId="257"/>
            <ac:spMk id="5" creationId="{00000000-0000-0000-0000-000000000000}"/>
          </ac:spMkLst>
        </pc:spChg>
        <pc:spChg chg="mod">
          <ac:chgData name="Coach Chelly Toler" userId="bd7113ebc7aaf60b" providerId="LiveId" clId="{BD6E6E84-2B44-41B9-A3B4-9F00FD8C1E04}" dt="2026-01-01T04:59:04.988" v="602" actId="1076"/>
          <ac:spMkLst>
            <pc:docMk/>
            <pc:sldMk cId="0" sldId="257"/>
            <ac:spMk id="11" creationId="{00000000-0000-0000-0000-000000000000}"/>
          </ac:spMkLst>
        </pc:spChg>
        <pc:spChg chg="mod">
          <ac:chgData name="Coach Chelly Toler" userId="bd7113ebc7aaf60b" providerId="LiveId" clId="{BD6E6E84-2B44-41B9-A3B4-9F00FD8C1E04}" dt="2026-01-01T04:58:55.708" v="601" actId="20577"/>
          <ac:spMkLst>
            <pc:docMk/>
            <pc:sldMk cId="0" sldId="257"/>
            <ac:spMk id="13" creationId="{00000000-0000-0000-0000-000000000000}"/>
          </ac:spMkLst>
        </pc:spChg>
        <pc:spChg chg="mod">
          <ac:chgData name="Coach Chelly Toler" userId="bd7113ebc7aaf60b" providerId="LiveId" clId="{BD6E6E84-2B44-41B9-A3B4-9F00FD8C1E04}" dt="2026-01-01T04:43:25.930" v="526" actId="2711"/>
          <ac:spMkLst>
            <pc:docMk/>
            <pc:sldMk cId="0" sldId="257"/>
            <ac:spMk id="14" creationId="{00000000-0000-0000-0000-000000000000}"/>
          </ac:spMkLst>
        </pc:spChg>
      </pc:sldChg>
      <pc:sldChg chg="modSp mod">
        <pc:chgData name="Coach Chelly Toler" userId="bd7113ebc7aaf60b" providerId="LiveId" clId="{BD6E6E84-2B44-41B9-A3B4-9F00FD8C1E04}" dt="2026-01-01T02:49:46.939" v="159" actId="14100"/>
        <pc:sldMkLst>
          <pc:docMk/>
          <pc:sldMk cId="0" sldId="258"/>
        </pc:sldMkLst>
        <pc:grpChg chg="mod">
          <ac:chgData name="Coach Chelly Toler" userId="bd7113ebc7aaf60b" providerId="LiveId" clId="{BD6E6E84-2B44-41B9-A3B4-9F00FD8C1E04}" dt="2026-01-01T02:49:46.939" v="159" actId="14100"/>
          <ac:grpSpMkLst>
            <pc:docMk/>
            <pc:sldMk cId="0" sldId="258"/>
            <ac:grpSpMk id="2" creationId="{00000000-0000-0000-0000-000000000000}"/>
          </ac:grpSpMkLst>
        </pc:grpChg>
      </pc:sldChg>
      <pc:sldChg chg="modSp mod">
        <pc:chgData name="Coach Chelly Toler" userId="bd7113ebc7aaf60b" providerId="LiveId" clId="{BD6E6E84-2B44-41B9-A3B4-9F00FD8C1E04}" dt="2026-01-01T04:43:54.218" v="527" actId="1076"/>
        <pc:sldMkLst>
          <pc:docMk/>
          <pc:sldMk cId="0" sldId="259"/>
        </pc:sldMkLst>
        <pc:spChg chg="mod">
          <ac:chgData name="Coach Chelly Toler" userId="bd7113ebc7aaf60b" providerId="LiveId" clId="{BD6E6E84-2B44-41B9-A3B4-9F00FD8C1E04}" dt="2026-01-01T04:43:54.218" v="527" actId="1076"/>
          <ac:spMkLst>
            <pc:docMk/>
            <pc:sldMk cId="0" sldId="259"/>
            <ac:spMk id="15" creationId="{00000000-0000-0000-0000-000000000000}"/>
          </ac:spMkLst>
        </pc:spChg>
      </pc:sldChg>
      <pc:sldChg chg="add">
        <pc:chgData name="Coach Chelly Toler" userId="bd7113ebc7aaf60b" providerId="LiveId" clId="{BD6E6E84-2B44-41B9-A3B4-9F00FD8C1E04}" dt="2026-01-01T04:42:49.079" v="524"/>
        <pc:sldMkLst>
          <pc:docMk/>
          <pc:sldMk cId="0" sldId="262"/>
        </pc:sldMkLst>
      </pc:sldChg>
      <pc:sldChg chg="modSp mod">
        <pc:chgData name="Coach Chelly Toler" userId="bd7113ebc7aaf60b" providerId="LiveId" clId="{BD6E6E84-2B44-41B9-A3B4-9F00FD8C1E04}" dt="2026-01-01T04:42:02.494" v="523" actId="2711"/>
        <pc:sldMkLst>
          <pc:docMk/>
          <pc:sldMk cId="0" sldId="263"/>
        </pc:sldMkLst>
        <pc:spChg chg="mod">
          <ac:chgData name="Coach Chelly Toler" userId="bd7113ebc7aaf60b" providerId="LiveId" clId="{BD6E6E84-2B44-41B9-A3B4-9F00FD8C1E04}" dt="2026-01-01T04:42:02.494" v="523" actId="2711"/>
          <ac:spMkLst>
            <pc:docMk/>
            <pc:sldMk cId="0" sldId="263"/>
            <ac:spMk id="20" creationId="{00000000-0000-0000-0000-000000000000}"/>
          </ac:spMkLst>
        </pc:spChg>
      </pc:sldChg>
      <pc:sldChg chg="delSp modSp mod">
        <pc:chgData name="Coach Chelly Toler" userId="bd7113ebc7aaf60b" providerId="LiveId" clId="{BD6E6E84-2B44-41B9-A3B4-9F00FD8C1E04}" dt="2026-01-01T04:10:18.040" v="510" actId="20577"/>
        <pc:sldMkLst>
          <pc:docMk/>
          <pc:sldMk cId="0" sldId="266"/>
        </pc:sldMkLst>
        <pc:spChg chg="del">
          <ac:chgData name="Coach Chelly Toler" userId="bd7113ebc7aaf60b" providerId="LiveId" clId="{BD6E6E84-2B44-41B9-A3B4-9F00FD8C1E04}" dt="2026-01-01T04:03:41.319" v="331" actId="478"/>
          <ac:spMkLst>
            <pc:docMk/>
            <pc:sldMk cId="0" sldId="266"/>
            <ac:spMk id="11" creationId="{00000000-0000-0000-0000-000000000000}"/>
          </ac:spMkLst>
        </pc:spChg>
        <pc:spChg chg="mod">
          <ac:chgData name="Coach Chelly Toler" userId="bd7113ebc7aaf60b" providerId="LiveId" clId="{BD6E6E84-2B44-41B9-A3B4-9F00FD8C1E04}" dt="2026-01-01T04:03:54.053" v="332" actId="1076"/>
          <ac:spMkLst>
            <pc:docMk/>
            <pc:sldMk cId="0" sldId="266"/>
            <ac:spMk id="13" creationId="{00000000-0000-0000-0000-000000000000}"/>
          </ac:spMkLst>
        </pc:spChg>
        <pc:spChg chg="mod">
          <ac:chgData name="Coach Chelly Toler" userId="bd7113ebc7aaf60b" providerId="LiveId" clId="{BD6E6E84-2B44-41B9-A3B4-9F00FD8C1E04}" dt="2026-01-01T04:05:26.469" v="341" actId="1076"/>
          <ac:spMkLst>
            <pc:docMk/>
            <pc:sldMk cId="0" sldId="266"/>
            <ac:spMk id="18" creationId="{00000000-0000-0000-0000-000000000000}"/>
          </ac:spMkLst>
        </pc:spChg>
        <pc:spChg chg="mod">
          <ac:chgData name="Coach Chelly Toler" userId="bd7113ebc7aaf60b" providerId="LiveId" clId="{BD6E6E84-2B44-41B9-A3B4-9F00FD8C1E04}" dt="2026-01-01T04:05:14.397" v="340" actId="2711"/>
          <ac:spMkLst>
            <pc:docMk/>
            <pc:sldMk cId="0" sldId="266"/>
            <ac:spMk id="20" creationId="{AABBE06A-DA5F-9378-7E8F-28A833CB46CE}"/>
          </ac:spMkLst>
        </pc:spChg>
        <pc:spChg chg="mod">
          <ac:chgData name="Coach Chelly Toler" userId="bd7113ebc7aaf60b" providerId="LiveId" clId="{BD6E6E84-2B44-41B9-A3B4-9F00FD8C1E04}" dt="2026-01-01T04:05:07.525" v="339" actId="14100"/>
          <ac:spMkLst>
            <pc:docMk/>
            <pc:sldMk cId="0" sldId="266"/>
            <ac:spMk id="22" creationId="{15A5820F-CFCB-1576-C7EB-76BAE611EDD3}"/>
          </ac:spMkLst>
        </pc:spChg>
        <pc:spChg chg="mod">
          <ac:chgData name="Coach Chelly Toler" userId="bd7113ebc7aaf60b" providerId="LiveId" clId="{BD6E6E84-2B44-41B9-A3B4-9F00FD8C1E04}" dt="2026-01-01T04:03:28.350" v="330" actId="1076"/>
          <ac:spMkLst>
            <pc:docMk/>
            <pc:sldMk cId="0" sldId="266"/>
            <ac:spMk id="24" creationId="{0D9FABF9-B4D5-5819-B7D3-4B4113FA0DBB}"/>
          </ac:spMkLst>
        </pc:spChg>
        <pc:spChg chg="mod">
          <ac:chgData name="Coach Chelly Toler" userId="bd7113ebc7aaf60b" providerId="LiveId" clId="{BD6E6E84-2B44-41B9-A3B4-9F00FD8C1E04}" dt="2026-01-01T04:04:30.207" v="336" actId="20577"/>
          <ac:spMkLst>
            <pc:docMk/>
            <pc:sldMk cId="0" sldId="266"/>
            <ac:spMk id="26" creationId="{FD4DB83E-913C-0CF0-6EDF-28C7E2DDEDD1}"/>
          </ac:spMkLst>
        </pc:spChg>
        <pc:spChg chg="mod">
          <ac:chgData name="Coach Chelly Toler" userId="bd7113ebc7aaf60b" providerId="LiveId" clId="{BD6E6E84-2B44-41B9-A3B4-9F00FD8C1E04}" dt="2026-01-01T04:10:18.040" v="510" actId="20577"/>
          <ac:spMkLst>
            <pc:docMk/>
            <pc:sldMk cId="0" sldId="266"/>
            <ac:spMk id="28" creationId="{EA53834D-52FA-A95C-3041-FC277C7ECA93}"/>
          </ac:spMkLst>
        </pc:spChg>
        <pc:picChg chg="mod">
          <ac:chgData name="Coach Chelly Toler" userId="bd7113ebc7aaf60b" providerId="LiveId" clId="{BD6E6E84-2B44-41B9-A3B4-9F00FD8C1E04}" dt="2026-01-01T04:04:25.856" v="335" actId="1076"/>
          <ac:picMkLst>
            <pc:docMk/>
            <pc:sldMk cId="0" sldId="266"/>
            <ac:picMk id="6" creationId="{DC6CCDD3-5A36-9C81-0D8B-B6BF1EE46303}"/>
          </ac:picMkLst>
        </pc:picChg>
      </pc:sldChg>
      <pc:sldChg chg="modSp add mod modTransition">
        <pc:chgData name="Coach Chelly Toler" userId="bd7113ebc7aaf60b" providerId="LiveId" clId="{BD6E6E84-2B44-41B9-A3B4-9F00FD8C1E04}" dt="2026-01-01T04:47:04.533" v="541" actId="20577"/>
        <pc:sldMkLst>
          <pc:docMk/>
          <pc:sldMk cId="0" sldId="270"/>
        </pc:sldMkLst>
        <pc:spChg chg="mod">
          <ac:chgData name="Coach Chelly Toler" userId="bd7113ebc7aaf60b" providerId="LiveId" clId="{BD6E6E84-2B44-41B9-A3B4-9F00FD8C1E04}" dt="2026-01-01T04:02:33.579" v="326" actId="1076"/>
          <ac:spMkLst>
            <pc:docMk/>
            <pc:sldMk cId="0" sldId="270"/>
            <ac:spMk id="2" creationId="{00000000-0000-0000-0000-000000000000}"/>
          </ac:spMkLst>
        </pc:spChg>
        <pc:spChg chg="mod">
          <ac:chgData name="Coach Chelly Toler" userId="bd7113ebc7aaf60b" providerId="LiveId" clId="{BD6E6E84-2B44-41B9-A3B4-9F00FD8C1E04}" dt="2026-01-01T04:46:59.282" v="539" actId="20577"/>
          <ac:spMkLst>
            <pc:docMk/>
            <pc:sldMk cId="0" sldId="270"/>
            <ac:spMk id="31" creationId="{00000000-0000-0000-0000-000000000000}"/>
          </ac:spMkLst>
        </pc:spChg>
        <pc:spChg chg="mod">
          <ac:chgData name="Coach Chelly Toler" userId="bd7113ebc7aaf60b" providerId="LiveId" clId="{BD6E6E84-2B44-41B9-A3B4-9F00FD8C1E04}" dt="2026-01-01T04:44:56.994" v="529" actId="207"/>
          <ac:spMkLst>
            <pc:docMk/>
            <pc:sldMk cId="0" sldId="270"/>
            <ac:spMk id="32" creationId="{00000000-0000-0000-0000-000000000000}"/>
          </ac:spMkLst>
        </pc:spChg>
        <pc:spChg chg="mod">
          <ac:chgData name="Coach Chelly Toler" userId="bd7113ebc7aaf60b" providerId="LiveId" clId="{BD6E6E84-2B44-41B9-A3B4-9F00FD8C1E04}" dt="2026-01-01T04:47:04.533" v="541" actId="20577"/>
          <ac:spMkLst>
            <pc:docMk/>
            <pc:sldMk cId="0" sldId="270"/>
            <ac:spMk id="36" creationId="{00000000-0000-0000-0000-000000000000}"/>
          </ac:spMkLst>
        </pc:spChg>
        <pc:spChg chg="mod">
          <ac:chgData name="Coach Chelly Toler" userId="bd7113ebc7aaf60b" providerId="LiveId" clId="{BD6E6E84-2B44-41B9-A3B4-9F00FD8C1E04}" dt="2026-01-01T04:45:26.346" v="532" actId="1076"/>
          <ac:spMkLst>
            <pc:docMk/>
            <pc:sldMk cId="0" sldId="270"/>
            <ac:spMk id="37" creationId="{00000000-0000-0000-0000-000000000000}"/>
          </ac:spMkLst>
        </pc:spChg>
        <pc:spChg chg="mod">
          <ac:chgData name="Coach Chelly Toler" userId="bd7113ebc7aaf60b" providerId="LiveId" clId="{BD6E6E84-2B44-41B9-A3B4-9F00FD8C1E04}" dt="2026-01-01T04:41:26.566" v="522" actId="255"/>
          <ac:spMkLst>
            <pc:docMk/>
            <pc:sldMk cId="0" sldId="270"/>
            <ac:spMk id="39" creationId="{00000000-0000-0000-0000-000000000000}"/>
          </ac:spMkLst>
        </pc:spChg>
        <pc:spChg chg="mod">
          <ac:chgData name="Coach Chelly Toler" userId="bd7113ebc7aaf60b" providerId="LiveId" clId="{BD6E6E84-2B44-41B9-A3B4-9F00FD8C1E04}" dt="2026-01-01T04:44:48.268" v="528" actId="207"/>
          <ac:spMkLst>
            <pc:docMk/>
            <pc:sldMk cId="0" sldId="270"/>
            <ac:spMk id="41" creationId="{00000000-0000-0000-0000-000000000000}"/>
          </ac:spMkLst>
        </pc:spChg>
        <pc:spChg chg="mod">
          <ac:chgData name="Coach Chelly Toler" userId="bd7113ebc7aaf60b" providerId="LiveId" clId="{BD6E6E84-2B44-41B9-A3B4-9F00FD8C1E04}" dt="2026-01-01T04:45:35.622" v="533" actId="207"/>
          <ac:spMkLst>
            <pc:docMk/>
            <pc:sldMk cId="0" sldId="270"/>
            <ac:spMk id="43" creationId="{00000000-0000-0000-0000-000000000000}"/>
          </ac:spMkLst>
        </pc:spChg>
        <pc:spChg chg="mod">
          <ac:chgData name="Coach Chelly Toler" userId="bd7113ebc7aaf60b" providerId="LiveId" clId="{BD6E6E84-2B44-41B9-A3B4-9F00FD8C1E04}" dt="2026-01-01T04:45:41.491" v="534" actId="207"/>
          <ac:spMkLst>
            <pc:docMk/>
            <pc:sldMk cId="0" sldId="270"/>
            <ac:spMk id="48" creationId="{00000000-0000-0000-0000-000000000000}"/>
          </ac:spMkLst>
        </pc:spChg>
        <pc:spChg chg="mod">
          <ac:chgData name="Coach Chelly Toler" userId="bd7113ebc7aaf60b" providerId="LiveId" clId="{BD6E6E84-2B44-41B9-A3B4-9F00FD8C1E04}" dt="2026-01-01T04:41:18.648" v="521" actId="1076"/>
          <ac:spMkLst>
            <pc:docMk/>
            <pc:sldMk cId="0" sldId="270"/>
            <ac:spMk id="51" creationId="{00000000-0000-0000-0000-000000000000}"/>
          </ac:spMkLst>
        </pc:spChg>
        <pc:grpChg chg="mod">
          <ac:chgData name="Coach Chelly Toler" userId="bd7113ebc7aaf60b" providerId="LiveId" clId="{BD6E6E84-2B44-41B9-A3B4-9F00FD8C1E04}" dt="2026-01-01T04:45:10.769" v="531" actId="14100"/>
          <ac:grpSpMkLst>
            <pc:docMk/>
            <pc:sldMk cId="0" sldId="270"/>
            <ac:grpSpMk id="5" creationId="{00000000-0000-0000-0000-000000000000}"/>
          </ac:grpSpMkLst>
        </pc:grpChg>
        <pc:grpChg chg="mod">
          <ac:chgData name="Coach Chelly Toler" userId="bd7113ebc7aaf60b" providerId="LiveId" clId="{BD6E6E84-2B44-41B9-A3B4-9F00FD8C1E04}" dt="2026-01-01T04:40:52.691" v="519" actId="1076"/>
          <ac:grpSpMkLst>
            <pc:docMk/>
            <pc:sldMk cId="0" sldId="270"/>
            <ac:grpSpMk id="17" creationId="{00000000-0000-0000-0000-000000000000}"/>
          </ac:grpSpMkLst>
        </pc:grpChg>
        <pc:grpChg chg="mod">
          <ac:chgData name="Coach Chelly Toler" userId="bd7113ebc7aaf60b" providerId="LiveId" clId="{BD6E6E84-2B44-41B9-A3B4-9F00FD8C1E04}" dt="2026-01-01T04:46:09.027" v="536" actId="14100"/>
          <ac:grpSpMkLst>
            <pc:docMk/>
            <pc:sldMk cId="0" sldId="270"/>
            <ac:grpSpMk id="25" creationId="{00000000-0000-0000-0000-000000000000}"/>
          </ac:grpSpMkLst>
        </pc:grpChg>
        <pc:picChg chg="mod">
          <ac:chgData name="Coach Chelly Toler" userId="bd7113ebc7aaf60b" providerId="LiveId" clId="{BD6E6E84-2B44-41B9-A3B4-9F00FD8C1E04}" dt="2026-01-01T04:46:01.844" v="535" actId="14100"/>
          <ac:picMkLst>
            <pc:docMk/>
            <pc:sldMk cId="0" sldId="270"/>
            <ac:picMk id="55" creationId="{61E5C1FD-70C7-8441-1B2C-676AEEC31ABC}"/>
          </ac:picMkLst>
        </pc:picChg>
      </pc:sldChg>
      <pc:sldChg chg="modSp mod">
        <pc:chgData name="Coach Chelly Toler" userId="bd7113ebc7aaf60b" providerId="LiveId" clId="{BD6E6E84-2B44-41B9-A3B4-9F00FD8C1E04}" dt="2026-01-01T02:55:31.286" v="258" actId="1076"/>
        <pc:sldMkLst>
          <pc:docMk/>
          <pc:sldMk cId="0" sldId="276"/>
        </pc:sldMkLst>
        <pc:spChg chg="mod">
          <ac:chgData name="Coach Chelly Toler" userId="bd7113ebc7aaf60b" providerId="LiveId" clId="{BD6E6E84-2B44-41B9-A3B4-9F00FD8C1E04}" dt="2026-01-01T02:53:05.886" v="201" actId="14100"/>
          <ac:spMkLst>
            <pc:docMk/>
            <pc:sldMk cId="0" sldId="276"/>
            <ac:spMk id="2" creationId="{00000000-0000-0000-0000-000000000000}"/>
          </ac:spMkLst>
        </pc:spChg>
        <pc:spChg chg="mod">
          <ac:chgData name="Coach Chelly Toler" userId="bd7113ebc7aaf60b" providerId="LiveId" clId="{BD6E6E84-2B44-41B9-A3B4-9F00FD8C1E04}" dt="2026-01-01T02:55:26.992" v="257" actId="1076"/>
          <ac:spMkLst>
            <pc:docMk/>
            <pc:sldMk cId="0" sldId="276"/>
            <ac:spMk id="3" creationId="{00000000-0000-0000-0000-000000000000}"/>
          </ac:spMkLst>
        </pc:spChg>
        <pc:spChg chg="mod">
          <ac:chgData name="Coach Chelly Toler" userId="bd7113ebc7aaf60b" providerId="LiveId" clId="{BD6E6E84-2B44-41B9-A3B4-9F00FD8C1E04}" dt="2026-01-01T02:52:12.209" v="196" actId="1076"/>
          <ac:spMkLst>
            <pc:docMk/>
            <pc:sldMk cId="0" sldId="276"/>
            <ac:spMk id="6" creationId="{E148B3FD-4516-DEB7-69F1-FC3E1C05809D}"/>
          </ac:spMkLst>
        </pc:spChg>
        <pc:spChg chg="mod">
          <ac:chgData name="Coach Chelly Toler" userId="bd7113ebc7aaf60b" providerId="LiveId" clId="{BD6E6E84-2B44-41B9-A3B4-9F00FD8C1E04}" dt="2026-01-01T02:52:27.799" v="198" actId="1076"/>
          <ac:spMkLst>
            <pc:docMk/>
            <pc:sldMk cId="0" sldId="276"/>
            <ac:spMk id="17" creationId="{00000000-0000-0000-0000-000000000000}"/>
          </ac:spMkLst>
        </pc:spChg>
        <pc:picChg chg="mod">
          <ac:chgData name="Coach Chelly Toler" userId="bd7113ebc7aaf60b" providerId="LiveId" clId="{BD6E6E84-2B44-41B9-A3B4-9F00FD8C1E04}" dt="2026-01-01T02:55:31.286" v="258" actId="1076"/>
          <ac:picMkLst>
            <pc:docMk/>
            <pc:sldMk cId="0" sldId="276"/>
            <ac:picMk id="23" creationId="{3CDCC232-9268-7DCD-8441-1EA89819EDC8}"/>
          </ac:picMkLst>
        </pc:picChg>
      </pc:sldChg>
      <pc:sldChg chg="modSp mod">
        <pc:chgData name="Coach Chelly Toler" userId="bd7113ebc7aaf60b" providerId="LiveId" clId="{BD6E6E84-2B44-41B9-A3B4-9F00FD8C1E04}" dt="2026-01-01T04:40:30.099" v="518" actId="1076"/>
        <pc:sldMkLst>
          <pc:docMk/>
          <pc:sldMk cId="825556071" sldId="309"/>
        </pc:sldMkLst>
        <pc:spChg chg="mod">
          <ac:chgData name="Coach Chelly Toler" userId="bd7113ebc7aaf60b" providerId="LiveId" clId="{BD6E6E84-2B44-41B9-A3B4-9F00FD8C1E04}" dt="2026-01-01T04:40:30.099" v="518" actId="1076"/>
          <ac:spMkLst>
            <pc:docMk/>
            <pc:sldMk cId="825556071" sldId="309"/>
            <ac:spMk id="4" creationId="{672FEA50-61E3-EE09-6658-BCBB75C23EC5}"/>
          </ac:spMkLst>
        </pc:spChg>
        <pc:spChg chg="mod">
          <ac:chgData name="Coach Chelly Toler" userId="bd7113ebc7aaf60b" providerId="LiveId" clId="{BD6E6E84-2B44-41B9-A3B4-9F00FD8C1E04}" dt="2026-01-01T04:38:59.768" v="512" actId="1076"/>
          <ac:spMkLst>
            <pc:docMk/>
            <pc:sldMk cId="825556071" sldId="309"/>
            <ac:spMk id="1579" creationId="{00CD2F63-716C-A23A-CADC-234DDBFCD2E5}"/>
          </ac:spMkLst>
        </pc:spChg>
        <pc:spChg chg="mod">
          <ac:chgData name="Coach Chelly Toler" userId="bd7113ebc7aaf60b" providerId="LiveId" clId="{BD6E6E84-2B44-41B9-A3B4-9F00FD8C1E04}" dt="2026-01-01T04:39:24.441" v="513" actId="2711"/>
          <ac:spMkLst>
            <pc:docMk/>
            <pc:sldMk cId="825556071" sldId="309"/>
            <ac:spMk id="1592" creationId="{895BA6B4-E97A-7C76-26FF-AFC3E3492925}"/>
          </ac:spMkLst>
        </pc:spChg>
        <pc:spChg chg="mod">
          <ac:chgData name="Coach Chelly Toler" userId="bd7113ebc7aaf60b" providerId="LiveId" clId="{BD6E6E84-2B44-41B9-A3B4-9F00FD8C1E04}" dt="2026-01-01T04:39:36.391" v="514" actId="2711"/>
          <ac:spMkLst>
            <pc:docMk/>
            <pc:sldMk cId="825556071" sldId="309"/>
            <ac:spMk id="1593" creationId="{E1C44640-E267-8B42-4320-FE828C485451}"/>
          </ac:spMkLst>
        </pc:spChg>
        <pc:spChg chg="mod">
          <ac:chgData name="Coach Chelly Toler" userId="bd7113ebc7aaf60b" providerId="LiveId" clId="{BD6E6E84-2B44-41B9-A3B4-9F00FD8C1E04}" dt="2026-01-01T04:39:48.377" v="515" actId="2711"/>
          <ac:spMkLst>
            <pc:docMk/>
            <pc:sldMk cId="825556071" sldId="309"/>
            <ac:spMk id="1594" creationId="{03DBD6A3-6F19-6A51-2532-8C82371E360E}"/>
          </ac:spMkLst>
        </pc:spChg>
        <pc:spChg chg="mod">
          <ac:chgData name="Coach Chelly Toler" userId="bd7113ebc7aaf60b" providerId="LiveId" clId="{BD6E6E84-2B44-41B9-A3B4-9F00FD8C1E04}" dt="2026-01-01T04:39:56.095" v="516" actId="2711"/>
          <ac:spMkLst>
            <pc:docMk/>
            <pc:sldMk cId="825556071" sldId="309"/>
            <ac:spMk id="1595" creationId="{89245BB1-06E5-8968-E1B5-1EA22EFE4541}"/>
          </ac:spMkLst>
        </pc:spChg>
      </pc:sldChg>
      <pc:sldChg chg="add ord">
        <pc:chgData name="Coach Chelly Toler" userId="bd7113ebc7aaf60b" providerId="LiveId" clId="{BD6E6E84-2B44-41B9-A3B4-9F00FD8C1E04}" dt="2026-01-01T04:55:23.541" v="548"/>
        <pc:sldMkLst>
          <pc:docMk/>
          <pc:sldMk cId="2544857558" sldId="496"/>
        </pc:sldMkLst>
      </pc:sldChg>
      <pc:sldChg chg="del">
        <pc:chgData name="Coach Chelly Toler" userId="bd7113ebc7aaf60b" providerId="LiveId" clId="{BD6E6E84-2B44-41B9-A3B4-9F00FD8C1E04}" dt="2026-01-01T04:42:55.812" v="525" actId="2696"/>
        <pc:sldMkLst>
          <pc:docMk/>
          <pc:sldMk cId="287468555" sldId="677"/>
        </pc:sldMkLst>
      </pc:sldChg>
      <pc:sldChg chg="del">
        <pc:chgData name="Coach Chelly Toler" userId="bd7113ebc7aaf60b" providerId="LiveId" clId="{BD6E6E84-2B44-41B9-A3B4-9F00FD8C1E04}" dt="2026-01-01T02:49:22.753" v="158" actId="2696"/>
        <pc:sldMkLst>
          <pc:docMk/>
          <pc:sldMk cId="467157593" sldId="709"/>
        </pc:sldMkLst>
      </pc:sldChg>
      <pc:sldChg chg="modSp mod">
        <pc:chgData name="Coach Chelly Toler" userId="bd7113ebc7aaf60b" providerId="LiveId" clId="{BD6E6E84-2B44-41B9-A3B4-9F00FD8C1E04}" dt="2026-01-01T02:50:59.943" v="193" actId="20577"/>
        <pc:sldMkLst>
          <pc:docMk/>
          <pc:sldMk cId="0" sldId="713"/>
        </pc:sldMkLst>
        <pc:spChg chg="mod">
          <ac:chgData name="Coach Chelly Toler" userId="bd7113ebc7aaf60b" providerId="LiveId" clId="{BD6E6E84-2B44-41B9-A3B4-9F00FD8C1E04}" dt="2026-01-01T02:50:59.943" v="193" actId="20577"/>
          <ac:spMkLst>
            <pc:docMk/>
            <pc:sldMk cId="0" sldId="713"/>
            <ac:spMk id="7" creationId="{4F9BB532-F873-EEEB-D4CC-1EC8BCB9E529}"/>
          </ac:spMkLst>
        </pc:spChg>
        <pc:picChg chg="mod">
          <ac:chgData name="Coach Chelly Toler" userId="bd7113ebc7aaf60b" providerId="LiveId" clId="{BD6E6E84-2B44-41B9-A3B4-9F00FD8C1E04}" dt="2026-01-01T02:50:29.008" v="160" actId="1076"/>
          <ac:picMkLst>
            <pc:docMk/>
            <pc:sldMk cId="0" sldId="713"/>
            <ac:picMk id="9" creationId="{79014FA7-89EF-3D74-A3C2-ED9F765F1058}"/>
          </ac:picMkLst>
        </pc:picChg>
      </pc:sldChg>
      <pc:sldChg chg="del">
        <pc:chgData name="Coach Chelly Toler" userId="bd7113ebc7aaf60b" providerId="LiveId" clId="{BD6E6E84-2B44-41B9-A3B4-9F00FD8C1E04}" dt="2026-01-01T04:03:01.667" v="327" actId="2696"/>
        <pc:sldMkLst>
          <pc:docMk/>
          <pc:sldMk cId="0" sldId="719"/>
        </pc:sldMkLst>
      </pc:sldChg>
      <pc:sldChg chg="del">
        <pc:chgData name="Coach Chelly Toler" userId="bd7113ebc7aaf60b" providerId="LiveId" clId="{BD6E6E84-2B44-41B9-A3B4-9F00FD8C1E04}" dt="2026-01-01T02:55:58.182" v="259" actId="2696"/>
        <pc:sldMkLst>
          <pc:docMk/>
          <pc:sldMk cId="0" sldId="721"/>
        </pc:sldMkLst>
      </pc:sldChg>
      <pc:sldChg chg="add">
        <pc:chgData name="Coach Chelly Toler" userId="bd7113ebc7aaf60b" providerId="LiveId" clId="{BD6E6E84-2B44-41B9-A3B4-9F00FD8C1E04}" dt="2026-01-01T02:49:16.487" v="157"/>
        <pc:sldMkLst>
          <pc:docMk/>
          <pc:sldMk cId="0" sldId="722"/>
        </pc:sldMkLst>
      </pc:sldChg>
      <pc:sldChg chg="add ord">
        <pc:chgData name="Coach Chelly Toler" userId="bd7113ebc7aaf60b" providerId="LiveId" clId="{BD6E6E84-2B44-41B9-A3B4-9F00FD8C1E04}" dt="2026-01-01T04:55:00.835" v="546"/>
        <pc:sldMkLst>
          <pc:docMk/>
          <pc:sldMk cId="0" sldId="7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C8F24-EE86-4509-A497-AA6E9446E6D5}" type="datetimeFigureOut">
              <a:rPr lang="en-US" smtClean="0"/>
              <a:t>12/31/2025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86614-651F-4C17-AD3B-CDB99FF271BB}" type="slidenum">
              <a:rPr lang="en-US" smtClean="0"/>
              <a:t>‹#›</a:t>
            </a:fld>
            <a:endParaRPr lang="en-US"/>
          </a:p>
        </p:txBody>
      </p:sp>
    </p:spTree>
    <p:extLst>
      <p:ext uri="{BB962C8B-B14F-4D97-AF65-F5344CB8AC3E}">
        <p14:creationId xmlns:p14="http://schemas.microsoft.com/office/powerpoint/2010/main" val="231581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86614-651F-4C17-AD3B-CDB99FF271BB}" type="slidenum">
              <a:rPr lang="en-US" smtClean="0"/>
              <a:t>12</a:t>
            </a:fld>
            <a:endParaRPr lang="en-US"/>
          </a:p>
        </p:txBody>
      </p:sp>
    </p:spTree>
    <p:extLst>
      <p:ext uri="{BB962C8B-B14F-4D97-AF65-F5344CB8AC3E}">
        <p14:creationId xmlns:p14="http://schemas.microsoft.com/office/powerpoint/2010/main" val="1947552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86614-651F-4C17-AD3B-CDB99FF271BB}" type="slidenum">
              <a:rPr lang="en-US" smtClean="0"/>
              <a:t>14</a:t>
            </a:fld>
            <a:endParaRPr lang="en-US"/>
          </a:p>
        </p:txBody>
      </p:sp>
    </p:spTree>
    <p:extLst>
      <p:ext uri="{BB962C8B-B14F-4D97-AF65-F5344CB8AC3E}">
        <p14:creationId xmlns:p14="http://schemas.microsoft.com/office/powerpoint/2010/main" val="322422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85" name="Google Shape;425;g26b31342d4d_0_505"/>
          <p:cNvSpPr/>
          <p:nvPr/>
        </p:nvSpPr>
        <p:spPr>
          <a:xfrm>
            <a:off x="-4" y="-5"/>
            <a:ext cx="18288002"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786" name="Slide Number"/>
          <p:cNvSpPr txBox="1">
            <a:spLocks noGrp="1"/>
          </p:cNvSpPr>
          <p:nvPr>
            <p:ph type="sldNum" sz="quarter" idx="2"/>
          </p:nvPr>
        </p:nvSpPr>
        <p:spPr>
          <a:xfrm>
            <a:off x="0" y="9821141"/>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99392640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793" name="Title Text"/>
          <p:cNvSpPr txBox="1">
            <a:spLocks noGrp="1"/>
          </p:cNvSpPr>
          <p:nvPr>
            <p:ph type="title"/>
          </p:nvPr>
        </p:nvSpPr>
        <p:spPr>
          <a:xfrm>
            <a:off x="2286000" y="1683544"/>
            <a:ext cx="13716000" cy="3581402"/>
          </a:xfrm>
          <a:prstGeom prst="rect">
            <a:avLst/>
          </a:prstGeom>
        </p:spPr>
        <p:txBody>
          <a:bodyPr anchor="b"/>
          <a:lstStyle>
            <a:lvl1pPr algn="ctr">
              <a:lnSpc>
                <a:spcPct val="90000"/>
              </a:lnSpc>
              <a:defRPr sz="9000">
                <a:latin typeface="Calibri"/>
                <a:ea typeface="Calibri"/>
                <a:cs typeface="Calibri"/>
                <a:sym typeface="Calibri"/>
              </a:defRPr>
            </a:lvl1pPr>
          </a:lstStyle>
          <a:p>
            <a:r>
              <a:t>Title Text</a:t>
            </a:r>
          </a:p>
        </p:txBody>
      </p:sp>
      <p:sp>
        <p:nvSpPr>
          <p:cNvPr id="794" name="Body Level One…"/>
          <p:cNvSpPr txBox="1">
            <a:spLocks noGrp="1"/>
          </p:cNvSpPr>
          <p:nvPr>
            <p:ph type="body" sz="quarter" idx="1"/>
          </p:nvPr>
        </p:nvSpPr>
        <p:spPr>
          <a:xfrm>
            <a:off x="2286000" y="5403052"/>
            <a:ext cx="13716000" cy="2483402"/>
          </a:xfrm>
          <a:prstGeom prst="rect">
            <a:avLst/>
          </a:prstGeom>
        </p:spPr>
        <p:txBody>
          <a:bodyPr/>
          <a:lstStyle>
            <a:lvl1pPr marL="0" indent="457188" algn="ctr">
              <a:lnSpc>
                <a:spcPct val="90000"/>
              </a:lnSpc>
              <a:spcBef>
                <a:spcPts val="1400"/>
              </a:spcBef>
              <a:buClrTx/>
              <a:buSzTx/>
              <a:buFontTx/>
              <a:buNone/>
              <a:defRPr sz="3600">
                <a:latin typeface="Calibri"/>
                <a:ea typeface="Calibri"/>
                <a:cs typeface="Calibri"/>
                <a:sym typeface="Calibri"/>
              </a:defRPr>
            </a:lvl1pPr>
            <a:lvl2pPr marL="0" indent="457188" algn="ctr">
              <a:lnSpc>
                <a:spcPct val="90000"/>
              </a:lnSpc>
              <a:spcBef>
                <a:spcPts val="1400"/>
              </a:spcBef>
              <a:buClrTx/>
              <a:buSzTx/>
              <a:buFontTx/>
              <a:buNone/>
              <a:defRPr sz="3600">
                <a:latin typeface="Calibri"/>
                <a:ea typeface="Calibri"/>
                <a:cs typeface="Calibri"/>
                <a:sym typeface="Calibri"/>
              </a:defRPr>
            </a:lvl2pPr>
            <a:lvl3pPr marL="0" indent="457188" algn="ctr">
              <a:lnSpc>
                <a:spcPct val="90000"/>
              </a:lnSpc>
              <a:spcBef>
                <a:spcPts val="1400"/>
              </a:spcBef>
              <a:buClrTx/>
              <a:buSzTx/>
              <a:buFontTx/>
              <a:buNone/>
              <a:defRPr sz="3600">
                <a:latin typeface="Calibri"/>
                <a:ea typeface="Calibri"/>
                <a:cs typeface="Calibri"/>
                <a:sym typeface="Calibri"/>
              </a:defRPr>
            </a:lvl3pPr>
            <a:lvl4pPr marL="0" indent="457188" algn="ctr">
              <a:lnSpc>
                <a:spcPct val="90000"/>
              </a:lnSpc>
              <a:spcBef>
                <a:spcPts val="1400"/>
              </a:spcBef>
              <a:buClrTx/>
              <a:buSzTx/>
              <a:buFontTx/>
              <a:buNone/>
              <a:defRPr sz="3600">
                <a:latin typeface="Calibri"/>
                <a:ea typeface="Calibri"/>
                <a:cs typeface="Calibri"/>
                <a:sym typeface="Calibri"/>
              </a:defRPr>
            </a:lvl4pPr>
            <a:lvl5pPr marL="0" indent="457188" algn="ctr">
              <a:lnSpc>
                <a:spcPct val="90000"/>
              </a:lnSpc>
              <a:spcBef>
                <a:spcPts val="1400"/>
              </a:spcBef>
              <a:buClrTx/>
              <a:buSzTx/>
              <a:buFontTx/>
              <a:buNon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95"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818668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802" name="Title Text"/>
          <p:cNvSpPr txBox="1">
            <a:spLocks noGrp="1"/>
          </p:cNvSpPr>
          <p:nvPr>
            <p:ph type="title"/>
          </p:nvPr>
        </p:nvSpPr>
        <p:spPr>
          <a:xfrm>
            <a:off x="1257300" y="547685"/>
            <a:ext cx="15773400"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803" name="Body Level One…"/>
          <p:cNvSpPr txBox="1">
            <a:spLocks noGrp="1"/>
          </p:cNvSpPr>
          <p:nvPr>
            <p:ph type="body" idx="1"/>
          </p:nvPr>
        </p:nvSpPr>
        <p:spPr>
          <a:xfrm>
            <a:off x="1257300" y="2738438"/>
            <a:ext cx="15773400" cy="65268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828755" indent="-685784">
              <a:lnSpc>
                <a:spcPct val="90000"/>
              </a:lnSpc>
              <a:spcBef>
                <a:spcPts val="1400"/>
              </a:spcBef>
              <a:buSzPts val="2100"/>
              <a:buChar char="•"/>
              <a:defRPr sz="4200">
                <a:latin typeface="Calibri"/>
                <a:ea typeface="Calibri"/>
                <a:cs typeface="Calibri"/>
                <a:sym typeface="Calibri"/>
              </a:defRPr>
            </a:lvl2pPr>
            <a:lvl3pPr marL="2743131" indent="-685784">
              <a:lnSpc>
                <a:spcPct val="90000"/>
              </a:lnSpc>
              <a:spcBef>
                <a:spcPts val="1400"/>
              </a:spcBef>
              <a:buSzPts val="2100"/>
              <a:defRPr sz="4200">
                <a:latin typeface="Calibri"/>
                <a:ea typeface="Calibri"/>
                <a:cs typeface="Calibri"/>
                <a:sym typeface="Calibri"/>
              </a:defRPr>
            </a:lvl3pPr>
            <a:lvl4pPr marL="3657509" indent="-685784">
              <a:lnSpc>
                <a:spcPct val="90000"/>
              </a:lnSpc>
              <a:spcBef>
                <a:spcPts val="1400"/>
              </a:spcBef>
              <a:buSzPts val="2100"/>
              <a:buChar char="•"/>
              <a:defRPr sz="4200">
                <a:latin typeface="Calibri"/>
                <a:ea typeface="Calibri"/>
                <a:cs typeface="Calibri"/>
                <a:sym typeface="Calibri"/>
              </a:defRPr>
            </a:lvl4pPr>
            <a:lvl5pPr marL="4571886" indent="-685784">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04"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6379643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811" name="Title Text"/>
          <p:cNvSpPr txBox="1">
            <a:spLocks noGrp="1"/>
          </p:cNvSpPr>
          <p:nvPr>
            <p:ph type="title"/>
          </p:nvPr>
        </p:nvSpPr>
        <p:spPr>
          <a:xfrm>
            <a:off x="1247776" y="2564606"/>
            <a:ext cx="15773402" cy="4279205"/>
          </a:xfrm>
          <a:prstGeom prst="rect">
            <a:avLst/>
          </a:prstGeom>
        </p:spPr>
        <p:txBody>
          <a:bodyPr anchor="b"/>
          <a:lstStyle>
            <a:lvl1pPr>
              <a:lnSpc>
                <a:spcPct val="90000"/>
              </a:lnSpc>
              <a:defRPr sz="9000">
                <a:latin typeface="Calibri"/>
                <a:ea typeface="Calibri"/>
                <a:cs typeface="Calibri"/>
                <a:sym typeface="Calibri"/>
              </a:defRPr>
            </a:lvl1pPr>
          </a:lstStyle>
          <a:p>
            <a:r>
              <a:t>Title Text</a:t>
            </a:r>
          </a:p>
        </p:txBody>
      </p:sp>
      <p:sp>
        <p:nvSpPr>
          <p:cNvPr id="812" name="Body Level One…"/>
          <p:cNvSpPr txBox="1">
            <a:spLocks noGrp="1"/>
          </p:cNvSpPr>
          <p:nvPr>
            <p:ph type="body" sz="quarter" idx="1"/>
          </p:nvPr>
        </p:nvSpPr>
        <p:spPr>
          <a:xfrm>
            <a:off x="1247776" y="6884196"/>
            <a:ext cx="15773402" cy="2250005"/>
          </a:xfrm>
          <a:prstGeom prst="rect">
            <a:avLst/>
          </a:prstGeom>
        </p:spPr>
        <p:txBody>
          <a:bodyPr/>
          <a:lstStyle>
            <a:lvl1pPr marL="0" indent="457188">
              <a:lnSpc>
                <a:spcPct val="90000"/>
              </a:lnSpc>
              <a:spcBef>
                <a:spcPts val="1400"/>
              </a:spcBef>
              <a:buClrTx/>
              <a:buSzTx/>
              <a:buFontTx/>
              <a:buNone/>
              <a:defRPr sz="3600">
                <a:solidFill>
                  <a:srgbClr val="888888"/>
                </a:solidFill>
                <a:latin typeface="Calibri"/>
                <a:ea typeface="Calibri"/>
                <a:cs typeface="Calibri"/>
                <a:sym typeface="Calibri"/>
              </a:defRPr>
            </a:lvl1pPr>
            <a:lvl2pPr marL="0" indent="457188">
              <a:lnSpc>
                <a:spcPct val="90000"/>
              </a:lnSpc>
              <a:spcBef>
                <a:spcPts val="1400"/>
              </a:spcBef>
              <a:buClrTx/>
              <a:buSzTx/>
              <a:buFontTx/>
              <a:buNone/>
              <a:defRPr sz="3600">
                <a:solidFill>
                  <a:srgbClr val="888888"/>
                </a:solidFill>
                <a:latin typeface="Calibri"/>
                <a:ea typeface="Calibri"/>
                <a:cs typeface="Calibri"/>
                <a:sym typeface="Calibri"/>
              </a:defRPr>
            </a:lvl2pPr>
            <a:lvl3pPr marL="0" indent="457188">
              <a:lnSpc>
                <a:spcPct val="90000"/>
              </a:lnSpc>
              <a:spcBef>
                <a:spcPts val="1400"/>
              </a:spcBef>
              <a:buClrTx/>
              <a:buSzTx/>
              <a:buFontTx/>
              <a:buNone/>
              <a:defRPr sz="3600">
                <a:solidFill>
                  <a:srgbClr val="888888"/>
                </a:solidFill>
                <a:latin typeface="Calibri"/>
                <a:ea typeface="Calibri"/>
                <a:cs typeface="Calibri"/>
                <a:sym typeface="Calibri"/>
              </a:defRPr>
            </a:lvl3pPr>
            <a:lvl4pPr marL="0" indent="457188">
              <a:lnSpc>
                <a:spcPct val="90000"/>
              </a:lnSpc>
              <a:spcBef>
                <a:spcPts val="1400"/>
              </a:spcBef>
              <a:buClrTx/>
              <a:buSzTx/>
              <a:buFontTx/>
              <a:buNone/>
              <a:defRPr sz="3600">
                <a:solidFill>
                  <a:srgbClr val="888888"/>
                </a:solidFill>
                <a:latin typeface="Calibri"/>
                <a:ea typeface="Calibri"/>
                <a:cs typeface="Calibri"/>
                <a:sym typeface="Calibri"/>
              </a:defRPr>
            </a:lvl4pPr>
            <a:lvl5pPr marL="0" indent="457188">
              <a:lnSpc>
                <a:spcPct val="90000"/>
              </a:lnSpc>
              <a:spcBef>
                <a:spcPts val="1400"/>
              </a:spcBef>
              <a:buClrTx/>
              <a:buSzTx/>
              <a:buFontTx/>
              <a:buNone/>
              <a:defRPr sz="3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3"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733395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820" name="Title Text"/>
          <p:cNvSpPr txBox="1">
            <a:spLocks noGrp="1"/>
          </p:cNvSpPr>
          <p:nvPr>
            <p:ph type="title"/>
          </p:nvPr>
        </p:nvSpPr>
        <p:spPr>
          <a:xfrm>
            <a:off x="1257300" y="547685"/>
            <a:ext cx="15773400"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821" name="Body Level One…"/>
          <p:cNvSpPr txBox="1">
            <a:spLocks noGrp="1"/>
          </p:cNvSpPr>
          <p:nvPr>
            <p:ph type="body" sz="half" idx="1"/>
          </p:nvPr>
        </p:nvSpPr>
        <p:spPr>
          <a:xfrm>
            <a:off x="1257300" y="2738438"/>
            <a:ext cx="7772400" cy="65268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828755" indent="-685784">
              <a:lnSpc>
                <a:spcPct val="90000"/>
              </a:lnSpc>
              <a:spcBef>
                <a:spcPts val="1400"/>
              </a:spcBef>
              <a:buSzPts val="2100"/>
              <a:buChar char="•"/>
              <a:defRPr sz="4200">
                <a:latin typeface="Calibri"/>
                <a:ea typeface="Calibri"/>
                <a:cs typeface="Calibri"/>
                <a:sym typeface="Calibri"/>
              </a:defRPr>
            </a:lvl2pPr>
            <a:lvl3pPr marL="2743131" indent="-685784">
              <a:lnSpc>
                <a:spcPct val="90000"/>
              </a:lnSpc>
              <a:spcBef>
                <a:spcPts val="1400"/>
              </a:spcBef>
              <a:buSzPts val="2100"/>
              <a:defRPr sz="4200">
                <a:latin typeface="Calibri"/>
                <a:ea typeface="Calibri"/>
                <a:cs typeface="Calibri"/>
                <a:sym typeface="Calibri"/>
              </a:defRPr>
            </a:lvl3pPr>
            <a:lvl4pPr marL="3657509" indent="-685784">
              <a:lnSpc>
                <a:spcPct val="90000"/>
              </a:lnSpc>
              <a:spcBef>
                <a:spcPts val="1400"/>
              </a:spcBef>
              <a:buSzPts val="2100"/>
              <a:buChar char="•"/>
              <a:defRPr sz="4200">
                <a:latin typeface="Calibri"/>
                <a:ea typeface="Calibri"/>
                <a:cs typeface="Calibri"/>
                <a:sym typeface="Calibri"/>
              </a:defRPr>
            </a:lvl4pPr>
            <a:lvl5pPr marL="4571886" indent="-685784">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0537318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1259684" y="547685"/>
            <a:ext cx="15773402"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830" name="Body Level One…"/>
          <p:cNvSpPr txBox="1">
            <a:spLocks noGrp="1"/>
          </p:cNvSpPr>
          <p:nvPr>
            <p:ph type="body" sz="quarter" idx="1"/>
          </p:nvPr>
        </p:nvSpPr>
        <p:spPr>
          <a:xfrm>
            <a:off x="1259682" y="2521744"/>
            <a:ext cx="7736400" cy="1236002"/>
          </a:xfrm>
          <a:prstGeom prst="rect">
            <a:avLst/>
          </a:prstGeom>
        </p:spPr>
        <p:txBody>
          <a:bodyPr anchor="b"/>
          <a:lstStyle>
            <a:lvl1pPr marL="0" indent="457188">
              <a:lnSpc>
                <a:spcPct val="90000"/>
              </a:lnSpc>
              <a:spcBef>
                <a:spcPts val="1400"/>
              </a:spcBef>
              <a:buClrTx/>
              <a:buSzTx/>
              <a:buFontTx/>
              <a:buNone/>
              <a:defRPr sz="3600" b="1">
                <a:latin typeface="Helvetica Neue"/>
                <a:ea typeface="Helvetica Neue"/>
                <a:cs typeface="Helvetica Neue"/>
                <a:sym typeface="Helvetica Neue"/>
              </a:defRPr>
            </a:lvl1pPr>
            <a:lvl2pPr marL="0" indent="457188">
              <a:lnSpc>
                <a:spcPct val="90000"/>
              </a:lnSpc>
              <a:spcBef>
                <a:spcPts val="1400"/>
              </a:spcBef>
              <a:buClrTx/>
              <a:buSzTx/>
              <a:buFontTx/>
              <a:buNone/>
              <a:defRPr sz="3600" b="1">
                <a:latin typeface="Helvetica Neue"/>
                <a:ea typeface="Helvetica Neue"/>
                <a:cs typeface="Helvetica Neue"/>
                <a:sym typeface="Helvetica Neue"/>
              </a:defRPr>
            </a:lvl2pPr>
            <a:lvl3pPr marL="0" indent="457188">
              <a:lnSpc>
                <a:spcPct val="90000"/>
              </a:lnSpc>
              <a:spcBef>
                <a:spcPts val="1400"/>
              </a:spcBef>
              <a:buClrTx/>
              <a:buSzTx/>
              <a:buFontTx/>
              <a:buNone/>
              <a:defRPr sz="3600" b="1">
                <a:latin typeface="Helvetica Neue"/>
                <a:ea typeface="Helvetica Neue"/>
                <a:cs typeface="Helvetica Neue"/>
                <a:sym typeface="Helvetica Neue"/>
              </a:defRPr>
            </a:lvl3pPr>
            <a:lvl4pPr marL="0" indent="457188">
              <a:lnSpc>
                <a:spcPct val="90000"/>
              </a:lnSpc>
              <a:spcBef>
                <a:spcPts val="1400"/>
              </a:spcBef>
              <a:buClrTx/>
              <a:buSzTx/>
              <a:buFontTx/>
              <a:buNone/>
              <a:defRPr sz="3600" b="1">
                <a:latin typeface="Helvetica Neue"/>
                <a:ea typeface="Helvetica Neue"/>
                <a:cs typeface="Helvetica Neue"/>
                <a:sym typeface="Helvetica Neue"/>
              </a:defRPr>
            </a:lvl4pPr>
            <a:lvl5pPr marL="0" indent="457188">
              <a:lnSpc>
                <a:spcPct val="90000"/>
              </a:lnSpc>
              <a:spcBef>
                <a:spcPts val="1400"/>
              </a:spcBef>
              <a:buClrTx/>
              <a:buSzTx/>
              <a:buFontTx/>
              <a:buNone/>
              <a:defRPr sz="3600"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31" name="Google Shape;446;g26b31342d4d_0_524"/>
          <p:cNvSpPr txBox="1">
            <a:spLocks noGrp="1"/>
          </p:cNvSpPr>
          <p:nvPr>
            <p:ph type="body" sz="quarter" idx="21"/>
          </p:nvPr>
        </p:nvSpPr>
        <p:spPr>
          <a:xfrm>
            <a:off x="9258300" y="2521744"/>
            <a:ext cx="7774800" cy="1236002"/>
          </a:xfrm>
          <a:prstGeom prst="rect">
            <a:avLst/>
          </a:prstGeom>
        </p:spPr>
        <p:txBody>
          <a:bodyPr anchor="b"/>
          <a:lstStyle>
            <a:lvl1pPr indent="-571500">
              <a:spcBef>
                <a:spcPts val="450"/>
              </a:spcBef>
              <a:defRPr/>
            </a:lvl1pPr>
          </a:lstStyle>
          <a:p>
            <a:pPr indent="-381000">
              <a:spcBef>
                <a:spcPts val="300"/>
              </a:spcBef>
            </a:pPr>
            <a:endParaRPr/>
          </a:p>
        </p:txBody>
      </p:sp>
      <p:sp>
        <p:nvSpPr>
          <p:cNvPr id="832"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9348453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839" name="Title Text"/>
          <p:cNvSpPr txBox="1">
            <a:spLocks noGrp="1"/>
          </p:cNvSpPr>
          <p:nvPr>
            <p:ph type="title"/>
          </p:nvPr>
        </p:nvSpPr>
        <p:spPr>
          <a:xfrm>
            <a:off x="1257300" y="547685"/>
            <a:ext cx="15773400"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840"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5102936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847"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9015411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854" name="Title Text"/>
          <p:cNvSpPr txBox="1">
            <a:spLocks noGrp="1"/>
          </p:cNvSpPr>
          <p:nvPr>
            <p:ph type="title"/>
          </p:nvPr>
        </p:nvSpPr>
        <p:spPr>
          <a:xfrm>
            <a:off x="1259684" y="685800"/>
            <a:ext cx="5898602" cy="2400600"/>
          </a:xfrm>
          <a:prstGeom prst="rect">
            <a:avLst/>
          </a:prstGeom>
        </p:spPr>
        <p:txBody>
          <a:bodyPr anchor="b"/>
          <a:lstStyle>
            <a:lvl1pPr>
              <a:lnSpc>
                <a:spcPct val="90000"/>
              </a:lnSpc>
              <a:defRPr sz="4800">
                <a:latin typeface="Calibri"/>
                <a:ea typeface="Calibri"/>
                <a:cs typeface="Calibri"/>
                <a:sym typeface="Calibri"/>
              </a:defRPr>
            </a:lvl1pPr>
          </a:lstStyle>
          <a:p>
            <a:r>
              <a:t>Title Text</a:t>
            </a:r>
          </a:p>
        </p:txBody>
      </p:sp>
      <p:sp>
        <p:nvSpPr>
          <p:cNvPr id="855" name="Body Level One…"/>
          <p:cNvSpPr txBox="1">
            <a:spLocks noGrp="1"/>
          </p:cNvSpPr>
          <p:nvPr>
            <p:ph type="body" sz="half" idx="1"/>
          </p:nvPr>
        </p:nvSpPr>
        <p:spPr>
          <a:xfrm>
            <a:off x="7774783" y="1481138"/>
            <a:ext cx="9258605" cy="7310402"/>
          </a:xfrm>
          <a:prstGeom prst="rect">
            <a:avLst/>
          </a:prstGeom>
        </p:spPr>
        <p:txBody>
          <a:bodyPr/>
          <a:lstStyle>
            <a:lvl1pPr indent="-761981">
              <a:lnSpc>
                <a:spcPct val="90000"/>
              </a:lnSpc>
              <a:spcBef>
                <a:spcPts val="1400"/>
              </a:spcBef>
              <a:defRPr>
                <a:latin typeface="Calibri"/>
                <a:ea typeface="Calibri"/>
                <a:cs typeface="Calibri"/>
                <a:sym typeface="Calibri"/>
              </a:defRPr>
            </a:lvl1pPr>
            <a:lvl2pPr marL="1828755" indent="-761981">
              <a:lnSpc>
                <a:spcPct val="90000"/>
              </a:lnSpc>
              <a:spcBef>
                <a:spcPts val="1400"/>
              </a:spcBef>
              <a:buChar char="•"/>
              <a:defRPr>
                <a:latin typeface="Calibri"/>
                <a:ea typeface="Calibri"/>
                <a:cs typeface="Calibri"/>
                <a:sym typeface="Calibri"/>
              </a:defRPr>
            </a:lvl2pPr>
            <a:lvl3pPr marL="2743131" indent="-761981">
              <a:lnSpc>
                <a:spcPct val="90000"/>
              </a:lnSpc>
              <a:spcBef>
                <a:spcPts val="1400"/>
              </a:spcBef>
              <a:defRPr>
                <a:latin typeface="Calibri"/>
                <a:ea typeface="Calibri"/>
                <a:cs typeface="Calibri"/>
                <a:sym typeface="Calibri"/>
              </a:defRPr>
            </a:lvl3pPr>
            <a:lvl4pPr marL="3657509" indent="-761981">
              <a:lnSpc>
                <a:spcPct val="90000"/>
              </a:lnSpc>
              <a:spcBef>
                <a:spcPts val="1400"/>
              </a:spcBef>
              <a:buChar char="•"/>
              <a:defRPr>
                <a:latin typeface="Calibri"/>
                <a:ea typeface="Calibri"/>
                <a:cs typeface="Calibri"/>
                <a:sym typeface="Calibri"/>
              </a:defRPr>
            </a:lvl4pPr>
            <a:lvl5pPr marL="4571886" indent="-761981">
              <a:lnSpc>
                <a:spcPct val="90000"/>
              </a:lnSpc>
              <a:spcBef>
                <a:spcPts val="1400"/>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6" name="Google Shape;456;g26b31342d4d_0_534"/>
          <p:cNvSpPr txBox="1">
            <a:spLocks noGrp="1"/>
          </p:cNvSpPr>
          <p:nvPr>
            <p:ph type="body" sz="quarter" idx="21"/>
          </p:nvPr>
        </p:nvSpPr>
        <p:spPr>
          <a:xfrm>
            <a:off x="1259678" y="3086099"/>
            <a:ext cx="5898602" cy="5717406"/>
          </a:xfrm>
          <a:prstGeom prst="rect">
            <a:avLst/>
          </a:prstGeom>
        </p:spPr>
        <p:txBody>
          <a:bodyPr/>
          <a:lstStyle>
            <a:lvl1pPr indent="-571500">
              <a:spcBef>
                <a:spcPts val="450"/>
              </a:spcBef>
              <a:defRPr/>
            </a:lvl1pPr>
          </a:lstStyle>
          <a:p>
            <a:pPr indent="-381000">
              <a:spcBef>
                <a:spcPts val="300"/>
              </a:spcBef>
            </a:pPr>
            <a:endParaRPr/>
          </a:p>
        </p:txBody>
      </p:sp>
      <p:sp>
        <p:nvSpPr>
          <p:cNvPr id="857"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6865584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864" name="Title Text"/>
          <p:cNvSpPr txBox="1">
            <a:spLocks noGrp="1"/>
          </p:cNvSpPr>
          <p:nvPr>
            <p:ph type="title"/>
          </p:nvPr>
        </p:nvSpPr>
        <p:spPr>
          <a:xfrm>
            <a:off x="1259684" y="685800"/>
            <a:ext cx="5898602" cy="2400600"/>
          </a:xfrm>
          <a:prstGeom prst="rect">
            <a:avLst/>
          </a:prstGeom>
        </p:spPr>
        <p:txBody>
          <a:bodyPr anchor="b"/>
          <a:lstStyle>
            <a:lvl1pPr>
              <a:lnSpc>
                <a:spcPct val="90000"/>
              </a:lnSpc>
              <a:defRPr sz="4800">
                <a:latin typeface="Calibri"/>
                <a:ea typeface="Calibri"/>
                <a:cs typeface="Calibri"/>
                <a:sym typeface="Calibri"/>
              </a:defRPr>
            </a:lvl1pPr>
          </a:lstStyle>
          <a:p>
            <a:r>
              <a:t>Title Text</a:t>
            </a:r>
          </a:p>
        </p:txBody>
      </p:sp>
      <p:sp>
        <p:nvSpPr>
          <p:cNvPr id="865" name="Google Shape;460;g26b31342d4d_0_539"/>
          <p:cNvSpPr>
            <a:spLocks noGrp="1"/>
          </p:cNvSpPr>
          <p:nvPr>
            <p:ph type="pic" sz="half" idx="21"/>
          </p:nvPr>
        </p:nvSpPr>
        <p:spPr>
          <a:xfrm>
            <a:off x="7774783" y="1481138"/>
            <a:ext cx="9258605" cy="7310402"/>
          </a:xfrm>
          <a:prstGeom prst="rect">
            <a:avLst/>
          </a:prstGeom>
        </p:spPr>
        <p:txBody>
          <a:bodyPr lIns="91439" tIns="45719" rIns="91439" bIns="45719">
            <a:noAutofit/>
          </a:bodyPr>
          <a:lstStyle/>
          <a:p>
            <a:endParaRPr/>
          </a:p>
        </p:txBody>
      </p:sp>
      <p:sp>
        <p:nvSpPr>
          <p:cNvPr id="866" name="Body Level One…"/>
          <p:cNvSpPr txBox="1">
            <a:spLocks noGrp="1"/>
          </p:cNvSpPr>
          <p:nvPr>
            <p:ph type="body" sz="quarter" idx="1"/>
          </p:nvPr>
        </p:nvSpPr>
        <p:spPr>
          <a:xfrm>
            <a:off x="1259684" y="3086100"/>
            <a:ext cx="5898602" cy="5717400"/>
          </a:xfrm>
          <a:prstGeom prst="rect">
            <a:avLst/>
          </a:prstGeom>
        </p:spPr>
        <p:txBody>
          <a:bodyPr/>
          <a:lstStyle>
            <a:lvl1pPr marL="0" indent="457188">
              <a:lnSpc>
                <a:spcPct val="90000"/>
              </a:lnSpc>
              <a:spcBef>
                <a:spcPts val="1400"/>
              </a:spcBef>
              <a:buClrTx/>
              <a:buSzTx/>
              <a:buFontTx/>
              <a:buNone/>
              <a:defRPr sz="2400">
                <a:latin typeface="Calibri"/>
                <a:ea typeface="Calibri"/>
                <a:cs typeface="Calibri"/>
                <a:sym typeface="Calibri"/>
              </a:defRPr>
            </a:lvl1pPr>
            <a:lvl2pPr marL="0" indent="457188">
              <a:lnSpc>
                <a:spcPct val="90000"/>
              </a:lnSpc>
              <a:spcBef>
                <a:spcPts val="1400"/>
              </a:spcBef>
              <a:buClrTx/>
              <a:buSzTx/>
              <a:buFontTx/>
              <a:buNone/>
              <a:defRPr sz="2400">
                <a:latin typeface="Calibri"/>
                <a:ea typeface="Calibri"/>
                <a:cs typeface="Calibri"/>
                <a:sym typeface="Calibri"/>
              </a:defRPr>
            </a:lvl2pPr>
            <a:lvl3pPr marL="0" indent="457188">
              <a:lnSpc>
                <a:spcPct val="90000"/>
              </a:lnSpc>
              <a:spcBef>
                <a:spcPts val="1400"/>
              </a:spcBef>
              <a:buClrTx/>
              <a:buSzTx/>
              <a:buFontTx/>
              <a:buNone/>
              <a:defRPr sz="2400">
                <a:latin typeface="Calibri"/>
                <a:ea typeface="Calibri"/>
                <a:cs typeface="Calibri"/>
                <a:sym typeface="Calibri"/>
              </a:defRPr>
            </a:lvl3pPr>
            <a:lvl4pPr marL="0" indent="457188">
              <a:lnSpc>
                <a:spcPct val="90000"/>
              </a:lnSpc>
              <a:spcBef>
                <a:spcPts val="1400"/>
              </a:spcBef>
              <a:buClrTx/>
              <a:buSzTx/>
              <a:buFontTx/>
              <a:buNone/>
              <a:defRPr sz="2400">
                <a:latin typeface="Calibri"/>
                <a:ea typeface="Calibri"/>
                <a:cs typeface="Calibri"/>
                <a:sym typeface="Calibri"/>
              </a:defRPr>
            </a:lvl4pPr>
            <a:lvl5pPr marL="0" indent="457188">
              <a:lnSpc>
                <a:spcPct val="90000"/>
              </a:lnSpc>
              <a:spcBef>
                <a:spcPts val="1400"/>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7"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3454251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874" name="Slide Number"/>
          <p:cNvSpPr txBox="1">
            <a:spLocks noGrp="1"/>
          </p:cNvSpPr>
          <p:nvPr>
            <p:ph type="sldNum" sz="quarter" idx="2"/>
          </p:nvPr>
        </p:nvSpPr>
        <p:spPr>
          <a:xfrm>
            <a:off x="74962" y="9853300"/>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4883557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881" name="Google Shape;466;g26b31342d4d_0_546"/>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882" name="Title Text"/>
          <p:cNvSpPr txBox="1">
            <a:spLocks noGrp="1"/>
          </p:cNvSpPr>
          <p:nvPr>
            <p:ph type="title"/>
          </p:nvPr>
        </p:nvSpPr>
        <p:spPr>
          <a:xfrm>
            <a:off x="1371600" y="3195638"/>
            <a:ext cx="15544800" cy="22050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883" name="Body Level One…"/>
          <p:cNvSpPr txBox="1">
            <a:spLocks noGrp="1"/>
          </p:cNvSpPr>
          <p:nvPr>
            <p:ph type="body" sz="quarter" idx="1"/>
          </p:nvPr>
        </p:nvSpPr>
        <p:spPr>
          <a:xfrm>
            <a:off x="2743200" y="5829300"/>
            <a:ext cx="12801600" cy="2629200"/>
          </a:xfrm>
          <a:prstGeom prst="rect">
            <a:avLst/>
          </a:prstGeom>
        </p:spPr>
        <p:txBody>
          <a:bodyPr/>
          <a:lstStyle>
            <a:lvl1pPr marL="0" indent="457188" algn="ctr">
              <a:spcBef>
                <a:spcPts val="1400"/>
              </a:spcBef>
              <a:buClrTx/>
              <a:buSzTx/>
              <a:buFontTx/>
              <a:buNone/>
              <a:defRPr sz="6401">
                <a:solidFill>
                  <a:srgbClr val="888888"/>
                </a:solidFill>
                <a:latin typeface="Helvetica Neue"/>
                <a:ea typeface="Helvetica Neue"/>
                <a:cs typeface="Helvetica Neue"/>
                <a:sym typeface="Helvetica Neue"/>
              </a:defRPr>
            </a:lvl1pPr>
            <a:lvl2pPr marL="0" indent="457188" algn="ctr">
              <a:spcBef>
                <a:spcPts val="1400"/>
              </a:spcBef>
              <a:buClrTx/>
              <a:buSzTx/>
              <a:buFontTx/>
              <a:buNone/>
              <a:defRPr sz="6401">
                <a:solidFill>
                  <a:srgbClr val="888888"/>
                </a:solidFill>
                <a:latin typeface="Helvetica Neue"/>
                <a:ea typeface="Helvetica Neue"/>
                <a:cs typeface="Helvetica Neue"/>
                <a:sym typeface="Helvetica Neue"/>
              </a:defRPr>
            </a:lvl2pPr>
            <a:lvl3pPr marL="0" indent="457188" algn="ctr">
              <a:spcBef>
                <a:spcPts val="1400"/>
              </a:spcBef>
              <a:buClrTx/>
              <a:buSzTx/>
              <a:buFontTx/>
              <a:buNone/>
              <a:defRPr sz="6401">
                <a:solidFill>
                  <a:srgbClr val="888888"/>
                </a:solidFill>
                <a:latin typeface="Helvetica Neue"/>
                <a:ea typeface="Helvetica Neue"/>
                <a:cs typeface="Helvetica Neue"/>
                <a:sym typeface="Helvetica Neue"/>
              </a:defRPr>
            </a:lvl3pPr>
            <a:lvl4pPr marL="0" indent="457188" algn="ctr">
              <a:spcBef>
                <a:spcPts val="1400"/>
              </a:spcBef>
              <a:buClrTx/>
              <a:buSzTx/>
              <a:buFontTx/>
              <a:buNone/>
              <a:defRPr sz="6401">
                <a:solidFill>
                  <a:srgbClr val="888888"/>
                </a:solidFill>
                <a:latin typeface="Helvetica Neue"/>
                <a:ea typeface="Helvetica Neue"/>
                <a:cs typeface="Helvetica Neue"/>
                <a:sym typeface="Helvetica Neue"/>
              </a:defRPr>
            </a:lvl4pPr>
            <a:lvl5pPr marL="0" indent="457188" algn="ctr">
              <a:spcBef>
                <a:spcPts val="1400"/>
              </a:spcBef>
              <a:buClrTx/>
              <a:buSzTx/>
              <a:buFontTx/>
              <a:buNone/>
              <a:defRPr sz="64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968335138"/>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91" name="Google Shape;471;g26b31342d4d_0_551"/>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892"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893" name="Body Level One…"/>
          <p:cNvSpPr txBox="1">
            <a:spLocks noGrp="1"/>
          </p:cNvSpPr>
          <p:nvPr>
            <p:ph type="body" idx="1"/>
          </p:nvPr>
        </p:nvSpPr>
        <p:spPr>
          <a:xfrm>
            <a:off x="914400" y="2400302"/>
            <a:ext cx="16459200" cy="6789002"/>
          </a:xfrm>
          <a:prstGeom prst="rect">
            <a:avLst/>
          </a:prstGeom>
        </p:spPr>
        <p:txBody>
          <a:bodyPr/>
          <a:lstStyle>
            <a:lvl1pPr indent="-863579">
              <a:spcBef>
                <a:spcPts val="1400"/>
              </a:spcBef>
              <a:buSzPts val="3200"/>
              <a:defRPr sz="6401">
                <a:latin typeface="Helvetica Neue"/>
                <a:ea typeface="Helvetica Neue"/>
                <a:cs typeface="Helvetica Neue"/>
                <a:sym typeface="Helvetica Neue"/>
              </a:defRPr>
            </a:lvl1pPr>
            <a:lvl2pPr marL="1828755" indent="-863579">
              <a:spcBef>
                <a:spcPts val="1400"/>
              </a:spcBef>
              <a:buSzPts val="3200"/>
              <a:defRPr sz="6401">
                <a:latin typeface="Helvetica Neue"/>
                <a:ea typeface="Helvetica Neue"/>
                <a:cs typeface="Helvetica Neue"/>
                <a:sym typeface="Helvetica Neue"/>
              </a:defRPr>
            </a:lvl2pPr>
            <a:lvl3pPr marL="2743131" indent="-863579">
              <a:spcBef>
                <a:spcPts val="1400"/>
              </a:spcBef>
              <a:buSzPts val="3200"/>
              <a:defRPr sz="6401">
                <a:latin typeface="Helvetica Neue"/>
                <a:ea typeface="Helvetica Neue"/>
                <a:cs typeface="Helvetica Neue"/>
                <a:sym typeface="Helvetica Neue"/>
              </a:defRPr>
            </a:lvl3pPr>
            <a:lvl4pPr marL="3657509" indent="-863579">
              <a:spcBef>
                <a:spcPts val="1400"/>
              </a:spcBef>
              <a:buSzPts val="3200"/>
              <a:defRPr sz="6401">
                <a:latin typeface="Helvetica Neue"/>
                <a:ea typeface="Helvetica Neue"/>
                <a:cs typeface="Helvetica Neue"/>
                <a:sym typeface="Helvetica Neue"/>
              </a:defRPr>
            </a:lvl4pPr>
            <a:lvl5pPr marL="4571886" indent="-863579">
              <a:spcBef>
                <a:spcPts val="1400"/>
              </a:spcBef>
              <a:buSzPts val="3200"/>
              <a:defRPr sz="64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9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97542179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901" name="Google Shape;476;g26b31342d4d_0_556"/>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02" name="Title Text"/>
          <p:cNvSpPr txBox="1">
            <a:spLocks noGrp="1"/>
          </p:cNvSpPr>
          <p:nvPr>
            <p:ph type="title"/>
          </p:nvPr>
        </p:nvSpPr>
        <p:spPr>
          <a:xfrm>
            <a:off x="1444627" y="6610352"/>
            <a:ext cx="15544802" cy="2043005"/>
          </a:xfrm>
          <a:prstGeom prst="rect">
            <a:avLst/>
          </a:prstGeom>
        </p:spPr>
        <p:txBody>
          <a:bodyPr anchor="t"/>
          <a:lstStyle>
            <a:lvl1pPr>
              <a:defRPr sz="8000" b="1">
                <a:latin typeface="Helvetica Neue"/>
                <a:ea typeface="Helvetica Neue"/>
                <a:cs typeface="Helvetica Neue"/>
                <a:sym typeface="Helvetica Neue"/>
              </a:defRPr>
            </a:lvl1pPr>
          </a:lstStyle>
          <a:p>
            <a:r>
              <a:t>Title Text</a:t>
            </a:r>
          </a:p>
        </p:txBody>
      </p:sp>
      <p:sp>
        <p:nvSpPr>
          <p:cNvPr id="903" name="Body Level One…"/>
          <p:cNvSpPr txBox="1">
            <a:spLocks noGrp="1"/>
          </p:cNvSpPr>
          <p:nvPr>
            <p:ph type="body" sz="quarter" idx="1"/>
          </p:nvPr>
        </p:nvSpPr>
        <p:spPr>
          <a:xfrm>
            <a:off x="1444627" y="4360067"/>
            <a:ext cx="15544802" cy="2250005"/>
          </a:xfrm>
          <a:prstGeom prst="rect">
            <a:avLst/>
          </a:prstGeom>
        </p:spPr>
        <p:txBody>
          <a:bodyPr anchor="b"/>
          <a:lstStyle>
            <a:lvl1pPr marL="0" indent="457188">
              <a:spcBef>
                <a:spcPts val="800"/>
              </a:spcBef>
              <a:buClrTx/>
              <a:buSzTx/>
              <a:buFontTx/>
              <a:buNone/>
              <a:defRPr sz="4001">
                <a:solidFill>
                  <a:srgbClr val="888888"/>
                </a:solidFill>
                <a:latin typeface="Helvetica Neue"/>
                <a:ea typeface="Helvetica Neue"/>
                <a:cs typeface="Helvetica Neue"/>
                <a:sym typeface="Helvetica Neue"/>
              </a:defRPr>
            </a:lvl1pPr>
            <a:lvl2pPr marL="0" indent="457188">
              <a:spcBef>
                <a:spcPts val="800"/>
              </a:spcBef>
              <a:buClrTx/>
              <a:buSzTx/>
              <a:buFontTx/>
              <a:buNone/>
              <a:defRPr sz="4001">
                <a:solidFill>
                  <a:srgbClr val="888888"/>
                </a:solidFill>
                <a:latin typeface="Helvetica Neue"/>
                <a:ea typeface="Helvetica Neue"/>
                <a:cs typeface="Helvetica Neue"/>
                <a:sym typeface="Helvetica Neue"/>
              </a:defRPr>
            </a:lvl2pPr>
            <a:lvl3pPr marL="0" indent="457188">
              <a:spcBef>
                <a:spcPts val="800"/>
              </a:spcBef>
              <a:buClrTx/>
              <a:buSzTx/>
              <a:buFontTx/>
              <a:buNone/>
              <a:defRPr sz="4001">
                <a:solidFill>
                  <a:srgbClr val="888888"/>
                </a:solidFill>
                <a:latin typeface="Helvetica Neue"/>
                <a:ea typeface="Helvetica Neue"/>
                <a:cs typeface="Helvetica Neue"/>
                <a:sym typeface="Helvetica Neue"/>
              </a:defRPr>
            </a:lvl3pPr>
            <a:lvl4pPr marL="0" indent="457188">
              <a:spcBef>
                <a:spcPts val="800"/>
              </a:spcBef>
              <a:buClrTx/>
              <a:buSzTx/>
              <a:buFontTx/>
              <a:buNone/>
              <a:defRPr sz="4001">
                <a:solidFill>
                  <a:srgbClr val="888888"/>
                </a:solidFill>
                <a:latin typeface="Helvetica Neue"/>
                <a:ea typeface="Helvetica Neue"/>
                <a:cs typeface="Helvetica Neue"/>
                <a:sym typeface="Helvetica Neue"/>
              </a:defRPr>
            </a:lvl4pPr>
            <a:lvl5pPr marL="0" indent="457188">
              <a:spcBef>
                <a:spcPts val="800"/>
              </a:spcBef>
              <a:buClrTx/>
              <a:buSzTx/>
              <a:buFontTx/>
              <a:buNone/>
              <a:defRPr sz="40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0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59932311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911" name="Google Shape;481;g26b31342d4d_0_561"/>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12"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913" name="Body Level One…"/>
          <p:cNvSpPr txBox="1">
            <a:spLocks noGrp="1"/>
          </p:cNvSpPr>
          <p:nvPr>
            <p:ph type="body" sz="half" idx="1"/>
          </p:nvPr>
        </p:nvSpPr>
        <p:spPr>
          <a:xfrm>
            <a:off x="914400" y="2400302"/>
            <a:ext cx="8077200" cy="6789002"/>
          </a:xfrm>
          <a:prstGeom prst="rect">
            <a:avLst/>
          </a:prstGeom>
        </p:spPr>
        <p:txBody>
          <a:bodyPr/>
          <a:lstStyle>
            <a:lvl1pPr indent="-812780">
              <a:spcBef>
                <a:spcPts val="1200"/>
              </a:spcBef>
              <a:buSzPts val="2800"/>
              <a:defRPr sz="5600">
                <a:latin typeface="Helvetica Neue"/>
                <a:ea typeface="Helvetica Neue"/>
                <a:cs typeface="Helvetica Neue"/>
                <a:sym typeface="Helvetica Neue"/>
              </a:defRPr>
            </a:lvl1pPr>
            <a:lvl2pPr marL="1828755" indent="-812780">
              <a:spcBef>
                <a:spcPts val="1200"/>
              </a:spcBef>
              <a:buSzPts val="2800"/>
              <a:defRPr sz="5600">
                <a:latin typeface="Helvetica Neue"/>
                <a:ea typeface="Helvetica Neue"/>
                <a:cs typeface="Helvetica Neue"/>
                <a:sym typeface="Helvetica Neue"/>
              </a:defRPr>
            </a:lvl2pPr>
            <a:lvl3pPr marL="2743131" indent="-812780">
              <a:spcBef>
                <a:spcPts val="1200"/>
              </a:spcBef>
              <a:buSzPts val="2800"/>
              <a:defRPr sz="5600">
                <a:latin typeface="Helvetica Neue"/>
                <a:ea typeface="Helvetica Neue"/>
                <a:cs typeface="Helvetica Neue"/>
                <a:sym typeface="Helvetica Neue"/>
              </a:defRPr>
            </a:lvl3pPr>
            <a:lvl4pPr marL="3657509" indent="-812780">
              <a:spcBef>
                <a:spcPts val="1200"/>
              </a:spcBef>
              <a:buSzPts val="2800"/>
              <a:defRPr sz="5600">
                <a:latin typeface="Helvetica Neue"/>
                <a:ea typeface="Helvetica Neue"/>
                <a:cs typeface="Helvetica Neue"/>
                <a:sym typeface="Helvetica Neue"/>
              </a:defRPr>
            </a:lvl4pPr>
            <a:lvl5pPr marL="4571886" indent="-812780">
              <a:spcBef>
                <a:spcPts val="1200"/>
              </a:spcBef>
              <a:buSzPts val="2800"/>
              <a:defRPr sz="5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896249979"/>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921" name="Google Shape;486;g26b31342d4d_0_566"/>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22"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923" name="Body Level One…"/>
          <p:cNvSpPr txBox="1">
            <a:spLocks noGrp="1"/>
          </p:cNvSpPr>
          <p:nvPr>
            <p:ph type="body" sz="quarter" idx="1"/>
          </p:nvPr>
        </p:nvSpPr>
        <p:spPr>
          <a:xfrm>
            <a:off x="914400" y="2302667"/>
            <a:ext cx="8080200" cy="959405"/>
          </a:xfrm>
          <a:prstGeom prst="rect">
            <a:avLst/>
          </a:prstGeom>
        </p:spPr>
        <p:txBody>
          <a:bodyPr anchor="b"/>
          <a:lstStyle>
            <a:lvl1pPr marL="0" indent="457188">
              <a:spcBef>
                <a:spcPts val="1001"/>
              </a:spcBef>
              <a:buClrTx/>
              <a:buSzTx/>
              <a:buFontTx/>
              <a:buNone/>
              <a:defRPr b="1">
                <a:latin typeface="Helvetica Neue"/>
                <a:ea typeface="Helvetica Neue"/>
                <a:cs typeface="Helvetica Neue"/>
                <a:sym typeface="Helvetica Neue"/>
              </a:defRPr>
            </a:lvl1pPr>
            <a:lvl2pPr marL="0" indent="457188">
              <a:spcBef>
                <a:spcPts val="1001"/>
              </a:spcBef>
              <a:buClrTx/>
              <a:buSzTx/>
              <a:buFontTx/>
              <a:buNone/>
              <a:defRPr b="1">
                <a:latin typeface="Helvetica Neue"/>
                <a:ea typeface="Helvetica Neue"/>
                <a:cs typeface="Helvetica Neue"/>
                <a:sym typeface="Helvetica Neue"/>
              </a:defRPr>
            </a:lvl2pPr>
            <a:lvl3pPr marL="0" indent="457188">
              <a:spcBef>
                <a:spcPts val="1001"/>
              </a:spcBef>
              <a:buClrTx/>
              <a:buSzTx/>
              <a:buFontTx/>
              <a:buNone/>
              <a:defRPr b="1">
                <a:latin typeface="Helvetica Neue"/>
                <a:ea typeface="Helvetica Neue"/>
                <a:cs typeface="Helvetica Neue"/>
                <a:sym typeface="Helvetica Neue"/>
              </a:defRPr>
            </a:lvl3pPr>
            <a:lvl4pPr marL="0" indent="457188">
              <a:spcBef>
                <a:spcPts val="1001"/>
              </a:spcBef>
              <a:buClrTx/>
              <a:buSzTx/>
              <a:buFontTx/>
              <a:buNone/>
              <a:defRPr b="1">
                <a:latin typeface="Helvetica Neue"/>
                <a:ea typeface="Helvetica Neue"/>
                <a:cs typeface="Helvetica Neue"/>
                <a:sym typeface="Helvetica Neue"/>
              </a:defRPr>
            </a:lvl4pPr>
            <a:lvl5pPr marL="0" indent="457188">
              <a:spcBef>
                <a:spcPts val="1001"/>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24" name="Google Shape;489;g26b31342d4d_0_566"/>
          <p:cNvSpPr txBox="1">
            <a:spLocks noGrp="1"/>
          </p:cNvSpPr>
          <p:nvPr>
            <p:ph type="body" sz="quarter" idx="21"/>
          </p:nvPr>
        </p:nvSpPr>
        <p:spPr>
          <a:xfrm>
            <a:off x="9290053" y="2302666"/>
            <a:ext cx="8083805" cy="959400"/>
          </a:xfrm>
          <a:prstGeom prst="rect">
            <a:avLst/>
          </a:prstGeom>
        </p:spPr>
        <p:txBody>
          <a:bodyPr anchor="b"/>
          <a:lstStyle>
            <a:lvl1pPr indent="-571500">
              <a:spcBef>
                <a:spcPts val="450"/>
              </a:spcBef>
              <a:defRPr/>
            </a:lvl1pPr>
          </a:lstStyle>
          <a:p>
            <a:pPr indent="-381000">
              <a:spcBef>
                <a:spcPts val="300"/>
              </a:spcBef>
            </a:pPr>
            <a:endParaRPr/>
          </a:p>
        </p:txBody>
      </p:sp>
      <p:sp>
        <p:nvSpPr>
          <p:cNvPr id="925"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16236498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932" name="Google Shape;492;g26b31342d4d_0_572"/>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33"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93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44665523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941" name="Google Shape;496;g26b31342d4d_0_576"/>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4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99120419"/>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949" name="Google Shape;499;g26b31342d4d_0_579"/>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50" name="Title Text"/>
          <p:cNvSpPr txBox="1">
            <a:spLocks noGrp="1"/>
          </p:cNvSpPr>
          <p:nvPr>
            <p:ph type="title"/>
          </p:nvPr>
        </p:nvSpPr>
        <p:spPr>
          <a:xfrm>
            <a:off x="914402" y="409573"/>
            <a:ext cx="6016805" cy="17430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951" name="Body Level One…"/>
          <p:cNvSpPr txBox="1">
            <a:spLocks noGrp="1"/>
          </p:cNvSpPr>
          <p:nvPr>
            <p:ph type="body" idx="1"/>
          </p:nvPr>
        </p:nvSpPr>
        <p:spPr>
          <a:xfrm>
            <a:off x="7150100" y="409577"/>
            <a:ext cx="10223405" cy="8779800"/>
          </a:xfrm>
          <a:prstGeom prst="rect">
            <a:avLst/>
          </a:prstGeom>
        </p:spPr>
        <p:txBody>
          <a:bodyPr/>
          <a:lstStyle>
            <a:lvl1pPr indent="-863579">
              <a:spcBef>
                <a:spcPts val="1400"/>
              </a:spcBef>
              <a:buSzPts val="3200"/>
              <a:defRPr sz="6401">
                <a:latin typeface="Helvetica Neue"/>
                <a:ea typeface="Helvetica Neue"/>
                <a:cs typeface="Helvetica Neue"/>
                <a:sym typeface="Helvetica Neue"/>
              </a:defRPr>
            </a:lvl1pPr>
            <a:lvl2pPr marL="1828755" indent="-863579">
              <a:spcBef>
                <a:spcPts val="1400"/>
              </a:spcBef>
              <a:buSzPts val="3200"/>
              <a:defRPr sz="6401">
                <a:latin typeface="Helvetica Neue"/>
                <a:ea typeface="Helvetica Neue"/>
                <a:cs typeface="Helvetica Neue"/>
                <a:sym typeface="Helvetica Neue"/>
              </a:defRPr>
            </a:lvl2pPr>
            <a:lvl3pPr marL="2743131" indent="-863579">
              <a:spcBef>
                <a:spcPts val="1400"/>
              </a:spcBef>
              <a:buSzPts val="3200"/>
              <a:defRPr sz="6401">
                <a:latin typeface="Helvetica Neue"/>
                <a:ea typeface="Helvetica Neue"/>
                <a:cs typeface="Helvetica Neue"/>
                <a:sym typeface="Helvetica Neue"/>
              </a:defRPr>
            </a:lvl3pPr>
            <a:lvl4pPr marL="3657509" indent="-863579">
              <a:spcBef>
                <a:spcPts val="1400"/>
              </a:spcBef>
              <a:buSzPts val="3200"/>
              <a:defRPr sz="6401">
                <a:latin typeface="Helvetica Neue"/>
                <a:ea typeface="Helvetica Neue"/>
                <a:cs typeface="Helvetica Neue"/>
                <a:sym typeface="Helvetica Neue"/>
              </a:defRPr>
            </a:lvl4pPr>
            <a:lvl5pPr marL="4571886" indent="-863579">
              <a:spcBef>
                <a:spcPts val="1400"/>
              </a:spcBef>
              <a:buSzPts val="3200"/>
              <a:defRPr sz="64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52" name="Google Shape;502;g26b31342d4d_0_579"/>
          <p:cNvSpPr txBox="1">
            <a:spLocks noGrp="1"/>
          </p:cNvSpPr>
          <p:nvPr>
            <p:ph type="body" sz="half" idx="21"/>
          </p:nvPr>
        </p:nvSpPr>
        <p:spPr>
          <a:xfrm>
            <a:off x="914398" y="2152652"/>
            <a:ext cx="6016808" cy="7036802"/>
          </a:xfrm>
          <a:prstGeom prst="rect">
            <a:avLst/>
          </a:prstGeom>
        </p:spPr>
        <p:txBody>
          <a:bodyPr/>
          <a:lstStyle>
            <a:lvl1pPr indent="-571500">
              <a:spcBef>
                <a:spcPts val="450"/>
              </a:spcBef>
              <a:defRPr/>
            </a:lvl1pPr>
          </a:lstStyle>
          <a:p>
            <a:pPr indent="-381000">
              <a:spcBef>
                <a:spcPts val="300"/>
              </a:spcBef>
            </a:pPr>
            <a:endParaRPr/>
          </a:p>
        </p:txBody>
      </p:sp>
      <p:sp>
        <p:nvSpPr>
          <p:cNvPr id="953"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02150964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960" name="Google Shape;505;g26b31342d4d_0_585"/>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61" name="Title Text"/>
          <p:cNvSpPr txBox="1">
            <a:spLocks noGrp="1"/>
          </p:cNvSpPr>
          <p:nvPr>
            <p:ph type="title"/>
          </p:nvPr>
        </p:nvSpPr>
        <p:spPr>
          <a:xfrm>
            <a:off x="3584576" y="7200902"/>
            <a:ext cx="10972805" cy="8502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962" name="Google Shape;507;g26b31342d4d_0_585"/>
          <p:cNvSpPr>
            <a:spLocks noGrp="1"/>
          </p:cNvSpPr>
          <p:nvPr>
            <p:ph type="pic" sz="half" idx="21"/>
          </p:nvPr>
        </p:nvSpPr>
        <p:spPr>
          <a:xfrm>
            <a:off x="3584576" y="919165"/>
            <a:ext cx="10972805" cy="6172202"/>
          </a:xfrm>
          <a:prstGeom prst="rect">
            <a:avLst/>
          </a:prstGeom>
        </p:spPr>
        <p:txBody>
          <a:bodyPr lIns="91439" tIns="45719" rIns="91439" bIns="45719">
            <a:noAutofit/>
          </a:bodyPr>
          <a:lstStyle/>
          <a:p>
            <a:endParaRPr/>
          </a:p>
        </p:txBody>
      </p:sp>
      <p:sp>
        <p:nvSpPr>
          <p:cNvPr id="963" name="Body Level One…"/>
          <p:cNvSpPr txBox="1">
            <a:spLocks noGrp="1"/>
          </p:cNvSpPr>
          <p:nvPr>
            <p:ph type="body" sz="quarter" idx="1"/>
          </p:nvPr>
        </p:nvSpPr>
        <p:spPr>
          <a:xfrm>
            <a:off x="3584576" y="8051006"/>
            <a:ext cx="10972805" cy="1207205"/>
          </a:xfrm>
          <a:prstGeom prst="rect">
            <a:avLst/>
          </a:prstGeom>
        </p:spPr>
        <p:txBody>
          <a:bodyPr/>
          <a:lstStyle>
            <a:lvl1pPr marL="0" indent="457188">
              <a:spcBef>
                <a:spcPts val="600"/>
              </a:spcBef>
              <a:buClrTx/>
              <a:buSzTx/>
              <a:buFontTx/>
              <a:buNone/>
              <a:defRPr sz="2801">
                <a:latin typeface="Helvetica Neue"/>
                <a:ea typeface="Helvetica Neue"/>
                <a:cs typeface="Helvetica Neue"/>
                <a:sym typeface="Helvetica Neue"/>
              </a:defRPr>
            </a:lvl1pPr>
            <a:lvl2pPr marL="0" indent="457188">
              <a:spcBef>
                <a:spcPts val="600"/>
              </a:spcBef>
              <a:buClrTx/>
              <a:buSzTx/>
              <a:buFontTx/>
              <a:buNone/>
              <a:defRPr sz="2801">
                <a:latin typeface="Helvetica Neue"/>
                <a:ea typeface="Helvetica Neue"/>
                <a:cs typeface="Helvetica Neue"/>
                <a:sym typeface="Helvetica Neue"/>
              </a:defRPr>
            </a:lvl2pPr>
            <a:lvl3pPr marL="0" indent="457188">
              <a:spcBef>
                <a:spcPts val="600"/>
              </a:spcBef>
              <a:buClrTx/>
              <a:buSzTx/>
              <a:buFontTx/>
              <a:buNone/>
              <a:defRPr sz="2801">
                <a:latin typeface="Helvetica Neue"/>
                <a:ea typeface="Helvetica Neue"/>
                <a:cs typeface="Helvetica Neue"/>
                <a:sym typeface="Helvetica Neue"/>
              </a:defRPr>
            </a:lvl3pPr>
            <a:lvl4pPr marL="0" indent="457188">
              <a:spcBef>
                <a:spcPts val="600"/>
              </a:spcBef>
              <a:buClrTx/>
              <a:buSzTx/>
              <a:buFontTx/>
              <a:buNone/>
              <a:defRPr sz="2801">
                <a:latin typeface="Helvetica Neue"/>
                <a:ea typeface="Helvetica Neue"/>
                <a:cs typeface="Helvetica Neue"/>
                <a:sym typeface="Helvetica Neue"/>
              </a:defRPr>
            </a:lvl4pPr>
            <a:lvl5pPr marL="0" indent="457188">
              <a:spcBef>
                <a:spcPts val="600"/>
              </a:spcBef>
              <a:buClrTx/>
              <a:buSzTx/>
              <a:buFontTx/>
              <a:buNone/>
              <a:defRPr sz="28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6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96846655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9509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971" name="Google Shape;511;g26b31342d4d_0_591"/>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72" name="Slide Number"/>
          <p:cNvSpPr txBox="1">
            <a:spLocks noGrp="1"/>
          </p:cNvSpPr>
          <p:nvPr>
            <p:ph type="sldNum" sz="quarter" idx="2"/>
          </p:nvPr>
        </p:nvSpPr>
        <p:spPr>
          <a:xfrm>
            <a:off x="0" y="9828284"/>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65585181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979" name="Google Shape;514;g26b31342d4d_0_594"/>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80" name="Title Text"/>
          <p:cNvSpPr txBox="1">
            <a:spLocks noGrp="1"/>
          </p:cNvSpPr>
          <p:nvPr>
            <p:ph type="title"/>
          </p:nvPr>
        </p:nvSpPr>
        <p:spPr>
          <a:xfrm>
            <a:off x="1371600" y="3195638"/>
            <a:ext cx="15544800" cy="22050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981" name="Body Level One…"/>
          <p:cNvSpPr txBox="1">
            <a:spLocks noGrp="1"/>
          </p:cNvSpPr>
          <p:nvPr>
            <p:ph type="body" sz="quarter" idx="1"/>
          </p:nvPr>
        </p:nvSpPr>
        <p:spPr>
          <a:xfrm>
            <a:off x="2743200" y="5829300"/>
            <a:ext cx="12801600" cy="2629200"/>
          </a:xfrm>
          <a:prstGeom prst="rect">
            <a:avLst/>
          </a:prstGeom>
        </p:spPr>
        <p:txBody>
          <a:bodyPr/>
          <a:lstStyle>
            <a:lvl1pPr marL="0" indent="457188" algn="ctr">
              <a:spcBef>
                <a:spcPts val="1400"/>
              </a:spcBef>
              <a:buClrTx/>
              <a:buSzTx/>
              <a:buFontTx/>
              <a:buNone/>
              <a:defRPr sz="6401">
                <a:solidFill>
                  <a:srgbClr val="888888"/>
                </a:solidFill>
                <a:latin typeface="Helvetica Neue"/>
                <a:ea typeface="Helvetica Neue"/>
                <a:cs typeface="Helvetica Neue"/>
                <a:sym typeface="Helvetica Neue"/>
              </a:defRPr>
            </a:lvl1pPr>
            <a:lvl2pPr marL="0" indent="457188" algn="ctr">
              <a:spcBef>
                <a:spcPts val="1400"/>
              </a:spcBef>
              <a:buClrTx/>
              <a:buSzTx/>
              <a:buFontTx/>
              <a:buNone/>
              <a:defRPr sz="6401">
                <a:solidFill>
                  <a:srgbClr val="888888"/>
                </a:solidFill>
                <a:latin typeface="Helvetica Neue"/>
                <a:ea typeface="Helvetica Neue"/>
                <a:cs typeface="Helvetica Neue"/>
                <a:sym typeface="Helvetica Neue"/>
              </a:defRPr>
            </a:lvl2pPr>
            <a:lvl3pPr marL="0" indent="457188" algn="ctr">
              <a:spcBef>
                <a:spcPts val="1400"/>
              </a:spcBef>
              <a:buClrTx/>
              <a:buSzTx/>
              <a:buFontTx/>
              <a:buNone/>
              <a:defRPr sz="6401">
                <a:solidFill>
                  <a:srgbClr val="888888"/>
                </a:solidFill>
                <a:latin typeface="Helvetica Neue"/>
                <a:ea typeface="Helvetica Neue"/>
                <a:cs typeface="Helvetica Neue"/>
                <a:sym typeface="Helvetica Neue"/>
              </a:defRPr>
            </a:lvl3pPr>
            <a:lvl4pPr marL="0" indent="457188" algn="ctr">
              <a:spcBef>
                <a:spcPts val="1400"/>
              </a:spcBef>
              <a:buClrTx/>
              <a:buSzTx/>
              <a:buFontTx/>
              <a:buNone/>
              <a:defRPr sz="6401">
                <a:solidFill>
                  <a:srgbClr val="888888"/>
                </a:solidFill>
                <a:latin typeface="Helvetica Neue"/>
                <a:ea typeface="Helvetica Neue"/>
                <a:cs typeface="Helvetica Neue"/>
                <a:sym typeface="Helvetica Neue"/>
              </a:defRPr>
            </a:lvl4pPr>
            <a:lvl5pPr marL="0" indent="457188" algn="ctr">
              <a:spcBef>
                <a:spcPts val="1400"/>
              </a:spcBef>
              <a:buClrTx/>
              <a:buSzTx/>
              <a:buFontTx/>
              <a:buNone/>
              <a:defRPr sz="64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8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53405773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89" name="Google Shape;519;g26b31342d4d_0_599"/>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990"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991" name="Body Level One…"/>
          <p:cNvSpPr txBox="1">
            <a:spLocks noGrp="1"/>
          </p:cNvSpPr>
          <p:nvPr>
            <p:ph type="body" idx="1"/>
          </p:nvPr>
        </p:nvSpPr>
        <p:spPr>
          <a:xfrm>
            <a:off x="914400" y="2400302"/>
            <a:ext cx="16459200" cy="6789002"/>
          </a:xfrm>
          <a:prstGeom prst="rect">
            <a:avLst/>
          </a:prstGeom>
        </p:spPr>
        <p:txBody>
          <a:bodyPr/>
          <a:lstStyle>
            <a:lvl1pPr indent="-863579">
              <a:spcBef>
                <a:spcPts val="1400"/>
              </a:spcBef>
              <a:buSzPts val="3200"/>
              <a:defRPr sz="6401">
                <a:latin typeface="Helvetica Neue"/>
                <a:ea typeface="Helvetica Neue"/>
                <a:cs typeface="Helvetica Neue"/>
                <a:sym typeface="Helvetica Neue"/>
              </a:defRPr>
            </a:lvl1pPr>
            <a:lvl2pPr marL="1828755" indent="-863579">
              <a:spcBef>
                <a:spcPts val="1400"/>
              </a:spcBef>
              <a:buSzPts val="3200"/>
              <a:defRPr sz="6401">
                <a:latin typeface="Helvetica Neue"/>
                <a:ea typeface="Helvetica Neue"/>
                <a:cs typeface="Helvetica Neue"/>
                <a:sym typeface="Helvetica Neue"/>
              </a:defRPr>
            </a:lvl2pPr>
            <a:lvl3pPr marL="2743131" indent="-863579">
              <a:spcBef>
                <a:spcPts val="1400"/>
              </a:spcBef>
              <a:buSzPts val="3200"/>
              <a:defRPr sz="6401">
                <a:latin typeface="Helvetica Neue"/>
                <a:ea typeface="Helvetica Neue"/>
                <a:cs typeface="Helvetica Neue"/>
                <a:sym typeface="Helvetica Neue"/>
              </a:defRPr>
            </a:lvl3pPr>
            <a:lvl4pPr marL="3657509" indent="-863579">
              <a:spcBef>
                <a:spcPts val="1400"/>
              </a:spcBef>
              <a:buSzPts val="3200"/>
              <a:defRPr sz="6401">
                <a:latin typeface="Helvetica Neue"/>
                <a:ea typeface="Helvetica Neue"/>
                <a:cs typeface="Helvetica Neue"/>
                <a:sym typeface="Helvetica Neue"/>
              </a:defRPr>
            </a:lvl4pPr>
            <a:lvl5pPr marL="4571886" indent="-863579">
              <a:spcBef>
                <a:spcPts val="1400"/>
              </a:spcBef>
              <a:buSzPts val="3200"/>
              <a:defRPr sz="64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9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74190308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999" name="Google Shape;524;g26b31342d4d_0_604"/>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00" name="Title Text"/>
          <p:cNvSpPr txBox="1">
            <a:spLocks noGrp="1"/>
          </p:cNvSpPr>
          <p:nvPr>
            <p:ph type="title"/>
          </p:nvPr>
        </p:nvSpPr>
        <p:spPr>
          <a:xfrm>
            <a:off x="1444627" y="6610352"/>
            <a:ext cx="15544802" cy="2043005"/>
          </a:xfrm>
          <a:prstGeom prst="rect">
            <a:avLst/>
          </a:prstGeom>
        </p:spPr>
        <p:txBody>
          <a:bodyPr anchor="t"/>
          <a:lstStyle>
            <a:lvl1pPr>
              <a:defRPr sz="8000" b="1">
                <a:latin typeface="Helvetica Neue"/>
                <a:ea typeface="Helvetica Neue"/>
                <a:cs typeface="Helvetica Neue"/>
                <a:sym typeface="Helvetica Neue"/>
              </a:defRPr>
            </a:lvl1pPr>
          </a:lstStyle>
          <a:p>
            <a:r>
              <a:t>Title Text</a:t>
            </a:r>
          </a:p>
        </p:txBody>
      </p:sp>
      <p:sp>
        <p:nvSpPr>
          <p:cNvPr id="1001" name="Body Level One…"/>
          <p:cNvSpPr txBox="1">
            <a:spLocks noGrp="1"/>
          </p:cNvSpPr>
          <p:nvPr>
            <p:ph type="body" sz="quarter" idx="1"/>
          </p:nvPr>
        </p:nvSpPr>
        <p:spPr>
          <a:xfrm>
            <a:off x="1444627" y="4360067"/>
            <a:ext cx="15544802" cy="2250005"/>
          </a:xfrm>
          <a:prstGeom prst="rect">
            <a:avLst/>
          </a:prstGeom>
        </p:spPr>
        <p:txBody>
          <a:bodyPr anchor="b"/>
          <a:lstStyle>
            <a:lvl1pPr marL="0" indent="457188">
              <a:spcBef>
                <a:spcPts val="800"/>
              </a:spcBef>
              <a:buClrTx/>
              <a:buSzTx/>
              <a:buFontTx/>
              <a:buNone/>
              <a:defRPr sz="4001">
                <a:solidFill>
                  <a:srgbClr val="888888"/>
                </a:solidFill>
                <a:latin typeface="Helvetica Neue"/>
                <a:ea typeface="Helvetica Neue"/>
                <a:cs typeface="Helvetica Neue"/>
                <a:sym typeface="Helvetica Neue"/>
              </a:defRPr>
            </a:lvl1pPr>
            <a:lvl2pPr marL="0" indent="457188">
              <a:spcBef>
                <a:spcPts val="800"/>
              </a:spcBef>
              <a:buClrTx/>
              <a:buSzTx/>
              <a:buFontTx/>
              <a:buNone/>
              <a:defRPr sz="4001">
                <a:solidFill>
                  <a:srgbClr val="888888"/>
                </a:solidFill>
                <a:latin typeface="Helvetica Neue"/>
                <a:ea typeface="Helvetica Neue"/>
                <a:cs typeface="Helvetica Neue"/>
                <a:sym typeface="Helvetica Neue"/>
              </a:defRPr>
            </a:lvl2pPr>
            <a:lvl3pPr marL="0" indent="457188">
              <a:spcBef>
                <a:spcPts val="800"/>
              </a:spcBef>
              <a:buClrTx/>
              <a:buSzTx/>
              <a:buFontTx/>
              <a:buNone/>
              <a:defRPr sz="4001">
                <a:solidFill>
                  <a:srgbClr val="888888"/>
                </a:solidFill>
                <a:latin typeface="Helvetica Neue"/>
                <a:ea typeface="Helvetica Neue"/>
                <a:cs typeface="Helvetica Neue"/>
                <a:sym typeface="Helvetica Neue"/>
              </a:defRPr>
            </a:lvl3pPr>
            <a:lvl4pPr marL="0" indent="457188">
              <a:spcBef>
                <a:spcPts val="800"/>
              </a:spcBef>
              <a:buClrTx/>
              <a:buSzTx/>
              <a:buFontTx/>
              <a:buNone/>
              <a:defRPr sz="4001">
                <a:solidFill>
                  <a:srgbClr val="888888"/>
                </a:solidFill>
                <a:latin typeface="Helvetica Neue"/>
                <a:ea typeface="Helvetica Neue"/>
                <a:cs typeface="Helvetica Neue"/>
                <a:sym typeface="Helvetica Neue"/>
              </a:defRPr>
            </a:lvl4pPr>
            <a:lvl5pPr marL="0" indent="457188">
              <a:spcBef>
                <a:spcPts val="800"/>
              </a:spcBef>
              <a:buClrTx/>
              <a:buSzTx/>
              <a:buFontTx/>
              <a:buNone/>
              <a:defRPr sz="40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0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3625591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009" name="Google Shape;529;g26b31342d4d_0_609"/>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10"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1011" name="Body Level One…"/>
          <p:cNvSpPr txBox="1">
            <a:spLocks noGrp="1"/>
          </p:cNvSpPr>
          <p:nvPr>
            <p:ph type="body" sz="half" idx="1"/>
          </p:nvPr>
        </p:nvSpPr>
        <p:spPr>
          <a:xfrm>
            <a:off x="914400" y="2400302"/>
            <a:ext cx="8077200" cy="6789002"/>
          </a:xfrm>
          <a:prstGeom prst="rect">
            <a:avLst/>
          </a:prstGeom>
        </p:spPr>
        <p:txBody>
          <a:bodyPr/>
          <a:lstStyle>
            <a:lvl1pPr indent="-812780">
              <a:spcBef>
                <a:spcPts val="1200"/>
              </a:spcBef>
              <a:buSzPts val="2800"/>
              <a:defRPr sz="5600">
                <a:latin typeface="Helvetica Neue"/>
                <a:ea typeface="Helvetica Neue"/>
                <a:cs typeface="Helvetica Neue"/>
                <a:sym typeface="Helvetica Neue"/>
              </a:defRPr>
            </a:lvl1pPr>
            <a:lvl2pPr marL="1828755" indent="-812780">
              <a:spcBef>
                <a:spcPts val="1200"/>
              </a:spcBef>
              <a:buSzPts val="2800"/>
              <a:defRPr sz="5600">
                <a:latin typeface="Helvetica Neue"/>
                <a:ea typeface="Helvetica Neue"/>
                <a:cs typeface="Helvetica Neue"/>
                <a:sym typeface="Helvetica Neue"/>
              </a:defRPr>
            </a:lvl2pPr>
            <a:lvl3pPr marL="2743131" indent="-812780">
              <a:spcBef>
                <a:spcPts val="1200"/>
              </a:spcBef>
              <a:buSzPts val="2800"/>
              <a:defRPr sz="5600">
                <a:latin typeface="Helvetica Neue"/>
                <a:ea typeface="Helvetica Neue"/>
                <a:cs typeface="Helvetica Neue"/>
                <a:sym typeface="Helvetica Neue"/>
              </a:defRPr>
            </a:lvl3pPr>
            <a:lvl4pPr marL="3657509" indent="-812780">
              <a:spcBef>
                <a:spcPts val="1200"/>
              </a:spcBef>
              <a:buSzPts val="2800"/>
              <a:defRPr sz="5600">
                <a:latin typeface="Helvetica Neue"/>
                <a:ea typeface="Helvetica Neue"/>
                <a:cs typeface="Helvetica Neue"/>
                <a:sym typeface="Helvetica Neue"/>
              </a:defRPr>
            </a:lvl4pPr>
            <a:lvl5pPr marL="4571886" indent="-812780">
              <a:spcBef>
                <a:spcPts val="1200"/>
              </a:spcBef>
              <a:buSzPts val="2800"/>
              <a:defRPr sz="5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1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03745152"/>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019" name="Google Shape;534;g26b31342d4d_0_614"/>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20"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1021" name="Body Level One…"/>
          <p:cNvSpPr txBox="1">
            <a:spLocks noGrp="1"/>
          </p:cNvSpPr>
          <p:nvPr>
            <p:ph type="body" sz="quarter" idx="1"/>
          </p:nvPr>
        </p:nvSpPr>
        <p:spPr>
          <a:xfrm>
            <a:off x="914400" y="2302667"/>
            <a:ext cx="8080200" cy="959405"/>
          </a:xfrm>
          <a:prstGeom prst="rect">
            <a:avLst/>
          </a:prstGeom>
        </p:spPr>
        <p:txBody>
          <a:bodyPr anchor="b"/>
          <a:lstStyle>
            <a:lvl1pPr marL="0" indent="457188">
              <a:spcBef>
                <a:spcPts val="1001"/>
              </a:spcBef>
              <a:buClrTx/>
              <a:buSzTx/>
              <a:buFontTx/>
              <a:buNone/>
              <a:defRPr b="1">
                <a:latin typeface="Helvetica Neue"/>
                <a:ea typeface="Helvetica Neue"/>
                <a:cs typeface="Helvetica Neue"/>
                <a:sym typeface="Helvetica Neue"/>
              </a:defRPr>
            </a:lvl1pPr>
            <a:lvl2pPr marL="0" indent="457188">
              <a:spcBef>
                <a:spcPts val="1001"/>
              </a:spcBef>
              <a:buClrTx/>
              <a:buSzTx/>
              <a:buFontTx/>
              <a:buNone/>
              <a:defRPr b="1">
                <a:latin typeface="Helvetica Neue"/>
                <a:ea typeface="Helvetica Neue"/>
                <a:cs typeface="Helvetica Neue"/>
                <a:sym typeface="Helvetica Neue"/>
              </a:defRPr>
            </a:lvl2pPr>
            <a:lvl3pPr marL="0" indent="457188">
              <a:spcBef>
                <a:spcPts val="1001"/>
              </a:spcBef>
              <a:buClrTx/>
              <a:buSzTx/>
              <a:buFontTx/>
              <a:buNone/>
              <a:defRPr b="1">
                <a:latin typeface="Helvetica Neue"/>
                <a:ea typeface="Helvetica Neue"/>
                <a:cs typeface="Helvetica Neue"/>
                <a:sym typeface="Helvetica Neue"/>
              </a:defRPr>
            </a:lvl3pPr>
            <a:lvl4pPr marL="0" indent="457188">
              <a:spcBef>
                <a:spcPts val="1001"/>
              </a:spcBef>
              <a:buClrTx/>
              <a:buSzTx/>
              <a:buFontTx/>
              <a:buNone/>
              <a:defRPr b="1">
                <a:latin typeface="Helvetica Neue"/>
                <a:ea typeface="Helvetica Neue"/>
                <a:cs typeface="Helvetica Neue"/>
                <a:sym typeface="Helvetica Neue"/>
              </a:defRPr>
            </a:lvl4pPr>
            <a:lvl5pPr marL="0" indent="457188">
              <a:spcBef>
                <a:spcPts val="1001"/>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22" name="Google Shape;537;g26b31342d4d_0_614"/>
          <p:cNvSpPr txBox="1">
            <a:spLocks noGrp="1"/>
          </p:cNvSpPr>
          <p:nvPr>
            <p:ph type="body" sz="quarter" idx="21"/>
          </p:nvPr>
        </p:nvSpPr>
        <p:spPr>
          <a:xfrm>
            <a:off x="9290053" y="2302666"/>
            <a:ext cx="8083805" cy="959400"/>
          </a:xfrm>
          <a:prstGeom prst="rect">
            <a:avLst/>
          </a:prstGeom>
        </p:spPr>
        <p:txBody>
          <a:bodyPr anchor="b"/>
          <a:lstStyle>
            <a:lvl1pPr indent="-571500">
              <a:spcBef>
                <a:spcPts val="450"/>
              </a:spcBef>
              <a:defRPr/>
            </a:lvl1pPr>
          </a:lstStyle>
          <a:p>
            <a:pPr indent="-381000">
              <a:spcBef>
                <a:spcPts val="300"/>
              </a:spcBef>
            </a:pPr>
            <a:endParaRPr/>
          </a:p>
        </p:txBody>
      </p:sp>
      <p:sp>
        <p:nvSpPr>
          <p:cNvPr id="1023"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679390847"/>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1030" name="Google Shape;540;g26b31342d4d_0_620"/>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31"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103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68957555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8_Blank">
    <p:spTree>
      <p:nvGrpSpPr>
        <p:cNvPr id="1" name=""/>
        <p:cNvGrpSpPr/>
        <p:nvPr/>
      </p:nvGrpSpPr>
      <p:grpSpPr>
        <a:xfrm>
          <a:off x="0" y="0"/>
          <a:ext cx="0" cy="0"/>
          <a:chOff x="0" y="0"/>
          <a:chExt cx="0" cy="0"/>
        </a:xfrm>
      </p:grpSpPr>
      <p:sp>
        <p:nvSpPr>
          <p:cNvPr id="1039" name="Google Shape;544;g26b31342d4d_0_624"/>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40"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25848602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047" name="Google Shape;547;g26b31342d4d_0_627"/>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48" name="Title Text"/>
          <p:cNvSpPr txBox="1">
            <a:spLocks noGrp="1"/>
          </p:cNvSpPr>
          <p:nvPr>
            <p:ph type="title"/>
          </p:nvPr>
        </p:nvSpPr>
        <p:spPr>
          <a:xfrm>
            <a:off x="914402" y="409573"/>
            <a:ext cx="6016805" cy="17430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1049" name="Body Level One…"/>
          <p:cNvSpPr txBox="1">
            <a:spLocks noGrp="1"/>
          </p:cNvSpPr>
          <p:nvPr>
            <p:ph type="body" idx="1"/>
          </p:nvPr>
        </p:nvSpPr>
        <p:spPr>
          <a:xfrm>
            <a:off x="7150100" y="409577"/>
            <a:ext cx="10223405" cy="8779800"/>
          </a:xfrm>
          <a:prstGeom prst="rect">
            <a:avLst/>
          </a:prstGeom>
        </p:spPr>
        <p:txBody>
          <a:bodyPr/>
          <a:lstStyle>
            <a:lvl1pPr indent="-863579">
              <a:spcBef>
                <a:spcPts val="1400"/>
              </a:spcBef>
              <a:buSzPts val="3200"/>
              <a:defRPr sz="6401">
                <a:latin typeface="Helvetica Neue"/>
                <a:ea typeface="Helvetica Neue"/>
                <a:cs typeface="Helvetica Neue"/>
                <a:sym typeface="Helvetica Neue"/>
              </a:defRPr>
            </a:lvl1pPr>
            <a:lvl2pPr marL="1828755" indent="-863579">
              <a:spcBef>
                <a:spcPts val="1400"/>
              </a:spcBef>
              <a:buSzPts val="3200"/>
              <a:defRPr sz="6401">
                <a:latin typeface="Helvetica Neue"/>
                <a:ea typeface="Helvetica Neue"/>
                <a:cs typeface="Helvetica Neue"/>
                <a:sym typeface="Helvetica Neue"/>
              </a:defRPr>
            </a:lvl2pPr>
            <a:lvl3pPr marL="2743131" indent="-863579">
              <a:spcBef>
                <a:spcPts val="1400"/>
              </a:spcBef>
              <a:buSzPts val="3200"/>
              <a:defRPr sz="6401">
                <a:latin typeface="Helvetica Neue"/>
                <a:ea typeface="Helvetica Neue"/>
                <a:cs typeface="Helvetica Neue"/>
                <a:sym typeface="Helvetica Neue"/>
              </a:defRPr>
            </a:lvl3pPr>
            <a:lvl4pPr marL="3657509" indent="-863579">
              <a:spcBef>
                <a:spcPts val="1400"/>
              </a:spcBef>
              <a:buSzPts val="3200"/>
              <a:defRPr sz="6401">
                <a:latin typeface="Helvetica Neue"/>
                <a:ea typeface="Helvetica Neue"/>
                <a:cs typeface="Helvetica Neue"/>
                <a:sym typeface="Helvetica Neue"/>
              </a:defRPr>
            </a:lvl4pPr>
            <a:lvl5pPr marL="4571886" indent="-863579">
              <a:spcBef>
                <a:spcPts val="1400"/>
              </a:spcBef>
              <a:buSzPts val="3200"/>
              <a:defRPr sz="64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50" name="Google Shape;550;g26b31342d4d_0_627"/>
          <p:cNvSpPr txBox="1">
            <a:spLocks noGrp="1"/>
          </p:cNvSpPr>
          <p:nvPr>
            <p:ph type="body" sz="half" idx="21"/>
          </p:nvPr>
        </p:nvSpPr>
        <p:spPr>
          <a:xfrm>
            <a:off x="914398" y="2152652"/>
            <a:ext cx="6016808" cy="7036802"/>
          </a:xfrm>
          <a:prstGeom prst="rect">
            <a:avLst/>
          </a:prstGeom>
        </p:spPr>
        <p:txBody>
          <a:bodyPr/>
          <a:lstStyle>
            <a:lvl1pPr indent="-571500">
              <a:spcBef>
                <a:spcPts val="450"/>
              </a:spcBef>
              <a:defRPr/>
            </a:lvl1pPr>
          </a:lstStyle>
          <a:p>
            <a:pPr indent="-381000">
              <a:spcBef>
                <a:spcPts val="300"/>
              </a:spcBef>
            </a:pPr>
            <a:endParaRPr/>
          </a:p>
        </p:txBody>
      </p:sp>
      <p:sp>
        <p:nvSpPr>
          <p:cNvPr id="1051"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6537124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1058" name="Google Shape;553;g26b31342d4d_0_633"/>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59" name="Title Text"/>
          <p:cNvSpPr txBox="1">
            <a:spLocks noGrp="1"/>
          </p:cNvSpPr>
          <p:nvPr>
            <p:ph type="title"/>
          </p:nvPr>
        </p:nvSpPr>
        <p:spPr>
          <a:xfrm>
            <a:off x="3584576" y="7200902"/>
            <a:ext cx="10972805" cy="8502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1060" name="Google Shape;555;g26b31342d4d_0_633"/>
          <p:cNvSpPr>
            <a:spLocks noGrp="1"/>
          </p:cNvSpPr>
          <p:nvPr>
            <p:ph type="pic" sz="half" idx="21"/>
          </p:nvPr>
        </p:nvSpPr>
        <p:spPr>
          <a:xfrm>
            <a:off x="3584576" y="919165"/>
            <a:ext cx="10972805" cy="6172202"/>
          </a:xfrm>
          <a:prstGeom prst="rect">
            <a:avLst/>
          </a:prstGeom>
        </p:spPr>
        <p:txBody>
          <a:bodyPr lIns="91439" tIns="45719" rIns="91439" bIns="45719">
            <a:noAutofit/>
          </a:bodyPr>
          <a:lstStyle/>
          <a:p>
            <a:endParaRPr/>
          </a:p>
        </p:txBody>
      </p:sp>
      <p:sp>
        <p:nvSpPr>
          <p:cNvPr id="1061" name="Body Level One…"/>
          <p:cNvSpPr txBox="1">
            <a:spLocks noGrp="1"/>
          </p:cNvSpPr>
          <p:nvPr>
            <p:ph type="body" sz="quarter" idx="1"/>
          </p:nvPr>
        </p:nvSpPr>
        <p:spPr>
          <a:xfrm>
            <a:off x="3584576" y="8051006"/>
            <a:ext cx="10972805" cy="1207205"/>
          </a:xfrm>
          <a:prstGeom prst="rect">
            <a:avLst/>
          </a:prstGeom>
        </p:spPr>
        <p:txBody>
          <a:bodyPr/>
          <a:lstStyle>
            <a:lvl1pPr marL="0" indent="457188">
              <a:spcBef>
                <a:spcPts val="600"/>
              </a:spcBef>
              <a:buClrTx/>
              <a:buSzTx/>
              <a:buFontTx/>
              <a:buNone/>
              <a:defRPr sz="2801">
                <a:latin typeface="Helvetica Neue"/>
                <a:ea typeface="Helvetica Neue"/>
                <a:cs typeface="Helvetica Neue"/>
                <a:sym typeface="Helvetica Neue"/>
              </a:defRPr>
            </a:lvl1pPr>
            <a:lvl2pPr marL="0" indent="457188">
              <a:spcBef>
                <a:spcPts val="600"/>
              </a:spcBef>
              <a:buClrTx/>
              <a:buSzTx/>
              <a:buFontTx/>
              <a:buNone/>
              <a:defRPr sz="2801">
                <a:latin typeface="Helvetica Neue"/>
                <a:ea typeface="Helvetica Neue"/>
                <a:cs typeface="Helvetica Neue"/>
                <a:sym typeface="Helvetica Neue"/>
              </a:defRPr>
            </a:lvl2pPr>
            <a:lvl3pPr marL="0" indent="457188">
              <a:spcBef>
                <a:spcPts val="600"/>
              </a:spcBef>
              <a:buClrTx/>
              <a:buSzTx/>
              <a:buFontTx/>
              <a:buNone/>
              <a:defRPr sz="2801">
                <a:latin typeface="Helvetica Neue"/>
                <a:ea typeface="Helvetica Neue"/>
                <a:cs typeface="Helvetica Neue"/>
                <a:sym typeface="Helvetica Neue"/>
              </a:defRPr>
            </a:lvl3pPr>
            <a:lvl4pPr marL="0" indent="457188">
              <a:spcBef>
                <a:spcPts val="600"/>
              </a:spcBef>
              <a:buClrTx/>
              <a:buSzTx/>
              <a:buFontTx/>
              <a:buNone/>
              <a:defRPr sz="2801">
                <a:latin typeface="Helvetica Neue"/>
                <a:ea typeface="Helvetica Neue"/>
                <a:cs typeface="Helvetica Neue"/>
                <a:sym typeface="Helvetica Neue"/>
              </a:defRPr>
            </a:lvl4pPr>
            <a:lvl5pPr marL="0" indent="457188">
              <a:spcBef>
                <a:spcPts val="600"/>
              </a:spcBef>
              <a:buClrTx/>
              <a:buSzTx/>
              <a:buFontTx/>
              <a:buNone/>
              <a:defRPr sz="28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6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5321095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418890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1069" name="Google Shape;559;g26b31342d4d_0_639"/>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70" name="Slide Number"/>
          <p:cNvSpPr txBox="1">
            <a:spLocks noGrp="1"/>
          </p:cNvSpPr>
          <p:nvPr>
            <p:ph type="sldNum" sz="quarter" idx="2"/>
          </p:nvPr>
        </p:nvSpPr>
        <p:spPr>
          <a:xfrm>
            <a:off x="0" y="9828284"/>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2724499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77" name="Body Level One…"/>
          <p:cNvSpPr txBox="1">
            <a:spLocks noGrp="1"/>
          </p:cNvSpPr>
          <p:nvPr>
            <p:ph type="body" idx="1"/>
          </p:nvPr>
        </p:nvSpPr>
        <p:spPr>
          <a:xfrm>
            <a:off x="1257304" y="2738438"/>
            <a:ext cx="15773402" cy="6526805"/>
          </a:xfrm>
          <a:prstGeom prst="rect">
            <a:avLst/>
          </a:prstGeom>
        </p:spPr>
        <p:txBody>
          <a:bodyPr/>
          <a:lstStyle>
            <a:lvl1pPr indent="-647684">
              <a:lnSpc>
                <a:spcPct val="85000"/>
              </a:lnSpc>
              <a:spcBef>
                <a:spcPts val="1800"/>
              </a:spcBef>
              <a:buSzPts val="1500"/>
              <a:defRPr sz="3000">
                <a:latin typeface="Trebuchet MS"/>
                <a:ea typeface="Trebuchet MS"/>
                <a:cs typeface="Trebuchet MS"/>
                <a:sym typeface="Trebuchet MS"/>
              </a:defRPr>
            </a:lvl1pPr>
            <a:lvl2pPr marL="1828755" indent="-647684">
              <a:lnSpc>
                <a:spcPct val="85000"/>
              </a:lnSpc>
              <a:spcBef>
                <a:spcPts val="1800"/>
              </a:spcBef>
              <a:buSzPts val="1500"/>
              <a:buChar char="•"/>
              <a:defRPr sz="3000">
                <a:latin typeface="Trebuchet MS"/>
                <a:ea typeface="Trebuchet MS"/>
                <a:cs typeface="Trebuchet MS"/>
                <a:sym typeface="Trebuchet MS"/>
              </a:defRPr>
            </a:lvl2pPr>
            <a:lvl3pPr marL="2743131" indent="-647684">
              <a:lnSpc>
                <a:spcPct val="85000"/>
              </a:lnSpc>
              <a:spcBef>
                <a:spcPts val="1800"/>
              </a:spcBef>
              <a:buSzPts val="1500"/>
              <a:defRPr sz="3000">
                <a:latin typeface="Trebuchet MS"/>
                <a:ea typeface="Trebuchet MS"/>
                <a:cs typeface="Trebuchet MS"/>
                <a:sym typeface="Trebuchet MS"/>
              </a:defRPr>
            </a:lvl3pPr>
            <a:lvl4pPr marL="3657509" indent="-647684">
              <a:lnSpc>
                <a:spcPct val="85000"/>
              </a:lnSpc>
              <a:spcBef>
                <a:spcPts val="1800"/>
              </a:spcBef>
              <a:buSzPts val="1500"/>
              <a:buChar char="•"/>
              <a:defRPr sz="3000">
                <a:latin typeface="Trebuchet MS"/>
                <a:ea typeface="Trebuchet MS"/>
                <a:cs typeface="Trebuchet MS"/>
                <a:sym typeface="Trebuchet MS"/>
              </a:defRPr>
            </a:lvl4pPr>
            <a:lvl5pPr marL="4571886" indent="-647684">
              <a:lnSpc>
                <a:spcPct val="85000"/>
              </a:lnSpc>
              <a:spcBef>
                <a:spcPts val="1800"/>
              </a:spcBef>
              <a:buSzPts val="1500"/>
              <a:buChar char="•"/>
              <a:defRPr sz="3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078" name="Google Shape;563;g26b31342d4d_0_642"/>
          <p:cNvSpPr/>
          <p:nvPr/>
        </p:nvSpPr>
        <p:spPr>
          <a:xfrm>
            <a:off x="0" y="-6"/>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79" name="Google Shape;564;g26b31342d4d_0_642"/>
          <p:cNvSpPr txBox="1"/>
          <p:nvPr/>
        </p:nvSpPr>
        <p:spPr>
          <a:xfrm>
            <a:off x="0" y="223753"/>
            <a:ext cx="18288000" cy="886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50" tIns="68550" rIns="68550" bIns="68550" anchor="ctr">
            <a:spAutoFit/>
          </a:bodyPr>
          <a:lstStyle>
            <a:lvl1pPr algn="ctr">
              <a:lnSpc>
                <a:spcPct val="90000"/>
              </a:lnSpc>
              <a:defRPr sz="2700">
                <a:solidFill>
                  <a:srgbClr val="FFFFFF"/>
                </a:solidFill>
                <a:latin typeface="Trebuchet MS"/>
                <a:ea typeface="Trebuchet MS"/>
                <a:cs typeface="Trebuchet MS"/>
                <a:sym typeface="Trebuchet MS"/>
              </a:defRPr>
            </a:lvl1pPr>
          </a:lstStyle>
          <a:p>
            <a:r>
              <a:rPr sz="5400"/>
              <a:t>Click to edit Master title style</a:t>
            </a:r>
          </a:p>
        </p:txBody>
      </p:sp>
      <p:sp>
        <p:nvSpPr>
          <p:cNvPr id="1080"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5197662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1087" name="Title Text"/>
          <p:cNvSpPr txBox="1">
            <a:spLocks noGrp="1"/>
          </p:cNvSpPr>
          <p:nvPr>
            <p:ph type="title"/>
          </p:nvPr>
        </p:nvSpPr>
        <p:spPr>
          <a:xfrm>
            <a:off x="1257304" y="547685"/>
            <a:ext cx="15773402" cy="1988400"/>
          </a:xfrm>
          <a:prstGeom prst="rect">
            <a:avLst/>
          </a:prstGeom>
        </p:spPr>
        <p:txBody>
          <a:bodyPr anchor="t"/>
          <a:lstStyle>
            <a:lvl1pPr>
              <a:lnSpc>
                <a:spcPct val="90000"/>
              </a:lnSpc>
              <a:defRPr sz="4601">
                <a:latin typeface="Trebuchet MS"/>
                <a:ea typeface="Trebuchet MS"/>
                <a:cs typeface="Trebuchet MS"/>
                <a:sym typeface="Trebuchet MS"/>
              </a:defRPr>
            </a:lvl1pPr>
          </a:lstStyle>
          <a:p>
            <a:r>
              <a:t>Title Text</a:t>
            </a:r>
          </a:p>
        </p:txBody>
      </p:sp>
      <p:sp>
        <p:nvSpPr>
          <p:cNvPr id="1088" name="Body Level One…"/>
          <p:cNvSpPr txBox="1">
            <a:spLocks noGrp="1"/>
          </p:cNvSpPr>
          <p:nvPr>
            <p:ph type="body" sz="half" idx="1"/>
          </p:nvPr>
        </p:nvSpPr>
        <p:spPr>
          <a:xfrm>
            <a:off x="1257302" y="2738438"/>
            <a:ext cx="7772405" cy="6526805"/>
          </a:xfrm>
          <a:prstGeom prst="rect">
            <a:avLst/>
          </a:prstGeom>
        </p:spPr>
        <p:txBody>
          <a:bodyPr/>
          <a:lstStyle>
            <a:lvl1pPr indent="-647684">
              <a:lnSpc>
                <a:spcPct val="85000"/>
              </a:lnSpc>
              <a:spcBef>
                <a:spcPts val="1800"/>
              </a:spcBef>
              <a:buSzPts val="1500"/>
              <a:defRPr sz="3000">
                <a:latin typeface="Trebuchet MS"/>
                <a:ea typeface="Trebuchet MS"/>
                <a:cs typeface="Trebuchet MS"/>
                <a:sym typeface="Trebuchet MS"/>
              </a:defRPr>
            </a:lvl1pPr>
            <a:lvl2pPr marL="1828755" indent="-647684">
              <a:lnSpc>
                <a:spcPct val="85000"/>
              </a:lnSpc>
              <a:spcBef>
                <a:spcPts val="1800"/>
              </a:spcBef>
              <a:buSzPts val="1500"/>
              <a:buChar char="•"/>
              <a:defRPr sz="3000">
                <a:latin typeface="Trebuchet MS"/>
                <a:ea typeface="Trebuchet MS"/>
                <a:cs typeface="Trebuchet MS"/>
                <a:sym typeface="Trebuchet MS"/>
              </a:defRPr>
            </a:lvl2pPr>
            <a:lvl3pPr marL="2743131" indent="-647684">
              <a:lnSpc>
                <a:spcPct val="85000"/>
              </a:lnSpc>
              <a:spcBef>
                <a:spcPts val="1800"/>
              </a:spcBef>
              <a:buSzPts val="1500"/>
              <a:defRPr sz="3000">
                <a:latin typeface="Trebuchet MS"/>
                <a:ea typeface="Trebuchet MS"/>
                <a:cs typeface="Trebuchet MS"/>
                <a:sym typeface="Trebuchet MS"/>
              </a:defRPr>
            </a:lvl3pPr>
            <a:lvl4pPr marL="3657509" indent="-647684">
              <a:lnSpc>
                <a:spcPct val="85000"/>
              </a:lnSpc>
              <a:spcBef>
                <a:spcPts val="1800"/>
              </a:spcBef>
              <a:buSzPts val="1500"/>
              <a:buChar char="•"/>
              <a:defRPr sz="3000">
                <a:latin typeface="Trebuchet MS"/>
                <a:ea typeface="Trebuchet MS"/>
                <a:cs typeface="Trebuchet MS"/>
                <a:sym typeface="Trebuchet MS"/>
              </a:defRPr>
            </a:lvl4pPr>
            <a:lvl5pPr marL="4571886" indent="-647684">
              <a:lnSpc>
                <a:spcPct val="85000"/>
              </a:lnSpc>
              <a:spcBef>
                <a:spcPts val="1800"/>
              </a:spcBef>
              <a:buSzPts val="1500"/>
              <a:buChar char="•"/>
              <a:defRPr sz="3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089"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3270119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096" name="Google Shape;571;g26b31342d4d_0_651"/>
          <p:cNvSpPr/>
          <p:nvPr/>
        </p:nvSpPr>
        <p:spPr>
          <a:xfrm>
            <a:off x="0" y="-6"/>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097"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41156659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1104" name="Google Shape;574;g26b31342d4d_0_654"/>
          <p:cNvSpPr/>
          <p:nvPr/>
        </p:nvSpPr>
        <p:spPr>
          <a:xfrm>
            <a:off x="0" y="-6"/>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105"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3649991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112" name="Title Text"/>
          <p:cNvSpPr txBox="1">
            <a:spLocks noGrp="1"/>
          </p:cNvSpPr>
          <p:nvPr>
            <p:ph type="title"/>
          </p:nvPr>
        </p:nvSpPr>
        <p:spPr>
          <a:xfrm>
            <a:off x="1371600" y="3195641"/>
            <a:ext cx="15544800" cy="2205000"/>
          </a:xfrm>
          <a:prstGeom prst="rect">
            <a:avLst/>
          </a:prstGeom>
        </p:spPr>
        <p:txBody>
          <a:bodyPr anchor="t"/>
          <a:lstStyle>
            <a:lvl1pPr>
              <a:lnSpc>
                <a:spcPct val="90000"/>
              </a:lnSpc>
              <a:defRPr sz="4601">
                <a:latin typeface="Calibri"/>
                <a:ea typeface="Calibri"/>
                <a:cs typeface="Calibri"/>
                <a:sym typeface="Calibri"/>
              </a:defRPr>
            </a:lvl1pPr>
          </a:lstStyle>
          <a:p>
            <a:r>
              <a:t>Title Text</a:t>
            </a:r>
          </a:p>
        </p:txBody>
      </p:sp>
      <p:sp>
        <p:nvSpPr>
          <p:cNvPr id="1113" name="Body Level One…"/>
          <p:cNvSpPr txBox="1">
            <a:spLocks noGrp="1"/>
          </p:cNvSpPr>
          <p:nvPr>
            <p:ph type="body" sz="quarter" idx="1"/>
          </p:nvPr>
        </p:nvSpPr>
        <p:spPr>
          <a:xfrm>
            <a:off x="2743200" y="5829300"/>
            <a:ext cx="12801600" cy="2629200"/>
          </a:xfrm>
          <a:prstGeom prst="rect">
            <a:avLst/>
          </a:prstGeom>
        </p:spPr>
        <p:txBody>
          <a:bodyPr/>
          <a:lstStyle>
            <a:lvl1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1pPr>
            <a:lvl2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2pPr>
            <a:lvl3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3pPr>
            <a:lvl4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4pPr>
            <a:lvl5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14"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2696930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121" name="Title Text"/>
          <p:cNvSpPr txBox="1">
            <a:spLocks noGrp="1"/>
          </p:cNvSpPr>
          <p:nvPr>
            <p:ph type="title"/>
          </p:nvPr>
        </p:nvSpPr>
        <p:spPr>
          <a:xfrm>
            <a:off x="0" y="0"/>
            <a:ext cx="2400" cy="2400"/>
          </a:xfrm>
          <a:prstGeom prst="rect">
            <a:avLst/>
          </a:prstGeom>
        </p:spPr>
        <p:txBody>
          <a:bodyPr anchor="t"/>
          <a:lstStyle>
            <a:lvl1pPr>
              <a:lnSpc>
                <a:spcPct val="90000"/>
              </a:lnSpc>
              <a:defRPr sz="7200">
                <a:latin typeface="Calibri"/>
                <a:ea typeface="Calibri"/>
                <a:cs typeface="Calibri"/>
                <a:sym typeface="Calibri"/>
              </a:defRPr>
            </a:lvl1pPr>
          </a:lstStyle>
          <a:p>
            <a:r>
              <a:t>Title Text</a:t>
            </a:r>
          </a:p>
        </p:txBody>
      </p:sp>
      <p:sp>
        <p:nvSpPr>
          <p:cNvPr id="1122" name="Body Level One…"/>
          <p:cNvSpPr txBox="1">
            <a:spLocks noGrp="1"/>
          </p:cNvSpPr>
          <p:nvPr>
            <p:ph type="body" idx="1"/>
          </p:nvPr>
        </p:nvSpPr>
        <p:spPr>
          <a:xfrm>
            <a:off x="1257304" y="2738438"/>
            <a:ext cx="15773402" cy="6526805"/>
          </a:xfrm>
          <a:prstGeom prst="rect">
            <a:avLst/>
          </a:prstGeom>
        </p:spPr>
        <p:txBody>
          <a:bodyPr/>
          <a:lstStyle>
            <a:lvl1pPr indent="-647684">
              <a:lnSpc>
                <a:spcPct val="85000"/>
              </a:lnSpc>
              <a:spcBef>
                <a:spcPts val="1800"/>
              </a:spcBef>
              <a:buSzPts val="1500"/>
              <a:defRPr sz="3000">
                <a:latin typeface="Trebuchet MS"/>
                <a:ea typeface="Trebuchet MS"/>
                <a:cs typeface="Trebuchet MS"/>
                <a:sym typeface="Trebuchet MS"/>
              </a:defRPr>
            </a:lvl1pPr>
            <a:lvl2pPr marL="1828755" indent="-647684">
              <a:lnSpc>
                <a:spcPct val="85000"/>
              </a:lnSpc>
              <a:spcBef>
                <a:spcPts val="1800"/>
              </a:spcBef>
              <a:buSzPts val="1500"/>
              <a:buChar char="•"/>
              <a:defRPr sz="3000">
                <a:latin typeface="Trebuchet MS"/>
                <a:ea typeface="Trebuchet MS"/>
                <a:cs typeface="Trebuchet MS"/>
                <a:sym typeface="Trebuchet MS"/>
              </a:defRPr>
            </a:lvl2pPr>
            <a:lvl3pPr marL="2743131" indent="-647684">
              <a:lnSpc>
                <a:spcPct val="85000"/>
              </a:lnSpc>
              <a:spcBef>
                <a:spcPts val="1800"/>
              </a:spcBef>
              <a:buSzPts val="1500"/>
              <a:defRPr sz="3000">
                <a:latin typeface="Trebuchet MS"/>
                <a:ea typeface="Trebuchet MS"/>
                <a:cs typeface="Trebuchet MS"/>
                <a:sym typeface="Trebuchet MS"/>
              </a:defRPr>
            </a:lvl3pPr>
            <a:lvl4pPr marL="3657509" indent="-647684">
              <a:lnSpc>
                <a:spcPct val="85000"/>
              </a:lnSpc>
              <a:spcBef>
                <a:spcPts val="1800"/>
              </a:spcBef>
              <a:buSzPts val="1500"/>
              <a:buChar char="•"/>
              <a:defRPr sz="3000">
                <a:latin typeface="Trebuchet MS"/>
                <a:ea typeface="Trebuchet MS"/>
                <a:cs typeface="Trebuchet MS"/>
                <a:sym typeface="Trebuchet MS"/>
              </a:defRPr>
            </a:lvl4pPr>
            <a:lvl5pPr marL="4571886" indent="-647684">
              <a:lnSpc>
                <a:spcPct val="85000"/>
              </a:lnSpc>
              <a:spcBef>
                <a:spcPts val="1800"/>
              </a:spcBef>
              <a:buSzPts val="1500"/>
              <a:buChar char="•"/>
              <a:defRPr sz="3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23"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71058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130" name="Slide Number"/>
          <p:cNvSpPr txBox="1">
            <a:spLocks noGrp="1"/>
          </p:cNvSpPr>
          <p:nvPr>
            <p:ph type="sldNum" sz="quarter" idx="2"/>
          </p:nvPr>
        </p:nvSpPr>
        <p:spPr>
          <a:xfrm>
            <a:off x="2971799" y="9367840"/>
            <a:ext cx="360966" cy="346218"/>
          </a:xfrm>
          <a:prstGeom prst="rect">
            <a:avLst/>
          </a:prstGeom>
        </p:spPr>
        <p:txBody>
          <a:bodyPr lIns="34275" tIns="34275" rIns="34275" bIns="34275"/>
          <a:lstStyle>
            <a:lvl1pPr algn="l">
              <a:defRPr sz="18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40108836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1137" name="Google Shape;587;g26b31342d4d_0_667"/>
          <p:cNvSpPr/>
          <p:nvPr/>
        </p:nvSpPr>
        <p:spPr>
          <a:xfrm>
            <a:off x="-4" y="-5"/>
            <a:ext cx="18288002"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1138" name="Slide Number"/>
          <p:cNvSpPr txBox="1">
            <a:spLocks noGrp="1"/>
          </p:cNvSpPr>
          <p:nvPr>
            <p:ph type="sldNum" sz="quarter" idx="2"/>
          </p:nvPr>
        </p:nvSpPr>
        <p:spPr>
          <a:xfrm>
            <a:off x="0" y="9821141"/>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8097982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1145" name="Slide Number"/>
          <p:cNvSpPr txBox="1">
            <a:spLocks noGrp="1"/>
          </p:cNvSpPr>
          <p:nvPr>
            <p:ph type="sldNum" sz="quarter" idx="2"/>
          </p:nvPr>
        </p:nvSpPr>
        <p:spPr>
          <a:xfrm>
            <a:off x="12915902" y="9580585"/>
            <a:ext cx="364801" cy="369289"/>
          </a:xfrm>
          <a:prstGeom prst="rect">
            <a:avLst/>
          </a:prstGeom>
        </p:spPr>
        <p:txBody>
          <a:bodyPr anchor="ctr"/>
          <a:lstStyle>
            <a:lvl1pPr algn="l">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5621882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3810978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4_OBJECT">
    <p:spTree>
      <p:nvGrpSpPr>
        <p:cNvPr id="1" name=""/>
        <p:cNvGrpSpPr/>
        <p:nvPr/>
      </p:nvGrpSpPr>
      <p:grpSpPr>
        <a:xfrm>
          <a:off x="0" y="0"/>
          <a:ext cx="0" cy="0"/>
          <a:chOff x="0" y="0"/>
          <a:chExt cx="0" cy="0"/>
        </a:xfrm>
      </p:grpSpPr>
      <p:sp>
        <p:nvSpPr>
          <p:cNvPr id="1152" name="Title Text"/>
          <p:cNvSpPr txBox="1">
            <a:spLocks noGrp="1"/>
          </p:cNvSpPr>
          <p:nvPr>
            <p:ph type="title"/>
          </p:nvPr>
        </p:nvSpPr>
        <p:spPr>
          <a:xfrm>
            <a:off x="0" y="0"/>
            <a:ext cx="18288000" cy="1828800"/>
          </a:xfrm>
          <a:prstGeom prst="rect">
            <a:avLst/>
          </a:prstGeom>
        </p:spPr>
        <p:txBody>
          <a:bodyPr/>
          <a:lstStyle>
            <a:lvl1pPr algn="ctr">
              <a:lnSpc>
                <a:spcPct val="85000"/>
              </a:lnSpc>
              <a:defRPr sz="6600">
                <a:latin typeface="Helvetica Neue"/>
                <a:ea typeface="Helvetica Neue"/>
                <a:cs typeface="Helvetica Neue"/>
                <a:sym typeface="Helvetica Neue"/>
              </a:defRPr>
            </a:lvl1pPr>
          </a:lstStyle>
          <a:p>
            <a:r>
              <a:t>Title Text</a:t>
            </a:r>
          </a:p>
        </p:txBody>
      </p:sp>
      <p:sp>
        <p:nvSpPr>
          <p:cNvPr id="1153" name="Body Level One…"/>
          <p:cNvSpPr txBox="1">
            <a:spLocks noGrp="1"/>
          </p:cNvSpPr>
          <p:nvPr>
            <p:ph type="body" idx="1"/>
          </p:nvPr>
        </p:nvSpPr>
        <p:spPr>
          <a:xfrm>
            <a:off x="914400" y="2400302"/>
            <a:ext cx="16459200" cy="6788402"/>
          </a:xfrm>
          <a:prstGeom prst="rect">
            <a:avLst/>
          </a:prstGeom>
        </p:spPr>
        <p:txBody>
          <a:bodyPr/>
          <a:lstStyle>
            <a:lvl1pPr indent="-863579">
              <a:lnSpc>
                <a:spcPct val="85000"/>
              </a:lnSpc>
              <a:spcBef>
                <a:spcPts val="0"/>
              </a:spcBef>
              <a:buSzPts val="2100"/>
              <a:buFont typeface="Helvetica Neue"/>
              <a:defRPr sz="4200">
                <a:latin typeface="Helvetica Neue"/>
                <a:ea typeface="Helvetica Neue"/>
                <a:cs typeface="Helvetica Neue"/>
                <a:sym typeface="Helvetica Neue"/>
              </a:defRPr>
            </a:lvl1pPr>
            <a:lvl2pPr marL="1828755" indent="-812780">
              <a:lnSpc>
                <a:spcPct val="85000"/>
              </a:lnSpc>
              <a:spcBef>
                <a:spcPts val="0"/>
              </a:spcBef>
              <a:buSzPts val="2100"/>
              <a:buFont typeface="Helvetica Neue"/>
              <a:defRPr sz="4200">
                <a:latin typeface="Helvetica Neue"/>
                <a:ea typeface="Helvetica Neue"/>
                <a:cs typeface="Helvetica Neue"/>
                <a:sym typeface="Helvetica Neue"/>
              </a:defRPr>
            </a:lvl2pPr>
            <a:lvl3pPr marL="2743131" indent="-761981">
              <a:lnSpc>
                <a:spcPct val="85000"/>
              </a:lnSpc>
              <a:spcBef>
                <a:spcPts val="0"/>
              </a:spcBef>
              <a:buSzPts val="2100"/>
              <a:buFont typeface="Helvetica Neue"/>
              <a:defRPr sz="4200">
                <a:latin typeface="Helvetica Neue"/>
                <a:ea typeface="Helvetica Neue"/>
                <a:cs typeface="Helvetica Neue"/>
                <a:sym typeface="Helvetica Neue"/>
              </a:defRPr>
            </a:lvl3pPr>
            <a:lvl4pPr marL="3657509" indent="-711182">
              <a:lnSpc>
                <a:spcPct val="85000"/>
              </a:lnSpc>
              <a:spcBef>
                <a:spcPts val="0"/>
              </a:spcBef>
              <a:buSzPts val="2100"/>
              <a:buFont typeface="Helvetica Neue"/>
              <a:defRPr sz="4200">
                <a:latin typeface="Helvetica Neue"/>
                <a:ea typeface="Helvetica Neue"/>
                <a:cs typeface="Helvetica Neue"/>
                <a:sym typeface="Helvetica Neue"/>
              </a:defRPr>
            </a:lvl4pPr>
            <a:lvl5pPr marL="4571886" indent="-711182">
              <a:lnSpc>
                <a:spcPct val="85000"/>
              </a:lnSpc>
              <a:spcBef>
                <a:spcPts val="0"/>
              </a:spcBef>
              <a:buSzPts val="2100"/>
              <a:buFont typeface="Helvetica Neue"/>
              <a:defRPr sz="4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2" y="9734552"/>
            <a:ext cx="404877" cy="400067"/>
          </a:xfrm>
          <a:prstGeom prst="rect">
            <a:avLst/>
          </a:prstGeom>
        </p:spPr>
        <p:txBody>
          <a:bodyPr/>
          <a:lstStyle>
            <a:lvl1pPr algn="l">
              <a:defRPr>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58526834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4_TITLE">
    <p:spTree>
      <p:nvGrpSpPr>
        <p:cNvPr id="1" name=""/>
        <p:cNvGrpSpPr/>
        <p:nvPr/>
      </p:nvGrpSpPr>
      <p:grpSpPr>
        <a:xfrm>
          <a:off x="0" y="0"/>
          <a:ext cx="0" cy="0"/>
          <a:chOff x="0" y="0"/>
          <a:chExt cx="0" cy="0"/>
        </a:xfrm>
      </p:grpSpPr>
      <p:sp>
        <p:nvSpPr>
          <p:cNvPr id="1161" name="Title Text"/>
          <p:cNvSpPr txBox="1">
            <a:spLocks noGrp="1"/>
          </p:cNvSpPr>
          <p:nvPr>
            <p:ph type="title"/>
          </p:nvPr>
        </p:nvSpPr>
        <p:spPr>
          <a:xfrm>
            <a:off x="2286000" y="1683544"/>
            <a:ext cx="13716000" cy="3581402"/>
          </a:xfrm>
          <a:prstGeom prst="rect">
            <a:avLst/>
          </a:prstGeom>
        </p:spPr>
        <p:txBody>
          <a:bodyPr anchor="b"/>
          <a:lstStyle>
            <a:lvl1pPr algn="ctr">
              <a:lnSpc>
                <a:spcPct val="90000"/>
              </a:lnSpc>
              <a:defRPr sz="9000">
                <a:latin typeface="Calibri"/>
                <a:ea typeface="Calibri"/>
                <a:cs typeface="Calibri"/>
                <a:sym typeface="Calibri"/>
              </a:defRPr>
            </a:lvl1pPr>
          </a:lstStyle>
          <a:p>
            <a:r>
              <a:t>Title Text</a:t>
            </a:r>
          </a:p>
        </p:txBody>
      </p:sp>
      <p:sp>
        <p:nvSpPr>
          <p:cNvPr id="1162" name="Body Level One…"/>
          <p:cNvSpPr txBox="1">
            <a:spLocks noGrp="1"/>
          </p:cNvSpPr>
          <p:nvPr>
            <p:ph type="body" sz="quarter" idx="1"/>
          </p:nvPr>
        </p:nvSpPr>
        <p:spPr>
          <a:xfrm>
            <a:off x="2286000" y="5403053"/>
            <a:ext cx="13716000" cy="2483405"/>
          </a:xfrm>
          <a:prstGeom prst="rect">
            <a:avLst/>
          </a:prstGeom>
        </p:spPr>
        <p:txBody>
          <a:bodyPr/>
          <a:lstStyle>
            <a:lvl1pPr marL="533387" indent="-342891" algn="ctr">
              <a:lnSpc>
                <a:spcPct val="90000"/>
              </a:lnSpc>
              <a:spcBef>
                <a:spcPts val="1400"/>
              </a:spcBef>
              <a:buClrTx/>
              <a:buSzTx/>
              <a:buFontTx/>
              <a:buNone/>
              <a:defRPr sz="3600">
                <a:latin typeface="Calibri"/>
                <a:ea typeface="Calibri"/>
                <a:cs typeface="Calibri"/>
                <a:sym typeface="Calibri"/>
              </a:defRPr>
            </a:lvl1pPr>
            <a:lvl2pPr marL="533387" indent="190496" algn="ctr">
              <a:lnSpc>
                <a:spcPct val="90000"/>
              </a:lnSpc>
              <a:spcBef>
                <a:spcPts val="1400"/>
              </a:spcBef>
              <a:buClrTx/>
              <a:buSzTx/>
              <a:buFontTx/>
              <a:buNone/>
              <a:defRPr sz="3600">
                <a:latin typeface="Calibri"/>
                <a:ea typeface="Calibri"/>
                <a:cs typeface="Calibri"/>
                <a:sym typeface="Calibri"/>
              </a:defRPr>
            </a:lvl2pPr>
            <a:lvl3pPr marL="533387" indent="190496" algn="ctr">
              <a:lnSpc>
                <a:spcPct val="90000"/>
              </a:lnSpc>
              <a:spcBef>
                <a:spcPts val="1400"/>
              </a:spcBef>
              <a:buClrTx/>
              <a:buSzTx/>
              <a:buFontTx/>
              <a:buNone/>
              <a:defRPr sz="3600">
                <a:latin typeface="Calibri"/>
                <a:ea typeface="Calibri"/>
                <a:cs typeface="Calibri"/>
                <a:sym typeface="Calibri"/>
              </a:defRPr>
            </a:lvl3pPr>
            <a:lvl4pPr marL="533387" indent="190496" algn="ctr">
              <a:lnSpc>
                <a:spcPct val="90000"/>
              </a:lnSpc>
              <a:spcBef>
                <a:spcPts val="1400"/>
              </a:spcBef>
              <a:buClrTx/>
              <a:buSzTx/>
              <a:buFontTx/>
              <a:buNone/>
              <a:defRPr sz="3600">
                <a:latin typeface="Calibri"/>
                <a:ea typeface="Calibri"/>
                <a:cs typeface="Calibri"/>
                <a:sym typeface="Calibri"/>
              </a:defRPr>
            </a:lvl4pPr>
            <a:lvl5pPr marL="533387" indent="190496" algn="ctr">
              <a:lnSpc>
                <a:spcPct val="90000"/>
              </a:lnSpc>
              <a:spcBef>
                <a:spcPts val="1400"/>
              </a:spcBef>
              <a:buClrTx/>
              <a:buSzTx/>
              <a:buFontTx/>
              <a:buNon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xfrm>
            <a:off x="12915902" y="9580585"/>
            <a:ext cx="364801" cy="369289"/>
          </a:xfrm>
          <a:prstGeom prst="rect">
            <a:avLst/>
          </a:prstGeom>
        </p:spPr>
        <p:txBody>
          <a:bodyPr anchor="ctr"/>
          <a:lstStyle>
            <a:lvl1pPr algn="l">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7432169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2286000" y="1683544"/>
            <a:ext cx="13716000" cy="3581402"/>
          </a:xfrm>
          <a:prstGeom prst="rect">
            <a:avLst/>
          </a:prstGeom>
        </p:spPr>
        <p:txBody>
          <a:bodyPr lIns="45718" tIns="45718" rIns="45718" bIns="45718" anchor="b"/>
          <a:lstStyle>
            <a:lvl1pPr algn="ctr" defTabSz="1371566">
              <a:lnSpc>
                <a:spcPct val="90000"/>
              </a:lnSpc>
              <a:defRPr sz="9000">
                <a:latin typeface="Calibri Light"/>
                <a:ea typeface="Calibri Light"/>
                <a:cs typeface="Calibri Light"/>
                <a:sym typeface="Calibri Light"/>
              </a:defRPr>
            </a:lvl1pPr>
          </a:lstStyle>
          <a:p>
            <a:r>
              <a:t>Title Text</a:t>
            </a:r>
          </a:p>
        </p:txBody>
      </p:sp>
      <p:sp>
        <p:nvSpPr>
          <p:cNvPr id="1171" name="Body Level One…"/>
          <p:cNvSpPr txBox="1">
            <a:spLocks noGrp="1"/>
          </p:cNvSpPr>
          <p:nvPr>
            <p:ph type="body" sz="quarter" idx="1"/>
          </p:nvPr>
        </p:nvSpPr>
        <p:spPr>
          <a:xfrm>
            <a:off x="2286000" y="5403052"/>
            <a:ext cx="13716000" cy="2483651"/>
          </a:xfrm>
          <a:prstGeom prst="rect">
            <a:avLst/>
          </a:prstGeom>
        </p:spPr>
        <p:txBody>
          <a:bodyPr lIns="45718" tIns="45718" rIns="45718" bIns="45718"/>
          <a:lstStyle>
            <a:lvl1pPr marL="0" indent="0" algn="ctr" defTabSz="1371566">
              <a:lnSpc>
                <a:spcPct val="90000"/>
              </a:lnSpc>
              <a:spcBef>
                <a:spcPts val="1400"/>
              </a:spcBef>
              <a:buClrTx/>
              <a:buSzTx/>
              <a:buFontTx/>
              <a:buNone/>
              <a:defRPr sz="3600">
                <a:latin typeface="Calibri"/>
                <a:ea typeface="Calibri"/>
                <a:cs typeface="Calibri"/>
                <a:sym typeface="Calibri"/>
              </a:defRPr>
            </a:lvl1pPr>
            <a:lvl2pPr marL="0" indent="0" algn="ctr" defTabSz="1371566">
              <a:lnSpc>
                <a:spcPct val="90000"/>
              </a:lnSpc>
              <a:spcBef>
                <a:spcPts val="1400"/>
              </a:spcBef>
              <a:buClrTx/>
              <a:buSzTx/>
              <a:buFontTx/>
              <a:buNone/>
              <a:defRPr sz="3600">
                <a:latin typeface="Calibri"/>
                <a:ea typeface="Calibri"/>
                <a:cs typeface="Calibri"/>
                <a:sym typeface="Calibri"/>
              </a:defRPr>
            </a:lvl2pPr>
            <a:lvl3pPr marL="0" indent="0" algn="ctr" defTabSz="1371566">
              <a:lnSpc>
                <a:spcPct val="90000"/>
              </a:lnSpc>
              <a:spcBef>
                <a:spcPts val="1400"/>
              </a:spcBef>
              <a:buClrTx/>
              <a:buSzTx/>
              <a:buFontTx/>
              <a:buNone/>
              <a:defRPr sz="3600">
                <a:latin typeface="Calibri"/>
                <a:ea typeface="Calibri"/>
                <a:cs typeface="Calibri"/>
                <a:sym typeface="Calibri"/>
              </a:defRPr>
            </a:lvl3pPr>
            <a:lvl4pPr marL="0" indent="0" algn="ctr" defTabSz="1371566">
              <a:lnSpc>
                <a:spcPct val="90000"/>
              </a:lnSpc>
              <a:spcBef>
                <a:spcPts val="1400"/>
              </a:spcBef>
              <a:buClrTx/>
              <a:buSzTx/>
              <a:buFontTx/>
              <a:buNone/>
              <a:defRPr sz="3600">
                <a:latin typeface="Calibri"/>
                <a:ea typeface="Calibri"/>
                <a:cs typeface="Calibri"/>
                <a:sym typeface="Calibri"/>
              </a:defRPr>
            </a:lvl4pPr>
            <a:lvl5pPr marL="0" indent="0" algn="ctr" defTabSz="1371566">
              <a:lnSpc>
                <a:spcPct val="90000"/>
              </a:lnSpc>
              <a:spcBef>
                <a:spcPts val="1400"/>
              </a:spcBef>
              <a:buClrTx/>
              <a:buSzTx/>
              <a:buFontTx/>
              <a:buNon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xfrm>
            <a:off x="16665867" y="9623707"/>
            <a:ext cx="364839" cy="369328"/>
          </a:xfrm>
          <a:prstGeom prst="rect">
            <a:avLst/>
          </a:prstGeom>
        </p:spPr>
        <p:txBody>
          <a:bodyPr lIns="45718" tIns="45718" rIns="45718" bIns="45718" anchor="ctr"/>
          <a:lstStyle>
            <a:lvl1pPr defTabSz="914378">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0642746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22_Blank">
    <p:spTree>
      <p:nvGrpSpPr>
        <p:cNvPr id="1" name=""/>
        <p:cNvGrpSpPr/>
        <p:nvPr/>
      </p:nvGrpSpPr>
      <p:grpSpPr>
        <a:xfrm>
          <a:off x="0" y="0"/>
          <a:ext cx="0" cy="0"/>
          <a:chOff x="0" y="0"/>
          <a:chExt cx="0" cy="0"/>
        </a:xfrm>
      </p:grpSpPr>
      <p:sp>
        <p:nvSpPr>
          <p:cNvPr id="1179" name="Rectangle 3"/>
          <p:cNvSpPr/>
          <p:nvPr/>
        </p:nvSpPr>
        <p:spPr>
          <a:xfrm>
            <a:off x="0" y="0"/>
            <a:ext cx="18288000" cy="10287000"/>
          </a:xfrm>
          <a:prstGeom prst="rect">
            <a:avLst/>
          </a:prstGeom>
          <a:solidFill>
            <a:srgbClr val="F4F2F2"/>
          </a:solidFill>
          <a:ln w="12700">
            <a:miter lim="400000"/>
          </a:ln>
        </p:spPr>
        <p:txBody>
          <a:bodyPr lIns="91439" rIns="91439" anchor="ctr"/>
          <a:lstStyle/>
          <a:p>
            <a:pPr algn="ctr" defTabSz="914378">
              <a:defRPr sz="1800">
                <a:solidFill>
                  <a:srgbClr val="FFFFFF"/>
                </a:solidFill>
                <a:latin typeface="Calibri"/>
                <a:ea typeface="Calibri"/>
                <a:cs typeface="Calibri"/>
                <a:sym typeface="Calibri"/>
              </a:defRPr>
            </a:pPr>
            <a:endParaRPr sz="3600"/>
          </a:p>
        </p:txBody>
      </p:sp>
      <p:sp>
        <p:nvSpPr>
          <p:cNvPr id="1180" name="Slide Number"/>
          <p:cNvSpPr txBox="1">
            <a:spLocks noGrp="1"/>
          </p:cNvSpPr>
          <p:nvPr>
            <p:ph type="sldNum" sz="quarter" idx="2"/>
          </p:nvPr>
        </p:nvSpPr>
        <p:spPr>
          <a:xfrm>
            <a:off x="82502" y="9805380"/>
            <a:ext cx="350415" cy="400108"/>
          </a:xfrm>
          <a:prstGeom prst="rect">
            <a:avLst/>
          </a:prstGeom>
        </p:spPr>
        <p:txBody>
          <a:bodyPr lIns="45719" tIns="45719" rIns="45719" bIns="45719" anchor="ctr"/>
          <a:lstStyle>
            <a:lvl1pPr algn="l" defTabSz="914378">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10542069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1187" name="Rectangle 3"/>
          <p:cNvSpPr/>
          <p:nvPr/>
        </p:nvSpPr>
        <p:spPr>
          <a:xfrm>
            <a:off x="0" y="-3"/>
            <a:ext cx="18288000" cy="10381457"/>
          </a:xfrm>
          <a:prstGeom prst="rect">
            <a:avLst/>
          </a:prstGeom>
          <a:solidFill>
            <a:srgbClr val="F4F2F2"/>
          </a:solidFill>
          <a:ln w="12700">
            <a:miter lim="400000"/>
          </a:ln>
        </p:spPr>
        <p:txBody>
          <a:bodyPr lIns="91439" rIns="91439" anchor="ctr"/>
          <a:lstStyle/>
          <a:p>
            <a:pPr algn="ctr" defTabSz="914378">
              <a:defRPr sz="1800">
                <a:solidFill>
                  <a:srgbClr val="FFFFFF"/>
                </a:solidFill>
                <a:latin typeface="Calibri"/>
                <a:ea typeface="Calibri"/>
                <a:cs typeface="Calibri"/>
                <a:sym typeface="Calibri"/>
              </a:defRPr>
            </a:pPr>
            <a:endParaRPr sz="3600"/>
          </a:p>
        </p:txBody>
      </p:sp>
      <p:sp>
        <p:nvSpPr>
          <p:cNvPr id="1188" name="Slide Number"/>
          <p:cNvSpPr txBox="1">
            <a:spLocks noGrp="1"/>
          </p:cNvSpPr>
          <p:nvPr>
            <p:ph type="sldNum" sz="quarter" idx="2"/>
          </p:nvPr>
        </p:nvSpPr>
        <p:spPr>
          <a:xfrm>
            <a:off x="82507" y="9805380"/>
            <a:ext cx="350415" cy="400108"/>
          </a:xfrm>
          <a:prstGeom prst="rect">
            <a:avLst/>
          </a:prstGeom>
        </p:spPr>
        <p:txBody>
          <a:bodyPr lIns="45719" tIns="45719" rIns="45719" bIns="45719" anchor="ctr"/>
          <a:lstStyle>
            <a:lvl1pPr algn="l" defTabSz="914378">
              <a:defRPr>
                <a:solidFill>
                  <a:srgbClr val="A6A6A6"/>
                </a:solidFill>
                <a:latin typeface="Arial Narrow"/>
                <a:ea typeface="Arial Narrow"/>
                <a:cs typeface="Arial Narrow"/>
                <a:sym typeface="Arial Narrow"/>
              </a:defRPr>
            </a:lvl1pPr>
          </a:lstStyle>
          <a:p>
            <a:fld id="{86CB4B4D-7CA3-9044-876B-883B54F8677D}" type="slidenum">
              <a:t>‹#›</a:t>
            </a:fld>
            <a:endParaRPr/>
          </a:p>
        </p:txBody>
      </p:sp>
      <p:sp>
        <p:nvSpPr>
          <p:cNvPr id="1189" name="Rectangle 1"/>
          <p:cNvSpPr/>
          <p:nvPr/>
        </p:nvSpPr>
        <p:spPr>
          <a:xfrm>
            <a:off x="742520" y="1512542"/>
            <a:ext cx="16871712" cy="330011"/>
          </a:xfrm>
          <a:prstGeom prst="rect">
            <a:avLst/>
          </a:prstGeom>
          <a:solidFill>
            <a:srgbClr val="F4F2F2"/>
          </a:solidFill>
          <a:ln w="12700">
            <a:miter lim="400000"/>
          </a:ln>
        </p:spPr>
        <p:txBody>
          <a:bodyPr lIns="91439" rIns="91439" anchor="ctr"/>
          <a:lstStyle/>
          <a:p>
            <a:pPr algn="ctr" defTabSz="914378">
              <a:defRPr sz="1800">
                <a:ln w="9525" cap="flat">
                  <a:solidFill>
                    <a:srgbClr val="000000"/>
                  </a:solidFill>
                  <a:prstDash val="solid"/>
                  <a:round/>
                </a:ln>
                <a:solidFill>
                  <a:srgbClr val="FFFFFF"/>
                </a:solidFill>
                <a:latin typeface="Calibri"/>
                <a:ea typeface="Calibri"/>
                <a:cs typeface="Calibri"/>
                <a:sym typeface="Calibri"/>
              </a:defRPr>
            </a:pPr>
            <a:endParaRPr sz="3600"/>
          </a:p>
        </p:txBody>
      </p:sp>
    </p:spTree>
    <p:extLst>
      <p:ext uri="{BB962C8B-B14F-4D97-AF65-F5344CB8AC3E}">
        <p14:creationId xmlns:p14="http://schemas.microsoft.com/office/powerpoint/2010/main" val="235264899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FAA4-E1DA-507E-3F0B-8A2067DE4F5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35E9584-7458-3EF6-7902-4C149132B46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02AB1A8-5D4B-4A56-0889-A49FCB31DE9C}"/>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5" name="Footer Placeholder 4">
            <a:extLst>
              <a:ext uri="{FF2B5EF4-FFF2-40B4-BE49-F238E27FC236}">
                <a16:creationId xmlns:a16="http://schemas.microsoft.com/office/drawing/2014/main" id="{D467441A-AE47-8E65-9F10-5B3E680AC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F6A6-6EEE-9FEE-D6FB-CB767D5D2CE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26069438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14B4-0731-0D90-17C6-2A06D271B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B3163-0E47-0DA6-325F-7B71025B9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6269-923C-3E5A-6897-2D98DBED6B67}"/>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5" name="Footer Placeholder 4">
            <a:extLst>
              <a:ext uri="{FF2B5EF4-FFF2-40B4-BE49-F238E27FC236}">
                <a16:creationId xmlns:a16="http://schemas.microsoft.com/office/drawing/2014/main" id="{5C481DCA-DC50-9254-5D26-3D9116F26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F2EF0-A04D-10C5-E3C9-10606A2DC0A8}"/>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7331458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EF09-18BD-AD1F-F5F7-E3B61BB430B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CC21FE3-E21E-4482-EF80-D97AC0B05C8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DF8E1-1FA5-042D-7199-6374FC49ACA7}"/>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5" name="Footer Placeholder 4">
            <a:extLst>
              <a:ext uri="{FF2B5EF4-FFF2-40B4-BE49-F238E27FC236}">
                <a16:creationId xmlns:a16="http://schemas.microsoft.com/office/drawing/2014/main" id="{9D496B23-4022-2E68-598B-39758C93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B889D-7F54-7294-D0F4-50EE74A0F20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5358112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D343-431B-D556-029B-B67F19B8C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6DB9E-5F84-40B3-BB91-834CF10F7C1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9902D-C96D-ED86-80F0-2A5C7DDB0F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B38A1-4424-7902-FCA2-A5578B1B277D}"/>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6" name="Footer Placeholder 5">
            <a:extLst>
              <a:ext uri="{FF2B5EF4-FFF2-40B4-BE49-F238E27FC236}">
                <a16:creationId xmlns:a16="http://schemas.microsoft.com/office/drawing/2014/main" id="{AF139A21-746B-5F92-8A8F-7BDFA5C89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24962-61FB-F044-A9C5-F2217A59281A}"/>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4481229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9B7B-5128-01CF-2B26-914B678E7D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99DA05-0718-3E24-63E4-5C5832A221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F8941-1233-93BB-7904-9E059CB1B7B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B824D-ACFF-EB72-1868-5FC83C6CADE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A5332-A72A-EE89-66A7-1460C3EECC2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2515BD-D62E-6FA6-A0B3-14B58C2CF52F}"/>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8" name="Footer Placeholder 7">
            <a:extLst>
              <a:ext uri="{FF2B5EF4-FFF2-40B4-BE49-F238E27FC236}">
                <a16:creationId xmlns:a16="http://schemas.microsoft.com/office/drawing/2014/main" id="{D09E47F7-9054-FA6E-14E2-EE920DD19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85996-20D8-3422-DE03-E343498640EC}"/>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7935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742520" y="1512544"/>
            <a:ext cx="16871712" cy="330008"/>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n>
                <a:solidFill>
                  <a:sysClr val="windowText" lastClr="000000"/>
                </a:solidFill>
              </a:ln>
            </a:endParaRPr>
          </a:p>
        </p:txBody>
      </p:sp>
    </p:spTree>
    <p:extLst>
      <p:ext uri="{BB962C8B-B14F-4D97-AF65-F5344CB8AC3E}">
        <p14:creationId xmlns:p14="http://schemas.microsoft.com/office/powerpoint/2010/main" val="1435018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6F78-6DFC-403E-FA2A-31B6583D2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B0BB7-90CF-DE5E-8EBE-8E58925B4CBB}"/>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4" name="Footer Placeholder 3">
            <a:extLst>
              <a:ext uri="{FF2B5EF4-FFF2-40B4-BE49-F238E27FC236}">
                <a16:creationId xmlns:a16="http://schemas.microsoft.com/office/drawing/2014/main" id="{25F6813C-A789-B758-9A5D-07E64491FD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DE769-65A4-ADDA-0FB5-112341EC4FAB}"/>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372725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41AAC-11E3-5872-F84F-E49C9A58CE1E}"/>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3" name="Footer Placeholder 2">
            <a:extLst>
              <a:ext uri="{FF2B5EF4-FFF2-40B4-BE49-F238E27FC236}">
                <a16:creationId xmlns:a16="http://schemas.microsoft.com/office/drawing/2014/main" id="{27E934F2-880E-C411-9BB7-89C1A8ABA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578A2-92C4-A6F3-9013-0E552D8247AE}"/>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9182272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A254-9D0E-C6EC-E87A-B13F499F7DB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9CB1E44-5D20-E0D1-3CA3-0FD9873FA0B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4E0AF4-9B20-273C-36EB-DAB4E129650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95DD53E-238D-F558-A71C-DD7EE9BD7511}"/>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6" name="Footer Placeholder 5">
            <a:extLst>
              <a:ext uri="{FF2B5EF4-FFF2-40B4-BE49-F238E27FC236}">
                <a16:creationId xmlns:a16="http://schemas.microsoft.com/office/drawing/2014/main" id="{6DD0A384-D744-4EF4-B91B-1F58412A6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74B83-004F-6F88-6580-AC926147D1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1388874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9441-28F6-6E7D-107E-D6161F54D6B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7FF1E44-2BD7-1FF6-E4DD-DFE26D93FC0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2CFCA38-2AB4-2C78-D3A3-DC1006273E3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9833949-87F4-8129-0B05-A9F795031682}"/>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6" name="Footer Placeholder 5">
            <a:extLst>
              <a:ext uri="{FF2B5EF4-FFF2-40B4-BE49-F238E27FC236}">
                <a16:creationId xmlns:a16="http://schemas.microsoft.com/office/drawing/2014/main" id="{2BE64378-D077-CF4B-A4DA-092A1A5D9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DFB0C-EF5B-8703-EDB7-2D84FDA997D4}"/>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4549733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D4C0-A5F2-3AA8-B1EA-058008D6C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C716C-E7EC-E82D-4899-4689D8C98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B8E4C-EDA9-A06E-756A-8E202DDB66C6}"/>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5" name="Footer Placeholder 4">
            <a:extLst>
              <a:ext uri="{FF2B5EF4-FFF2-40B4-BE49-F238E27FC236}">
                <a16:creationId xmlns:a16="http://schemas.microsoft.com/office/drawing/2014/main" id="{C8EA8D0B-8CF8-2751-6230-3EB349363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DF80D-1FA1-B17E-1A5F-9841432FFFD9}"/>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31947388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F4F08-A105-AE67-1B72-E3001E727BA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AFA54-CBDA-35A5-EC4D-6E466ADC2C7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3F76-9E8D-AD9C-2812-0AF63C7B0D2C}"/>
              </a:ext>
            </a:extLst>
          </p:cNvPr>
          <p:cNvSpPr>
            <a:spLocks noGrp="1"/>
          </p:cNvSpPr>
          <p:nvPr>
            <p:ph type="dt" sz="half" idx="10"/>
          </p:nvPr>
        </p:nvSpPr>
        <p:spPr/>
        <p:txBody>
          <a:bodyPr/>
          <a:lstStyle/>
          <a:p>
            <a:fld id="{CE09D66D-6B52-4686-811F-B551E1D7120A}" type="datetimeFigureOut">
              <a:rPr lang="en-US" smtClean="0"/>
              <a:t>12/31/2025</a:t>
            </a:fld>
            <a:endParaRPr lang="en-US"/>
          </a:p>
        </p:txBody>
      </p:sp>
      <p:sp>
        <p:nvSpPr>
          <p:cNvPr id="5" name="Footer Placeholder 4">
            <a:extLst>
              <a:ext uri="{FF2B5EF4-FFF2-40B4-BE49-F238E27FC236}">
                <a16:creationId xmlns:a16="http://schemas.microsoft.com/office/drawing/2014/main" id="{0DE98A64-B483-AC43-D135-EEE8A968C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E211D-AB53-0DBB-CBDD-D0F7DC50FBD2}"/>
              </a:ext>
            </a:extLst>
          </p:cNvPr>
          <p:cNvSpPr>
            <a:spLocks noGrp="1"/>
          </p:cNvSpPr>
          <p:nvPr>
            <p:ph type="sldNum" sz="quarter" idx="12"/>
          </p:nvPr>
        </p:nvSpPr>
        <p:spPr/>
        <p:txBody>
          <a:bodyPr/>
          <a:lstStyle/>
          <a:p>
            <a:fld id="{5B9DE608-1892-4AA3-AD32-CC4B851729ED}" type="slidenum">
              <a:rPr lang="en-US" smtClean="0"/>
              <a:t>‹#›</a:t>
            </a:fld>
            <a:endParaRPr lang="en-US"/>
          </a:p>
        </p:txBody>
      </p:sp>
    </p:spTree>
    <p:extLst>
      <p:ext uri="{BB962C8B-B14F-4D97-AF65-F5344CB8AC3E}">
        <p14:creationId xmlns:p14="http://schemas.microsoft.com/office/powerpoint/2010/main" val="4880672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881E108-F384-A315-D627-5984C66ED5C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230964" y="686946"/>
            <a:ext cx="9013599" cy="8871873"/>
            <a:chOff x="6153976" y="457964"/>
            <a:chExt cx="6009066" cy="5914582"/>
          </a:xfrm>
        </p:grpSpPr>
        <p:grpSp>
          <p:nvGrpSpPr>
            <p:cNvPr id="11" name="Group 10">
              <a:extLst>
                <a:ext uri="{FF2B5EF4-FFF2-40B4-BE49-F238E27FC236}">
                  <a16:creationId xmlns:a16="http://schemas.microsoft.com/office/drawing/2014/main" id="{87C1CCF7-5B2C-35CC-DBB9-2CE06DC4AC6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90" name="Freeform 68">
                <a:extLst>
                  <a:ext uri="{FF2B5EF4-FFF2-40B4-BE49-F238E27FC236}">
                    <a16:creationId xmlns:a16="http://schemas.microsoft.com/office/drawing/2014/main" id="{18C15660-4DED-02FA-9562-504977CD68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91" name="Freeform 69">
                <a:extLst>
                  <a:ext uri="{FF2B5EF4-FFF2-40B4-BE49-F238E27FC236}">
                    <a16:creationId xmlns:a16="http://schemas.microsoft.com/office/drawing/2014/main" id="{072BDACB-931A-F55A-B289-32AFDCB9E5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92" name="Line 70">
                <a:extLst>
                  <a:ext uri="{FF2B5EF4-FFF2-40B4-BE49-F238E27FC236}">
                    <a16:creationId xmlns:a16="http://schemas.microsoft.com/office/drawing/2014/main" id="{A34FD5E0-67CD-A986-9673-4DEDB837A3D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2" name="Group 11">
              <a:extLst>
                <a:ext uri="{FF2B5EF4-FFF2-40B4-BE49-F238E27FC236}">
                  <a16:creationId xmlns:a16="http://schemas.microsoft.com/office/drawing/2014/main" id="{0DFF58B2-6BF5-7AA2-99C7-8C899768492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52" name="Oval 51">
                <a:extLst>
                  <a:ext uri="{FF2B5EF4-FFF2-40B4-BE49-F238E27FC236}">
                    <a16:creationId xmlns:a16="http://schemas.microsoft.com/office/drawing/2014/main" id="{4184B759-837D-B79D-8489-BF2033D794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nvGrpSpPr>
              <p:cNvPr id="53" name="Group 52">
                <a:extLst>
                  <a:ext uri="{FF2B5EF4-FFF2-40B4-BE49-F238E27FC236}">
                    <a16:creationId xmlns:a16="http://schemas.microsoft.com/office/drawing/2014/main" id="{66F7D36D-4939-33BD-C165-7116F0B982B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8" name="Freeform 64">
                  <a:extLst>
                    <a:ext uri="{FF2B5EF4-FFF2-40B4-BE49-F238E27FC236}">
                      <a16:creationId xmlns:a16="http://schemas.microsoft.com/office/drawing/2014/main" id="{39CF26D7-6B87-3153-4F82-3642929F2CA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69" name="Freeform 81">
                  <a:extLst>
                    <a:ext uri="{FF2B5EF4-FFF2-40B4-BE49-F238E27FC236}">
                      <a16:creationId xmlns:a16="http://schemas.microsoft.com/office/drawing/2014/main" id="{60E9FE59-21FD-F26A-8B04-F00B513D9B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0" name="Freeform 61">
                  <a:extLst>
                    <a:ext uri="{FF2B5EF4-FFF2-40B4-BE49-F238E27FC236}">
                      <a16:creationId xmlns:a16="http://schemas.microsoft.com/office/drawing/2014/main" id="{76E57C18-1792-97B2-3EA4-2227216ACA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1" name="Freeform 78">
                  <a:extLst>
                    <a:ext uri="{FF2B5EF4-FFF2-40B4-BE49-F238E27FC236}">
                      <a16:creationId xmlns:a16="http://schemas.microsoft.com/office/drawing/2014/main" id="{3FAD6F0C-C11A-8E35-6E49-CC816C97834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2" name="Freeform 84">
                  <a:extLst>
                    <a:ext uri="{FF2B5EF4-FFF2-40B4-BE49-F238E27FC236}">
                      <a16:creationId xmlns:a16="http://schemas.microsoft.com/office/drawing/2014/main" id="{9F5A8A2A-D14B-7B3F-5837-0C5DDD9E801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3" name="Freeform 87">
                  <a:extLst>
                    <a:ext uri="{FF2B5EF4-FFF2-40B4-BE49-F238E27FC236}">
                      <a16:creationId xmlns:a16="http://schemas.microsoft.com/office/drawing/2014/main" id="{04A52456-CA7C-B910-7DD3-FDF3F02234B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4" name="Freeform 60">
                  <a:extLst>
                    <a:ext uri="{FF2B5EF4-FFF2-40B4-BE49-F238E27FC236}">
                      <a16:creationId xmlns:a16="http://schemas.microsoft.com/office/drawing/2014/main" id="{8415C7E0-168E-583A-3D8E-13A0BECB6E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5" name="Freeform 59">
                  <a:extLst>
                    <a:ext uri="{FF2B5EF4-FFF2-40B4-BE49-F238E27FC236}">
                      <a16:creationId xmlns:a16="http://schemas.microsoft.com/office/drawing/2014/main" id="{E84EF13A-F9BF-D114-CB2F-BAD322E48AF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6" name="Freeform 62">
                  <a:extLst>
                    <a:ext uri="{FF2B5EF4-FFF2-40B4-BE49-F238E27FC236}">
                      <a16:creationId xmlns:a16="http://schemas.microsoft.com/office/drawing/2014/main" id="{7635AFC9-6470-8D17-0699-3241CE2DE0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7" name="Freeform 65">
                  <a:extLst>
                    <a:ext uri="{FF2B5EF4-FFF2-40B4-BE49-F238E27FC236}">
                      <a16:creationId xmlns:a16="http://schemas.microsoft.com/office/drawing/2014/main" id="{791500EF-3034-425E-4CB3-882A7C2D0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8" name="Freeform 79">
                  <a:extLst>
                    <a:ext uri="{FF2B5EF4-FFF2-40B4-BE49-F238E27FC236}">
                      <a16:creationId xmlns:a16="http://schemas.microsoft.com/office/drawing/2014/main" id="{302E1F2F-459F-7DDA-362C-03E7EE4BCB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9" name="Freeform 82">
                  <a:extLst>
                    <a:ext uri="{FF2B5EF4-FFF2-40B4-BE49-F238E27FC236}">
                      <a16:creationId xmlns:a16="http://schemas.microsoft.com/office/drawing/2014/main" id="{39D9EE3B-A0D7-E4FC-9046-5C97668711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80" name="Freeform 85">
                  <a:extLst>
                    <a:ext uri="{FF2B5EF4-FFF2-40B4-BE49-F238E27FC236}">
                      <a16:creationId xmlns:a16="http://schemas.microsoft.com/office/drawing/2014/main" id="{BB7ED61D-F228-3585-0563-330602FFB3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81" name="Freeform 88">
                  <a:extLst>
                    <a:ext uri="{FF2B5EF4-FFF2-40B4-BE49-F238E27FC236}">
                      <a16:creationId xmlns:a16="http://schemas.microsoft.com/office/drawing/2014/main" id="{8D6D1F50-C458-93FE-2C29-73F04AAF395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82" name="Group 81">
                  <a:extLst>
                    <a:ext uri="{FF2B5EF4-FFF2-40B4-BE49-F238E27FC236}">
                      <a16:creationId xmlns:a16="http://schemas.microsoft.com/office/drawing/2014/main" id="{7C2B1F16-E91E-EEEA-3C21-7B069CE00B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751BADD6-70CB-D6E4-DE92-76B1A4C2E7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4" name="Line 66">
                    <a:extLst>
                      <a:ext uri="{FF2B5EF4-FFF2-40B4-BE49-F238E27FC236}">
                        <a16:creationId xmlns:a16="http://schemas.microsoft.com/office/drawing/2014/main" id="{859ECE72-C252-77AA-D9A2-9BA1D9A645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5" name="Line 67">
                    <a:extLst>
                      <a:ext uri="{FF2B5EF4-FFF2-40B4-BE49-F238E27FC236}">
                        <a16:creationId xmlns:a16="http://schemas.microsoft.com/office/drawing/2014/main" id="{DBABDC38-A611-E865-1F52-62CA48E76F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6" name="Line 80">
                    <a:extLst>
                      <a:ext uri="{FF2B5EF4-FFF2-40B4-BE49-F238E27FC236}">
                        <a16:creationId xmlns:a16="http://schemas.microsoft.com/office/drawing/2014/main" id="{FC53D630-F42E-2033-5860-1939673F720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7" name="Line 83">
                    <a:extLst>
                      <a:ext uri="{FF2B5EF4-FFF2-40B4-BE49-F238E27FC236}">
                        <a16:creationId xmlns:a16="http://schemas.microsoft.com/office/drawing/2014/main" id="{EC021795-C29B-11C0-E5B2-AF136EE09B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8" name="Line 86">
                    <a:extLst>
                      <a:ext uri="{FF2B5EF4-FFF2-40B4-BE49-F238E27FC236}">
                        <a16:creationId xmlns:a16="http://schemas.microsoft.com/office/drawing/2014/main" id="{89127066-0EC1-E69B-2763-17EF53F77D4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9" name="Line 89">
                    <a:extLst>
                      <a:ext uri="{FF2B5EF4-FFF2-40B4-BE49-F238E27FC236}">
                        <a16:creationId xmlns:a16="http://schemas.microsoft.com/office/drawing/2014/main" id="{6B6CD59F-3CDF-DC2F-7629-7D25456A1A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54" name="Group 53">
                <a:extLst>
                  <a:ext uri="{FF2B5EF4-FFF2-40B4-BE49-F238E27FC236}">
                    <a16:creationId xmlns:a16="http://schemas.microsoft.com/office/drawing/2014/main" id="{1AEC402E-386A-ABCA-FAED-AC35560FFD1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60" name="Group 59">
                  <a:extLst>
                    <a:ext uri="{FF2B5EF4-FFF2-40B4-BE49-F238E27FC236}">
                      <a16:creationId xmlns:a16="http://schemas.microsoft.com/office/drawing/2014/main" id="{D05B1D61-BF79-CE17-3316-E22D6375DD6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3C1121DD-6D2D-F6DD-13EB-5BA4FEEC669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16FB59-99AD-CD5D-43A7-7DFCE4405C2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D65EFF6D-F07E-8BD8-4231-62761F20D5F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7" name="Rectangle 30">
                    <a:extLst>
                      <a:ext uri="{FF2B5EF4-FFF2-40B4-BE49-F238E27FC236}">
                        <a16:creationId xmlns:a16="http://schemas.microsoft.com/office/drawing/2014/main" id="{288BBD12-64D8-2967-BD02-82576A7A73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61" name="Group 60">
                  <a:extLst>
                    <a:ext uri="{FF2B5EF4-FFF2-40B4-BE49-F238E27FC236}">
                      <a16:creationId xmlns:a16="http://schemas.microsoft.com/office/drawing/2014/main" id="{F4834E8D-D6E4-CAB3-9A98-0065273DA50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57">
                    <a:extLst>
                      <a:ext uri="{FF2B5EF4-FFF2-40B4-BE49-F238E27FC236}">
                        <a16:creationId xmlns:a16="http://schemas.microsoft.com/office/drawing/2014/main" id="{81F30DBC-DD75-CAAB-A919-54CD8C595B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63" name="Freeform: Shape 58">
                    <a:extLst>
                      <a:ext uri="{FF2B5EF4-FFF2-40B4-BE49-F238E27FC236}">
                        <a16:creationId xmlns:a16="http://schemas.microsoft.com/office/drawing/2014/main" id="{5622C940-8B4B-FCC6-D6C5-C3A5B5887A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55" name="Group 54">
                <a:extLst>
                  <a:ext uri="{FF2B5EF4-FFF2-40B4-BE49-F238E27FC236}">
                    <a16:creationId xmlns:a16="http://schemas.microsoft.com/office/drawing/2014/main" id="{170620AC-69C7-F05B-0FE6-F2A7B369742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6" name="Group 55">
                  <a:extLst>
                    <a:ext uri="{FF2B5EF4-FFF2-40B4-BE49-F238E27FC236}">
                      <a16:creationId xmlns:a16="http://schemas.microsoft.com/office/drawing/2014/main" id="{A866B0E7-3452-342A-E947-5D1B43B5385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8" name="Freeform 68">
                    <a:extLst>
                      <a:ext uri="{FF2B5EF4-FFF2-40B4-BE49-F238E27FC236}">
                        <a16:creationId xmlns:a16="http://schemas.microsoft.com/office/drawing/2014/main" id="{F0A66C71-2E93-8634-693C-65995DDB8C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59" name="Freeform 69">
                    <a:extLst>
                      <a:ext uri="{FF2B5EF4-FFF2-40B4-BE49-F238E27FC236}">
                        <a16:creationId xmlns:a16="http://schemas.microsoft.com/office/drawing/2014/main" id="{B3DCBCA0-C178-92E8-D0AE-6C88604CA4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57" name="Line 70">
                  <a:extLst>
                    <a:ext uri="{FF2B5EF4-FFF2-40B4-BE49-F238E27FC236}">
                      <a16:creationId xmlns:a16="http://schemas.microsoft.com/office/drawing/2014/main" id="{54962A78-719A-152A-D66A-645612403E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13" name="Group 12">
              <a:extLst>
                <a:ext uri="{FF2B5EF4-FFF2-40B4-BE49-F238E27FC236}">
                  <a16:creationId xmlns:a16="http://schemas.microsoft.com/office/drawing/2014/main" id="{0DD8826F-87D1-0808-28F0-C30249A4D8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4" name="Oval 13">
                <a:extLst>
                  <a:ext uri="{FF2B5EF4-FFF2-40B4-BE49-F238E27FC236}">
                    <a16:creationId xmlns:a16="http://schemas.microsoft.com/office/drawing/2014/main" id="{3C5D1AE4-7639-F7C4-B0F2-6DC1C6D53C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nvGrpSpPr>
              <p:cNvPr id="15" name="Group 14">
                <a:extLst>
                  <a:ext uri="{FF2B5EF4-FFF2-40B4-BE49-F238E27FC236}">
                    <a16:creationId xmlns:a16="http://schemas.microsoft.com/office/drawing/2014/main" id="{5B31C545-6261-4C90-7449-B0FA0F14B17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30" name="Freeform 64">
                  <a:extLst>
                    <a:ext uri="{FF2B5EF4-FFF2-40B4-BE49-F238E27FC236}">
                      <a16:creationId xmlns:a16="http://schemas.microsoft.com/office/drawing/2014/main" id="{CCFF55EE-F463-5AA3-EA8E-FC71AD5E59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1" name="Freeform 81">
                  <a:extLst>
                    <a:ext uri="{FF2B5EF4-FFF2-40B4-BE49-F238E27FC236}">
                      <a16:creationId xmlns:a16="http://schemas.microsoft.com/office/drawing/2014/main" id="{8A64BA49-D64D-5135-432E-F837497AD3E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2" name="Freeform 61">
                  <a:extLst>
                    <a:ext uri="{FF2B5EF4-FFF2-40B4-BE49-F238E27FC236}">
                      <a16:creationId xmlns:a16="http://schemas.microsoft.com/office/drawing/2014/main" id="{53E1B766-53A4-5272-89AA-5097B67ED7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3" name="Freeform 78">
                  <a:extLst>
                    <a:ext uri="{FF2B5EF4-FFF2-40B4-BE49-F238E27FC236}">
                      <a16:creationId xmlns:a16="http://schemas.microsoft.com/office/drawing/2014/main" id="{B9E623EF-3B1E-5902-5A98-8B0276FEED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4" name="Freeform 84">
                  <a:extLst>
                    <a:ext uri="{FF2B5EF4-FFF2-40B4-BE49-F238E27FC236}">
                      <a16:creationId xmlns:a16="http://schemas.microsoft.com/office/drawing/2014/main" id="{A5E08108-7FFE-988A-27B4-42DC2081A6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5" name="Freeform 87">
                  <a:extLst>
                    <a:ext uri="{FF2B5EF4-FFF2-40B4-BE49-F238E27FC236}">
                      <a16:creationId xmlns:a16="http://schemas.microsoft.com/office/drawing/2014/main" id="{773E0169-06B0-CD91-ED69-C5FFA3ABA3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6" name="Freeform 60">
                  <a:extLst>
                    <a:ext uri="{FF2B5EF4-FFF2-40B4-BE49-F238E27FC236}">
                      <a16:creationId xmlns:a16="http://schemas.microsoft.com/office/drawing/2014/main" id="{32E5E29B-D991-75B8-F1CC-E87F58BE97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7" name="Freeform 59">
                  <a:extLst>
                    <a:ext uri="{FF2B5EF4-FFF2-40B4-BE49-F238E27FC236}">
                      <a16:creationId xmlns:a16="http://schemas.microsoft.com/office/drawing/2014/main" id="{DAC2C0F6-D327-B680-AD0E-29DEFE82D53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8" name="Freeform 62">
                  <a:extLst>
                    <a:ext uri="{FF2B5EF4-FFF2-40B4-BE49-F238E27FC236}">
                      <a16:creationId xmlns:a16="http://schemas.microsoft.com/office/drawing/2014/main" id="{DCFACFB9-BC70-8E9B-94B0-EC3990E331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9" name="Freeform 65">
                  <a:extLst>
                    <a:ext uri="{FF2B5EF4-FFF2-40B4-BE49-F238E27FC236}">
                      <a16:creationId xmlns:a16="http://schemas.microsoft.com/office/drawing/2014/main" id="{0C0243D7-FD13-096E-A535-BCB0E882F0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0" name="Freeform 79">
                  <a:extLst>
                    <a:ext uri="{FF2B5EF4-FFF2-40B4-BE49-F238E27FC236}">
                      <a16:creationId xmlns:a16="http://schemas.microsoft.com/office/drawing/2014/main" id="{E40ADF36-29F2-197F-CA56-7F3C21A9E5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1" name="Freeform 82">
                  <a:extLst>
                    <a:ext uri="{FF2B5EF4-FFF2-40B4-BE49-F238E27FC236}">
                      <a16:creationId xmlns:a16="http://schemas.microsoft.com/office/drawing/2014/main" id="{D4040157-022D-D2D3-BA51-FF1AC48D06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2" name="Freeform 85">
                  <a:extLst>
                    <a:ext uri="{FF2B5EF4-FFF2-40B4-BE49-F238E27FC236}">
                      <a16:creationId xmlns:a16="http://schemas.microsoft.com/office/drawing/2014/main" id="{D5D04681-B3BF-355E-9F72-D6D5C61470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3" name="Freeform 88">
                  <a:extLst>
                    <a:ext uri="{FF2B5EF4-FFF2-40B4-BE49-F238E27FC236}">
                      <a16:creationId xmlns:a16="http://schemas.microsoft.com/office/drawing/2014/main" id="{F5274D01-718C-8DAB-E10E-EAA275C140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44" name="Group 43">
                  <a:extLst>
                    <a:ext uri="{FF2B5EF4-FFF2-40B4-BE49-F238E27FC236}">
                      <a16:creationId xmlns:a16="http://schemas.microsoft.com/office/drawing/2014/main" id="{2A7203C8-6D5A-D15D-479C-B62F49E3956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5" name="Line 63">
                    <a:extLst>
                      <a:ext uri="{FF2B5EF4-FFF2-40B4-BE49-F238E27FC236}">
                        <a16:creationId xmlns:a16="http://schemas.microsoft.com/office/drawing/2014/main" id="{F2A721C4-BB1C-B475-8E9F-0E532E92B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6" name="Line 66">
                    <a:extLst>
                      <a:ext uri="{FF2B5EF4-FFF2-40B4-BE49-F238E27FC236}">
                        <a16:creationId xmlns:a16="http://schemas.microsoft.com/office/drawing/2014/main" id="{A4D10222-27E8-65CC-D891-16EC7A9F19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7" name="Line 67">
                    <a:extLst>
                      <a:ext uri="{FF2B5EF4-FFF2-40B4-BE49-F238E27FC236}">
                        <a16:creationId xmlns:a16="http://schemas.microsoft.com/office/drawing/2014/main" id="{FF2F28B6-2337-C329-446A-56A59192E6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8" name="Line 80">
                    <a:extLst>
                      <a:ext uri="{FF2B5EF4-FFF2-40B4-BE49-F238E27FC236}">
                        <a16:creationId xmlns:a16="http://schemas.microsoft.com/office/drawing/2014/main" id="{446022E5-729D-E059-0EFB-60DCD3D206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9" name="Line 83">
                    <a:extLst>
                      <a:ext uri="{FF2B5EF4-FFF2-40B4-BE49-F238E27FC236}">
                        <a16:creationId xmlns:a16="http://schemas.microsoft.com/office/drawing/2014/main" id="{34B448DD-DB51-4BFE-7391-F0E77F0D1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0" name="Line 86">
                    <a:extLst>
                      <a:ext uri="{FF2B5EF4-FFF2-40B4-BE49-F238E27FC236}">
                        <a16:creationId xmlns:a16="http://schemas.microsoft.com/office/drawing/2014/main" id="{C4ECBED7-4DF3-07D4-C903-0C3466F436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1" name="Line 89">
                    <a:extLst>
                      <a:ext uri="{FF2B5EF4-FFF2-40B4-BE49-F238E27FC236}">
                        <a16:creationId xmlns:a16="http://schemas.microsoft.com/office/drawing/2014/main" id="{17BEFC7B-EF7B-E701-5F94-14A5003FA1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16" name="Group 15">
                <a:extLst>
                  <a:ext uri="{FF2B5EF4-FFF2-40B4-BE49-F238E27FC236}">
                    <a16:creationId xmlns:a16="http://schemas.microsoft.com/office/drawing/2014/main" id="{00A31DDE-6294-E350-9B31-BB2AED729C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22" name="Group 21">
                  <a:extLst>
                    <a:ext uri="{FF2B5EF4-FFF2-40B4-BE49-F238E27FC236}">
                      <a16:creationId xmlns:a16="http://schemas.microsoft.com/office/drawing/2014/main" id="{AC308B80-05DF-C878-E68E-CA949D8CBF0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6" name="Straight Connector 25">
                    <a:extLst>
                      <a:ext uri="{FF2B5EF4-FFF2-40B4-BE49-F238E27FC236}">
                        <a16:creationId xmlns:a16="http://schemas.microsoft.com/office/drawing/2014/main" id="{17C14F70-099F-64BE-337A-A8DEA8609BC6}"/>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02A6CE-C651-7A36-FDA2-A75E7A144AC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30">
                    <a:extLst>
                      <a:ext uri="{FF2B5EF4-FFF2-40B4-BE49-F238E27FC236}">
                        <a16:creationId xmlns:a16="http://schemas.microsoft.com/office/drawing/2014/main" id="{39947FB4-DB7C-9FAD-FE53-C3E8C9938B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Rectangle 30">
                    <a:extLst>
                      <a:ext uri="{FF2B5EF4-FFF2-40B4-BE49-F238E27FC236}">
                        <a16:creationId xmlns:a16="http://schemas.microsoft.com/office/drawing/2014/main" id="{C8624528-A8A2-42DC-9965-2F3A1539C8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3" name="Group 22">
                  <a:extLst>
                    <a:ext uri="{FF2B5EF4-FFF2-40B4-BE49-F238E27FC236}">
                      <a16:creationId xmlns:a16="http://schemas.microsoft.com/office/drawing/2014/main" id="{116FC009-ECC3-11A8-69FC-5F228B3DB1E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4" name="Freeform: Shape 19">
                    <a:extLst>
                      <a:ext uri="{FF2B5EF4-FFF2-40B4-BE49-F238E27FC236}">
                        <a16:creationId xmlns:a16="http://schemas.microsoft.com/office/drawing/2014/main" id="{5B77C78C-0E98-59B7-DCF8-A595970FF5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25" name="Freeform: Shape 20">
                    <a:extLst>
                      <a:ext uri="{FF2B5EF4-FFF2-40B4-BE49-F238E27FC236}">
                        <a16:creationId xmlns:a16="http://schemas.microsoft.com/office/drawing/2014/main" id="{AC070F26-D4E6-B35D-46F5-C2314E2A2D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17" name="Group 16">
                <a:extLst>
                  <a:ext uri="{FF2B5EF4-FFF2-40B4-BE49-F238E27FC236}">
                    <a16:creationId xmlns:a16="http://schemas.microsoft.com/office/drawing/2014/main" id="{8FC4E3AA-C659-9DCF-D8B3-5B1DA915187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8" name="Group 17">
                  <a:extLst>
                    <a:ext uri="{FF2B5EF4-FFF2-40B4-BE49-F238E27FC236}">
                      <a16:creationId xmlns:a16="http://schemas.microsoft.com/office/drawing/2014/main" id="{99E5D597-F494-4B41-736C-52EB1CB893D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0" name="Freeform 68">
                    <a:extLst>
                      <a:ext uri="{FF2B5EF4-FFF2-40B4-BE49-F238E27FC236}">
                        <a16:creationId xmlns:a16="http://schemas.microsoft.com/office/drawing/2014/main" id="{61A2931B-FF2A-975B-AB37-71DF0F3418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1" name="Freeform 69">
                    <a:extLst>
                      <a:ext uri="{FF2B5EF4-FFF2-40B4-BE49-F238E27FC236}">
                        <a16:creationId xmlns:a16="http://schemas.microsoft.com/office/drawing/2014/main" id="{AA86D59E-5FB1-7C95-B65B-A960F5A903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19" name="Line 70">
                  <a:extLst>
                    <a:ext uri="{FF2B5EF4-FFF2-40B4-BE49-F238E27FC236}">
                      <a16:creationId xmlns:a16="http://schemas.microsoft.com/office/drawing/2014/main" id="{D4441001-2EF5-3871-F7E0-4165E5A190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cxnSp>
        <p:nvCxnSpPr>
          <p:cNvPr id="93" name="Straight Connector 92">
            <a:extLst>
              <a:ext uri="{FF2B5EF4-FFF2-40B4-BE49-F238E27FC236}">
                <a16:creationId xmlns:a16="http://schemas.microsoft.com/office/drawing/2014/main" id="{3E6F731B-8969-3200-B9DB-3E8612A79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896612" y="582494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0B95CA7-7C33-82C1-25FB-B083614FA283}"/>
              </a:ext>
            </a:extLst>
          </p:cNvPr>
          <p:cNvSpPr>
            <a:spLocks noGrp="1"/>
          </p:cNvSpPr>
          <p:nvPr>
            <p:ph type="ctrTitle"/>
          </p:nvPr>
        </p:nvSpPr>
        <p:spPr>
          <a:xfrm>
            <a:off x="918972" y="1045851"/>
            <a:ext cx="8778240" cy="4388184"/>
          </a:xfrm>
          <a:prstGeom prst="rect">
            <a:avLst/>
          </a:prstGeom>
        </p:spPr>
        <p:txBody>
          <a:bodyPr anchor="b" anchorCtr="0">
            <a:noAutofit/>
          </a:bodyPr>
          <a:lstStyle>
            <a:lvl1pPr algn="ctr">
              <a:defRPr sz="6000"/>
            </a:lvl1pPr>
          </a:lstStyle>
          <a:p>
            <a:r>
              <a:rPr lang="en-US"/>
              <a:t>Click to edit Master title style</a:t>
            </a:r>
          </a:p>
        </p:txBody>
      </p:sp>
      <p:sp>
        <p:nvSpPr>
          <p:cNvPr id="8" name="Subtitle 2">
            <a:extLst>
              <a:ext uri="{FF2B5EF4-FFF2-40B4-BE49-F238E27FC236}">
                <a16:creationId xmlns:a16="http://schemas.microsoft.com/office/drawing/2014/main" id="{E8955AA8-3423-1402-F58D-56D367DC7544}"/>
              </a:ext>
            </a:extLst>
          </p:cNvPr>
          <p:cNvSpPr>
            <a:spLocks noGrp="1"/>
          </p:cNvSpPr>
          <p:nvPr>
            <p:ph type="subTitle" idx="1"/>
          </p:nvPr>
        </p:nvSpPr>
        <p:spPr>
          <a:xfrm>
            <a:off x="918972" y="6215847"/>
            <a:ext cx="8778240" cy="2318004"/>
          </a:xfrm>
        </p:spPr>
        <p:txBody>
          <a:bodyPr anchor="t" anchorCtr="0">
            <a:noAutofit/>
          </a:bodyPr>
          <a:lstStyle>
            <a:lvl1pPr marL="0" indent="0" algn="ctr">
              <a:lnSpc>
                <a:spcPct val="100000"/>
              </a:lnSpc>
              <a:buNone/>
              <a:defRPr sz="2700" cap="all" spc="150" baseline="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553380" y="9515933"/>
            <a:ext cx="4208108" cy="5476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9091930"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0217670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3D5D837-2FD3-B65B-B967-2A54F9ECAB65}"/>
              </a:ext>
            </a:extLst>
          </p:cNvPr>
          <p:cNvCxnSpPr>
            <a:cxnSpLocks/>
          </p:cNvCxnSpPr>
          <p:nvPr userDrawn="1"/>
        </p:nvCxnSpPr>
        <p:spPr>
          <a:xfrm>
            <a:off x="1071563" y="2789906"/>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D89D7DB-954A-9C21-F4F8-096B5AF8FA2F}"/>
              </a:ext>
            </a:extLst>
          </p:cNvPr>
          <p:cNvSpPr>
            <a:spLocks noGrp="1"/>
          </p:cNvSpPr>
          <p:nvPr>
            <p:ph type="title"/>
          </p:nvPr>
        </p:nvSpPr>
        <p:spPr>
          <a:xfrm>
            <a:off x="918971" y="1063649"/>
            <a:ext cx="16445484" cy="1336652"/>
          </a:xfrm>
          <a:prstGeom prst="rect">
            <a:avLst/>
          </a:prstGeom>
        </p:spPr>
        <p:txBody>
          <a:bodyPr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918971" y="3179510"/>
            <a:ext cx="16445484" cy="6085932"/>
          </a:xfrm>
        </p:spPr>
        <p:txBody>
          <a:bodyPr>
            <a:noAutofit/>
          </a:bodyPr>
          <a:lstStyle>
            <a:lvl1pPr>
              <a:defRPr sz="21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065725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grpSp>
        <p:nvGrpSpPr>
          <p:cNvPr id="7" name="Vector">
            <a:extLst>
              <a:ext uri="{FF2B5EF4-FFF2-40B4-BE49-F238E27FC236}">
                <a16:creationId xmlns:a16="http://schemas.microsoft.com/office/drawing/2014/main" id="{00CDC658-A6F6-5658-3A53-5BC88F7EF3AC}"/>
              </a:ext>
            </a:extLst>
          </p:cNvPr>
          <p:cNvGrpSpPr/>
          <p:nvPr/>
        </p:nvGrpSpPr>
        <p:grpSpPr>
          <a:xfrm>
            <a:off x="402674" y="686947"/>
            <a:ext cx="3341813" cy="8955827"/>
            <a:chOff x="268449" y="457964"/>
            <a:chExt cx="2227875" cy="5970551"/>
          </a:xfrm>
        </p:grpSpPr>
        <p:grpSp>
          <p:nvGrpSpPr>
            <p:cNvPr id="8" name="Group 7">
              <a:extLst>
                <a:ext uri="{FF2B5EF4-FFF2-40B4-BE49-F238E27FC236}">
                  <a16:creationId xmlns:a16="http://schemas.microsoft.com/office/drawing/2014/main" id="{E558385A-FBF5-E7C2-C216-0F09392A443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flipH="1">
              <a:off x="285095" y="457964"/>
              <a:ext cx="2211229" cy="2707415"/>
              <a:chOff x="9728105" y="457964"/>
              <a:chExt cx="2211229" cy="2707415"/>
            </a:xfrm>
          </p:grpSpPr>
          <p:grpSp>
            <p:nvGrpSpPr>
              <p:cNvPr id="24" name="Group 23">
                <a:extLst>
                  <a:ext uri="{FF2B5EF4-FFF2-40B4-BE49-F238E27FC236}">
                    <a16:creationId xmlns:a16="http://schemas.microsoft.com/office/drawing/2014/main" id="{A930D5B6-DFED-B550-7D11-39B0DE497DC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30" name="Group 29">
                  <a:extLst>
                    <a:ext uri="{FF2B5EF4-FFF2-40B4-BE49-F238E27FC236}">
                      <a16:creationId xmlns:a16="http://schemas.microsoft.com/office/drawing/2014/main" id="{3360DDD4-298A-89DE-FA5D-979D3715980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5D2DB3B7-52E8-5842-C5B4-CC2A04A40F3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89BB2BB-80C0-BAEB-0FAB-E2D6CBA39F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7B112078-076C-C536-76D4-324507E725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Rectangle 30">
                    <a:extLst>
                      <a:ext uri="{FF2B5EF4-FFF2-40B4-BE49-F238E27FC236}">
                        <a16:creationId xmlns:a16="http://schemas.microsoft.com/office/drawing/2014/main" id="{6029C372-14FB-3B0B-F1BE-DA206A2BE1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1" name="Group 30">
                  <a:extLst>
                    <a:ext uri="{FF2B5EF4-FFF2-40B4-BE49-F238E27FC236}">
                      <a16:creationId xmlns:a16="http://schemas.microsoft.com/office/drawing/2014/main" id="{9C5A5830-350B-9CD2-8321-8E2D47A2E95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101">
                    <a:extLst>
                      <a:ext uri="{FF2B5EF4-FFF2-40B4-BE49-F238E27FC236}">
                        <a16:creationId xmlns:a16="http://schemas.microsoft.com/office/drawing/2014/main" id="{86E560FA-66CD-71F7-71FB-5624F46067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33" name="Freeform: Shape 102">
                    <a:extLst>
                      <a:ext uri="{FF2B5EF4-FFF2-40B4-BE49-F238E27FC236}">
                        <a16:creationId xmlns:a16="http://schemas.microsoft.com/office/drawing/2014/main" id="{7AB96093-1181-E260-C34F-0575B79407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25" name="Group 24">
                <a:extLst>
                  <a:ext uri="{FF2B5EF4-FFF2-40B4-BE49-F238E27FC236}">
                    <a16:creationId xmlns:a16="http://schemas.microsoft.com/office/drawing/2014/main" id="{48D173A6-B48F-E510-1D43-D816184D374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26" name="Group 25">
                  <a:extLst>
                    <a:ext uri="{FF2B5EF4-FFF2-40B4-BE49-F238E27FC236}">
                      <a16:creationId xmlns:a16="http://schemas.microsoft.com/office/drawing/2014/main" id="{86225E14-5F55-FABA-8A8F-EB2FAE361C1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8" name="Freeform 68">
                    <a:extLst>
                      <a:ext uri="{FF2B5EF4-FFF2-40B4-BE49-F238E27FC236}">
                        <a16:creationId xmlns:a16="http://schemas.microsoft.com/office/drawing/2014/main" id="{3194F6C1-E4B7-0E2B-733A-24891B05AF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9" name="Freeform 69">
                    <a:extLst>
                      <a:ext uri="{FF2B5EF4-FFF2-40B4-BE49-F238E27FC236}">
                        <a16:creationId xmlns:a16="http://schemas.microsoft.com/office/drawing/2014/main" id="{13982ED7-7305-6127-8E74-7A0D424DD7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27" name="Line 70">
                  <a:extLst>
                    <a:ext uri="{FF2B5EF4-FFF2-40B4-BE49-F238E27FC236}">
                      <a16:creationId xmlns:a16="http://schemas.microsoft.com/office/drawing/2014/main" id="{DE9F9315-2552-CFF1-3A8D-089F1163E84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9" name="Group 8">
              <a:extLst>
                <a:ext uri="{FF2B5EF4-FFF2-40B4-BE49-F238E27FC236}">
                  <a16:creationId xmlns:a16="http://schemas.microsoft.com/office/drawing/2014/main" id="{1BEC0931-A9B9-CE3B-EB79-20CE3DA7B1B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flipH="1" flipV="1">
              <a:off x="268449" y="3721100"/>
              <a:ext cx="2211229" cy="2707415"/>
              <a:chOff x="9728105" y="457964"/>
              <a:chExt cx="2211229" cy="2707415"/>
            </a:xfrm>
          </p:grpSpPr>
          <p:grpSp>
            <p:nvGrpSpPr>
              <p:cNvPr id="10" name="Group 9">
                <a:extLst>
                  <a:ext uri="{FF2B5EF4-FFF2-40B4-BE49-F238E27FC236}">
                    <a16:creationId xmlns:a16="http://schemas.microsoft.com/office/drawing/2014/main" id="{142CFB89-2BD1-A481-A47A-0AA2686982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 name="Group 15">
                  <a:extLst>
                    <a:ext uri="{FF2B5EF4-FFF2-40B4-BE49-F238E27FC236}">
                      <a16:creationId xmlns:a16="http://schemas.microsoft.com/office/drawing/2014/main" id="{19725E02-6FCE-0485-9FD9-29C78765D4B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0" name="Straight Connector 19">
                    <a:extLst>
                      <a:ext uri="{FF2B5EF4-FFF2-40B4-BE49-F238E27FC236}">
                        <a16:creationId xmlns:a16="http://schemas.microsoft.com/office/drawing/2014/main" id="{AE0C473C-2E38-911B-354B-7EA8C7DDFF5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EC9451-A999-C0B6-E336-87087AC21EF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30">
                    <a:extLst>
                      <a:ext uri="{FF2B5EF4-FFF2-40B4-BE49-F238E27FC236}">
                        <a16:creationId xmlns:a16="http://schemas.microsoft.com/office/drawing/2014/main" id="{C93C83FF-ED97-CB06-8900-778CE38D88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ectangle 30">
                    <a:extLst>
                      <a:ext uri="{FF2B5EF4-FFF2-40B4-BE49-F238E27FC236}">
                        <a16:creationId xmlns:a16="http://schemas.microsoft.com/office/drawing/2014/main" id="{3F73A54B-E99C-76B0-C985-5CDFAF27B8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7" name="Group 16">
                  <a:extLst>
                    <a:ext uri="{FF2B5EF4-FFF2-40B4-BE49-F238E27FC236}">
                      <a16:creationId xmlns:a16="http://schemas.microsoft.com/office/drawing/2014/main" id="{E4FFA0E4-5AD0-A26D-201A-FD581F0F635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8" name="Freeform: Shape 116">
                    <a:extLst>
                      <a:ext uri="{FF2B5EF4-FFF2-40B4-BE49-F238E27FC236}">
                        <a16:creationId xmlns:a16="http://schemas.microsoft.com/office/drawing/2014/main" id="{1B881B1E-6677-15E6-67D6-A9E3DE2CEB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19" name="Freeform: Shape 117">
                    <a:extLst>
                      <a:ext uri="{FF2B5EF4-FFF2-40B4-BE49-F238E27FC236}">
                        <a16:creationId xmlns:a16="http://schemas.microsoft.com/office/drawing/2014/main" id="{DEB9A344-C951-EEA7-CEDD-11F0006B30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11" name="Group 10">
                <a:extLst>
                  <a:ext uri="{FF2B5EF4-FFF2-40B4-BE49-F238E27FC236}">
                    <a16:creationId xmlns:a16="http://schemas.microsoft.com/office/drawing/2014/main" id="{7E5A2BEE-0017-56AA-A161-97325E22713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2" name="Group 11">
                  <a:extLst>
                    <a:ext uri="{FF2B5EF4-FFF2-40B4-BE49-F238E27FC236}">
                      <a16:creationId xmlns:a16="http://schemas.microsoft.com/office/drawing/2014/main" id="{F2906AFB-F142-CCE3-1225-D96320E803A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0190AEE6-A40F-489A-BCFF-239BE1F1C9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Freeform 69">
                    <a:extLst>
                      <a:ext uri="{FF2B5EF4-FFF2-40B4-BE49-F238E27FC236}">
                        <a16:creationId xmlns:a16="http://schemas.microsoft.com/office/drawing/2014/main" id="{40A8EBB4-6E26-5A52-78D9-B2C48CB7125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13" name="Line 70">
                  <a:extLst>
                    <a:ext uri="{FF2B5EF4-FFF2-40B4-BE49-F238E27FC236}">
                      <a16:creationId xmlns:a16="http://schemas.microsoft.com/office/drawing/2014/main" id="{C34A4D87-0628-3673-1195-2A7C3B50D8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cxnSp>
        <p:nvCxnSpPr>
          <p:cNvPr id="40" name="Straight Connector 39">
            <a:extLst>
              <a:ext uri="{FF2B5EF4-FFF2-40B4-BE49-F238E27FC236}">
                <a16:creationId xmlns:a16="http://schemas.microsoft.com/office/drawing/2014/main" id="{C3B3D5AA-9117-2202-5527-3F96C9B9EC72}"/>
              </a:ext>
            </a:extLst>
          </p:cNvPr>
          <p:cNvCxnSpPr>
            <a:cxnSpLocks/>
          </p:cNvCxnSpPr>
          <p:nvPr userDrawn="1"/>
        </p:nvCxnSpPr>
        <p:spPr>
          <a:xfrm>
            <a:off x="5218367" y="7533612"/>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A4F08EBF-F0D1-CCB7-DDF6-D764A2A57010}"/>
              </a:ext>
            </a:extLst>
          </p:cNvPr>
          <p:cNvSpPr>
            <a:spLocks noGrp="1"/>
          </p:cNvSpPr>
          <p:nvPr>
            <p:ph type="ctrTitle"/>
          </p:nvPr>
        </p:nvSpPr>
        <p:spPr>
          <a:xfrm>
            <a:off x="5074919" y="3038304"/>
            <a:ext cx="12289535" cy="4096614"/>
          </a:xfrm>
          <a:prstGeom prst="rect">
            <a:avLst/>
          </a:prstGeom>
        </p:spPr>
        <p:txBody>
          <a:bodyPr vert="horz" lIns="91440" tIns="45720" rIns="91440" bIns="45720" rtlCol="0" anchor="b">
            <a:noAutofit/>
          </a:bodyPr>
          <a:lstStyle>
            <a:lvl1pPr>
              <a:defRPr lang="en-US" sz="6000" dirty="0"/>
            </a:lvl1pPr>
          </a:lstStyle>
          <a:p>
            <a:pPr lvl="0"/>
            <a:r>
              <a:rPr lang="en-US" dirty="0"/>
              <a:t>Click to edit Master title style</a:t>
            </a:r>
          </a:p>
        </p:txBody>
      </p:sp>
      <p:sp>
        <p:nvSpPr>
          <p:cNvPr id="39" name="Subtitle 2">
            <a:extLst>
              <a:ext uri="{FF2B5EF4-FFF2-40B4-BE49-F238E27FC236}">
                <a16:creationId xmlns:a16="http://schemas.microsoft.com/office/drawing/2014/main" id="{B343A649-C74E-CCE7-1671-661F9E232866}"/>
              </a:ext>
            </a:extLst>
          </p:cNvPr>
          <p:cNvSpPr>
            <a:spLocks noGrp="1"/>
          </p:cNvSpPr>
          <p:nvPr>
            <p:ph type="subTitle" idx="1"/>
          </p:nvPr>
        </p:nvSpPr>
        <p:spPr>
          <a:xfrm>
            <a:off x="5061204" y="7932306"/>
            <a:ext cx="12289533" cy="1325994"/>
          </a:xfrm>
        </p:spPr>
        <p:txBody>
          <a:bodyPr vert="horz" lIns="91440" tIns="45720" rIns="91440" bIns="45720" rtlCol="0">
            <a:noAutofit/>
          </a:bodyPr>
          <a:lstStyle>
            <a:lvl1pPr marL="0" indent="0">
              <a:buNone/>
              <a:defRPr lang="en-US" sz="2700" cap="all" spc="150" baseline="0" dirty="0"/>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074921" y="9515933"/>
            <a:ext cx="4208108" cy="547688"/>
          </a:xfrm>
          <a:prstGeom prst="rect">
            <a:avLst/>
          </a:prstGeom>
        </p:spPr>
        <p:txBody>
          <a:bodyPr>
            <a:noAutofit/>
          </a:body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2332264" y="9515933"/>
            <a:ext cx="4312596" cy="547688"/>
          </a:xfrm>
          <a:prstGeom prst="rect">
            <a:avLst/>
          </a:prstGeom>
        </p:spPr>
        <p:txBody>
          <a:bodyPr>
            <a:noAutofit/>
          </a:bodyPr>
          <a:lstStyle/>
          <a:p>
            <a:r>
              <a:rPr lang="en-US"/>
              <a:t>20xx</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09400816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56BB11B9-372A-7694-DCC9-D2EAC0010299}"/>
              </a:ext>
            </a:extLst>
          </p:cNvPr>
          <p:cNvGrpSpPr/>
          <p:nvPr/>
        </p:nvGrpSpPr>
        <p:grpSpPr>
          <a:xfrm>
            <a:off x="289283" y="1075201"/>
            <a:ext cx="17699069" cy="8374538"/>
            <a:chOff x="192855" y="716800"/>
            <a:chExt cx="11799379" cy="5583025"/>
          </a:xfrm>
        </p:grpSpPr>
        <p:grpSp>
          <p:nvGrpSpPr>
            <p:cNvPr id="7" name="Group 6">
              <a:extLst>
                <a:ext uri="{FF2B5EF4-FFF2-40B4-BE49-F238E27FC236}">
                  <a16:creationId xmlns:a16="http://schemas.microsoft.com/office/drawing/2014/main" id="{320A40BD-F8D2-F282-13BB-306A913BBBC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8" name="Group 7">
                <a:extLst>
                  <a:ext uri="{FF2B5EF4-FFF2-40B4-BE49-F238E27FC236}">
                    <a16:creationId xmlns:a16="http://schemas.microsoft.com/office/drawing/2014/main" id="{F03A1BFD-4772-AE80-4F72-B32F57AA698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7" name="Freeform 64">
                  <a:extLst>
                    <a:ext uri="{FF2B5EF4-FFF2-40B4-BE49-F238E27FC236}">
                      <a16:creationId xmlns:a16="http://schemas.microsoft.com/office/drawing/2014/main" id="{4CA44DE9-4715-DB9A-4407-27CA47BBA9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8" name="Freeform 81">
                  <a:extLst>
                    <a:ext uri="{FF2B5EF4-FFF2-40B4-BE49-F238E27FC236}">
                      <a16:creationId xmlns:a16="http://schemas.microsoft.com/office/drawing/2014/main" id="{8FB0B57F-F79C-DF29-D814-FB5BBB0935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9" name="Freeform 61">
                  <a:extLst>
                    <a:ext uri="{FF2B5EF4-FFF2-40B4-BE49-F238E27FC236}">
                      <a16:creationId xmlns:a16="http://schemas.microsoft.com/office/drawing/2014/main" id="{38C417AC-EEDA-7214-7EF9-55C3401E9D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0" name="Freeform 78">
                  <a:extLst>
                    <a:ext uri="{FF2B5EF4-FFF2-40B4-BE49-F238E27FC236}">
                      <a16:creationId xmlns:a16="http://schemas.microsoft.com/office/drawing/2014/main" id="{934A7662-27CB-6A3F-5A35-045E6D9AF74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1" name="Freeform 84">
                  <a:extLst>
                    <a:ext uri="{FF2B5EF4-FFF2-40B4-BE49-F238E27FC236}">
                      <a16:creationId xmlns:a16="http://schemas.microsoft.com/office/drawing/2014/main" id="{1F246DC5-C736-70AF-B92E-10E5EF0076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2" name="Freeform 87">
                  <a:extLst>
                    <a:ext uri="{FF2B5EF4-FFF2-40B4-BE49-F238E27FC236}">
                      <a16:creationId xmlns:a16="http://schemas.microsoft.com/office/drawing/2014/main" id="{1D952251-4F18-A3F2-2F78-9CB936B221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3" name="Freeform 60">
                  <a:extLst>
                    <a:ext uri="{FF2B5EF4-FFF2-40B4-BE49-F238E27FC236}">
                      <a16:creationId xmlns:a16="http://schemas.microsoft.com/office/drawing/2014/main" id="{FAB88E72-0832-91C9-B982-18783360C7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4" name="Freeform 59">
                  <a:extLst>
                    <a:ext uri="{FF2B5EF4-FFF2-40B4-BE49-F238E27FC236}">
                      <a16:creationId xmlns:a16="http://schemas.microsoft.com/office/drawing/2014/main" id="{B3ECA1C8-AE6D-0714-75CB-92CA391984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5" name="Freeform 62">
                  <a:extLst>
                    <a:ext uri="{FF2B5EF4-FFF2-40B4-BE49-F238E27FC236}">
                      <a16:creationId xmlns:a16="http://schemas.microsoft.com/office/drawing/2014/main" id="{EA4A4AA4-385D-2FC5-911D-936CAF2479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6" name="Freeform 65">
                  <a:extLst>
                    <a:ext uri="{FF2B5EF4-FFF2-40B4-BE49-F238E27FC236}">
                      <a16:creationId xmlns:a16="http://schemas.microsoft.com/office/drawing/2014/main" id="{94161EB1-FFB5-E3AE-8F39-3D9DF55801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7" name="Freeform 79">
                  <a:extLst>
                    <a:ext uri="{FF2B5EF4-FFF2-40B4-BE49-F238E27FC236}">
                      <a16:creationId xmlns:a16="http://schemas.microsoft.com/office/drawing/2014/main" id="{CD385C1C-5C8C-6DD6-F6BC-D7A5E3A6CB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8" name="Freeform 82">
                  <a:extLst>
                    <a:ext uri="{FF2B5EF4-FFF2-40B4-BE49-F238E27FC236}">
                      <a16:creationId xmlns:a16="http://schemas.microsoft.com/office/drawing/2014/main" id="{F7F8D284-2564-ADA8-CCFB-D40D283FB89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9" name="Freeform 85">
                  <a:extLst>
                    <a:ext uri="{FF2B5EF4-FFF2-40B4-BE49-F238E27FC236}">
                      <a16:creationId xmlns:a16="http://schemas.microsoft.com/office/drawing/2014/main" id="{56FD208F-F6F2-58BD-18AC-C98726C1C1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0" name="Freeform 88">
                  <a:extLst>
                    <a:ext uri="{FF2B5EF4-FFF2-40B4-BE49-F238E27FC236}">
                      <a16:creationId xmlns:a16="http://schemas.microsoft.com/office/drawing/2014/main" id="{DD5DC7A2-CA18-B810-E6AE-D6BEB583E3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41" name="Group 40">
                  <a:extLst>
                    <a:ext uri="{FF2B5EF4-FFF2-40B4-BE49-F238E27FC236}">
                      <a16:creationId xmlns:a16="http://schemas.microsoft.com/office/drawing/2014/main" id="{4B1C5344-E309-9ED7-5AFE-D0058B17519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2" name="Line 63">
                    <a:extLst>
                      <a:ext uri="{FF2B5EF4-FFF2-40B4-BE49-F238E27FC236}">
                        <a16:creationId xmlns:a16="http://schemas.microsoft.com/office/drawing/2014/main" id="{CCFD1A7E-FCAE-931E-44E7-0044CC2A9F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3" name="Line 66">
                    <a:extLst>
                      <a:ext uri="{FF2B5EF4-FFF2-40B4-BE49-F238E27FC236}">
                        <a16:creationId xmlns:a16="http://schemas.microsoft.com/office/drawing/2014/main" id="{F702C9C8-F1B4-CD10-C93E-D30DD38896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4" name="Line 67">
                    <a:extLst>
                      <a:ext uri="{FF2B5EF4-FFF2-40B4-BE49-F238E27FC236}">
                        <a16:creationId xmlns:a16="http://schemas.microsoft.com/office/drawing/2014/main" id="{ADB22918-AC26-BA11-A7D1-BC5DB0084F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5" name="Line 80">
                    <a:extLst>
                      <a:ext uri="{FF2B5EF4-FFF2-40B4-BE49-F238E27FC236}">
                        <a16:creationId xmlns:a16="http://schemas.microsoft.com/office/drawing/2014/main" id="{CF488AB0-F5C3-BD78-0C35-98CD3B426DD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6" name="Line 83">
                    <a:extLst>
                      <a:ext uri="{FF2B5EF4-FFF2-40B4-BE49-F238E27FC236}">
                        <a16:creationId xmlns:a16="http://schemas.microsoft.com/office/drawing/2014/main" id="{740468E0-31D1-8F29-1253-3187F704ED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7" name="Line 86">
                    <a:extLst>
                      <a:ext uri="{FF2B5EF4-FFF2-40B4-BE49-F238E27FC236}">
                        <a16:creationId xmlns:a16="http://schemas.microsoft.com/office/drawing/2014/main" id="{DD94DEBD-9341-A102-EC18-FE31F1349A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8" name="Line 89">
                    <a:extLst>
                      <a:ext uri="{FF2B5EF4-FFF2-40B4-BE49-F238E27FC236}">
                        <a16:creationId xmlns:a16="http://schemas.microsoft.com/office/drawing/2014/main" id="{4F0B3B12-2EEC-DB76-CE9D-810C4DAB9D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9" name="Group 8">
                <a:extLst>
                  <a:ext uri="{FF2B5EF4-FFF2-40B4-BE49-F238E27FC236}">
                    <a16:creationId xmlns:a16="http://schemas.microsoft.com/office/drawing/2014/main" id="{C0E7144E-F346-2CFE-E6AA-63D90C953F0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9" name="Group 18">
                  <a:extLst>
                    <a:ext uri="{FF2B5EF4-FFF2-40B4-BE49-F238E27FC236}">
                      <a16:creationId xmlns:a16="http://schemas.microsoft.com/office/drawing/2014/main" id="{0D702975-A312-EBC1-E800-7AA06103476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3" name="Straight Connector 22">
                    <a:extLst>
                      <a:ext uri="{FF2B5EF4-FFF2-40B4-BE49-F238E27FC236}">
                        <a16:creationId xmlns:a16="http://schemas.microsoft.com/office/drawing/2014/main" id="{B7F767C7-DFA4-5BBF-EF9D-E8D1E6B32B96}"/>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955F9B2-A030-962F-1BAE-B58B61979B3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30">
                    <a:extLst>
                      <a:ext uri="{FF2B5EF4-FFF2-40B4-BE49-F238E27FC236}">
                        <a16:creationId xmlns:a16="http://schemas.microsoft.com/office/drawing/2014/main" id="{8F780DAC-C41B-DA71-D2EC-DBB289BD0DD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6" name="Rectangle 30">
                    <a:extLst>
                      <a:ext uri="{FF2B5EF4-FFF2-40B4-BE49-F238E27FC236}">
                        <a16:creationId xmlns:a16="http://schemas.microsoft.com/office/drawing/2014/main" id="{D545B700-275F-8699-1AB7-D5658B57FA6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0" name="Group 19">
                  <a:extLst>
                    <a:ext uri="{FF2B5EF4-FFF2-40B4-BE49-F238E27FC236}">
                      <a16:creationId xmlns:a16="http://schemas.microsoft.com/office/drawing/2014/main" id="{A5C71E3A-AACB-7543-C066-E5E08A3D868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1" name="Freeform: Shape 31">
                    <a:extLst>
                      <a:ext uri="{FF2B5EF4-FFF2-40B4-BE49-F238E27FC236}">
                        <a16:creationId xmlns:a16="http://schemas.microsoft.com/office/drawing/2014/main" id="{3E792813-0120-511D-6470-1B18DEC4D28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22" name="Freeform: Shape 32">
                    <a:extLst>
                      <a:ext uri="{FF2B5EF4-FFF2-40B4-BE49-F238E27FC236}">
                        <a16:creationId xmlns:a16="http://schemas.microsoft.com/office/drawing/2014/main" id="{724092AC-2CBF-C282-3C4F-DD5773C693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10" name="Group 9">
                <a:extLst>
                  <a:ext uri="{FF2B5EF4-FFF2-40B4-BE49-F238E27FC236}">
                    <a16:creationId xmlns:a16="http://schemas.microsoft.com/office/drawing/2014/main" id="{059F83C9-0A5D-BF1A-5168-EDFC1B23A18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1" name="Group 10">
                  <a:extLst>
                    <a:ext uri="{FF2B5EF4-FFF2-40B4-BE49-F238E27FC236}">
                      <a16:creationId xmlns:a16="http://schemas.microsoft.com/office/drawing/2014/main" id="{ADDEE125-06A8-7FDB-CE6C-1C4571961F2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6" name="Freeform 68">
                    <a:extLst>
                      <a:ext uri="{FF2B5EF4-FFF2-40B4-BE49-F238E27FC236}">
                        <a16:creationId xmlns:a16="http://schemas.microsoft.com/office/drawing/2014/main" id="{9655199D-C580-D300-4346-AFB84AE566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Freeform 69">
                    <a:extLst>
                      <a:ext uri="{FF2B5EF4-FFF2-40B4-BE49-F238E27FC236}">
                        <a16:creationId xmlns:a16="http://schemas.microsoft.com/office/drawing/2014/main" id="{6A27841E-334C-CFAE-C202-1B07F8760C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Line 70">
                    <a:extLst>
                      <a:ext uri="{FF2B5EF4-FFF2-40B4-BE49-F238E27FC236}">
                        <a16:creationId xmlns:a16="http://schemas.microsoft.com/office/drawing/2014/main" id="{D1069DBE-BE90-163C-58C9-42B7D6F5AF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2" name="Group 11">
                  <a:extLst>
                    <a:ext uri="{FF2B5EF4-FFF2-40B4-BE49-F238E27FC236}">
                      <a16:creationId xmlns:a16="http://schemas.microsoft.com/office/drawing/2014/main" id="{83204CF4-C1F6-5287-4B85-DAD482ABA50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3" name="Freeform 68">
                    <a:extLst>
                      <a:ext uri="{FF2B5EF4-FFF2-40B4-BE49-F238E27FC236}">
                        <a16:creationId xmlns:a16="http://schemas.microsoft.com/office/drawing/2014/main" id="{00FE9438-1AA6-9090-B2B2-FFF88A770B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Freeform 69">
                    <a:extLst>
                      <a:ext uri="{FF2B5EF4-FFF2-40B4-BE49-F238E27FC236}">
                        <a16:creationId xmlns:a16="http://schemas.microsoft.com/office/drawing/2014/main" id="{91110486-BF9A-B529-6328-7F21CC075BD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Line 70">
                    <a:extLst>
                      <a:ext uri="{FF2B5EF4-FFF2-40B4-BE49-F238E27FC236}">
                        <a16:creationId xmlns:a16="http://schemas.microsoft.com/office/drawing/2014/main" id="{BF9E8B96-29B1-C539-4BBF-D8F345246F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grpSp>
          <p:nvGrpSpPr>
            <p:cNvPr id="49" name="Group 48">
              <a:extLst>
                <a:ext uri="{FF2B5EF4-FFF2-40B4-BE49-F238E27FC236}">
                  <a16:creationId xmlns:a16="http://schemas.microsoft.com/office/drawing/2014/main" id="{95BCF94E-9410-1CC3-0BA8-3976FBF4A0C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50" name="Group 49">
                <a:extLst>
                  <a:ext uri="{FF2B5EF4-FFF2-40B4-BE49-F238E27FC236}">
                    <a16:creationId xmlns:a16="http://schemas.microsoft.com/office/drawing/2014/main" id="{FD1748FA-D9B5-D410-EF4A-55BF1D47966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9" name="Freeform 64">
                  <a:extLst>
                    <a:ext uri="{FF2B5EF4-FFF2-40B4-BE49-F238E27FC236}">
                      <a16:creationId xmlns:a16="http://schemas.microsoft.com/office/drawing/2014/main" id="{EC93AB80-BDD2-72DD-3082-3D06868458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0" name="Freeform 81">
                  <a:extLst>
                    <a:ext uri="{FF2B5EF4-FFF2-40B4-BE49-F238E27FC236}">
                      <a16:creationId xmlns:a16="http://schemas.microsoft.com/office/drawing/2014/main" id="{EEBA8184-8F2B-423A-9CEA-D80BF5377D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1" name="Freeform 61">
                  <a:extLst>
                    <a:ext uri="{FF2B5EF4-FFF2-40B4-BE49-F238E27FC236}">
                      <a16:creationId xmlns:a16="http://schemas.microsoft.com/office/drawing/2014/main" id="{57CD8E89-1931-0D68-8186-15C3C12B89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2" name="Freeform 78">
                  <a:extLst>
                    <a:ext uri="{FF2B5EF4-FFF2-40B4-BE49-F238E27FC236}">
                      <a16:creationId xmlns:a16="http://schemas.microsoft.com/office/drawing/2014/main" id="{45838F4A-36A1-D9B5-2FBC-DED01766E8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3" name="Freeform 84">
                  <a:extLst>
                    <a:ext uri="{FF2B5EF4-FFF2-40B4-BE49-F238E27FC236}">
                      <a16:creationId xmlns:a16="http://schemas.microsoft.com/office/drawing/2014/main" id="{9EB03CBB-7D35-F7F9-EFCA-64013052E2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4" name="Freeform 87">
                  <a:extLst>
                    <a:ext uri="{FF2B5EF4-FFF2-40B4-BE49-F238E27FC236}">
                      <a16:creationId xmlns:a16="http://schemas.microsoft.com/office/drawing/2014/main" id="{B1EA8790-B106-BB33-48DC-8312CF3B95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5" name="Freeform 60">
                  <a:extLst>
                    <a:ext uri="{FF2B5EF4-FFF2-40B4-BE49-F238E27FC236}">
                      <a16:creationId xmlns:a16="http://schemas.microsoft.com/office/drawing/2014/main" id="{5073EF68-F164-3422-9AA9-6919213FEF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6" name="Freeform 59">
                  <a:extLst>
                    <a:ext uri="{FF2B5EF4-FFF2-40B4-BE49-F238E27FC236}">
                      <a16:creationId xmlns:a16="http://schemas.microsoft.com/office/drawing/2014/main" id="{F37811F5-3EC5-40C9-633C-02E546E0AF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7" name="Freeform 62">
                  <a:extLst>
                    <a:ext uri="{FF2B5EF4-FFF2-40B4-BE49-F238E27FC236}">
                      <a16:creationId xmlns:a16="http://schemas.microsoft.com/office/drawing/2014/main" id="{FC54BE48-9456-0F2A-6D77-DAF0C33909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8" name="Freeform 65">
                  <a:extLst>
                    <a:ext uri="{FF2B5EF4-FFF2-40B4-BE49-F238E27FC236}">
                      <a16:creationId xmlns:a16="http://schemas.microsoft.com/office/drawing/2014/main" id="{045A3A08-95BE-9A60-B1E6-408F268F60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9" name="Freeform 79">
                  <a:extLst>
                    <a:ext uri="{FF2B5EF4-FFF2-40B4-BE49-F238E27FC236}">
                      <a16:creationId xmlns:a16="http://schemas.microsoft.com/office/drawing/2014/main" id="{273D807B-0C13-E019-C76E-053F825395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80" name="Freeform 82">
                  <a:extLst>
                    <a:ext uri="{FF2B5EF4-FFF2-40B4-BE49-F238E27FC236}">
                      <a16:creationId xmlns:a16="http://schemas.microsoft.com/office/drawing/2014/main" id="{27C8BF0E-E071-3B44-0B21-2E8C089247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81" name="Freeform 85">
                  <a:extLst>
                    <a:ext uri="{FF2B5EF4-FFF2-40B4-BE49-F238E27FC236}">
                      <a16:creationId xmlns:a16="http://schemas.microsoft.com/office/drawing/2014/main" id="{CEB31528-676E-9829-C8AB-A5B24C91F93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82" name="Freeform 88">
                  <a:extLst>
                    <a:ext uri="{FF2B5EF4-FFF2-40B4-BE49-F238E27FC236}">
                      <a16:creationId xmlns:a16="http://schemas.microsoft.com/office/drawing/2014/main" id="{CEE71D73-D61B-AFB9-14A9-57462C398A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83" name="Group 82">
                  <a:extLst>
                    <a:ext uri="{FF2B5EF4-FFF2-40B4-BE49-F238E27FC236}">
                      <a16:creationId xmlns:a16="http://schemas.microsoft.com/office/drawing/2014/main" id="{716FA03C-E43A-EB9D-6B5E-9B5A55701B6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4" name="Line 63">
                    <a:extLst>
                      <a:ext uri="{FF2B5EF4-FFF2-40B4-BE49-F238E27FC236}">
                        <a16:creationId xmlns:a16="http://schemas.microsoft.com/office/drawing/2014/main" id="{86BEB1B4-8B13-EC11-C48A-9C6E7A31FB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5" name="Line 66">
                    <a:extLst>
                      <a:ext uri="{FF2B5EF4-FFF2-40B4-BE49-F238E27FC236}">
                        <a16:creationId xmlns:a16="http://schemas.microsoft.com/office/drawing/2014/main" id="{C9AF7F7E-AABE-3FF9-56AC-FA8EC4D099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6" name="Line 67">
                    <a:extLst>
                      <a:ext uri="{FF2B5EF4-FFF2-40B4-BE49-F238E27FC236}">
                        <a16:creationId xmlns:a16="http://schemas.microsoft.com/office/drawing/2014/main" id="{CE7F9262-F1AF-97AE-8F2B-909B1821F4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7" name="Line 80">
                    <a:extLst>
                      <a:ext uri="{FF2B5EF4-FFF2-40B4-BE49-F238E27FC236}">
                        <a16:creationId xmlns:a16="http://schemas.microsoft.com/office/drawing/2014/main" id="{0348AAF7-B764-CEC7-C9D8-1F8A830B3C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8" name="Line 83">
                    <a:extLst>
                      <a:ext uri="{FF2B5EF4-FFF2-40B4-BE49-F238E27FC236}">
                        <a16:creationId xmlns:a16="http://schemas.microsoft.com/office/drawing/2014/main" id="{C94002DB-71DF-D555-73AA-FB36950CFD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89" name="Line 86">
                    <a:extLst>
                      <a:ext uri="{FF2B5EF4-FFF2-40B4-BE49-F238E27FC236}">
                        <a16:creationId xmlns:a16="http://schemas.microsoft.com/office/drawing/2014/main" id="{B057645C-FAE7-DAA0-7065-406885CA28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90" name="Line 89">
                    <a:extLst>
                      <a:ext uri="{FF2B5EF4-FFF2-40B4-BE49-F238E27FC236}">
                        <a16:creationId xmlns:a16="http://schemas.microsoft.com/office/drawing/2014/main" id="{A56A6525-832E-5D90-C98A-C6063F5AE4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51" name="Group 50">
                <a:extLst>
                  <a:ext uri="{FF2B5EF4-FFF2-40B4-BE49-F238E27FC236}">
                    <a16:creationId xmlns:a16="http://schemas.microsoft.com/office/drawing/2014/main" id="{421C0FE1-7D43-A6CB-B707-1E63308859D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1" name="Group 60">
                  <a:extLst>
                    <a:ext uri="{FF2B5EF4-FFF2-40B4-BE49-F238E27FC236}">
                      <a16:creationId xmlns:a16="http://schemas.microsoft.com/office/drawing/2014/main" id="{CB3C26E9-857B-E9A7-7751-50AC8B93B6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5" name="Straight Connector 64">
                    <a:extLst>
                      <a:ext uri="{FF2B5EF4-FFF2-40B4-BE49-F238E27FC236}">
                        <a16:creationId xmlns:a16="http://schemas.microsoft.com/office/drawing/2014/main" id="{72BD28F9-469C-22AF-7C8F-758989829B11}"/>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61E3726-FE4D-39B5-5FDD-11AECB1B517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7" name="Rectangle 30">
                    <a:extLst>
                      <a:ext uri="{FF2B5EF4-FFF2-40B4-BE49-F238E27FC236}">
                        <a16:creationId xmlns:a16="http://schemas.microsoft.com/office/drawing/2014/main" id="{55D3AD5E-F699-B39E-1ACD-31FE8B94960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8" name="Rectangle 30">
                    <a:extLst>
                      <a:ext uri="{FF2B5EF4-FFF2-40B4-BE49-F238E27FC236}">
                        <a16:creationId xmlns:a16="http://schemas.microsoft.com/office/drawing/2014/main" id="{14A3AC03-73A8-179B-0255-F6595B030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62" name="Group 61">
                  <a:extLst>
                    <a:ext uri="{FF2B5EF4-FFF2-40B4-BE49-F238E27FC236}">
                      <a16:creationId xmlns:a16="http://schemas.microsoft.com/office/drawing/2014/main" id="{5BC7721D-A36D-C25E-F2FF-B08899CD462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3" name="Freeform: Shape 73">
                    <a:extLst>
                      <a:ext uri="{FF2B5EF4-FFF2-40B4-BE49-F238E27FC236}">
                        <a16:creationId xmlns:a16="http://schemas.microsoft.com/office/drawing/2014/main" id="{24FE16C1-456C-BE45-0DC5-B0632951C4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64" name="Freeform: Shape 74">
                    <a:extLst>
                      <a:ext uri="{FF2B5EF4-FFF2-40B4-BE49-F238E27FC236}">
                        <a16:creationId xmlns:a16="http://schemas.microsoft.com/office/drawing/2014/main" id="{E3694B78-817C-725C-E3FA-0EBB270DAA2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52" name="Group 51">
                <a:extLst>
                  <a:ext uri="{FF2B5EF4-FFF2-40B4-BE49-F238E27FC236}">
                    <a16:creationId xmlns:a16="http://schemas.microsoft.com/office/drawing/2014/main" id="{D28E1246-F52C-0640-95BD-015F886124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3" name="Group 52">
                  <a:extLst>
                    <a:ext uri="{FF2B5EF4-FFF2-40B4-BE49-F238E27FC236}">
                      <a16:creationId xmlns:a16="http://schemas.microsoft.com/office/drawing/2014/main" id="{654CE322-1ED4-48F8-A09B-F4D21B1524B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8" name="Freeform 57">
                    <a:extLst>
                      <a:ext uri="{FF2B5EF4-FFF2-40B4-BE49-F238E27FC236}">
                        <a16:creationId xmlns:a16="http://schemas.microsoft.com/office/drawing/2014/main" id="{8B84CF30-E3E9-C0A1-D1EF-BCE3C73EE1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59" name="Freeform 58">
                    <a:extLst>
                      <a:ext uri="{FF2B5EF4-FFF2-40B4-BE49-F238E27FC236}">
                        <a16:creationId xmlns:a16="http://schemas.microsoft.com/office/drawing/2014/main" id="{53D1F963-F022-6FD5-F242-4EBFF537CC8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60" name="Line 70">
                    <a:extLst>
                      <a:ext uri="{FF2B5EF4-FFF2-40B4-BE49-F238E27FC236}">
                        <a16:creationId xmlns:a16="http://schemas.microsoft.com/office/drawing/2014/main" id="{CF67ABB8-6B94-86EA-239A-03986A9690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54" name="Group 53">
                  <a:extLst>
                    <a:ext uri="{FF2B5EF4-FFF2-40B4-BE49-F238E27FC236}">
                      <a16:creationId xmlns:a16="http://schemas.microsoft.com/office/drawing/2014/main" id="{1A7A8F26-FCAA-BA92-E5E8-4CC86F715F6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5" name="Freeform 68">
                    <a:extLst>
                      <a:ext uri="{FF2B5EF4-FFF2-40B4-BE49-F238E27FC236}">
                        <a16:creationId xmlns:a16="http://schemas.microsoft.com/office/drawing/2014/main" id="{0F8531EE-3F08-B345-5629-D105362C1E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56" name="Freeform 69">
                    <a:extLst>
                      <a:ext uri="{FF2B5EF4-FFF2-40B4-BE49-F238E27FC236}">
                        <a16:creationId xmlns:a16="http://schemas.microsoft.com/office/drawing/2014/main" id="{0A2F137C-AAF4-114A-2ACB-21D28BCDAE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57" name="Line 70">
                    <a:extLst>
                      <a:ext uri="{FF2B5EF4-FFF2-40B4-BE49-F238E27FC236}">
                        <a16:creationId xmlns:a16="http://schemas.microsoft.com/office/drawing/2014/main" id="{9651D6D7-979D-F020-51EC-50B39BF8F8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grpSp>
      <p:cxnSp>
        <p:nvCxnSpPr>
          <p:cNvPr id="94" name="Straight Connector 93">
            <a:extLst>
              <a:ext uri="{FF2B5EF4-FFF2-40B4-BE49-F238E27FC236}">
                <a16:creationId xmlns:a16="http://schemas.microsoft.com/office/drawing/2014/main" id="{FE833E4E-4232-FFDA-5020-37E4AD56D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32520" y="6209816"/>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Title 1">
            <a:extLst>
              <a:ext uri="{FF2B5EF4-FFF2-40B4-BE49-F238E27FC236}">
                <a16:creationId xmlns:a16="http://schemas.microsoft.com/office/drawing/2014/main" id="{C69B35B4-8267-15C0-DBC8-85F19005E59C}"/>
              </a:ext>
            </a:extLst>
          </p:cNvPr>
          <p:cNvSpPr>
            <a:spLocks noGrp="1"/>
          </p:cNvSpPr>
          <p:nvPr>
            <p:ph type="ctrTitle"/>
          </p:nvPr>
        </p:nvSpPr>
        <p:spPr>
          <a:xfrm>
            <a:off x="5440680" y="1714509"/>
            <a:ext cx="7406640" cy="4096614"/>
          </a:xfrm>
          <a:prstGeom prst="rect">
            <a:avLst/>
          </a:prstGeom>
        </p:spPr>
        <p:txBody>
          <a:bodyPr vert="horz" lIns="91440" tIns="45720" rIns="91440" bIns="45720" rtlCol="0" anchor="b">
            <a:noAutofit/>
          </a:bodyPr>
          <a:lstStyle>
            <a:lvl1pPr algn="ctr">
              <a:defRPr lang="en-US" sz="6000" dirty="0"/>
            </a:lvl1pPr>
          </a:lstStyle>
          <a:p>
            <a:pPr lvl="0"/>
            <a:r>
              <a:rPr lang="en-US" dirty="0"/>
              <a:t>Click to edit Master title style</a:t>
            </a:r>
          </a:p>
        </p:txBody>
      </p:sp>
      <p:sp>
        <p:nvSpPr>
          <p:cNvPr id="93" name="Subtitle 2">
            <a:extLst>
              <a:ext uri="{FF2B5EF4-FFF2-40B4-BE49-F238E27FC236}">
                <a16:creationId xmlns:a16="http://schemas.microsoft.com/office/drawing/2014/main" id="{2F1F49DF-E0A4-2236-FD46-ECB7130CBBCA}"/>
              </a:ext>
            </a:extLst>
          </p:cNvPr>
          <p:cNvSpPr>
            <a:spLocks noGrp="1"/>
          </p:cNvSpPr>
          <p:nvPr>
            <p:ph type="subTitle" idx="1"/>
          </p:nvPr>
        </p:nvSpPr>
        <p:spPr>
          <a:xfrm>
            <a:off x="4343400" y="6608510"/>
            <a:ext cx="9601200" cy="1963991"/>
          </a:xfrm>
        </p:spPr>
        <p:txBody>
          <a:bodyPr vert="horz" lIns="91440" tIns="45720" rIns="91440" bIns="45720" rtlCol="0">
            <a:noAutofit/>
          </a:bodyPr>
          <a:lstStyle>
            <a:lvl1pPr marL="0" indent="0" algn="ctr">
              <a:buNone/>
              <a:defRPr lang="en-US" sz="2700" cap="all" spc="150" baseline="0"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2319404" y="9515933"/>
            <a:ext cx="2023997" cy="547688"/>
          </a:xfrm>
          <a:prstGeom prst="rect">
            <a:avLst/>
          </a:prstGeom>
        </p:spPr>
        <p:txBody>
          <a:bodyPr>
            <a:noAutofit/>
          </a:bodyPr>
          <a:lstStyle/>
          <a:p>
            <a:r>
              <a:rPr lang="en-US"/>
              <a:t>20xx</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5324787"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32219251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8288000" cy="10370276"/>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5445403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4653F0-6B33-4C71-828A-C82AA6559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 y="-1"/>
            <a:ext cx="18283428" cy="6515102"/>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5" name="Title 1">
            <a:extLst>
              <a:ext uri="{FF2B5EF4-FFF2-40B4-BE49-F238E27FC236}">
                <a16:creationId xmlns:a16="http://schemas.microsoft.com/office/drawing/2014/main" id="{73DFE91C-7345-DD86-AFC2-44F578231F50}"/>
              </a:ext>
            </a:extLst>
          </p:cNvPr>
          <p:cNvSpPr>
            <a:spLocks noGrp="1"/>
          </p:cNvSpPr>
          <p:nvPr>
            <p:ph type="ctrTitle"/>
          </p:nvPr>
        </p:nvSpPr>
        <p:spPr>
          <a:xfrm>
            <a:off x="918972" y="6998132"/>
            <a:ext cx="16459200" cy="1179576"/>
          </a:xfrm>
          <a:prstGeom prst="rect">
            <a:avLst/>
          </a:prstGeom>
        </p:spPr>
        <p:txBody>
          <a:bodyPr anchor="b">
            <a:noAutofit/>
          </a:bodyPr>
          <a:lstStyle>
            <a:lvl1pPr algn="ctr">
              <a:defRPr sz="6000"/>
            </a:lvl1pPr>
          </a:lstStyle>
          <a:p>
            <a:r>
              <a:rPr lang="en-US" dirty="0"/>
              <a:t>Click to edit Master title style</a:t>
            </a:r>
          </a:p>
        </p:txBody>
      </p:sp>
      <p:sp>
        <p:nvSpPr>
          <p:cNvPr id="14" name="Subtitle 2">
            <a:extLst>
              <a:ext uri="{FF2B5EF4-FFF2-40B4-BE49-F238E27FC236}">
                <a16:creationId xmlns:a16="http://schemas.microsoft.com/office/drawing/2014/main" id="{AB35AACE-B44B-CA08-96C2-71DD9C864615}"/>
              </a:ext>
            </a:extLst>
          </p:cNvPr>
          <p:cNvSpPr>
            <a:spLocks noGrp="1"/>
          </p:cNvSpPr>
          <p:nvPr>
            <p:ph type="subTitle" idx="1"/>
          </p:nvPr>
        </p:nvSpPr>
        <p:spPr>
          <a:xfrm>
            <a:off x="918972" y="8435340"/>
            <a:ext cx="16459200" cy="822960"/>
          </a:xfrm>
        </p:spPr>
        <p:txBody>
          <a:bodyPr anchor="t">
            <a:noAutofit/>
          </a:bodyPr>
          <a:lstStyle>
            <a:lvl1pPr marL="0" indent="0" algn="ctr">
              <a:buNone/>
              <a:defRPr sz="2700" cap="all" spc="150" baseline="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17" name="Picture Placeholder 16">
            <a:extLst>
              <a:ext uri="{FF2B5EF4-FFF2-40B4-BE49-F238E27FC236}">
                <a16:creationId xmlns:a16="http://schemas.microsoft.com/office/drawing/2014/main" id="{653CEB38-7674-CDA0-DA5F-9C3CB1645A07}"/>
              </a:ext>
            </a:extLst>
          </p:cNvPr>
          <p:cNvSpPr>
            <a:spLocks noGrp="1"/>
          </p:cNvSpPr>
          <p:nvPr>
            <p:ph type="pic" sz="quarter" idx="17" hasCustomPrompt="1"/>
          </p:nvPr>
        </p:nvSpPr>
        <p:spPr>
          <a:xfrm>
            <a:off x="413766" y="411479"/>
            <a:ext cx="17460468" cy="5692140"/>
          </a:xfrm>
          <a:blipFill>
            <a:blip r:embed="rId2">
              <a:alphaModFix amt="60000"/>
            </a:blip>
            <a:stretch>
              <a:fillRect/>
            </a:stretch>
          </a:blipFill>
        </p:spPr>
        <p:txBody>
          <a:bodyPr/>
          <a:lstStyle>
            <a:lvl1pPr>
              <a:defRPr/>
            </a:lvl1pPr>
          </a:lstStyle>
          <a:p>
            <a:r>
              <a:rPr lang="en-US" dirty="0"/>
              <a:t> </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a:xfrm>
            <a:off x="918971" y="9515933"/>
            <a:ext cx="3303966" cy="547688"/>
          </a:xfrm>
          <a:prstGeom prst="rect">
            <a:avLst/>
          </a:prstGeom>
        </p:spPr>
        <p:txBody>
          <a:bodyPr>
            <a:noAutofit/>
          </a:bodyPr>
          <a:lstStyle>
            <a:lvl1pPr>
              <a:defRPr b="0" i="0" cap="all" baseline="0">
                <a:latin typeface="Avenir Next LT Pro Light" panose="020B0304020202020204" pitchFamily="34" charset="77"/>
              </a:defRPr>
            </a:lvl1pPr>
          </a:lstStyle>
          <a:p>
            <a:r>
              <a:rPr lang="en-US"/>
              <a:t>20xx</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a:xfrm>
            <a:off x="7039948" y="9515933"/>
            <a:ext cx="4208108" cy="547688"/>
          </a:xfrm>
          <a:prstGeom prst="rect">
            <a:avLst/>
          </a:prstGeom>
        </p:spPr>
        <p:txBody>
          <a:bodyPr>
            <a:noAutofit/>
          </a:bodyPr>
          <a:lstStyle>
            <a:lvl1pPr>
              <a:defRPr b="0" i="0" cap="all" baseline="0">
                <a:latin typeface="Avenir Next LT Pro Light" panose="020B0304020202020204" pitchFamily="34" charset="77"/>
              </a:defRPr>
            </a:lvl1p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a:xfrm>
            <a:off x="16720645" y="9515933"/>
            <a:ext cx="643811" cy="547688"/>
          </a:xfrm>
          <a:prstGeom prst="rect">
            <a:avLst/>
          </a:prstGeom>
        </p:spPr>
        <p:txBody>
          <a:bodyPr>
            <a:noAutofit/>
          </a:bodyPr>
          <a:lstStyle>
            <a:lvl1pPr>
              <a:defRPr b="0" i="0" cap="all" baseline="0">
                <a:latin typeface="Avenir Next LT Pro Light" panose="020B0304020202020204" pitchFamily="34" charset="77"/>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53922761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grpSp>
        <p:nvGrpSpPr>
          <p:cNvPr id="3" name="Vector">
            <a:extLst>
              <a:ext uri="{FF2B5EF4-FFF2-40B4-BE49-F238E27FC236}">
                <a16:creationId xmlns:a16="http://schemas.microsoft.com/office/drawing/2014/main" id="{05BC5FEA-7AAF-F0C6-F596-0A63B82981B9}"/>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2051285" y="1288257"/>
            <a:ext cx="3324225" cy="1766886"/>
            <a:chOff x="4987925" y="2840038"/>
            <a:chExt cx="2216150" cy="1177924"/>
          </a:xfrm>
        </p:grpSpPr>
        <p:sp>
          <p:nvSpPr>
            <p:cNvPr id="4" name="Rectangle 3">
              <a:extLst>
                <a:ext uri="{FF2B5EF4-FFF2-40B4-BE49-F238E27FC236}">
                  <a16:creationId xmlns:a16="http://schemas.microsoft.com/office/drawing/2014/main" id="{4F0F91CF-DA5C-92E6-E259-06EB35D02DBA}"/>
                </a:ext>
                <a:ext uri="{C183D7F6-B498-43B3-948B-1728B52AA6E4}">
                  <adec:decorative xmlns:adec="http://schemas.microsoft.com/office/drawing/2017/decorative" val="1"/>
                </a:ext>
              </a:extLst>
            </p:cNvPr>
            <p:cNvSpPr>
              <a:spLocks/>
            </p:cNvSpPr>
            <p:nvPr userDrawn="1">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5" name="Group 4">
              <a:extLst>
                <a:ext uri="{FF2B5EF4-FFF2-40B4-BE49-F238E27FC236}">
                  <a16:creationId xmlns:a16="http://schemas.microsoft.com/office/drawing/2014/main" id="{590A6D5C-58C6-FEAD-68C8-24D2A3D56E23}"/>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6" name="Group 5">
                <a:extLst>
                  <a:ext uri="{FF2B5EF4-FFF2-40B4-BE49-F238E27FC236}">
                    <a16:creationId xmlns:a16="http://schemas.microsoft.com/office/drawing/2014/main" id="{A90926D2-838C-FBAD-9106-B5A110A5B61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id="{CCAB97FA-3590-3E85-EC04-2D8629BF66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0" name="Freeform 69">
                  <a:extLst>
                    <a:ext uri="{FF2B5EF4-FFF2-40B4-BE49-F238E27FC236}">
                      <a16:creationId xmlns:a16="http://schemas.microsoft.com/office/drawing/2014/main" id="{857AF2EC-F313-8348-C809-8177932736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1" name="Line 70">
                  <a:extLst>
                    <a:ext uri="{FF2B5EF4-FFF2-40B4-BE49-F238E27FC236}">
                      <a16:creationId xmlns:a16="http://schemas.microsoft.com/office/drawing/2014/main" id="{BBDA2187-09E1-36CB-CC34-C2A68B7444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4" name="Group 13">
                <a:extLst>
                  <a:ext uri="{FF2B5EF4-FFF2-40B4-BE49-F238E27FC236}">
                    <a16:creationId xmlns:a16="http://schemas.microsoft.com/office/drawing/2014/main" id="{C2789EB6-B58C-B0A4-96BE-1114C7775A2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3" name="Freeform 68">
                  <a:extLst>
                    <a:ext uri="{FF2B5EF4-FFF2-40B4-BE49-F238E27FC236}">
                      <a16:creationId xmlns:a16="http://schemas.microsoft.com/office/drawing/2014/main" id="{52069191-F544-13F2-C808-AA9DE0883B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4" name="Freeform 69">
                  <a:extLst>
                    <a:ext uri="{FF2B5EF4-FFF2-40B4-BE49-F238E27FC236}">
                      <a16:creationId xmlns:a16="http://schemas.microsoft.com/office/drawing/2014/main" id="{886F9107-7BA2-7341-3D65-956BBB0D5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5" name="Line 70">
                  <a:extLst>
                    <a:ext uri="{FF2B5EF4-FFF2-40B4-BE49-F238E27FC236}">
                      <a16:creationId xmlns:a16="http://schemas.microsoft.com/office/drawing/2014/main" id="{5D813785-2AF4-1081-B91E-8A290C54B6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2" name="Rectangle 1">
            <a:extLst>
              <a:ext uri="{FF2B5EF4-FFF2-40B4-BE49-F238E27FC236}">
                <a16:creationId xmlns:a16="http://schemas.microsoft.com/office/drawing/2014/main" id="{055E2131-6122-D702-6ACB-2368A1E59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4000"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7" name="Title 1">
            <a:extLst>
              <a:ext uri="{FF2B5EF4-FFF2-40B4-BE49-F238E27FC236}">
                <a16:creationId xmlns:a16="http://schemas.microsoft.com/office/drawing/2014/main" id="{747188C3-B888-04ED-88FD-00077E25ED67}"/>
              </a:ext>
            </a:extLst>
          </p:cNvPr>
          <p:cNvSpPr>
            <a:spLocks noGrp="1"/>
          </p:cNvSpPr>
          <p:nvPr>
            <p:ph type="ctrTitle"/>
          </p:nvPr>
        </p:nvSpPr>
        <p:spPr>
          <a:xfrm>
            <a:off x="10056897" y="3509613"/>
            <a:ext cx="7284522" cy="2319687"/>
          </a:xfrm>
          <a:prstGeom prst="rect">
            <a:avLst/>
          </a:prstGeom>
        </p:spPr>
        <p:txBody>
          <a:bodyPr vert="horz" lIns="91440" tIns="45720" rIns="91440" bIns="45720" rtlCol="0" anchor="b">
            <a:noAutofit/>
          </a:bodyPr>
          <a:lstStyle>
            <a:lvl1pPr algn="ctr">
              <a:defRPr lang="en-US" sz="6000" dirty="0"/>
            </a:lvl1pPr>
          </a:lstStyle>
          <a:p>
            <a:pPr lvl="0"/>
            <a:r>
              <a:rPr lang="en-US" dirty="0"/>
              <a:t>Click to edit Master title style</a:t>
            </a:r>
          </a:p>
        </p:txBody>
      </p:sp>
      <p:sp>
        <p:nvSpPr>
          <p:cNvPr id="18" name="Subtitle 2">
            <a:extLst>
              <a:ext uri="{FF2B5EF4-FFF2-40B4-BE49-F238E27FC236}">
                <a16:creationId xmlns:a16="http://schemas.microsoft.com/office/drawing/2014/main" id="{A7603D50-928A-CF87-EECC-DA89E7864746}"/>
              </a:ext>
            </a:extLst>
          </p:cNvPr>
          <p:cNvSpPr>
            <a:spLocks noGrp="1"/>
          </p:cNvSpPr>
          <p:nvPr>
            <p:ph type="subTitle" idx="1"/>
          </p:nvPr>
        </p:nvSpPr>
        <p:spPr>
          <a:xfrm>
            <a:off x="10056897" y="6214278"/>
            <a:ext cx="7284522" cy="3044016"/>
          </a:xfrm>
        </p:spPr>
        <p:txBody>
          <a:bodyPr vert="horz" lIns="91440" tIns="45720" rIns="91440" bIns="45720" rtlCol="0">
            <a:noAutofit/>
          </a:bodyPr>
          <a:lstStyle>
            <a:lvl1pPr marL="0" indent="0" algn="ctr">
              <a:buNone/>
              <a:defRPr lang="en-US" sz="2700" cap="all" spc="150" baseline="0" dirty="0">
                <a:solidFill>
                  <a:schemeClr val="tx1">
                    <a:lumMod val="65000"/>
                    <a:lumOff val="35000"/>
                  </a:schemeClr>
                </a:solidFill>
              </a:defRPr>
            </a:lvl1pPr>
          </a:lstStyle>
          <a:p>
            <a:pPr lvl="0"/>
            <a:r>
              <a:rPr lang="en-US" dirty="0"/>
              <a:t>Click to edit Master subtitle style</a:t>
            </a:r>
          </a:p>
        </p:txBody>
      </p:sp>
      <p:sp>
        <p:nvSpPr>
          <p:cNvPr id="8" name="Picture Placeholder 24">
            <a:extLst>
              <a:ext uri="{FF2B5EF4-FFF2-40B4-BE49-F238E27FC236}">
                <a16:creationId xmlns:a16="http://schemas.microsoft.com/office/drawing/2014/main" id="{ECD41283-05EB-5E8A-99FA-EF1E9F10D257}"/>
              </a:ext>
            </a:extLst>
          </p:cNvPr>
          <p:cNvSpPr>
            <a:spLocks noGrp="1"/>
          </p:cNvSpPr>
          <p:nvPr>
            <p:ph type="pic" sz="quarter" idx="17" hasCustomPrompt="1"/>
          </p:nvPr>
        </p:nvSpPr>
        <p:spPr>
          <a:xfrm>
            <a:off x="409194" y="349758"/>
            <a:ext cx="8325612" cy="9587484"/>
          </a:xfrm>
          <a:blipFill>
            <a:blip r:embed="rId2">
              <a:alphaModFix amt="60000"/>
            </a:blip>
            <a:stretch>
              <a:fillRect/>
            </a:stretch>
          </a:blipFill>
        </p:spPr>
        <p:txBody>
          <a:bodyPr/>
          <a:lstStyle>
            <a:lvl1pPr>
              <a:defRPr/>
            </a:lvl1pPr>
          </a:lstStyle>
          <a:p>
            <a:r>
              <a:rPr lang="en-US" dirty="0"/>
              <a:t> </a:t>
            </a:r>
          </a:p>
        </p:txBody>
      </p:sp>
      <p:sp>
        <p:nvSpPr>
          <p:cNvPr id="26" name="Footer Placeholder 7">
            <a:extLst>
              <a:ext uri="{FF2B5EF4-FFF2-40B4-BE49-F238E27FC236}">
                <a16:creationId xmlns:a16="http://schemas.microsoft.com/office/drawing/2014/main" id="{98746AF5-45F6-8A1D-B9A2-A5E96DA07A89}"/>
              </a:ext>
            </a:extLst>
          </p:cNvPr>
          <p:cNvSpPr>
            <a:spLocks noGrp="1"/>
          </p:cNvSpPr>
          <p:nvPr>
            <p:ph type="ftr" sz="quarter" idx="15"/>
          </p:nvPr>
        </p:nvSpPr>
        <p:spPr>
          <a:xfrm>
            <a:off x="10056897" y="9508055"/>
            <a:ext cx="3105726" cy="547688"/>
          </a:xfrm>
          <a:prstGeom prst="rect">
            <a:avLst/>
          </a:prstGeom>
        </p:spPr>
        <p:txBody>
          <a:bodyPr>
            <a:noAutofit/>
          </a:bodyPr>
          <a:lstStyle/>
          <a:p>
            <a:r>
              <a:rPr lang="en-US"/>
              <a:t>Sample Footer Text</a:t>
            </a:r>
          </a:p>
        </p:txBody>
      </p:sp>
      <p:sp>
        <p:nvSpPr>
          <p:cNvPr id="27" name="Date Placeholder 6">
            <a:extLst>
              <a:ext uri="{FF2B5EF4-FFF2-40B4-BE49-F238E27FC236}">
                <a16:creationId xmlns:a16="http://schemas.microsoft.com/office/drawing/2014/main" id="{3CDB4CF3-D437-A576-6D88-391341E6619F}"/>
              </a:ext>
            </a:extLst>
          </p:cNvPr>
          <p:cNvSpPr>
            <a:spLocks noGrp="1"/>
          </p:cNvSpPr>
          <p:nvPr>
            <p:ph type="dt" sz="half" idx="14"/>
          </p:nvPr>
        </p:nvSpPr>
        <p:spPr>
          <a:xfrm>
            <a:off x="14608742" y="9508055"/>
            <a:ext cx="2088867" cy="547688"/>
          </a:xfrm>
          <a:prstGeom prst="rect">
            <a:avLst/>
          </a:prstGeom>
        </p:spPr>
        <p:txBody>
          <a:bodyPr>
            <a:noAutofit/>
          </a:bodyPr>
          <a:lstStyle/>
          <a:p>
            <a:r>
              <a:rPr lang="en-US"/>
              <a:t>20xx</a:t>
            </a:r>
          </a:p>
        </p:txBody>
      </p:sp>
      <p:sp>
        <p:nvSpPr>
          <p:cNvPr id="28" name="Slide Number Placeholder 8">
            <a:extLst>
              <a:ext uri="{FF2B5EF4-FFF2-40B4-BE49-F238E27FC236}">
                <a16:creationId xmlns:a16="http://schemas.microsoft.com/office/drawing/2014/main" id="{D691BA2D-39A6-C5EA-8537-54C0F1EDC193}"/>
              </a:ext>
            </a:extLst>
          </p:cNvPr>
          <p:cNvSpPr>
            <a:spLocks noGrp="1"/>
          </p:cNvSpPr>
          <p:nvPr>
            <p:ph type="sldNum" sz="quarter" idx="16"/>
          </p:nvPr>
        </p:nvSpPr>
        <p:spPr>
          <a:xfrm>
            <a:off x="16697609" y="9513452"/>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21327817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03A30A-E163-EC69-BC74-DBBB57D2DF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0"/>
            <a:ext cx="7819293"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737092" y="1028708"/>
            <a:ext cx="8641080" cy="4388184"/>
          </a:xfrm>
          <a:prstGeom prst="rect">
            <a:avLst/>
          </a:prstGeom>
        </p:spPr>
        <p:txBody>
          <a:bodyPr vert="horz" lIns="91440" tIns="45720" rIns="91440" bIns="45720" rtlCol="0" anchor="b">
            <a:noAutofit/>
          </a:bodyPr>
          <a:lstStyle>
            <a:lvl1pPr>
              <a:defRPr lang="en-US" sz="6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723377" y="6214278"/>
            <a:ext cx="8641079" cy="3044016"/>
          </a:xfrm>
        </p:spPr>
        <p:txBody>
          <a:bodyPr vert="horz" lIns="91440" tIns="45720" rIns="91440" bIns="45720" rtlCol="0">
            <a:noAutofit/>
          </a:bodyPr>
          <a:lstStyle>
            <a:lvl1pPr marL="0" indent="0">
              <a:buNone/>
              <a:defRPr lang="en-US" sz="2700" cap="all" spc="150" baseline="0" dirty="0">
                <a:solidFill>
                  <a:schemeClr val="tx1">
                    <a:lumMod val="65000"/>
                    <a:lumOff val="35000"/>
                  </a:schemeClr>
                </a:solidFill>
              </a:defRPr>
            </a:lvl1pPr>
          </a:lstStyle>
          <a:p>
            <a:pPr lvl="0"/>
            <a:r>
              <a:rPr lang="en-US"/>
              <a:t>Click to edit Master subtitle style</a:t>
            </a:r>
          </a:p>
        </p:txBody>
      </p:sp>
      <p:sp>
        <p:nvSpPr>
          <p:cNvPr id="15" name="Picture Placeholder 24">
            <a:extLst>
              <a:ext uri="{FF2B5EF4-FFF2-40B4-BE49-F238E27FC236}">
                <a16:creationId xmlns:a16="http://schemas.microsoft.com/office/drawing/2014/main" id="{CEBB28F2-4B93-B449-3651-1A13235A406A}"/>
              </a:ext>
            </a:extLst>
          </p:cNvPr>
          <p:cNvSpPr>
            <a:spLocks noGrp="1"/>
          </p:cNvSpPr>
          <p:nvPr>
            <p:ph type="pic" sz="quarter" idx="17" hasCustomPrompt="1"/>
          </p:nvPr>
        </p:nvSpPr>
        <p:spPr>
          <a:xfrm>
            <a:off x="409194" y="349758"/>
            <a:ext cx="6995160" cy="9587484"/>
          </a:xfrm>
          <a:blipFill>
            <a:blip r:embed="rId2">
              <a:alphaModFix amt="60000"/>
            </a:blip>
            <a:stretch>
              <a:fillRect/>
            </a:stretch>
          </a:blipFill>
        </p:spPr>
        <p:txBody>
          <a:bodyPr/>
          <a:lstStyle>
            <a:lvl1pPr>
              <a:defRPr/>
            </a:lvl1pPr>
          </a:lstStyle>
          <a:p>
            <a:r>
              <a:rPr lang="en-US" dirty="0"/>
              <a:t> </a:t>
            </a:r>
          </a:p>
        </p:txBody>
      </p:sp>
      <p:cxnSp>
        <p:nvCxnSpPr>
          <p:cNvPr id="19" name="Straight Connector 18">
            <a:extLst>
              <a:ext uri="{FF2B5EF4-FFF2-40B4-BE49-F238E27FC236}">
                <a16:creationId xmlns:a16="http://schemas.microsoft.com/office/drawing/2014/main" id="{EA012170-4B32-903F-0861-DB263F28C32E}"/>
              </a:ext>
            </a:extLst>
          </p:cNvPr>
          <p:cNvCxnSpPr>
            <a:cxnSpLocks/>
          </p:cNvCxnSpPr>
          <p:nvPr userDrawn="1"/>
        </p:nvCxnSpPr>
        <p:spPr>
          <a:xfrm>
            <a:off x="8894255" y="5815584"/>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737092" y="9515933"/>
            <a:ext cx="4521708" cy="547688"/>
          </a:xfrm>
          <a:prstGeom prst="rect">
            <a:avLst/>
          </a:prstGeom>
        </p:spPr>
        <p:txBody>
          <a:bodyPr>
            <a:noAutofit/>
          </a:bodyPr>
          <a:lstStyle>
            <a:lvl1pPr>
              <a:defRPr>
                <a:solidFill>
                  <a:schemeClr val="tx1">
                    <a:lumMod val="65000"/>
                    <a:lumOff val="35000"/>
                  </a:schemeClr>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4428325" y="9515933"/>
            <a:ext cx="2212745" cy="547688"/>
          </a:xfrm>
          <a:prstGeom prst="rect">
            <a:avLst/>
          </a:prstGeom>
        </p:spPr>
        <p:txBody>
          <a:bodyPr>
            <a:noAutofit/>
          </a:bodyPr>
          <a:lstStyle>
            <a:lvl1pPr>
              <a:defRPr>
                <a:solidFill>
                  <a:schemeClr val="tx1">
                    <a:lumMod val="65000"/>
                    <a:lumOff val="35000"/>
                  </a:schemeClr>
                </a:solidFill>
                <a:effectLst/>
              </a:defRPr>
            </a:lvl1pPr>
          </a:lstStyle>
          <a:p>
            <a:r>
              <a:rPr lang="en-US"/>
              <a:t>20xx</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6720645" y="9515933"/>
            <a:ext cx="643811" cy="547688"/>
          </a:xfrm>
          <a:prstGeom prst="rect">
            <a:avLst/>
          </a:prstGeom>
        </p:spPr>
        <p:txBody>
          <a:bodyPr>
            <a:noAutofit/>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1131218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grpSp>
        <p:nvGrpSpPr>
          <p:cNvPr id="4" name="Vector">
            <a:extLst>
              <a:ext uri="{FF2B5EF4-FFF2-40B4-BE49-F238E27FC236}">
                <a16:creationId xmlns:a16="http://schemas.microsoft.com/office/drawing/2014/main" id="{2D6E1CE8-4390-5ACE-1DD7-69C044B389CE}"/>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a:off x="2960180" y="74160"/>
            <a:ext cx="3324225" cy="1766886"/>
            <a:chOff x="4987925" y="2840038"/>
            <a:chExt cx="2216150" cy="1177924"/>
          </a:xfrm>
        </p:grpSpPr>
        <p:sp>
          <p:nvSpPr>
            <p:cNvPr id="5" name="Rectangle 4">
              <a:extLst>
                <a:ext uri="{FF2B5EF4-FFF2-40B4-BE49-F238E27FC236}">
                  <a16:creationId xmlns:a16="http://schemas.microsoft.com/office/drawing/2014/main" id="{7229E3A5-61F4-8686-47E6-23AA4BA88D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Group 5">
              <a:extLst>
                <a:ext uri="{FF2B5EF4-FFF2-40B4-BE49-F238E27FC236}">
                  <a16:creationId xmlns:a16="http://schemas.microsoft.com/office/drawing/2014/main" id="{7E856271-928E-846B-40C6-6722B0F7124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0" name="Group 9">
                <a:extLst>
                  <a:ext uri="{FF2B5EF4-FFF2-40B4-BE49-F238E27FC236}">
                    <a16:creationId xmlns:a16="http://schemas.microsoft.com/office/drawing/2014/main" id="{8DAAEDEF-71AF-EADA-0548-E25C605A8FE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6" name="Freeform 68">
                  <a:extLst>
                    <a:ext uri="{FF2B5EF4-FFF2-40B4-BE49-F238E27FC236}">
                      <a16:creationId xmlns:a16="http://schemas.microsoft.com/office/drawing/2014/main" id="{5EE50072-C4FB-0181-60E5-434A03ED13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Freeform 69">
                  <a:extLst>
                    <a:ext uri="{FF2B5EF4-FFF2-40B4-BE49-F238E27FC236}">
                      <a16:creationId xmlns:a16="http://schemas.microsoft.com/office/drawing/2014/main" id="{68EBE8D7-3188-E72D-5F72-28D808D755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Line 70">
                  <a:extLst>
                    <a:ext uri="{FF2B5EF4-FFF2-40B4-BE49-F238E27FC236}">
                      <a16:creationId xmlns:a16="http://schemas.microsoft.com/office/drawing/2014/main" id="{D1EF8C51-DD1D-E2EF-691E-3A7AF07DD4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2" name="Group 11">
                <a:extLst>
                  <a:ext uri="{FF2B5EF4-FFF2-40B4-BE49-F238E27FC236}">
                    <a16:creationId xmlns:a16="http://schemas.microsoft.com/office/drawing/2014/main" id="{32DB78EC-1B67-FA19-9EC4-3F3CCB2547F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3" name="Freeform 68">
                  <a:extLst>
                    <a:ext uri="{FF2B5EF4-FFF2-40B4-BE49-F238E27FC236}">
                      <a16:creationId xmlns:a16="http://schemas.microsoft.com/office/drawing/2014/main" id="{4E17A2ED-C8D3-9216-DC04-61913804B8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Freeform 69">
                  <a:extLst>
                    <a:ext uri="{FF2B5EF4-FFF2-40B4-BE49-F238E27FC236}">
                      <a16:creationId xmlns:a16="http://schemas.microsoft.com/office/drawing/2014/main" id="{55D467ED-D0EE-8D50-0125-5B3493E6E8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Line 70">
                  <a:extLst>
                    <a:ext uri="{FF2B5EF4-FFF2-40B4-BE49-F238E27FC236}">
                      <a16:creationId xmlns:a16="http://schemas.microsoft.com/office/drawing/2014/main" id="{BD34E8D5-1825-4F71-AD4E-312BFCBBA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19" name="Rectangle 18">
            <a:extLst>
              <a:ext uri="{FF2B5EF4-FFF2-40B4-BE49-F238E27FC236}">
                <a16:creationId xmlns:a16="http://schemas.microsoft.com/office/drawing/2014/main" id="{AD866302-BF6C-48AB-E342-856659146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0058" y="0"/>
            <a:ext cx="9144000"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9" name="Title 1">
            <a:extLst>
              <a:ext uri="{FF2B5EF4-FFF2-40B4-BE49-F238E27FC236}">
                <a16:creationId xmlns:a16="http://schemas.microsoft.com/office/drawing/2014/main" id="{5659DA3C-D7CD-154F-F462-687885B1F50B}"/>
              </a:ext>
            </a:extLst>
          </p:cNvPr>
          <p:cNvSpPr>
            <a:spLocks noGrp="1"/>
          </p:cNvSpPr>
          <p:nvPr>
            <p:ph type="ctrTitle"/>
          </p:nvPr>
        </p:nvSpPr>
        <p:spPr>
          <a:xfrm>
            <a:off x="914400" y="3231402"/>
            <a:ext cx="7284522" cy="2597898"/>
          </a:xfrm>
          <a:prstGeom prst="rect">
            <a:avLst/>
          </a:prstGeom>
        </p:spPr>
        <p:txBody>
          <a:bodyPr vert="horz" lIns="91440" tIns="45720" rIns="91440" bIns="45720" rtlCol="0" anchor="b">
            <a:noAutofit/>
          </a:bodyPr>
          <a:lstStyle>
            <a:lvl1pPr algn="ctr">
              <a:defRPr lang="en-US" sz="6000" dirty="0"/>
            </a:lvl1pPr>
          </a:lstStyle>
          <a:p>
            <a:pPr lvl="0"/>
            <a:r>
              <a:rPr lang="en-US" dirty="0"/>
              <a:t>Click to edit Master title style</a:t>
            </a:r>
          </a:p>
        </p:txBody>
      </p:sp>
      <p:sp>
        <p:nvSpPr>
          <p:cNvPr id="30" name="Subtitle 2">
            <a:extLst>
              <a:ext uri="{FF2B5EF4-FFF2-40B4-BE49-F238E27FC236}">
                <a16:creationId xmlns:a16="http://schemas.microsoft.com/office/drawing/2014/main" id="{9D145525-9A2E-54DF-B47A-74AFF1644A46}"/>
              </a:ext>
            </a:extLst>
          </p:cNvPr>
          <p:cNvSpPr>
            <a:spLocks noGrp="1"/>
          </p:cNvSpPr>
          <p:nvPr>
            <p:ph type="subTitle" idx="1"/>
          </p:nvPr>
        </p:nvSpPr>
        <p:spPr>
          <a:xfrm>
            <a:off x="914400" y="6214278"/>
            <a:ext cx="7284522" cy="3044016"/>
          </a:xfrm>
        </p:spPr>
        <p:txBody>
          <a:bodyPr vert="horz" lIns="91440" tIns="45720" rIns="91440" bIns="45720" rtlCol="0">
            <a:noAutofit/>
          </a:bodyPr>
          <a:lstStyle>
            <a:lvl1pPr marL="0" indent="0" algn="ctr">
              <a:buNone/>
              <a:defRPr lang="en-US" sz="2700" cap="all" spc="150" baseline="0" dirty="0">
                <a:solidFill>
                  <a:schemeClr val="tx1">
                    <a:lumMod val="65000"/>
                    <a:lumOff val="35000"/>
                  </a:schemeClr>
                </a:solidFill>
              </a:defRPr>
            </a:lvl1pPr>
          </a:lstStyle>
          <a:p>
            <a:pPr lvl="0"/>
            <a:r>
              <a:rPr lang="en-US" dirty="0"/>
              <a:t>Click to edit Master subtitle style</a:t>
            </a:r>
          </a:p>
        </p:txBody>
      </p:sp>
      <p:sp>
        <p:nvSpPr>
          <p:cNvPr id="11" name="Footer Placeholder 7">
            <a:extLst>
              <a:ext uri="{FF2B5EF4-FFF2-40B4-BE49-F238E27FC236}">
                <a16:creationId xmlns:a16="http://schemas.microsoft.com/office/drawing/2014/main" id="{B06B9EBB-080E-1157-1D8D-295A6B243162}"/>
              </a:ext>
            </a:extLst>
          </p:cNvPr>
          <p:cNvSpPr>
            <a:spLocks noGrp="1"/>
          </p:cNvSpPr>
          <p:nvPr>
            <p:ph type="ftr" sz="quarter" idx="15"/>
          </p:nvPr>
        </p:nvSpPr>
        <p:spPr>
          <a:xfrm>
            <a:off x="914400" y="9508055"/>
            <a:ext cx="3105726" cy="547688"/>
          </a:xfrm>
          <a:prstGeom prst="rect">
            <a:avLst/>
          </a:prstGeom>
        </p:spPr>
        <p:txBody>
          <a:bodyPr>
            <a:noAutofit/>
          </a:bodyPr>
          <a:lstStyle/>
          <a:p>
            <a:r>
              <a:rPr lang="en-US"/>
              <a:t>Sample Footer Text</a:t>
            </a:r>
          </a:p>
        </p:txBody>
      </p:sp>
      <p:sp>
        <p:nvSpPr>
          <p:cNvPr id="20" name="Date Placeholder 6">
            <a:extLst>
              <a:ext uri="{FF2B5EF4-FFF2-40B4-BE49-F238E27FC236}">
                <a16:creationId xmlns:a16="http://schemas.microsoft.com/office/drawing/2014/main" id="{0286A2F7-FABC-71C8-AB4B-75C59CDB94A3}"/>
              </a:ext>
            </a:extLst>
          </p:cNvPr>
          <p:cNvSpPr>
            <a:spLocks noGrp="1"/>
          </p:cNvSpPr>
          <p:nvPr>
            <p:ph type="dt" sz="half" idx="14"/>
          </p:nvPr>
        </p:nvSpPr>
        <p:spPr>
          <a:xfrm>
            <a:off x="5466245" y="9508055"/>
            <a:ext cx="2088867" cy="547688"/>
          </a:xfrm>
          <a:prstGeom prst="rect">
            <a:avLst/>
          </a:prstGeom>
        </p:spPr>
        <p:txBody>
          <a:bodyPr>
            <a:noAutofit/>
          </a:bodyPr>
          <a:lstStyle/>
          <a:p>
            <a:r>
              <a:rPr lang="en-US"/>
              <a:t>20xx</a:t>
            </a:r>
          </a:p>
        </p:txBody>
      </p:sp>
      <p:sp>
        <p:nvSpPr>
          <p:cNvPr id="23" name="Slide Number Placeholder 8">
            <a:extLst>
              <a:ext uri="{FF2B5EF4-FFF2-40B4-BE49-F238E27FC236}">
                <a16:creationId xmlns:a16="http://schemas.microsoft.com/office/drawing/2014/main" id="{C7D89BBA-1AAB-50AB-2746-4785C0852466}"/>
              </a:ext>
            </a:extLst>
          </p:cNvPr>
          <p:cNvSpPr>
            <a:spLocks noGrp="1"/>
          </p:cNvSpPr>
          <p:nvPr>
            <p:ph type="sldNum" sz="quarter" idx="16"/>
          </p:nvPr>
        </p:nvSpPr>
        <p:spPr>
          <a:xfrm>
            <a:off x="7555112" y="9513452"/>
            <a:ext cx="643811" cy="547688"/>
          </a:xfrm>
          <a:prstGeom prst="rect">
            <a:avLst/>
          </a:prstGeom>
        </p:spPr>
        <p:txBody>
          <a:bodyPr>
            <a:noAutofit/>
          </a:bodyPr>
          <a:lstStyle/>
          <a:p>
            <a:fld id="{AEAA3239-9EA4-4A65-A281-97F994456D9F}" type="slidenum">
              <a:rPr lang="en-US" smtClean="0"/>
              <a:t>‹#›</a:t>
            </a:fld>
            <a:endParaRPr lang="en-US"/>
          </a:p>
        </p:txBody>
      </p:sp>
      <p:sp>
        <p:nvSpPr>
          <p:cNvPr id="25" name="Picture Placeholder 24">
            <a:extLst>
              <a:ext uri="{FF2B5EF4-FFF2-40B4-BE49-F238E27FC236}">
                <a16:creationId xmlns:a16="http://schemas.microsoft.com/office/drawing/2014/main" id="{C24EDDD8-4D74-1A47-643C-D82EABD1F2E1}"/>
              </a:ext>
            </a:extLst>
          </p:cNvPr>
          <p:cNvSpPr>
            <a:spLocks noGrp="1"/>
          </p:cNvSpPr>
          <p:nvPr>
            <p:ph type="pic" sz="quarter" idx="17" hasCustomPrompt="1"/>
          </p:nvPr>
        </p:nvSpPr>
        <p:spPr>
          <a:xfrm>
            <a:off x="9549252" y="349758"/>
            <a:ext cx="8325612" cy="9587484"/>
          </a:xfrm>
          <a:blipFill>
            <a:blip r:embed="rId2">
              <a:alphaModFix amt="6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3727653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8936A6-5AD1-3BAA-0E1C-26F101C0CE57}"/>
              </a:ext>
            </a:extLst>
          </p:cNvPr>
          <p:cNvGrpSpPr/>
          <p:nvPr/>
        </p:nvGrpSpPr>
        <p:grpSpPr>
          <a:xfrm flipH="1">
            <a:off x="12530138" y="797411"/>
            <a:ext cx="5757863" cy="9781167"/>
            <a:chOff x="192855" y="531607"/>
            <a:chExt cx="3838575" cy="6520778"/>
          </a:xfrm>
        </p:grpSpPr>
        <p:grpSp>
          <p:nvGrpSpPr>
            <p:cNvPr id="7" name="Group 6">
              <a:extLst>
                <a:ext uri="{FF2B5EF4-FFF2-40B4-BE49-F238E27FC236}">
                  <a16:creationId xmlns:a16="http://schemas.microsoft.com/office/drawing/2014/main" id="{AE3A6E3B-83BB-9A86-3792-EE398831126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31" name="Freeform 64">
                <a:extLst>
                  <a:ext uri="{FF2B5EF4-FFF2-40B4-BE49-F238E27FC236}">
                    <a16:creationId xmlns:a16="http://schemas.microsoft.com/office/drawing/2014/main" id="{974A589A-E9FD-5B47-24E6-9BBF097848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2" name="Freeform 81">
                <a:extLst>
                  <a:ext uri="{FF2B5EF4-FFF2-40B4-BE49-F238E27FC236}">
                    <a16:creationId xmlns:a16="http://schemas.microsoft.com/office/drawing/2014/main" id="{CD25188F-AFA7-9958-58C3-5D5C4D93F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3" name="Freeform 61">
                <a:extLst>
                  <a:ext uri="{FF2B5EF4-FFF2-40B4-BE49-F238E27FC236}">
                    <a16:creationId xmlns:a16="http://schemas.microsoft.com/office/drawing/2014/main" id="{C0A6B43C-99E8-59DC-14CF-A2CB6D968A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4" name="Freeform 33">
                <a:extLst>
                  <a:ext uri="{FF2B5EF4-FFF2-40B4-BE49-F238E27FC236}">
                    <a16:creationId xmlns:a16="http://schemas.microsoft.com/office/drawing/2014/main" id="{043F61E2-B983-1873-3BD6-12FE80D8D0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5" name="Freeform 84">
                <a:extLst>
                  <a:ext uri="{FF2B5EF4-FFF2-40B4-BE49-F238E27FC236}">
                    <a16:creationId xmlns:a16="http://schemas.microsoft.com/office/drawing/2014/main" id="{AB510376-B3F7-1709-3EEC-61F10B96F0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6" name="Freeform 87">
                <a:extLst>
                  <a:ext uri="{FF2B5EF4-FFF2-40B4-BE49-F238E27FC236}">
                    <a16:creationId xmlns:a16="http://schemas.microsoft.com/office/drawing/2014/main" id="{03C9E100-1903-DC94-F8B6-170F94C004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7" name="Freeform 60">
                <a:extLst>
                  <a:ext uri="{FF2B5EF4-FFF2-40B4-BE49-F238E27FC236}">
                    <a16:creationId xmlns:a16="http://schemas.microsoft.com/office/drawing/2014/main" id="{4FE5C4D6-B1C4-491E-FB04-BA2C91FC77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8" name="Freeform 59">
                <a:extLst>
                  <a:ext uri="{FF2B5EF4-FFF2-40B4-BE49-F238E27FC236}">
                    <a16:creationId xmlns:a16="http://schemas.microsoft.com/office/drawing/2014/main" id="{40EADD1D-D5C1-863A-4D81-803E7CF10E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9" name="Freeform 62">
                <a:extLst>
                  <a:ext uri="{FF2B5EF4-FFF2-40B4-BE49-F238E27FC236}">
                    <a16:creationId xmlns:a16="http://schemas.microsoft.com/office/drawing/2014/main" id="{43EC2631-7DF3-3965-621D-9DAC97A273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0" name="Freeform 65">
                <a:extLst>
                  <a:ext uri="{FF2B5EF4-FFF2-40B4-BE49-F238E27FC236}">
                    <a16:creationId xmlns:a16="http://schemas.microsoft.com/office/drawing/2014/main" id="{7E73645E-6884-1473-72C1-BEA214C54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1" name="Freeform 79">
                <a:extLst>
                  <a:ext uri="{FF2B5EF4-FFF2-40B4-BE49-F238E27FC236}">
                    <a16:creationId xmlns:a16="http://schemas.microsoft.com/office/drawing/2014/main" id="{4DF9F96A-CD0D-6405-8DCC-34A8C55182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2" name="Freeform 82">
                <a:extLst>
                  <a:ext uri="{FF2B5EF4-FFF2-40B4-BE49-F238E27FC236}">
                    <a16:creationId xmlns:a16="http://schemas.microsoft.com/office/drawing/2014/main" id="{BFBBE1C9-059F-AD9A-9C52-B2C9319785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3" name="Freeform 85">
                <a:extLst>
                  <a:ext uri="{FF2B5EF4-FFF2-40B4-BE49-F238E27FC236}">
                    <a16:creationId xmlns:a16="http://schemas.microsoft.com/office/drawing/2014/main" id="{08408D77-8187-7221-E7DF-B1DAD699CB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4" name="Freeform 43">
                <a:extLst>
                  <a:ext uri="{FF2B5EF4-FFF2-40B4-BE49-F238E27FC236}">
                    <a16:creationId xmlns:a16="http://schemas.microsoft.com/office/drawing/2014/main" id="{C7505077-4A1B-0050-E868-5D0EA8ABF6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45" name="Group 44">
                <a:extLst>
                  <a:ext uri="{FF2B5EF4-FFF2-40B4-BE49-F238E27FC236}">
                    <a16:creationId xmlns:a16="http://schemas.microsoft.com/office/drawing/2014/main" id="{F6EBF04F-A7A8-05C3-AE07-AB8CF92B029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6" name="Line 63">
                  <a:extLst>
                    <a:ext uri="{FF2B5EF4-FFF2-40B4-BE49-F238E27FC236}">
                      <a16:creationId xmlns:a16="http://schemas.microsoft.com/office/drawing/2014/main" id="{04662D0E-D73B-29DD-2017-B725B2C354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7" name="Line 66">
                  <a:extLst>
                    <a:ext uri="{FF2B5EF4-FFF2-40B4-BE49-F238E27FC236}">
                      <a16:creationId xmlns:a16="http://schemas.microsoft.com/office/drawing/2014/main" id="{93E498CF-9CEA-0339-3766-29893319170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8" name="Line 67">
                  <a:extLst>
                    <a:ext uri="{FF2B5EF4-FFF2-40B4-BE49-F238E27FC236}">
                      <a16:creationId xmlns:a16="http://schemas.microsoft.com/office/drawing/2014/main" id="{B59B2836-F2EE-CE96-0A97-0B77CAF2951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9" name="Line 80">
                  <a:extLst>
                    <a:ext uri="{FF2B5EF4-FFF2-40B4-BE49-F238E27FC236}">
                      <a16:creationId xmlns:a16="http://schemas.microsoft.com/office/drawing/2014/main" id="{46301D95-FA8B-1D4C-899E-399A13DE47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0" name="Line 83">
                  <a:extLst>
                    <a:ext uri="{FF2B5EF4-FFF2-40B4-BE49-F238E27FC236}">
                      <a16:creationId xmlns:a16="http://schemas.microsoft.com/office/drawing/2014/main" id="{5B6E8AD1-A6DF-CD2D-C361-79AF775B20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1" name="Line 86">
                  <a:extLst>
                    <a:ext uri="{FF2B5EF4-FFF2-40B4-BE49-F238E27FC236}">
                      <a16:creationId xmlns:a16="http://schemas.microsoft.com/office/drawing/2014/main" id="{221B60C8-5B47-B528-C059-E8DDBB5391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2" name="Line 89">
                  <a:extLst>
                    <a:ext uri="{FF2B5EF4-FFF2-40B4-BE49-F238E27FC236}">
                      <a16:creationId xmlns:a16="http://schemas.microsoft.com/office/drawing/2014/main" id="{08013A5E-772E-36FE-53E3-833C77926C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8" name="Group 7">
              <a:extLst>
                <a:ext uri="{FF2B5EF4-FFF2-40B4-BE49-F238E27FC236}">
                  <a16:creationId xmlns:a16="http://schemas.microsoft.com/office/drawing/2014/main" id="{A5B4FBBD-7B8B-D444-8216-55E9C910E68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 name="Freeform 64">
                <a:extLst>
                  <a:ext uri="{FF2B5EF4-FFF2-40B4-BE49-F238E27FC236}">
                    <a16:creationId xmlns:a16="http://schemas.microsoft.com/office/drawing/2014/main" id="{5C19CD0E-5318-255F-E838-2ADC9380F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0" name="Freeform 81">
                <a:extLst>
                  <a:ext uri="{FF2B5EF4-FFF2-40B4-BE49-F238E27FC236}">
                    <a16:creationId xmlns:a16="http://schemas.microsoft.com/office/drawing/2014/main" id="{270D86CD-ADC7-3CC5-1FBD-3581CC49D12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1" name="Freeform 61">
                <a:extLst>
                  <a:ext uri="{FF2B5EF4-FFF2-40B4-BE49-F238E27FC236}">
                    <a16:creationId xmlns:a16="http://schemas.microsoft.com/office/drawing/2014/main" id="{7FF30766-FBEB-0720-1665-012ECAF19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2" name="Freeform 78">
                <a:extLst>
                  <a:ext uri="{FF2B5EF4-FFF2-40B4-BE49-F238E27FC236}">
                    <a16:creationId xmlns:a16="http://schemas.microsoft.com/office/drawing/2014/main" id="{A0E40364-C8A5-C36C-BA2D-427A86E064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3" name="Freeform 84">
                <a:extLst>
                  <a:ext uri="{FF2B5EF4-FFF2-40B4-BE49-F238E27FC236}">
                    <a16:creationId xmlns:a16="http://schemas.microsoft.com/office/drawing/2014/main" id="{18CF6CE1-5AA4-B571-95AE-F36725808D7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Freeform 87">
                <a:extLst>
                  <a:ext uri="{FF2B5EF4-FFF2-40B4-BE49-F238E27FC236}">
                    <a16:creationId xmlns:a16="http://schemas.microsoft.com/office/drawing/2014/main" id="{6ADB8D01-0B04-0026-0E2B-F0DB0BB06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Freeform 60">
                <a:extLst>
                  <a:ext uri="{FF2B5EF4-FFF2-40B4-BE49-F238E27FC236}">
                    <a16:creationId xmlns:a16="http://schemas.microsoft.com/office/drawing/2014/main" id="{699C5BAF-6BFD-5547-ACED-D1DACA7CC3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6" name="Freeform 59">
                <a:extLst>
                  <a:ext uri="{FF2B5EF4-FFF2-40B4-BE49-F238E27FC236}">
                    <a16:creationId xmlns:a16="http://schemas.microsoft.com/office/drawing/2014/main" id="{92EE2308-8641-C007-7BEB-6E3B086D0BE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Freeform 62">
                <a:extLst>
                  <a:ext uri="{FF2B5EF4-FFF2-40B4-BE49-F238E27FC236}">
                    <a16:creationId xmlns:a16="http://schemas.microsoft.com/office/drawing/2014/main" id="{EB8ADEA1-C675-2640-A7E3-D47A671E7D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Freeform 65">
                <a:extLst>
                  <a:ext uri="{FF2B5EF4-FFF2-40B4-BE49-F238E27FC236}">
                    <a16:creationId xmlns:a16="http://schemas.microsoft.com/office/drawing/2014/main" id="{56D50B45-8863-46D4-967C-2E7F51A89E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9" name="Freeform 79">
                <a:extLst>
                  <a:ext uri="{FF2B5EF4-FFF2-40B4-BE49-F238E27FC236}">
                    <a16:creationId xmlns:a16="http://schemas.microsoft.com/office/drawing/2014/main" id="{A7B565FE-73FF-92CC-53B0-13D70A5F95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0" name="Freeform 82">
                <a:extLst>
                  <a:ext uri="{FF2B5EF4-FFF2-40B4-BE49-F238E27FC236}">
                    <a16:creationId xmlns:a16="http://schemas.microsoft.com/office/drawing/2014/main" id="{93D9959E-4E2D-E1F6-A98C-0E11FB5166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1" name="Freeform 85">
                <a:extLst>
                  <a:ext uri="{FF2B5EF4-FFF2-40B4-BE49-F238E27FC236}">
                    <a16:creationId xmlns:a16="http://schemas.microsoft.com/office/drawing/2014/main" id="{D89311D4-A295-E007-51D1-5D57C3FACD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2" name="Freeform 88">
                <a:extLst>
                  <a:ext uri="{FF2B5EF4-FFF2-40B4-BE49-F238E27FC236}">
                    <a16:creationId xmlns:a16="http://schemas.microsoft.com/office/drawing/2014/main" id="{384CB8B6-A246-A443-723D-86C656609C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23" name="Group 22">
                <a:extLst>
                  <a:ext uri="{FF2B5EF4-FFF2-40B4-BE49-F238E27FC236}">
                    <a16:creationId xmlns:a16="http://schemas.microsoft.com/office/drawing/2014/main" id="{8B2DDAA7-EA13-A30E-5632-7A7A2EEDD8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24" name="Line 63">
                  <a:extLst>
                    <a:ext uri="{FF2B5EF4-FFF2-40B4-BE49-F238E27FC236}">
                      <a16:creationId xmlns:a16="http://schemas.microsoft.com/office/drawing/2014/main" id="{C1637B0E-F8C5-940A-9DEF-1D8E4BD1EF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5" name="Line 66">
                  <a:extLst>
                    <a:ext uri="{FF2B5EF4-FFF2-40B4-BE49-F238E27FC236}">
                      <a16:creationId xmlns:a16="http://schemas.microsoft.com/office/drawing/2014/main" id="{EE946A0E-C9CC-B6A2-3A75-362C8CF50B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6" name="Line 67">
                  <a:extLst>
                    <a:ext uri="{FF2B5EF4-FFF2-40B4-BE49-F238E27FC236}">
                      <a16:creationId xmlns:a16="http://schemas.microsoft.com/office/drawing/2014/main" id="{69EE650D-82F1-A908-AD16-4ED9299A21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7" name="Line 80">
                  <a:extLst>
                    <a:ext uri="{FF2B5EF4-FFF2-40B4-BE49-F238E27FC236}">
                      <a16:creationId xmlns:a16="http://schemas.microsoft.com/office/drawing/2014/main" id="{DDB75CCD-597F-89A3-06CB-D68894D034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8" name="Line 83">
                  <a:extLst>
                    <a:ext uri="{FF2B5EF4-FFF2-40B4-BE49-F238E27FC236}">
                      <a16:creationId xmlns:a16="http://schemas.microsoft.com/office/drawing/2014/main" id="{F1663D89-9FCF-65CF-36A9-E4E7E7D90C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9" name="Line 86">
                  <a:extLst>
                    <a:ext uri="{FF2B5EF4-FFF2-40B4-BE49-F238E27FC236}">
                      <a16:creationId xmlns:a16="http://schemas.microsoft.com/office/drawing/2014/main" id="{BA4065E7-A596-4F4D-8EFC-C7237207FF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30" name="Line 89">
                  <a:extLst>
                    <a:ext uri="{FF2B5EF4-FFF2-40B4-BE49-F238E27FC236}">
                      <a16:creationId xmlns:a16="http://schemas.microsoft.com/office/drawing/2014/main" id="{66A5DBF4-31E6-D9E7-9ACF-6E9E07FF22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918972" y="2126507"/>
            <a:ext cx="11864340" cy="7131794"/>
          </a:xfrm>
          <a:prstGeom prst="rect">
            <a:avLst/>
          </a:prstGeom>
        </p:spPr>
        <p:txBody>
          <a:bodyPr vert="horz" lIns="91440" tIns="45720" rIns="91440" bIns="45720" rtlCol="0" anchor="b">
            <a:noAutofit/>
          </a:bodyPr>
          <a:lstStyle>
            <a:lvl1pPr>
              <a:defRPr lang="en-US" sz="10500" dirty="0">
                <a:solidFill>
                  <a:schemeClr val="bg1">
                    <a:lumMod val="75000"/>
                    <a:lumOff val="25000"/>
                  </a:schemeClr>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918971" y="206083"/>
            <a:ext cx="4208108" cy="547688"/>
          </a:xfrm>
          <a:prstGeom prst="rect">
            <a:avLst/>
          </a:prstGeom>
        </p:spPr>
        <p:txBody>
          <a:bodyPr>
            <a:noAutofit/>
          </a:bodyPr>
          <a:lstStyle>
            <a:lvl1pPr>
              <a:defRPr>
                <a:solidFill>
                  <a:schemeClr val="bg1">
                    <a:lumMod val="65000"/>
                    <a:lumOff val="35000"/>
                  </a:schemeClr>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340894" y="206083"/>
            <a:ext cx="3303966" cy="547688"/>
          </a:xfrm>
          <a:prstGeom prst="rect">
            <a:avLst/>
          </a:prstGeom>
        </p:spPr>
        <p:txBody>
          <a:bodyPr>
            <a:noAutofit/>
          </a:bodyPr>
          <a:lstStyle>
            <a:lvl1pPr>
              <a:defRPr>
                <a:solidFill>
                  <a:schemeClr val="bg1">
                    <a:lumMod val="65000"/>
                    <a:lumOff val="35000"/>
                  </a:schemeClr>
                </a:solidFill>
              </a:defRPr>
            </a:lvl1pPr>
          </a:lstStyle>
          <a:p>
            <a:r>
              <a:rPr lang="en-US"/>
              <a:t>20xx</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6720645" y="206083"/>
            <a:ext cx="643811" cy="547688"/>
          </a:xfrm>
          <a:prstGeom prst="rect">
            <a:avLst/>
          </a:prstGeom>
        </p:spPr>
        <p:txBody>
          <a:bodyPr>
            <a:noAutofit/>
          </a:bodyPr>
          <a:lstStyle>
            <a:lvl1pPr>
              <a:defRPr>
                <a:solidFill>
                  <a:schemeClr val="bg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8156433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0C08E8F-21C4-BDA0-1FEA-E51B8E9CB351}"/>
              </a:ext>
            </a:extLst>
          </p:cNvPr>
          <p:cNvGrpSpPr/>
          <p:nvPr/>
        </p:nvGrpSpPr>
        <p:grpSpPr>
          <a:xfrm flipH="1">
            <a:off x="14610626" y="686947"/>
            <a:ext cx="3341813" cy="8955827"/>
            <a:chOff x="9740417" y="457964"/>
            <a:chExt cx="2227875" cy="5970551"/>
          </a:xfrm>
        </p:grpSpPr>
        <p:grpSp>
          <p:nvGrpSpPr>
            <p:cNvPr id="8" name="Group 7">
              <a:extLst>
                <a:ext uri="{FF2B5EF4-FFF2-40B4-BE49-F238E27FC236}">
                  <a16:creationId xmlns:a16="http://schemas.microsoft.com/office/drawing/2014/main" id="{A65EDA3F-843D-ADBB-966A-DB1A2A5166C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24" name="Group 23">
                <a:extLst>
                  <a:ext uri="{FF2B5EF4-FFF2-40B4-BE49-F238E27FC236}">
                    <a16:creationId xmlns:a16="http://schemas.microsoft.com/office/drawing/2014/main" id="{61B5AC1E-4E60-E55C-F99A-C82C820F57E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30" name="Group 29">
                  <a:extLst>
                    <a:ext uri="{FF2B5EF4-FFF2-40B4-BE49-F238E27FC236}">
                      <a16:creationId xmlns:a16="http://schemas.microsoft.com/office/drawing/2014/main" id="{95710207-8E92-8065-A970-1DD14538E1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42F4499F-CCFF-BE52-2AE4-5B68AED9B3B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8FAE142-A102-E457-095D-59B239E4986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FE818EA7-840E-B523-CA43-BE90E3B561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Rectangle 30">
                    <a:extLst>
                      <a:ext uri="{FF2B5EF4-FFF2-40B4-BE49-F238E27FC236}">
                        <a16:creationId xmlns:a16="http://schemas.microsoft.com/office/drawing/2014/main" id="{DBDA4452-94B1-8350-4FDB-EFB58824F8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1" name="Group 30">
                  <a:extLst>
                    <a:ext uri="{FF2B5EF4-FFF2-40B4-BE49-F238E27FC236}">
                      <a16:creationId xmlns:a16="http://schemas.microsoft.com/office/drawing/2014/main" id="{2B2F4B6F-70DB-7396-B99F-C4E444D9B46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57">
                    <a:extLst>
                      <a:ext uri="{FF2B5EF4-FFF2-40B4-BE49-F238E27FC236}">
                        <a16:creationId xmlns:a16="http://schemas.microsoft.com/office/drawing/2014/main" id="{8BDDCFCA-0EF1-29B9-00F4-A588AF4000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33" name="Freeform: Shape 58">
                    <a:extLst>
                      <a:ext uri="{FF2B5EF4-FFF2-40B4-BE49-F238E27FC236}">
                        <a16:creationId xmlns:a16="http://schemas.microsoft.com/office/drawing/2014/main" id="{AC0DFEA6-DB81-94B0-E975-1C49757EA9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25" name="Group 24">
                <a:extLst>
                  <a:ext uri="{FF2B5EF4-FFF2-40B4-BE49-F238E27FC236}">
                    <a16:creationId xmlns:a16="http://schemas.microsoft.com/office/drawing/2014/main" id="{AF59F6E7-21D4-8707-43CA-087E19578E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26" name="Group 25">
                  <a:extLst>
                    <a:ext uri="{FF2B5EF4-FFF2-40B4-BE49-F238E27FC236}">
                      <a16:creationId xmlns:a16="http://schemas.microsoft.com/office/drawing/2014/main" id="{4A38BAEA-44BA-7155-9C72-9138317A1F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8" name="Freeform 68">
                    <a:extLst>
                      <a:ext uri="{FF2B5EF4-FFF2-40B4-BE49-F238E27FC236}">
                        <a16:creationId xmlns:a16="http://schemas.microsoft.com/office/drawing/2014/main" id="{0BAF2DD0-AD60-8573-53DB-993D86BAA5B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9" name="Freeform 69">
                    <a:extLst>
                      <a:ext uri="{FF2B5EF4-FFF2-40B4-BE49-F238E27FC236}">
                        <a16:creationId xmlns:a16="http://schemas.microsoft.com/office/drawing/2014/main" id="{520062C7-8B68-E834-D399-30EEC999A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27" name="Line 70">
                  <a:extLst>
                    <a:ext uri="{FF2B5EF4-FFF2-40B4-BE49-F238E27FC236}">
                      <a16:creationId xmlns:a16="http://schemas.microsoft.com/office/drawing/2014/main" id="{103C961E-7827-DB34-96BE-56C18B33C84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9" name="Group 8">
              <a:extLst>
                <a:ext uri="{FF2B5EF4-FFF2-40B4-BE49-F238E27FC236}">
                  <a16:creationId xmlns:a16="http://schemas.microsoft.com/office/drawing/2014/main" id="{3831D031-9B96-5A75-6664-93344812D8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0" name="Group 9">
                <a:extLst>
                  <a:ext uri="{FF2B5EF4-FFF2-40B4-BE49-F238E27FC236}">
                    <a16:creationId xmlns:a16="http://schemas.microsoft.com/office/drawing/2014/main" id="{84126BE9-9F7A-9AF0-5260-9775155298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 name="Group 15">
                  <a:extLst>
                    <a:ext uri="{FF2B5EF4-FFF2-40B4-BE49-F238E27FC236}">
                      <a16:creationId xmlns:a16="http://schemas.microsoft.com/office/drawing/2014/main" id="{8906F989-CBC1-B62D-2528-65CA7B1A5CE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0" name="Straight Connector 19">
                    <a:extLst>
                      <a:ext uri="{FF2B5EF4-FFF2-40B4-BE49-F238E27FC236}">
                        <a16:creationId xmlns:a16="http://schemas.microsoft.com/office/drawing/2014/main" id="{1466E447-0F70-081B-1290-B8EE7C029D3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D0125F-AA06-77AC-1A70-35B4C3D151E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30">
                    <a:extLst>
                      <a:ext uri="{FF2B5EF4-FFF2-40B4-BE49-F238E27FC236}">
                        <a16:creationId xmlns:a16="http://schemas.microsoft.com/office/drawing/2014/main" id="{9FB536AB-CC9D-EF43-764A-BDA6D35363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ectangle 30">
                    <a:extLst>
                      <a:ext uri="{FF2B5EF4-FFF2-40B4-BE49-F238E27FC236}">
                        <a16:creationId xmlns:a16="http://schemas.microsoft.com/office/drawing/2014/main" id="{27BCD93A-F6D3-B4BB-B4BD-3FB7B22982B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7" name="Group 16">
                  <a:extLst>
                    <a:ext uri="{FF2B5EF4-FFF2-40B4-BE49-F238E27FC236}">
                      <a16:creationId xmlns:a16="http://schemas.microsoft.com/office/drawing/2014/main" id="{5914B0F9-E206-61B3-B94D-29E2B9E950B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8" name="Freeform: Shape 141">
                    <a:extLst>
                      <a:ext uri="{FF2B5EF4-FFF2-40B4-BE49-F238E27FC236}">
                        <a16:creationId xmlns:a16="http://schemas.microsoft.com/office/drawing/2014/main" id="{BE2287FA-B742-96AC-20EE-A120A175A7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19" name="Freeform: Shape 142">
                    <a:extLst>
                      <a:ext uri="{FF2B5EF4-FFF2-40B4-BE49-F238E27FC236}">
                        <a16:creationId xmlns:a16="http://schemas.microsoft.com/office/drawing/2014/main" id="{ABD4CB87-7C84-CA5E-440C-0DBE244031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11" name="Group 10">
                <a:extLst>
                  <a:ext uri="{FF2B5EF4-FFF2-40B4-BE49-F238E27FC236}">
                    <a16:creationId xmlns:a16="http://schemas.microsoft.com/office/drawing/2014/main" id="{CCB2077E-0279-E8FA-B509-2228C725C14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2" name="Group 11">
                  <a:extLst>
                    <a:ext uri="{FF2B5EF4-FFF2-40B4-BE49-F238E27FC236}">
                      <a16:creationId xmlns:a16="http://schemas.microsoft.com/office/drawing/2014/main" id="{B0BEA08B-F521-4923-A6BD-8D20C508093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2EAC3EE0-4EEF-A6CF-D309-75B294E64DA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Freeform 69">
                    <a:extLst>
                      <a:ext uri="{FF2B5EF4-FFF2-40B4-BE49-F238E27FC236}">
                        <a16:creationId xmlns:a16="http://schemas.microsoft.com/office/drawing/2014/main" id="{7F448550-8EAB-AA60-AB70-359190C846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13" name="Line 70">
                  <a:extLst>
                    <a:ext uri="{FF2B5EF4-FFF2-40B4-BE49-F238E27FC236}">
                      <a16:creationId xmlns:a16="http://schemas.microsoft.com/office/drawing/2014/main" id="{7E2CFC90-E41C-9543-B005-9373338400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cxnSp>
        <p:nvCxnSpPr>
          <p:cNvPr id="38" name="Straight Connector 37">
            <a:extLst>
              <a:ext uri="{FF2B5EF4-FFF2-40B4-BE49-F238E27FC236}">
                <a16:creationId xmlns:a16="http://schemas.microsoft.com/office/drawing/2014/main" id="{7B9571A4-6852-2595-903A-1B4CA40FC353}"/>
              </a:ext>
            </a:extLst>
          </p:cNvPr>
          <p:cNvCxnSpPr>
            <a:cxnSpLocks/>
          </p:cNvCxnSpPr>
          <p:nvPr userDrawn="1"/>
        </p:nvCxnSpPr>
        <p:spPr>
          <a:xfrm>
            <a:off x="1071563" y="374238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914400" y="1028701"/>
            <a:ext cx="12344400" cy="2299181"/>
          </a:xfrm>
          <a:prstGeom prst="rect">
            <a:avLst/>
          </a:prstGeom>
        </p:spPr>
        <p:txBody>
          <a:bodyPr anchor="b">
            <a:noAutofit/>
          </a:bodyPr>
          <a:lstStyle>
            <a:lvl1pPr>
              <a:defRPr sz="6000"/>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918971" y="4156883"/>
            <a:ext cx="12339830" cy="4878770"/>
          </a:xfrm>
        </p:spPr>
        <p:txBody>
          <a:bodyPr>
            <a:noAutofit/>
          </a:bodyPr>
          <a:lstStyle>
            <a:lvl1pPr marL="514350" indent="-514350">
              <a:lnSpc>
                <a:spcPct val="130000"/>
              </a:lnSpc>
              <a:buFont typeface="+mj-lt"/>
              <a:buAutoNum type="arabicPeriod"/>
              <a:defRPr sz="2700" cap="all" baseline="0"/>
            </a:lvl1pPr>
            <a:lvl2pPr marL="857250" indent="-514350">
              <a:buFont typeface="+mj-lt"/>
              <a:buAutoNum type="alphaLcPeriod"/>
              <a:defRPr sz="2700" cap="all"/>
            </a:lvl2pPr>
            <a:lvl3pPr marL="1200150" indent="-514350">
              <a:buFont typeface="+mj-lt"/>
              <a:buAutoNum type="romanLcPeriod"/>
              <a:defRPr sz="2700" cap="all"/>
            </a:lvl3pPr>
            <a:lvl4pPr marL="1543050" indent="-514350">
              <a:buFont typeface="+mj-lt"/>
              <a:buAutoNum type="arabicParenR"/>
              <a:defRPr sz="2700" cap="all"/>
            </a:lvl4pPr>
            <a:lvl5pPr marL="1885950" indent="-514350">
              <a:buFont typeface="+mj-lt"/>
              <a:buAutoNum type="alphaLcParenR"/>
              <a:defRPr sz="2700" cap="all"/>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2614990"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843268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0CC6F6-0F36-4E6D-DC3B-944BDE9BB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863645"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1" name="Title 1">
            <a:extLst>
              <a:ext uri="{FF2B5EF4-FFF2-40B4-BE49-F238E27FC236}">
                <a16:creationId xmlns:a16="http://schemas.microsoft.com/office/drawing/2014/main" id="{B3337ACC-66A8-D3EE-ADA8-E5899EA2C03B}"/>
              </a:ext>
            </a:extLst>
          </p:cNvPr>
          <p:cNvSpPr>
            <a:spLocks noGrp="1"/>
          </p:cNvSpPr>
          <p:nvPr>
            <p:ph type="title" hasCustomPrompt="1"/>
          </p:nvPr>
        </p:nvSpPr>
        <p:spPr>
          <a:xfrm>
            <a:off x="7788056" y="1028701"/>
            <a:ext cx="9576399" cy="2299181"/>
          </a:xfrm>
          <a:prstGeom prst="rect">
            <a:avLst/>
          </a:prstGeom>
        </p:spPr>
        <p:txBody>
          <a:bodyPr anchor="b">
            <a:noAutofit/>
          </a:bodyPr>
          <a:lstStyle>
            <a:lvl1pPr>
              <a:defRPr sz="6000"/>
            </a:lvl1pPr>
          </a:lstStyle>
          <a:p>
            <a:r>
              <a:rPr lang="en-US"/>
              <a:t>Agenda</a:t>
            </a:r>
          </a:p>
        </p:txBody>
      </p:sp>
      <p:sp>
        <p:nvSpPr>
          <p:cNvPr id="14" name="Picture Placeholder 24">
            <a:extLst>
              <a:ext uri="{FF2B5EF4-FFF2-40B4-BE49-F238E27FC236}">
                <a16:creationId xmlns:a16="http://schemas.microsoft.com/office/drawing/2014/main" id="{15B18755-94AA-6BC3-BF5F-5FBE9DCD3CC9}"/>
              </a:ext>
            </a:extLst>
          </p:cNvPr>
          <p:cNvSpPr>
            <a:spLocks noGrp="1"/>
          </p:cNvSpPr>
          <p:nvPr>
            <p:ph type="pic" sz="quarter" idx="17" hasCustomPrompt="1"/>
          </p:nvPr>
        </p:nvSpPr>
        <p:spPr>
          <a:xfrm>
            <a:off x="414302" y="349758"/>
            <a:ext cx="6035040" cy="9587484"/>
          </a:xfrm>
          <a:blipFill>
            <a:blip r:embed="rId2">
              <a:alphaModFix amt="60000"/>
            </a:blip>
            <a:stretch>
              <a:fillRect/>
            </a:stretch>
          </a:blipFill>
        </p:spPr>
        <p:txBody>
          <a:bodyPr/>
          <a:lstStyle>
            <a:lvl1pPr>
              <a:defRPr/>
            </a:lvl1pPr>
          </a:lstStyle>
          <a:p>
            <a:r>
              <a:rPr lang="en-US" dirty="0"/>
              <a:t> </a:t>
            </a:r>
          </a:p>
        </p:txBody>
      </p:sp>
      <p:cxnSp>
        <p:nvCxnSpPr>
          <p:cNvPr id="10" name="Straight Connector 9">
            <a:extLst>
              <a:ext uri="{FF2B5EF4-FFF2-40B4-BE49-F238E27FC236}">
                <a16:creationId xmlns:a16="http://schemas.microsoft.com/office/drawing/2014/main" id="{D8828F05-5102-DECF-D23D-45D10DF04ED1}"/>
              </a:ext>
            </a:extLst>
          </p:cNvPr>
          <p:cNvCxnSpPr>
            <a:cxnSpLocks/>
          </p:cNvCxnSpPr>
          <p:nvPr userDrawn="1"/>
        </p:nvCxnSpPr>
        <p:spPr>
          <a:xfrm>
            <a:off x="7945218" y="374238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6">
            <a:extLst>
              <a:ext uri="{FF2B5EF4-FFF2-40B4-BE49-F238E27FC236}">
                <a16:creationId xmlns:a16="http://schemas.microsoft.com/office/drawing/2014/main" id="{9B592AC5-89CD-4A5B-6EC1-2622ED92A8B3}"/>
              </a:ext>
            </a:extLst>
          </p:cNvPr>
          <p:cNvSpPr>
            <a:spLocks noGrp="1"/>
          </p:cNvSpPr>
          <p:nvPr>
            <p:ph sz="quarter" idx="15"/>
          </p:nvPr>
        </p:nvSpPr>
        <p:spPr>
          <a:xfrm>
            <a:off x="7792626" y="4156883"/>
            <a:ext cx="9576399" cy="4878770"/>
          </a:xfrm>
        </p:spPr>
        <p:txBody>
          <a:bodyPr>
            <a:noAutofit/>
          </a:bodyPr>
          <a:lstStyle>
            <a:lvl1pPr marL="514350" indent="-514350">
              <a:lnSpc>
                <a:spcPct val="130000"/>
              </a:lnSpc>
              <a:buFont typeface="+mj-lt"/>
              <a:buAutoNum type="arabicPeriod"/>
              <a:defRPr sz="2700" cap="all" baseline="0"/>
            </a:lvl1pPr>
            <a:lvl2pPr marL="857250" indent="-514350">
              <a:buFont typeface="+mj-lt"/>
              <a:buAutoNum type="alphaLcPeriod"/>
              <a:defRPr sz="2700" cap="all"/>
            </a:lvl2pPr>
            <a:lvl3pPr marL="1200150" indent="-514350">
              <a:buFont typeface="+mj-lt"/>
              <a:buAutoNum type="romanLcPeriod"/>
              <a:defRPr sz="2700" cap="all"/>
            </a:lvl3pPr>
            <a:lvl4pPr marL="1543050" indent="-514350">
              <a:buFont typeface="+mj-lt"/>
              <a:buAutoNum type="arabicParenR"/>
              <a:defRPr sz="2700" cap="all"/>
            </a:lvl4pPr>
            <a:lvl5pPr marL="1885950" indent="-514350">
              <a:buFont typeface="+mj-lt"/>
              <a:buAutoNum type="alphaLcParenR"/>
              <a:defRPr sz="2700" cap="all"/>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7788057" y="9515933"/>
            <a:ext cx="4478100" cy="547688"/>
          </a:xfrm>
          <a:prstGeom prst="rect">
            <a:avLst/>
          </a:prstGeom>
        </p:spPr>
        <p:txBody>
          <a:bodyPr>
            <a:noAutofit/>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4303829" y="9515933"/>
            <a:ext cx="2329662" cy="547688"/>
          </a:xfrm>
          <a:prstGeom prst="rect">
            <a:avLst/>
          </a:prstGeom>
        </p:spPr>
        <p:txBody>
          <a:bodyPr>
            <a:noAutofit/>
          </a:bodyPr>
          <a:lstStyle/>
          <a:p>
            <a:r>
              <a:rPr lang="en-US"/>
              <a:t>20xx</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838379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218FBE0F-9B63-6A71-94B1-0F594CAF611D}"/>
              </a:ext>
            </a:extLst>
          </p:cNvPr>
          <p:cNvGrpSpPr/>
          <p:nvPr/>
        </p:nvGrpSpPr>
        <p:grpSpPr>
          <a:xfrm rot="2700000">
            <a:off x="15783206" y="6724554"/>
            <a:ext cx="950120" cy="2793207"/>
            <a:chOff x="5959192" y="333389"/>
            <a:chExt cx="633413" cy="1862138"/>
          </a:xfrm>
        </p:grpSpPr>
        <p:grpSp>
          <p:nvGrpSpPr>
            <p:cNvPr id="66" name="Group 65">
              <a:extLst>
                <a:ext uri="{FF2B5EF4-FFF2-40B4-BE49-F238E27FC236}">
                  <a16:creationId xmlns:a16="http://schemas.microsoft.com/office/drawing/2014/main" id="{15FF1AEF-EA93-71FD-09DD-2D65CBDC09D9}"/>
                </a:ext>
              </a:extLst>
            </p:cNvPr>
            <p:cNvGrpSpPr/>
            <p:nvPr/>
          </p:nvGrpSpPr>
          <p:grpSpPr>
            <a:xfrm>
              <a:off x="5959192" y="333389"/>
              <a:ext cx="633413" cy="1419225"/>
              <a:chOff x="5959192" y="333389"/>
              <a:chExt cx="633413" cy="1419225"/>
            </a:xfrm>
          </p:grpSpPr>
          <p:sp>
            <p:nvSpPr>
              <p:cNvPr id="68" name="Freeform 68">
                <a:extLst>
                  <a:ext uri="{FF2B5EF4-FFF2-40B4-BE49-F238E27FC236}">
                    <a16:creationId xmlns:a16="http://schemas.microsoft.com/office/drawing/2014/main" id="{CE3B7C33-3CEA-C7DC-6D9B-1B19D283EAB7}"/>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69" name="Freeform 69">
                <a:extLst>
                  <a:ext uri="{FF2B5EF4-FFF2-40B4-BE49-F238E27FC236}">
                    <a16:creationId xmlns:a16="http://schemas.microsoft.com/office/drawing/2014/main" id="{44E07912-E7DB-41E1-BBB5-E914477D273F}"/>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67" name="Line 70">
              <a:extLst>
                <a:ext uri="{FF2B5EF4-FFF2-40B4-BE49-F238E27FC236}">
                  <a16:creationId xmlns:a16="http://schemas.microsoft.com/office/drawing/2014/main" id="{0679C784-04BA-6538-188E-E570BFAA79A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70" name="Group 69">
            <a:extLst>
              <a:ext uri="{FF2B5EF4-FFF2-40B4-BE49-F238E27FC236}">
                <a16:creationId xmlns:a16="http://schemas.microsoft.com/office/drawing/2014/main" id="{C4EE5BC5-2282-EF22-2D27-9605690AD2F9}"/>
              </a:ext>
            </a:extLst>
          </p:cNvPr>
          <p:cNvGrpSpPr/>
          <p:nvPr/>
        </p:nvGrpSpPr>
        <p:grpSpPr>
          <a:xfrm>
            <a:off x="1619251" y="973957"/>
            <a:ext cx="1047077" cy="2058887"/>
            <a:chOff x="1079500" y="649304"/>
            <a:chExt cx="698051" cy="1372591"/>
          </a:xfrm>
        </p:grpSpPr>
        <p:sp>
          <p:nvSpPr>
            <p:cNvPr id="71" name="Oval 70">
              <a:extLst>
                <a:ext uri="{FF2B5EF4-FFF2-40B4-BE49-F238E27FC236}">
                  <a16:creationId xmlns:a16="http://schemas.microsoft.com/office/drawing/2014/main" id="{728D3B3C-3AE0-8ED5-280F-D333F02F1258}"/>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sz="2700">
                <a:solidFill>
                  <a:schemeClr val="tx1"/>
                </a:solidFill>
              </a:endParaRPr>
            </a:p>
          </p:txBody>
        </p:sp>
        <p:grpSp>
          <p:nvGrpSpPr>
            <p:cNvPr id="72" name="Group 71">
              <a:extLst>
                <a:ext uri="{FF2B5EF4-FFF2-40B4-BE49-F238E27FC236}">
                  <a16:creationId xmlns:a16="http://schemas.microsoft.com/office/drawing/2014/main" id="{FEF8264A-5687-D010-2ECD-9D58025DB73F}"/>
                </a:ext>
              </a:extLst>
            </p:cNvPr>
            <p:cNvGrpSpPr/>
            <p:nvPr/>
          </p:nvGrpSpPr>
          <p:grpSpPr>
            <a:xfrm rot="10800000">
              <a:off x="1079500" y="952167"/>
              <a:ext cx="641184" cy="1069728"/>
              <a:chOff x="6484111" y="2967038"/>
              <a:chExt cx="641184" cy="1069728"/>
            </a:xfrm>
          </p:grpSpPr>
          <p:grpSp>
            <p:nvGrpSpPr>
              <p:cNvPr id="73" name="Group 72">
                <a:extLst>
                  <a:ext uri="{FF2B5EF4-FFF2-40B4-BE49-F238E27FC236}">
                    <a16:creationId xmlns:a16="http://schemas.microsoft.com/office/drawing/2014/main" id="{60A8F3A8-A2DC-5ADC-4FD9-393659D891DE}"/>
                  </a:ext>
                </a:extLst>
              </p:cNvPr>
              <p:cNvGrpSpPr/>
              <p:nvPr/>
            </p:nvGrpSpPr>
            <p:grpSpPr>
              <a:xfrm>
                <a:off x="6808136" y="2967038"/>
                <a:ext cx="317159" cy="932400"/>
                <a:chOff x="6808136" y="2967038"/>
                <a:chExt cx="317159" cy="932400"/>
              </a:xfrm>
            </p:grpSpPr>
            <p:sp>
              <p:nvSpPr>
                <p:cNvPr id="78" name="Freeform 68">
                  <a:extLst>
                    <a:ext uri="{FF2B5EF4-FFF2-40B4-BE49-F238E27FC236}">
                      <a16:creationId xmlns:a16="http://schemas.microsoft.com/office/drawing/2014/main" id="{0B7D5584-0C9B-A0CD-A775-8C759CBAC82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9" name="Freeform 69">
                  <a:extLst>
                    <a:ext uri="{FF2B5EF4-FFF2-40B4-BE49-F238E27FC236}">
                      <a16:creationId xmlns:a16="http://schemas.microsoft.com/office/drawing/2014/main" id="{5FAFBF8A-D6D3-F82D-B4E1-5D0E1DE8220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80" name="Line 70">
                  <a:extLst>
                    <a:ext uri="{FF2B5EF4-FFF2-40B4-BE49-F238E27FC236}">
                      <a16:creationId xmlns:a16="http://schemas.microsoft.com/office/drawing/2014/main" id="{6D9602E0-52EF-81E6-73A3-E6F3B2521F95}"/>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74" name="Group 73">
                <a:extLst>
                  <a:ext uri="{FF2B5EF4-FFF2-40B4-BE49-F238E27FC236}">
                    <a16:creationId xmlns:a16="http://schemas.microsoft.com/office/drawing/2014/main" id="{B72D4C62-7F4E-3C19-F030-759BBCC73ADD}"/>
                  </a:ext>
                </a:extLst>
              </p:cNvPr>
              <p:cNvGrpSpPr/>
              <p:nvPr/>
            </p:nvGrpSpPr>
            <p:grpSpPr>
              <a:xfrm rot="18900000" flipH="1">
                <a:off x="6484111" y="3104366"/>
                <a:ext cx="317159" cy="932400"/>
                <a:chOff x="6808136" y="2967038"/>
                <a:chExt cx="317159" cy="932400"/>
              </a:xfrm>
            </p:grpSpPr>
            <p:sp>
              <p:nvSpPr>
                <p:cNvPr id="75" name="Freeform 68">
                  <a:extLst>
                    <a:ext uri="{FF2B5EF4-FFF2-40B4-BE49-F238E27FC236}">
                      <a16:creationId xmlns:a16="http://schemas.microsoft.com/office/drawing/2014/main" id="{9B64F73D-DDBE-F99D-B5A4-E2031361D67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6" name="Freeform 69">
                  <a:extLst>
                    <a:ext uri="{FF2B5EF4-FFF2-40B4-BE49-F238E27FC236}">
                      <a16:creationId xmlns:a16="http://schemas.microsoft.com/office/drawing/2014/main" id="{BB633787-0233-D377-F0AF-3F313A1835D1}"/>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77" name="Line 70">
                  <a:extLst>
                    <a:ext uri="{FF2B5EF4-FFF2-40B4-BE49-F238E27FC236}">
                      <a16:creationId xmlns:a16="http://schemas.microsoft.com/office/drawing/2014/main" id="{E218811C-28A2-31DD-C23E-EF36A5D3510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cxnSp>
        <p:nvCxnSpPr>
          <p:cNvPr id="61" name="Straight Connector 60">
            <a:extLst>
              <a:ext uri="{FF2B5EF4-FFF2-40B4-BE49-F238E27FC236}">
                <a16:creationId xmlns:a16="http://schemas.microsoft.com/office/drawing/2014/main" id="{46345B66-BEAE-193A-4397-C22AA5BF93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32520" y="5317046"/>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itle 1">
            <a:extLst>
              <a:ext uri="{FF2B5EF4-FFF2-40B4-BE49-F238E27FC236}">
                <a16:creationId xmlns:a16="http://schemas.microsoft.com/office/drawing/2014/main" id="{6FA74A03-875B-FA64-4AF9-93EBDBB38452}"/>
              </a:ext>
            </a:extLst>
          </p:cNvPr>
          <p:cNvSpPr>
            <a:spLocks noGrp="1"/>
          </p:cNvSpPr>
          <p:nvPr>
            <p:ph type="title"/>
          </p:nvPr>
        </p:nvSpPr>
        <p:spPr>
          <a:xfrm>
            <a:off x="5636133" y="2620766"/>
            <a:ext cx="7015734" cy="2242598"/>
          </a:xfrm>
          <a:prstGeom prst="rect">
            <a:avLst/>
          </a:prstGeom>
        </p:spPr>
        <p:txBody>
          <a:bodyPr anchor="b">
            <a:noAutofit/>
          </a:bodyPr>
          <a:lstStyle>
            <a:lvl1pPr algn="ctr">
              <a:defRPr sz="4800">
                <a:solidFill>
                  <a:schemeClr val="tx1">
                    <a:lumMod val="75000"/>
                    <a:lumOff val="25000"/>
                  </a:schemeClr>
                </a:solidFill>
              </a:defRPr>
            </a:lvl1pPr>
          </a:lstStyle>
          <a:p>
            <a:r>
              <a:rPr lang="en-US" dirty="0"/>
              <a:t>Click to edit Master title style</a:t>
            </a:r>
          </a:p>
        </p:txBody>
      </p:sp>
      <p:sp>
        <p:nvSpPr>
          <p:cNvPr id="59" name="Content Placeholder 7">
            <a:extLst>
              <a:ext uri="{FF2B5EF4-FFF2-40B4-BE49-F238E27FC236}">
                <a16:creationId xmlns:a16="http://schemas.microsoft.com/office/drawing/2014/main" id="{A53C4390-318D-97F3-BC85-79B2C11CBDDC}"/>
              </a:ext>
            </a:extLst>
          </p:cNvPr>
          <p:cNvSpPr>
            <a:spLocks noGrp="1"/>
          </p:cNvSpPr>
          <p:nvPr>
            <p:ph sz="quarter" idx="14"/>
          </p:nvPr>
        </p:nvSpPr>
        <p:spPr>
          <a:xfrm>
            <a:off x="5636133" y="5770725"/>
            <a:ext cx="7015734" cy="3022229"/>
          </a:xfrm>
        </p:spPr>
        <p:txBody>
          <a:bodyPr anchor="t" anchorCtr="0">
            <a:noAutofit/>
          </a:bodyPr>
          <a:lstStyle>
            <a:lvl1pPr marL="0" indent="0" algn="ctr">
              <a:buNone/>
              <a:defRPr sz="2100"/>
            </a:lvl1pPr>
            <a:lvl2pPr marL="342900" indent="0" algn="ctr">
              <a:buNone/>
              <a:defRPr sz="2100"/>
            </a:lvl2pPr>
            <a:lvl3pPr marL="685800" indent="0" algn="ctr">
              <a:buNone/>
              <a:defRPr sz="2100"/>
            </a:lvl3pPr>
            <a:lvl4pPr marL="1028700" indent="0" algn="ctr">
              <a:buNone/>
              <a:defRPr sz="2100"/>
            </a:lvl4pPr>
            <a:lvl5pPr marL="1371600" indent="0" algn="ctr">
              <a:buNone/>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6224029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A6EA59-28D6-DA53-6F3E-EF38136F981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flipV="1">
            <a:off x="14955986" y="6639812"/>
            <a:ext cx="2678976" cy="3316844"/>
            <a:chOff x="3125006" y="3171595"/>
            <a:chExt cx="1785984" cy="2211229"/>
          </a:xfrm>
        </p:grpSpPr>
        <p:grpSp>
          <p:nvGrpSpPr>
            <p:cNvPr id="8" name="Group 7">
              <a:extLst>
                <a:ext uri="{FF2B5EF4-FFF2-40B4-BE49-F238E27FC236}">
                  <a16:creationId xmlns:a16="http://schemas.microsoft.com/office/drawing/2014/main" id="{32FCA871-839C-CEC7-2429-2FB727ED154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 name="Straight Connector 11">
                <a:extLst>
                  <a:ext uri="{FF2B5EF4-FFF2-40B4-BE49-F238E27FC236}">
                    <a16:creationId xmlns:a16="http://schemas.microsoft.com/office/drawing/2014/main" id="{294CE533-E091-38A9-12CE-9D47E91484D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C87F8D-8670-D62F-6A3D-320EB05E7C6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30">
                <a:extLst>
                  <a:ext uri="{FF2B5EF4-FFF2-40B4-BE49-F238E27FC236}">
                    <a16:creationId xmlns:a16="http://schemas.microsoft.com/office/drawing/2014/main" id="{658C07E6-9AB5-F814-07D0-179C8EA4C1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30">
                <a:extLst>
                  <a:ext uri="{FF2B5EF4-FFF2-40B4-BE49-F238E27FC236}">
                    <a16:creationId xmlns:a16="http://schemas.microsoft.com/office/drawing/2014/main" id="{312A15F3-AD33-F4D5-DB86-AB66803005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9" name="Group 8">
              <a:extLst>
                <a:ext uri="{FF2B5EF4-FFF2-40B4-BE49-F238E27FC236}">
                  <a16:creationId xmlns:a16="http://schemas.microsoft.com/office/drawing/2014/main" id="{FBDE8181-8F3F-D7BB-5383-9E342A3280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 name="Freeform: Shape 141">
                <a:extLst>
                  <a:ext uri="{FF2B5EF4-FFF2-40B4-BE49-F238E27FC236}">
                    <a16:creationId xmlns:a16="http://schemas.microsoft.com/office/drawing/2014/main" id="{B248150E-6D66-9535-F0D8-EA9C79BC60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11" name="Freeform: Shape 142">
                <a:extLst>
                  <a:ext uri="{FF2B5EF4-FFF2-40B4-BE49-F238E27FC236}">
                    <a16:creationId xmlns:a16="http://schemas.microsoft.com/office/drawing/2014/main" id="{4A3475E1-5BDA-CFB0-E1B9-6A85E4E03A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cxnSp>
        <p:nvCxnSpPr>
          <p:cNvPr id="17" name="Straight Connector 16">
            <a:extLst>
              <a:ext uri="{FF2B5EF4-FFF2-40B4-BE49-F238E27FC236}">
                <a16:creationId xmlns:a16="http://schemas.microsoft.com/office/drawing/2014/main" id="{56185C57-0CFE-3698-7D7A-034CA9A84ACC}"/>
              </a:ext>
            </a:extLst>
          </p:cNvPr>
          <p:cNvCxnSpPr>
            <a:cxnSpLocks/>
          </p:cNvCxnSpPr>
          <p:nvPr/>
        </p:nvCxnSpPr>
        <p:spPr>
          <a:xfrm rot="16200000" flipH="1">
            <a:off x="6714035" y="5143500"/>
            <a:ext cx="82296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4A3E2E5C-03FE-F488-47C1-088F8046CA14}"/>
              </a:ext>
            </a:extLst>
          </p:cNvPr>
          <p:cNvSpPr>
            <a:spLocks noGrp="1"/>
          </p:cNvSpPr>
          <p:nvPr>
            <p:ph type="title"/>
          </p:nvPr>
        </p:nvSpPr>
        <p:spPr>
          <a:xfrm>
            <a:off x="918974" y="3296357"/>
            <a:ext cx="5492835" cy="3725774"/>
          </a:xfrm>
        </p:spPr>
        <p:txBody>
          <a:bodyPr anchor="ctr"/>
          <a:lstStyle/>
          <a:p>
            <a:r>
              <a:rPr lang="en-US" dirty="0"/>
              <a:t>Click to edit Master title style</a:t>
            </a:r>
          </a:p>
        </p:txBody>
      </p:sp>
      <p:sp>
        <p:nvSpPr>
          <p:cNvPr id="36" name="Content Placeholder 7">
            <a:extLst>
              <a:ext uri="{FF2B5EF4-FFF2-40B4-BE49-F238E27FC236}">
                <a16:creationId xmlns:a16="http://schemas.microsoft.com/office/drawing/2014/main" id="{0FCDC937-73DD-F5B2-569F-F51B88EDE4C0}"/>
              </a:ext>
            </a:extLst>
          </p:cNvPr>
          <p:cNvSpPr>
            <a:spLocks noGrp="1"/>
          </p:cNvSpPr>
          <p:nvPr>
            <p:ph sz="quarter" idx="14"/>
          </p:nvPr>
        </p:nvSpPr>
        <p:spPr>
          <a:xfrm>
            <a:off x="7772400" y="3298698"/>
            <a:ext cx="6487668" cy="3689604"/>
          </a:xfrm>
        </p:spPr>
        <p:txBody>
          <a:bodyPr anchor="ctr" anchorCtr="0">
            <a:noAutofit/>
          </a:bodyPr>
          <a:lstStyle>
            <a:lvl1pPr marL="0" indent="0">
              <a:buNone/>
              <a:defRPr sz="2100"/>
            </a:lvl1pPr>
            <a:lvl2pPr marL="342900" indent="0">
              <a:buNone/>
              <a:defRPr sz="2100"/>
            </a:lvl2pPr>
            <a:lvl3pPr marL="685800" indent="0">
              <a:buNone/>
              <a:defRPr sz="2100"/>
            </a:lvl3pPr>
            <a:lvl4pPr marL="1028700" indent="0">
              <a:buNone/>
              <a:defRPr sz="2100"/>
            </a:lvl4pPr>
            <a:lvl5pPr marL="1371600" indent="0">
              <a:buNone/>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080470"/>
            <a:ext cx="3303966" cy="547688"/>
          </a:xfrm>
          <a:prstGeom prst="rect">
            <a:avLst/>
          </a:prstGeom>
        </p:spPr>
        <p:txBody>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080470"/>
            <a:ext cx="4208108" cy="547688"/>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080470"/>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039361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 name="Frame">
            <a:extLst>
              <a:ext uri="{FF2B5EF4-FFF2-40B4-BE49-F238E27FC236}">
                <a16:creationId xmlns:a16="http://schemas.microsoft.com/office/drawing/2014/main" id="{0A3B5A60-DF42-D2CD-2CEF-35252D05C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000499" y="-4000502"/>
            <a:ext cx="10287005" cy="18288000"/>
          </a:xfrm>
          <a:custGeom>
            <a:avLst/>
            <a:gdLst>
              <a:gd name="connsiteX0" fmla="*/ 233174 w 6858003"/>
              <a:gd name="connsiteY0" fmla="*/ 11958827 h 12192000"/>
              <a:gd name="connsiteX1" fmla="*/ 6624830 w 6858003"/>
              <a:gd name="connsiteY1" fmla="*/ 11958827 h 12192000"/>
              <a:gd name="connsiteX2" fmla="*/ 6624830 w 6858003"/>
              <a:gd name="connsiteY2" fmla="*/ 233172 h 12192000"/>
              <a:gd name="connsiteX3" fmla="*/ 233174 w 6858003"/>
              <a:gd name="connsiteY3" fmla="*/ 233172 h 12192000"/>
              <a:gd name="connsiteX4" fmla="*/ 0 w 6858003"/>
              <a:gd name="connsiteY4" fmla="*/ 12191999 h 12192000"/>
              <a:gd name="connsiteX5" fmla="*/ 0 w 6858003"/>
              <a:gd name="connsiteY5" fmla="*/ 11958827 h 12192000"/>
              <a:gd name="connsiteX6" fmla="*/ 2 w 6858003"/>
              <a:gd name="connsiteY6" fmla="*/ 11958827 h 12192000"/>
              <a:gd name="connsiteX7" fmla="*/ 2 w 6858003"/>
              <a:gd name="connsiteY7" fmla="*/ 233172 h 12192000"/>
              <a:gd name="connsiteX8" fmla="*/ 1 w 6858003"/>
              <a:gd name="connsiteY8" fmla="*/ 233172 h 12192000"/>
              <a:gd name="connsiteX9" fmla="*/ 1 w 6858003"/>
              <a:gd name="connsiteY9" fmla="*/ 0 h 12192000"/>
              <a:gd name="connsiteX10" fmla="*/ 2 w 6858003"/>
              <a:gd name="connsiteY10" fmla="*/ 0 h 12192000"/>
              <a:gd name="connsiteX11" fmla="*/ 233174 w 6858003"/>
              <a:gd name="connsiteY11" fmla="*/ 0 h 12192000"/>
              <a:gd name="connsiteX12" fmla="*/ 6624830 w 6858003"/>
              <a:gd name="connsiteY12" fmla="*/ 0 h 12192000"/>
              <a:gd name="connsiteX13" fmla="*/ 6858002 w 6858003"/>
              <a:gd name="connsiteY13" fmla="*/ 0 h 12192000"/>
              <a:gd name="connsiteX14" fmla="*/ 6858003 w 6858003"/>
              <a:gd name="connsiteY14" fmla="*/ 0 h 12192000"/>
              <a:gd name="connsiteX15" fmla="*/ 6858003 w 6858003"/>
              <a:gd name="connsiteY15" fmla="*/ 233172 h 12192000"/>
              <a:gd name="connsiteX16" fmla="*/ 6858002 w 6858003"/>
              <a:gd name="connsiteY16" fmla="*/ 233172 h 12192000"/>
              <a:gd name="connsiteX17" fmla="*/ 6858002 w 6858003"/>
              <a:gd name="connsiteY17" fmla="*/ 11958827 h 12192000"/>
              <a:gd name="connsiteX18" fmla="*/ 6858002 w 6858003"/>
              <a:gd name="connsiteY18" fmla="*/ 12191999 h 12192000"/>
              <a:gd name="connsiteX19" fmla="*/ 6858002 w 6858003"/>
              <a:gd name="connsiteY19" fmla="*/ 12192000 h 12192000"/>
              <a:gd name="connsiteX20" fmla="*/ 6624830 w 6858003"/>
              <a:gd name="connsiteY20" fmla="*/ 12192000 h 12192000"/>
              <a:gd name="connsiteX21" fmla="*/ 6624830 w 6858003"/>
              <a:gd name="connsiteY21" fmla="*/ 12191999 h 12192000"/>
              <a:gd name="connsiteX22" fmla="*/ 233174 w 6858003"/>
              <a:gd name="connsiteY22" fmla="*/ 12191999 h 12192000"/>
              <a:gd name="connsiteX23" fmla="*/ 233174 w 6858003"/>
              <a:gd name="connsiteY23" fmla="*/ 12192000 h 12192000"/>
              <a:gd name="connsiteX24" fmla="*/ 2 w 6858003"/>
              <a:gd name="connsiteY24" fmla="*/ 12192000 h 12192000"/>
              <a:gd name="connsiteX25" fmla="*/ 2 w 6858003"/>
              <a:gd name="connsiteY25" fmla="*/ 12191999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58003" h="12192000">
                <a:moveTo>
                  <a:pt x="233174" y="11958827"/>
                </a:moveTo>
                <a:lnTo>
                  <a:pt x="6624830" y="11958827"/>
                </a:lnTo>
                <a:lnTo>
                  <a:pt x="6624830" y="233172"/>
                </a:lnTo>
                <a:lnTo>
                  <a:pt x="233174" y="233172"/>
                </a:lnTo>
                <a:close/>
                <a:moveTo>
                  <a:pt x="0" y="12191999"/>
                </a:moveTo>
                <a:lnTo>
                  <a:pt x="0" y="11958827"/>
                </a:lnTo>
                <a:lnTo>
                  <a:pt x="2" y="11958827"/>
                </a:lnTo>
                <a:lnTo>
                  <a:pt x="2" y="233172"/>
                </a:lnTo>
                <a:lnTo>
                  <a:pt x="1" y="233172"/>
                </a:lnTo>
                <a:lnTo>
                  <a:pt x="1" y="0"/>
                </a:lnTo>
                <a:lnTo>
                  <a:pt x="2" y="0"/>
                </a:lnTo>
                <a:lnTo>
                  <a:pt x="233174" y="0"/>
                </a:lnTo>
                <a:lnTo>
                  <a:pt x="6624830" y="0"/>
                </a:lnTo>
                <a:lnTo>
                  <a:pt x="6858002" y="0"/>
                </a:lnTo>
                <a:lnTo>
                  <a:pt x="6858003" y="0"/>
                </a:lnTo>
                <a:lnTo>
                  <a:pt x="6858003" y="233172"/>
                </a:lnTo>
                <a:lnTo>
                  <a:pt x="6858002" y="233172"/>
                </a:lnTo>
                <a:lnTo>
                  <a:pt x="6858002" y="11958827"/>
                </a:lnTo>
                <a:lnTo>
                  <a:pt x="6858002" y="12191999"/>
                </a:lnTo>
                <a:lnTo>
                  <a:pt x="6858002" y="12192000"/>
                </a:lnTo>
                <a:lnTo>
                  <a:pt x="6624830" y="12192000"/>
                </a:lnTo>
                <a:lnTo>
                  <a:pt x="6624830" y="12191999"/>
                </a:lnTo>
                <a:lnTo>
                  <a:pt x="233174" y="12191999"/>
                </a:lnTo>
                <a:lnTo>
                  <a:pt x="233174" y="12192000"/>
                </a:lnTo>
                <a:lnTo>
                  <a:pt x="2" y="12192000"/>
                </a:lnTo>
                <a:lnTo>
                  <a:pt x="2" y="12191999"/>
                </a:lnTo>
                <a:close/>
              </a:path>
            </a:pathLst>
          </a:cu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bg1">
                  <a:alpha val="20000"/>
                </a:schemeClr>
              </a:solidFill>
            </a:endParaRPr>
          </a:p>
        </p:txBody>
      </p:sp>
      <p:cxnSp>
        <p:nvCxnSpPr>
          <p:cNvPr id="17" name="Straight Connector 16">
            <a:extLst>
              <a:ext uri="{FF2B5EF4-FFF2-40B4-BE49-F238E27FC236}">
                <a16:creationId xmlns:a16="http://schemas.microsoft.com/office/drawing/2014/main" id="{56185C57-0CFE-3698-7D7A-034CA9A84ACC}"/>
              </a:ext>
            </a:extLst>
          </p:cNvPr>
          <p:cNvCxnSpPr>
            <a:cxnSpLocks/>
          </p:cNvCxnSpPr>
          <p:nvPr userDrawn="1"/>
        </p:nvCxnSpPr>
        <p:spPr>
          <a:xfrm rot="16200000" flipH="1">
            <a:off x="6714035" y="5143500"/>
            <a:ext cx="82296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61DD36E2-CAE6-8C77-72F4-2AF2403154B2}"/>
              </a:ext>
            </a:extLst>
          </p:cNvPr>
          <p:cNvSpPr>
            <a:spLocks noGrp="1"/>
          </p:cNvSpPr>
          <p:nvPr>
            <p:ph type="title"/>
          </p:nvPr>
        </p:nvSpPr>
        <p:spPr>
          <a:xfrm>
            <a:off x="914402" y="3298698"/>
            <a:ext cx="5497407" cy="3689604"/>
          </a:xfrm>
        </p:spPr>
        <p:txBody>
          <a:bodyPr anchor="ctr"/>
          <a:lstStyle/>
          <a:p>
            <a:r>
              <a:rPr lang="en-US"/>
              <a:t>Click to edit Master title style</a:t>
            </a:r>
          </a:p>
        </p:txBody>
      </p:sp>
      <p:sp>
        <p:nvSpPr>
          <p:cNvPr id="36" name="Content Placeholder 7">
            <a:extLst>
              <a:ext uri="{FF2B5EF4-FFF2-40B4-BE49-F238E27FC236}">
                <a16:creationId xmlns:a16="http://schemas.microsoft.com/office/drawing/2014/main" id="{0FCDC937-73DD-F5B2-569F-F51B88EDE4C0}"/>
              </a:ext>
            </a:extLst>
          </p:cNvPr>
          <p:cNvSpPr>
            <a:spLocks noGrp="1"/>
          </p:cNvSpPr>
          <p:nvPr>
            <p:ph sz="quarter" idx="14"/>
          </p:nvPr>
        </p:nvSpPr>
        <p:spPr>
          <a:xfrm>
            <a:off x="7772400" y="3298698"/>
            <a:ext cx="6487668" cy="3689604"/>
          </a:xfrm>
        </p:spPr>
        <p:txBody>
          <a:bodyPr anchor="ctr" anchorCtr="0">
            <a:noAutofit/>
          </a:bodyPr>
          <a:lstStyle>
            <a:lvl1pPr marL="0" indent="0">
              <a:buNone/>
              <a:defRPr sz="2100"/>
            </a:lvl1pPr>
            <a:lvl2pPr marL="342900" indent="0">
              <a:buNone/>
              <a:defRPr sz="2100"/>
            </a:lvl2pPr>
            <a:lvl3pPr marL="685800" indent="0">
              <a:buNone/>
              <a:defRPr sz="2100"/>
            </a:lvl3pPr>
            <a:lvl4pPr marL="1028700" indent="0">
              <a:buNone/>
              <a:defRPr sz="2100"/>
            </a:lvl4pPr>
            <a:lvl5pPr marL="1371600" indent="0">
              <a:buNone/>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080470"/>
            <a:ext cx="3303966" cy="547688"/>
          </a:xfrm>
          <a:prstGeom prst="rect">
            <a:avLst/>
          </a:prstGeom>
        </p:spPr>
        <p:txBody>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080470"/>
            <a:ext cx="4208108" cy="547688"/>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080470"/>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21339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1909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3A3441A-751A-4C14-8F12-1737265EAF68}"/>
              </a:ext>
            </a:extLst>
          </p:cNvPr>
          <p:cNvCxnSpPr>
            <a:cxnSpLocks/>
          </p:cNvCxnSpPr>
          <p:nvPr userDrawn="1"/>
        </p:nvCxnSpPr>
        <p:spPr>
          <a:xfrm rot="16200000" flipH="1">
            <a:off x="3010715" y="5143500"/>
            <a:ext cx="82296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B35408D-7D8B-356F-9E0A-2AB7AEB2FD1D}"/>
              </a:ext>
            </a:extLst>
          </p:cNvPr>
          <p:cNvSpPr>
            <a:spLocks noGrp="1"/>
          </p:cNvSpPr>
          <p:nvPr>
            <p:ph type="title"/>
          </p:nvPr>
        </p:nvSpPr>
        <p:spPr>
          <a:xfrm>
            <a:off x="918971" y="2547590"/>
            <a:ext cx="5515842" cy="5191820"/>
          </a:xfrm>
          <a:prstGeom prst="rect">
            <a:avLst/>
          </a:prstGeom>
        </p:spPr>
        <p:txBody>
          <a:bodyPr anchor="ctr">
            <a:noAutofit/>
          </a:bodyPr>
          <a:lstStyle>
            <a:lvl1pPr>
              <a:defRPr sz="48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7776973" y="2547591"/>
            <a:ext cx="7434263" cy="5191818"/>
          </a:xfrm>
        </p:spPr>
        <p:txBody>
          <a:bodyPr anchor="ct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2323151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FC7FF4C-7465-B229-0CED-4652B1D903B1}"/>
              </a:ext>
            </a:extLst>
          </p:cNvPr>
          <p:cNvCxnSpPr>
            <a:cxnSpLocks/>
          </p:cNvCxnSpPr>
          <p:nvPr/>
        </p:nvCxnSpPr>
        <p:spPr>
          <a:xfrm rot="16200000" flipH="1">
            <a:off x="3010715" y="5143500"/>
            <a:ext cx="82296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918971" y="2057399"/>
            <a:ext cx="5515842" cy="6172203"/>
          </a:xfrm>
          <a:prstGeom prst="rect">
            <a:avLst/>
          </a:prstGeom>
        </p:spPr>
        <p:txBody>
          <a:bodyPr anchor="ctr">
            <a:noAutofit/>
          </a:bodyPr>
          <a:lstStyle>
            <a:lvl1pPr>
              <a:defRPr sz="48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7776973" y="2057397"/>
            <a:ext cx="8909774" cy="6172203"/>
          </a:xfrm>
        </p:spPr>
        <p:txBody>
          <a:bodyPr anchor="ctr">
            <a:noAutofit/>
          </a:bodyPr>
          <a:lstStyle>
            <a:lvl1pPr>
              <a:defRPr sz="21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5385897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111205-9D87-3642-8052-153C2ECA2F84}"/>
              </a:ext>
            </a:extLst>
          </p:cNvPr>
          <p:cNvCxnSpPr>
            <a:cxnSpLocks/>
          </p:cNvCxnSpPr>
          <p:nvPr/>
        </p:nvCxnSpPr>
        <p:spPr>
          <a:xfrm rot="16200000" flipH="1">
            <a:off x="3010715" y="5143500"/>
            <a:ext cx="82296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918972" y="1438006"/>
            <a:ext cx="5477154" cy="7410992"/>
          </a:xfrm>
          <a:prstGeom prst="rect">
            <a:avLst/>
          </a:prstGeom>
        </p:spPr>
        <p:txBody>
          <a:bodyPr anchor="ctr">
            <a:noAutofit/>
          </a:bodyPr>
          <a:lstStyle>
            <a:lvl1pPr>
              <a:defRPr sz="48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7776973" y="1438007"/>
            <a:ext cx="8909774" cy="7410990"/>
          </a:xfrm>
        </p:spPr>
        <p:txBody>
          <a:bodyPr anchor="ctr">
            <a:noAutofit/>
          </a:bodyPr>
          <a:lstStyle>
            <a:lvl1pPr>
              <a:defRPr sz="21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7777178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C14383-F969-7F64-05B9-667C4A1E57DE}"/>
              </a:ext>
            </a:extLst>
          </p:cNvPr>
          <p:cNvCxnSpPr>
            <a:cxnSpLocks/>
          </p:cNvCxnSpPr>
          <p:nvPr/>
        </p:nvCxnSpPr>
        <p:spPr>
          <a:xfrm rot="16200000" flipH="1">
            <a:off x="3010715" y="5143500"/>
            <a:ext cx="82296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EB48D4-74F6-A14E-7A13-6572193D10D0}"/>
              </a:ext>
            </a:extLst>
          </p:cNvPr>
          <p:cNvSpPr>
            <a:spLocks noGrp="1"/>
          </p:cNvSpPr>
          <p:nvPr>
            <p:ph type="title"/>
          </p:nvPr>
        </p:nvSpPr>
        <p:spPr>
          <a:xfrm>
            <a:off x="918972" y="2550830"/>
            <a:ext cx="5477148" cy="5185341"/>
          </a:xfrm>
          <a:prstGeom prst="rect">
            <a:avLst/>
          </a:prstGeom>
        </p:spPr>
        <p:txBody>
          <a:bodyPr anchor="ctr">
            <a:noAutofit/>
          </a:bodyPr>
          <a:lstStyle>
            <a:lvl1pPr>
              <a:defRPr sz="4800"/>
            </a:lvl1pPr>
          </a:lstStyle>
          <a:p>
            <a:r>
              <a:rPr lang="en-US" dirty="0"/>
              <a:t>Click to edit Master title style</a:t>
            </a:r>
          </a:p>
        </p:txBody>
      </p:sp>
      <p:sp>
        <p:nvSpPr>
          <p:cNvPr id="13" name="Content Placeholder 7">
            <a:extLst>
              <a:ext uri="{FF2B5EF4-FFF2-40B4-BE49-F238E27FC236}">
                <a16:creationId xmlns:a16="http://schemas.microsoft.com/office/drawing/2014/main" id="{D049C7FF-E413-2319-577F-E835FCB16323}"/>
              </a:ext>
            </a:extLst>
          </p:cNvPr>
          <p:cNvSpPr>
            <a:spLocks noGrp="1"/>
          </p:cNvSpPr>
          <p:nvPr>
            <p:ph sz="quarter" idx="13"/>
          </p:nvPr>
        </p:nvSpPr>
        <p:spPr>
          <a:xfrm>
            <a:off x="7776973" y="1028700"/>
            <a:ext cx="9550982" cy="8229600"/>
          </a:xfrm>
        </p:spPr>
        <p:txBody>
          <a:bodyPr anchor="ct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359003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24D6F1-F825-A697-C77E-EE383A267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7047"/>
            <a:ext cx="6157211"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8" name="Title 1">
            <a:extLst>
              <a:ext uri="{FF2B5EF4-FFF2-40B4-BE49-F238E27FC236}">
                <a16:creationId xmlns:a16="http://schemas.microsoft.com/office/drawing/2014/main" id="{87524C43-05C6-713A-A7A0-5B61D403A310}"/>
              </a:ext>
            </a:extLst>
          </p:cNvPr>
          <p:cNvSpPr>
            <a:spLocks noGrp="1"/>
          </p:cNvSpPr>
          <p:nvPr>
            <p:ph type="title"/>
          </p:nvPr>
        </p:nvSpPr>
        <p:spPr>
          <a:xfrm>
            <a:off x="7086602" y="1028708"/>
            <a:ext cx="10287000" cy="1378634"/>
          </a:xfrm>
          <a:prstGeom prst="rect">
            <a:avLst/>
          </a:prstGeom>
        </p:spPr>
        <p:txBody>
          <a:bodyPr anchor="b">
            <a:noAutofit/>
          </a:bodyPr>
          <a:lstStyle/>
          <a:p>
            <a:r>
              <a:rPr lang="en-US" dirty="0"/>
              <a:t>Click to edit Master title style</a:t>
            </a:r>
          </a:p>
        </p:txBody>
      </p:sp>
      <p:sp>
        <p:nvSpPr>
          <p:cNvPr id="16" name="Picture Placeholder 15">
            <a:extLst>
              <a:ext uri="{FF2B5EF4-FFF2-40B4-BE49-F238E27FC236}">
                <a16:creationId xmlns:a16="http://schemas.microsoft.com/office/drawing/2014/main" id="{44CABD78-2C2E-D0EC-F3B8-8A2A35209A2D}"/>
              </a:ext>
            </a:extLst>
          </p:cNvPr>
          <p:cNvSpPr>
            <a:spLocks noGrp="1"/>
          </p:cNvSpPr>
          <p:nvPr>
            <p:ph type="pic" sz="quarter" idx="18" hasCustomPrompt="1"/>
          </p:nvPr>
        </p:nvSpPr>
        <p:spPr>
          <a:xfrm>
            <a:off x="410843" y="404433"/>
            <a:ext cx="5335524" cy="9464040"/>
          </a:xfrm>
          <a:blipFill>
            <a:blip r:embed="rId2">
              <a:alphaModFix amt="60000"/>
            </a:blip>
            <a:stretch>
              <a:fillRect/>
            </a:stretch>
          </a:blipFill>
        </p:spPr>
        <p:txBody>
          <a:bodyPr/>
          <a:lstStyle>
            <a:lvl1pPr>
              <a:defRPr/>
            </a:lvl1pPr>
          </a:lstStyle>
          <a:p>
            <a:r>
              <a:rPr lang="en-US" dirty="0"/>
              <a:t> </a:t>
            </a:r>
          </a:p>
        </p:txBody>
      </p:sp>
      <p:sp>
        <p:nvSpPr>
          <p:cNvPr id="19" name="Content Placeholder 7">
            <a:extLst>
              <a:ext uri="{FF2B5EF4-FFF2-40B4-BE49-F238E27FC236}">
                <a16:creationId xmlns:a16="http://schemas.microsoft.com/office/drawing/2014/main" id="{FACA9154-AC02-B86A-D855-99A470C6C8EF}"/>
              </a:ext>
            </a:extLst>
          </p:cNvPr>
          <p:cNvSpPr>
            <a:spLocks noGrp="1"/>
          </p:cNvSpPr>
          <p:nvPr>
            <p:ph sz="quarter" idx="14"/>
          </p:nvPr>
        </p:nvSpPr>
        <p:spPr>
          <a:xfrm>
            <a:off x="7077457" y="3314700"/>
            <a:ext cx="10286999" cy="5943582"/>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EDA75CD6-1692-0933-12E2-EB8CE59CAA5E}"/>
              </a:ext>
            </a:extLst>
          </p:cNvPr>
          <p:cNvCxnSpPr>
            <a:cxnSpLocks/>
          </p:cNvCxnSpPr>
          <p:nvPr userDrawn="1"/>
        </p:nvCxnSpPr>
        <p:spPr>
          <a:xfrm>
            <a:off x="7225472" y="286102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7077457" y="9515933"/>
            <a:ext cx="5047355" cy="547688"/>
          </a:xfrm>
          <a:prstGeom prst="rect">
            <a:avLst/>
          </a:prstGeom>
        </p:spPr>
        <p:txBody>
          <a:bodyPr>
            <a:noAutofit/>
          </a:bodyPr>
          <a:lstStyle/>
          <a:p>
            <a:r>
              <a:rPr lang="en-US"/>
              <a:t>Sample Footer Text</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13546070" y="9515933"/>
            <a:ext cx="3091212" cy="547688"/>
          </a:xfrm>
          <a:prstGeom prst="rect">
            <a:avLst/>
          </a:prstGeom>
        </p:spPr>
        <p:txBody>
          <a:bodyPr>
            <a:noAutofit/>
          </a:bodyPr>
          <a:lstStyle/>
          <a:p>
            <a:r>
              <a:rPr lang="en-US"/>
              <a:t>20xx</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3404306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2C56C-7EB8-A318-6D91-80EB32B17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30790" y="0"/>
            <a:ext cx="6157211"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6" name="Title 1">
            <a:extLst>
              <a:ext uri="{FF2B5EF4-FFF2-40B4-BE49-F238E27FC236}">
                <a16:creationId xmlns:a16="http://schemas.microsoft.com/office/drawing/2014/main" id="{4A99718A-53B5-82A2-E582-B7B5E1E9E6D9}"/>
              </a:ext>
            </a:extLst>
          </p:cNvPr>
          <p:cNvSpPr>
            <a:spLocks noGrp="1"/>
          </p:cNvSpPr>
          <p:nvPr>
            <p:ph type="title"/>
          </p:nvPr>
        </p:nvSpPr>
        <p:spPr>
          <a:xfrm>
            <a:off x="923546" y="1028708"/>
            <a:ext cx="10287000" cy="1378634"/>
          </a:xfrm>
          <a:prstGeom prst="rect">
            <a:avLst/>
          </a:prstGeom>
        </p:spPr>
        <p:txBody>
          <a:bodyPr anchor="b">
            <a:noAutofit/>
          </a:bodyPr>
          <a:lstStyle/>
          <a:p>
            <a:r>
              <a:rPr lang="en-US" dirty="0"/>
              <a:t>Click to edit Master title style</a:t>
            </a:r>
          </a:p>
        </p:txBody>
      </p:sp>
      <p:sp>
        <p:nvSpPr>
          <p:cNvPr id="7" name="Content Placeholder 7">
            <a:extLst>
              <a:ext uri="{FF2B5EF4-FFF2-40B4-BE49-F238E27FC236}">
                <a16:creationId xmlns:a16="http://schemas.microsoft.com/office/drawing/2014/main" id="{3AD1E39C-735F-1F75-9337-EDCE2B424BAF}"/>
              </a:ext>
            </a:extLst>
          </p:cNvPr>
          <p:cNvSpPr>
            <a:spLocks noGrp="1"/>
          </p:cNvSpPr>
          <p:nvPr>
            <p:ph sz="quarter" idx="14"/>
          </p:nvPr>
        </p:nvSpPr>
        <p:spPr>
          <a:xfrm>
            <a:off x="914401" y="3314700"/>
            <a:ext cx="10286999" cy="5943582"/>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C88CA274-D6D4-139F-1A72-F2C3684E4368}"/>
              </a:ext>
            </a:extLst>
          </p:cNvPr>
          <p:cNvCxnSpPr>
            <a:cxnSpLocks/>
          </p:cNvCxnSpPr>
          <p:nvPr userDrawn="1"/>
        </p:nvCxnSpPr>
        <p:spPr>
          <a:xfrm>
            <a:off x="1071563" y="286102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8">
            <a:extLst>
              <a:ext uri="{FF2B5EF4-FFF2-40B4-BE49-F238E27FC236}">
                <a16:creationId xmlns:a16="http://schemas.microsoft.com/office/drawing/2014/main" id="{5397D948-213E-C5B8-CCB3-226CD4CC5EED}"/>
              </a:ext>
            </a:extLst>
          </p:cNvPr>
          <p:cNvSpPr>
            <a:spLocks noGrp="1"/>
          </p:cNvSpPr>
          <p:nvPr>
            <p:ph type="ftr" sz="quarter" idx="16"/>
          </p:nvPr>
        </p:nvSpPr>
        <p:spPr>
          <a:xfrm>
            <a:off x="914401" y="9515933"/>
            <a:ext cx="5047355" cy="547688"/>
          </a:xfrm>
          <a:prstGeom prst="rect">
            <a:avLst/>
          </a:prstGeom>
        </p:spPr>
        <p:txBody>
          <a:bodyPr>
            <a:noAutofit/>
          </a:bodyPr>
          <a:lstStyle/>
          <a:p>
            <a:r>
              <a:rPr lang="en-US"/>
              <a:t>Sample Footer Text</a:t>
            </a:r>
          </a:p>
        </p:txBody>
      </p:sp>
      <p:sp>
        <p:nvSpPr>
          <p:cNvPr id="13" name="Date Placeholder 3">
            <a:extLst>
              <a:ext uri="{FF2B5EF4-FFF2-40B4-BE49-F238E27FC236}">
                <a16:creationId xmlns:a16="http://schemas.microsoft.com/office/drawing/2014/main" id="{AA11C22E-51FF-D73F-B8D3-C9D076083087}"/>
              </a:ext>
            </a:extLst>
          </p:cNvPr>
          <p:cNvSpPr>
            <a:spLocks noGrp="1"/>
          </p:cNvSpPr>
          <p:nvPr>
            <p:ph type="dt" sz="half" idx="15"/>
          </p:nvPr>
        </p:nvSpPr>
        <p:spPr>
          <a:xfrm>
            <a:off x="7383014" y="9515933"/>
            <a:ext cx="3091212" cy="547688"/>
          </a:xfrm>
          <a:prstGeom prst="rect">
            <a:avLst/>
          </a:prstGeom>
        </p:spPr>
        <p:txBody>
          <a:bodyPr>
            <a:noAutofit/>
          </a:bodyPr>
          <a:lstStyle/>
          <a:p>
            <a:r>
              <a:rPr lang="en-US"/>
              <a:t>20xx</a:t>
            </a:r>
          </a:p>
        </p:txBody>
      </p:sp>
      <p:sp>
        <p:nvSpPr>
          <p:cNvPr id="15" name="Slide Number Placeholder 9">
            <a:extLst>
              <a:ext uri="{FF2B5EF4-FFF2-40B4-BE49-F238E27FC236}">
                <a16:creationId xmlns:a16="http://schemas.microsoft.com/office/drawing/2014/main" id="{2A57B0BC-65E1-54C5-64F2-81779F24285C}"/>
              </a:ext>
            </a:extLst>
          </p:cNvPr>
          <p:cNvSpPr>
            <a:spLocks noGrp="1"/>
          </p:cNvSpPr>
          <p:nvPr>
            <p:ph type="sldNum" sz="quarter" idx="17"/>
          </p:nvPr>
        </p:nvSpPr>
        <p:spPr>
          <a:xfrm>
            <a:off x="10557589" y="9515933"/>
            <a:ext cx="643811" cy="547688"/>
          </a:xfrm>
          <a:prstGeom prst="rect">
            <a:avLst/>
          </a:prstGeom>
        </p:spPr>
        <p:txBody>
          <a:bodyPr>
            <a:noAutofit/>
          </a:bodyPr>
          <a:lstStyle/>
          <a:p>
            <a:fld id="{AEAA3239-9EA4-4A65-A281-97F994456D9F}" type="slidenum">
              <a:rPr lang="en-US" smtClean="0"/>
              <a:t>‹#›</a:t>
            </a:fld>
            <a:endParaRPr lang="en-US"/>
          </a:p>
        </p:txBody>
      </p:sp>
      <p:sp>
        <p:nvSpPr>
          <p:cNvPr id="5" name="Picture Placeholder 15">
            <a:extLst>
              <a:ext uri="{FF2B5EF4-FFF2-40B4-BE49-F238E27FC236}">
                <a16:creationId xmlns:a16="http://schemas.microsoft.com/office/drawing/2014/main" id="{1B018A5C-EF6B-7AB3-6E86-E1FF40B4E9A1}"/>
              </a:ext>
            </a:extLst>
          </p:cNvPr>
          <p:cNvSpPr>
            <a:spLocks noGrp="1"/>
          </p:cNvSpPr>
          <p:nvPr>
            <p:ph type="pic" sz="quarter" idx="18" hasCustomPrompt="1"/>
          </p:nvPr>
        </p:nvSpPr>
        <p:spPr>
          <a:xfrm>
            <a:off x="12541632" y="411480"/>
            <a:ext cx="5335524" cy="9464040"/>
          </a:xfrm>
          <a:blipFill>
            <a:blip r:embed="rId2">
              <a:alphaModFix amt="6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40952976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246C31-A056-2D2B-EB3A-8C1B0178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7047"/>
            <a:ext cx="4416549"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3" name="Title 1">
            <a:extLst>
              <a:ext uri="{FF2B5EF4-FFF2-40B4-BE49-F238E27FC236}">
                <a16:creationId xmlns:a16="http://schemas.microsoft.com/office/drawing/2014/main" id="{D7F4F31B-033B-01E7-065C-C1E9FF6C07F9}"/>
              </a:ext>
            </a:extLst>
          </p:cNvPr>
          <p:cNvSpPr>
            <a:spLocks noGrp="1"/>
          </p:cNvSpPr>
          <p:nvPr>
            <p:ph type="title"/>
          </p:nvPr>
        </p:nvSpPr>
        <p:spPr>
          <a:xfrm>
            <a:off x="5335522" y="1063649"/>
            <a:ext cx="12028934" cy="1336652"/>
          </a:xfrm>
          <a:prstGeom prst="rect">
            <a:avLst/>
          </a:prstGeom>
        </p:spPr>
        <p:txBody>
          <a:bodyPr anchor="b">
            <a:noAutofit/>
          </a:bodyPr>
          <a:lstStyle>
            <a:lvl1pPr>
              <a:defRPr sz="4800"/>
            </a:lvl1pPr>
          </a:lstStyle>
          <a:p>
            <a:r>
              <a:rPr lang="en-US" dirty="0"/>
              <a:t>Click to edit Master title style</a:t>
            </a:r>
          </a:p>
        </p:txBody>
      </p:sp>
      <p:sp>
        <p:nvSpPr>
          <p:cNvPr id="10" name="Picture Placeholder 15">
            <a:extLst>
              <a:ext uri="{FF2B5EF4-FFF2-40B4-BE49-F238E27FC236}">
                <a16:creationId xmlns:a16="http://schemas.microsoft.com/office/drawing/2014/main" id="{6DECEA09-BF69-1A41-377F-55B34707197E}"/>
              </a:ext>
            </a:extLst>
          </p:cNvPr>
          <p:cNvSpPr>
            <a:spLocks noGrp="1"/>
          </p:cNvSpPr>
          <p:nvPr>
            <p:ph type="pic" sz="quarter" idx="18" hasCustomPrompt="1"/>
          </p:nvPr>
        </p:nvSpPr>
        <p:spPr>
          <a:xfrm>
            <a:off x="404619" y="404433"/>
            <a:ext cx="3593592" cy="9464040"/>
          </a:xfrm>
          <a:blipFill>
            <a:blip r:embed="rId2">
              <a:alphaModFix amt="60000"/>
            </a:blip>
            <a:stretch>
              <a:fillRect/>
            </a:stretch>
          </a:blipFill>
        </p:spPr>
        <p:txBody>
          <a:bodyPr/>
          <a:lstStyle>
            <a:lvl1pPr>
              <a:defRPr/>
            </a:lvl1pPr>
          </a:lstStyle>
          <a:p>
            <a:r>
              <a:rPr lang="en-US" dirty="0"/>
              <a:t> </a:t>
            </a:r>
          </a:p>
        </p:txBody>
      </p:sp>
      <p:sp>
        <p:nvSpPr>
          <p:cNvPr id="12" name="Content Placeholder 7">
            <a:extLst>
              <a:ext uri="{FF2B5EF4-FFF2-40B4-BE49-F238E27FC236}">
                <a16:creationId xmlns:a16="http://schemas.microsoft.com/office/drawing/2014/main" id="{264E6032-E2DD-DC72-9E75-BAB830416F45}"/>
              </a:ext>
            </a:extLst>
          </p:cNvPr>
          <p:cNvSpPr>
            <a:spLocks noGrp="1"/>
          </p:cNvSpPr>
          <p:nvPr>
            <p:ph sz="quarter" idx="14"/>
          </p:nvPr>
        </p:nvSpPr>
        <p:spPr>
          <a:xfrm>
            <a:off x="5335522" y="3300921"/>
            <a:ext cx="12028934" cy="5943582"/>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5335521" y="9515933"/>
            <a:ext cx="5134359" cy="547688"/>
          </a:xfrm>
          <a:prstGeom prst="rect">
            <a:avLst/>
          </a:prstGeom>
        </p:spPr>
        <p:txBody>
          <a:bodyPr>
            <a:noAutofit/>
          </a:bodyPr>
          <a:lstStyle/>
          <a:p>
            <a:r>
              <a:rPr lang="en-US"/>
              <a:t>Sample Footer Text</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13418549" y="9515933"/>
            <a:ext cx="3226310" cy="547688"/>
          </a:xfrm>
          <a:prstGeom prst="rect">
            <a:avLst/>
          </a:prstGeom>
        </p:spPr>
        <p:txBody>
          <a:bodyPr>
            <a:noAutofit/>
          </a:bodyPr>
          <a:lstStyle/>
          <a:p>
            <a:r>
              <a:rPr lang="en-US"/>
              <a:t>20xx</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cxnSp>
        <p:nvCxnSpPr>
          <p:cNvPr id="2" name="Straight Connector 1">
            <a:extLst>
              <a:ext uri="{FF2B5EF4-FFF2-40B4-BE49-F238E27FC236}">
                <a16:creationId xmlns:a16="http://schemas.microsoft.com/office/drawing/2014/main" id="{9727AEE3-AD29-F7D6-BFA0-59B889778837}"/>
              </a:ext>
            </a:extLst>
          </p:cNvPr>
          <p:cNvCxnSpPr>
            <a:cxnSpLocks/>
          </p:cNvCxnSpPr>
          <p:nvPr userDrawn="1"/>
        </p:nvCxnSpPr>
        <p:spPr>
          <a:xfrm>
            <a:off x="5492684" y="285061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6939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E81DF0F-1D08-CFC3-D336-6E69AD26CA81}"/>
              </a:ext>
            </a:extLst>
          </p:cNvPr>
          <p:cNvCxnSpPr>
            <a:cxnSpLocks/>
          </p:cNvCxnSpPr>
          <p:nvPr userDrawn="1"/>
        </p:nvCxnSpPr>
        <p:spPr>
          <a:xfrm>
            <a:off x="1071563" y="285061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918502E-0DE9-66F0-120E-B9F9EDDBC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878174" y="-7047"/>
            <a:ext cx="4416549"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4" name="Title 1">
            <a:extLst>
              <a:ext uri="{FF2B5EF4-FFF2-40B4-BE49-F238E27FC236}">
                <a16:creationId xmlns:a16="http://schemas.microsoft.com/office/drawing/2014/main" id="{2ADEEE89-7A53-BFD6-F854-BC4947CE2B58}"/>
              </a:ext>
            </a:extLst>
          </p:cNvPr>
          <p:cNvSpPr>
            <a:spLocks noGrp="1"/>
          </p:cNvSpPr>
          <p:nvPr>
            <p:ph type="title"/>
          </p:nvPr>
        </p:nvSpPr>
        <p:spPr>
          <a:xfrm>
            <a:off x="914401" y="1063649"/>
            <a:ext cx="12028934" cy="1336652"/>
          </a:xfrm>
          <a:prstGeom prst="rect">
            <a:avLst/>
          </a:prstGeom>
        </p:spPr>
        <p:txBody>
          <a:bodyPr anchor="b">
            <a:noAutofit/>
          </a:bodyPr>
          <a:lstStyle>
            <a:lvl1pPr>
              <a:defRPr sz="4800"/>
            </a:lvl1pPr>
          </a:lstStyle>
          <a:p>
            <a:r>
              <a:rPr lang="en-US" dirty="0"/>
              <a:t>Click to edit Master title style</a:t>
            </a:r>
          </a:p>
        </p:txBody>
      </p:sp>
      <p:sp>
        <p:nvSpPr>
          <p:cNvPr id="11" name="Content Placeholder 7">
            <a:extLst>
              <a:ext uri="{FF2B5EF4-FFF2-40B4-BE49-F238E27FC236}">
                <a16:creationId xmlns:a16="http://schemas.microsoft.com/office/drawing/2014/main" id="{8E4281B5-46C8-0290-9B6E-154BCEB2F9F1}"/>
              </a:ext>
            </a:extLst>
          </p:cNvPr>
          <p:cNvSpPr>
            <a:spLocks noGrp="1"/>
          </p:cNvSpPr>
          <p:nvPr>
            <p:ph sz="quarter" idx="14"/>
          </p:nvPr>
        </p:nvSpPr>
        <p:spPr>
          <a:xfrm>
            <a:off x="914401" y="3300921"/>
            <a:ext cx="12028934" cy="5943582"/>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3">
            <a:extLst>
              <a:ext uri="{FF2B5EF4-FFF2-40B4-BE49-F238E27FC236}">
                <a16:creationId xmlns:a16="http://schemas.microsoft.com/office/drawing/2014/main" id="{9CF2DB13-C77B-68E8-AA32-2A399E83A39F}"/>
              </a:ext>
            </a:extLst>
          </p:cNvPr>
          <p:cNvSpPr>
            <a:spLocks noGrp="1"/>
          </p:cNvSpPr>
          <p:nvPr>
            <p:ph type="ftr" sz="quarter" idx="16"/>
          </p:nvPr>
        </p:nvSpPr>
        <p:spPr>
          <a:xfrm>
            <a:off x="914400" y="9515933"/>
            <a:ext cx="5134359" cy="547688"/>
          </a:xfrm>
          <a:prstGeom prst="rect">
            <a:avLst/>
          </a:prstGeom>
        </p:spPr>
        <p:txBody>
          <a:bodyPr>
            <a:noAutofit/>
          </a:bodyPr>
          <a:lstStyle/>
          <a:p>
            <a:r>
              <a:rPr lang="en-US"/>
              <a:t>Sample Footer Text</a:t>
            </a:r>
          </a:p>
        </p:txBody>
      </p:sp>
      <p:sp>
        <p:nvSpPr>
          <p:cNvPr id="16" name="Date Placeholder 2">
            <a:extLst>
              <a:ext uri="{FF2B5EF4-FFF2-40B4-BE49-F238E27FC236}">
                <a16:creationId xmlns:a16="http://schemas.microsoft.com/office/drawing/2014/main" id="{723C7477-007B-AF5F-BF27-20DF2D11C11B}"/>
              </a:ext>
            </a:extLst>
          </p:cNvPr>
          <p:cNvSpPr>
            <a:spLocks noGrp="1"/>
          </p:cNvSpPr>
          <p:nvPr>
            <p:ph type="dt" sz="half" idx="15"/>
          </p:nvPr>
        </p:nvSpPr>
        <p:spPr>
          <a:xfrm>
            <a:off x="8997428" y="9515933"/>
            <a:ext cx="3226310" cy="547688"/>
          </a:xfrm>
          <a:prstGeom prst="rect">
            <a:avLst/>
          </a:prstGeom>
        </p:spPr>
        <p:txBody>
          <a:bodyPr>
            <a:noAutofit/>
          </a:bodyPr>
          <a:lstStyle/>
          <a:p>
            <a:r>
              <a:rPr lang="en-US"/>
              <a:t>20xx</a:t>
            </a:r>
          </a:p>
        </p:txBody>
      </p:sp>
      <p:sp>
        <p:nvSpPr>
          <p:cNvPr id="18" name="Slide Number Placeholder 8">
            <a:extLst>
              <a:ext uri="{FF2B5EF4-FFF2-40B4-BE49-F238E27FC236}">
                <a16:creationId xmlns:a16="http://schemas.microsoft.com/office/drawing/2014/main" id="{9F76A51B-A740-5EA5-477F-42182383C5FF}"/>
              </a:ext>
            </a:extLst>
          </p:cNvPr>
          <p:cNvSpPr>
            <a:spLocks noGrp="1"/>
          </p:cNvSpPr>
          <p:nvPr>
            <p:ph type="sldNum" sz="quarter" idx="17"/>
          </p:nvPr>
        </p:nvSpPr>
        <p:spPr>
          <a:xfrm>
            <a:off x="12299524" y="9515933"/>
            <a:ext cx="643811" cy="547688"/>
          </a:xfrm>
          <a:prstGeom prst="rect">
            <a:avLst/>
          </a:prstGeom>
        </p:spPr>
        <p:txBody>
          <a:bodyPr>
            <a:noAutofit/>
          </a:bodyPr>
          <a:lstStyle/>
          <a:p>
            <a:fld id="{AEAA3239-9EA4-4A65-A281-97F994456D9F}" type="slidenum">
              <a:rPr lang="en-US" smtClean="0"/>
              <a:t>‹#›</a:t>
            </a:fld>
            <a:endParaRPr lang="en-US"/>
          </a:p>
        </p:txBody>
      </p:sp>
      <p:sp>
        <p:nvSpPr>
          <p:cNvPr id="20" name="Picture Placeholder 15">
            <a:extLst>
              <a:ext uri="{FF2B5EF4-FFF2-40B4-BE49-F238E27FC236}">
                <a16:creationId xmlns:a16="http://schemas.microsoft.com/office/drawing/2014/main" id="{5FA75C2B-3307-6106-9020-5A6F5C28CE54}"/>
              </a:ext>
            </a:extLst>
          </p:cNvPr>
          <p:cNvSpPr>
            <a:spLocks noGrp="1"/>
          </p:cNvSpPr>
          <p:nvPr>
            <p:ph type="pic" sz="quarter" idx="18" hasCustomPrompt="1"/>
          </p:nvPr>
        </p:nvSpPr>
        <p:spPr>
          <a:xfrm>
            <a:off x="14282792" y="404433"/>
            <a:ext cx="3593592" cy="9464040"/>
          </a:xfrm>
          <a:blipFill>
            <a:blip r:embed="rId2">
              <a:alphaModFix amt="6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9664207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A88DE7-0F60-6168-9CA3-51F9168BA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13" y="0"/>
            <a:ext cx="9601200"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506453" y="1028700"/>
            <a:ext cx="6858002" cy="1342709"/>
          </a:xfrm>
          <a:prstGeom prst="rect">
            <a:avLst/>
          </a:prstGeom>
        </p:spPr>
        <p:txBody>
          <a:bodyPr anchor="b">
            <a:noAutofit/>
          </a:bodyPr>
          <a:lstStyle>
            <a:lvl1pPr>
              <a:defRPr sz="4800"/>
            </a:lvl1pPr>
          </a:lstStyle>
          <a:p>
            <a:r>
              <a:rPr lang="en-US" dirty="0"/>
              <a:t>Click to edit Master title style</a:t>
            </a:r>
          </a:p>
        </p:txBody>
      </p:sp>
      <p:sp>
        <p:nvSpPr>
          <p:cNvPr id="13" name="Picture Placeholder 15">
            <a:extLst>
              <a:ext uri="{FF2B5EF4-FFF2-40B4-BE49-F238E27FC236}">
                <a16:creationId xmlns:a16="http://schemas.microsoft.com/office/drawing/2014/main" id="{74F04492-82BE-6873-2EB5-D1F54A59D796}"/>
              </a:ext>
            </a:extLst>
          </p:cNvPr>
          <p:cNvSpPr>
            <a:spLocks noGrp="1"/>
          </p:cNvSpPr>
          <p:nvPr>
            <p:ph type="pic" sz="quarter" idx="18" hasCustomPrompt="1"/>
          </p:nvPr>
        </p:nvSpPr>
        <p:spPr>
          <a:xfrm>
            <a:off x="407168" y="411480"/>
            <a:ext cx="8778240" cy="9464040"/>
          </a:xfrm>
          <a:blipFill>
            <a:blip r:embed="rId2">
              <a:alphaModFix amt="60000"/>
            </a:blip>
            <a:stretch>
              <a:fillRect/>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10515601" y="3200410"/>
            <a:ext cx="6858002" cy="6057863"/>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0506454" y="9515933"/>
            <a:ext cx="3157649" cy="547688"/>
          </a:xfrm>
          <a:prstGeom prst="rect">
            <a:avLst/>
          </a:prstGeo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4062601" y="9515933"/>
            <a:ext cx="2658044" cy="547688"/>
          </a:xfrm>
          <a:prstGeom prst="rect">
            <a:avLst/>
          </a:prstGeom>
        </p:spPr>
        <p:txBody>
          <a:bodyPr>
            <a:noAutofit/>
          </a:bodyPr>
          <a:lstStyle>
            <a:lvl1pPr>
              <a:defRPr>
                <a:solidFill>
                  <a:schemeClr val="tx1">
                    <a:lumMod val="65000"/>
                    <a:lumOff val="35000"/>
                  </a:schemeClr>
                </a:solidFill>
                <a:effectLst/>
              </a:defRPr>
            </a:lvl1pPr>
          </a:lstStyle>
          <a:p>
            <a:r>
              <a:rPr lang="en-US"/>
              <a:t>20xx</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cxnSp>
        <p:nvCxnSpPr>
          <p:cNvPr id="10" name="Straight Connector 9">
            <a:extLst>
              <a:ext uri="{FF2B5EF4-FFF2-40B4-BE49-F238E27FC236}">
                <a16:creationId xmlns:a16="http://schemas.microsoft.com/office/drawing/2014/main" id="{BC824679-0DD4-43C3-4580-78706496FBE2}"/>
              </a:ext>
            </a:extLst>
          </p:cNvPr>
          <p:cNvCxnSpPr>
            <a:cxnSpLocks/>
          </p:cNvCxnSpPr>
          <p:nvPr userDrawn="1"/>
        </p:nvCxnSpPr>
        <p:spPr>
          <a:xfrm>
            <a:off x="10649895" y="2785910"/>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8465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192057-ED66-C8A5-B85E-40F2037C6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86800" y="0"/>
            <a:ext cx="9601200"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5" name="Title 1">
            <a:extLst>
              <a:ext uri="{FF2B5EF4-FFF2-40B4-BE49-F238E27FC236}">
                <a16:creationId xmlns:a16="http://schemas.microsoft.com/office/drawing/2014/main" id="{9B106E7D-3EDD-EA41-1839-6F135AE55491}"/>
              </a:ext>
            </a:extLst>
          </p:cNvPr>
          <p:cNvSpPr>
            <a:spLocks noGrp="1"/>
          </p:cNvSpPr>
          <p:nvPr>
            <p:ph type="title"/>
          </p:nvPr>
        </p:nvSpPr>
        <p:spPr>
          <a:xfrm>
            <a:off x="918974" y="1028700"/>
            <a:ext cx="6858002" cy="1342709"/>
          </a:xfrm>
          <a:prstGeom prst="rect">
            <a:avLst/>
          </a:prstGeom>
        </p:spPr>
        <p:txBody>
          <a:bodyPr anchor="b">
            <a:noAutofit/>
          </a:bodyPr>
          <a:lstStyle>
            <a:lvl1pPr>
              <a:defRPr sz="4800"/>
            </a:lvl1pPr>
          </a:lstStyle>
          <a:p>
            <a:r>
              <a:rPr lang="en-US"/>
              <a:t>Click to edit Master title style</a:t>
            </a:r>
          </a:p>
        </p:txBody>
      </p:sp>
      <p:sp>
        <p:nvSpPr>
          <p:cNvPr id="11" name="Content Placeholder 7">
            <a:extLst>
              <a:ext uri="{FF2B5EF4-FFF2-40B4-BE49-F238E27FC236}">
                <a16:creationId xmlns:a16="http://schemas.microsoft.com/office/drawing/2014/main" id="{42A4AC27-FC3B-F141-88F5-7282935954DD}"/>
              </a:ext>
            </a:extLst>
          </p:cNvPr>
          <p:cNvSpPr>
            <a:spLocks noGrp="1"/>
          </p:cNvSpPr>
          <p:nvPr>
            <p:ph sz="quarter" idx="14"/>
          </p:nvPr>
        </p:nvSpPr>
        <p:spPr>
          <a:xfrm>
            <a:off x="928121" y="3200410"/>
            <a:ext cx="6858002" cy="6057863"/>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5">
            <a:extLst>
              <a:ext uri="{FF2B5EF4-FFF2-40B4-BE49-F238E27FC236}">
                <a16:creationId xmlns:a16="http://schemas.microsoft.com/office/drawing/2014/main" id="{79943DFD-7853-50DB-DFE8-2D0792CC1535}"/>
              </a:ext>
            </a:extLst>
          </p:cNvPr>
          <p:cNvSpPr>
            <a:spLocks noGrp="1"/>
          </p:cNvSpPr>
          <p:nvPr>
            <p:ph type="ftr" sz="quarter" idx="11"/>
          </p:nvPr>
        </p:nvSpPr>
        <p:spPr>
          <a:xfrm>
            <a:off x="918974" y="9515933"/>
            <a:ext cx="3157649" cy="547688"/>
          </a:xfrm>
          <a:prstGeom prst="rect">
            <a:avLst/>
          </a:prstGeom>
        </p:spPr>
        <p:txBody>
          <a:bodyPr>
            <a:noAutofit/>
          </a:bodyPr>
          <a:lstStyle>
            <a:lvl1pPr>
              <a:defRPr>
                <a:solidFill>
                  <a:schemeClr val="tx1">
                    <a:lumMod val="65000"/>
                    <a:lumOff val="35000"/>
                  </a:schemeClr>
                </a:solidFill>
              </a:defRPr>
            </a:lvl1pPr>
          </a:lstStyle>
          <a:p>
            <a:r>
              <a:rPr lang="en-US"/>
              <a:t>Sample Footer Text</a:t>
            </a:r>
          </a:p>
        </p:txBody>
      </p:sp>
      <p:sp>
        <p:nvSpPr>
          <p:cNvPr id="3" name="Date Placeholder 4">
            <a:extLst>
              <a:ext uri="{FF2B5EF4-FFF2-40B4-BE49-F238E27FC236}">
                <a16:creationId xmlns:a16="http://schemas.microsoft.com/office/drawing/2014/main" id="{C5840587-9753-9826-EA98-7CF7F15308F0}"/>
              </a:ext>
            </a:extLst>
          </p:cNvPr>
          <p:cNvSpPr>
            <a:spLocks noGrp="1"/>
          </p:cNvSpPr>
          <p:nvPr>
            <p:ph type="dt" sz="half" idx="10"/>
          </p:nvPr>
        </p:nvSpPr>
        <p:spPr>
          <a:xfrm>
            <a:off x="4475122" y="9515933"/>
            <a:ext cx="2658044" cy="547688"/>
          </a:xfrm>
          <a:prstGeom prst="rect">
            <a:avLst/>
          </a:prstGeom>
        </p:spPr>
        <p:txBody>
          <a:bodyPr>
            <a:noAutofit/>
          </a:bodyPr>
          <a:lstStyle>
            <a:lvl1pPr>
              <a:defRPr>
                <a:solidFill>
                  <a:schemeClr val="tx1">
                    <a:lumMod val="65000"/>
                    <a:lumOff val="35000"/>
                  </a:schemeClr>
                </a:solidFill>
                <a:effectLst/>
              </a:defRPr>
            </a:lvl1pPr>
          </a:lstStyle>
          <a:p>
            <a:r>
              <a:rPr lang="en-US"/>
              <a:t>20xx</a:t>
            </a:r>
          </a:p>
        </p:txBody>
      </p:sp>
      <p:sp>
        <p:nvSpPr>
          <p:cNvPr id="9" name="Slide Number Placeholder 6">
            <a:extLst>
              <a:ext uri="{FF2B5EF4-FFF2-40B4-BE49-F238E27FC236}">
                <a16:creationId xmlns:a16="http://schemas.microsoft.com/office/drawing/2014/main" id="{D3C41979-6374-97D1-3061-3AB9D9EB80CF}"/>
              </a:ext>
            </a:extLst>
          </p:cNvPr>
          <p:cNvSpPr>
            <a:spLocks noGrp="1"/>
          </p:cNvSpPr>
          <p:nvPr>
            <p:ph type="sldNum" sz="quarter" idx="12"/>
          </p:nvPr>
        </p:nvSpPr>
        <p:spPr>
          <a:xfrm>
            <a:off x="7133165" y="9515933"/>
            <a:ext cx="643811" cy="547688"/>
          </a:xfrm>
          <a:prstGeom prst="rect">
            <a:avLst/>
          </a:prstGeom>
        </p:spPr>
        <p:txBody>
          <a:bodyPr>
            <a:noAutofit/>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sp>
        <p:nvSpPr>
          <p:cNvPr id="14" name="Picture Placeholder 15">
            <a:extLst>
              <a:ext uri="{FF2B5EF4-FFF2-40B4-BE49-F238E27FC236}">
                <a16:creationId xmlns:a16="http://schemas.microsoft.com/office/drawing/2014/main" id="{48CB05E2-2306-9AA8-0977-833AD0146BEB}"/>
              </a:ext>
            </a:extLst>
          </p:cNvPr>
          <p:cNvSpPr>
            <a:spLocks noGrp="1"/>
          </p:cNvSpPr>
          <p:nvPr>
            <p:ph type="pic" sz="quarter" idx="18" hasCustomPrompt="1"/>
          </p:nvPr>
        </p:nvSpPr>
        <p:spPr>
          <a:xfrm>
            <a:off x="9098280" y="411480"/>
            <a:ext cx="8778240" cy="9464040"/>
          </a:xfrm>
          <a:blipFill>
            <a:blip r:embed="rId2">
              <a:alphaModFix amt="60000"/>
            </a:blip>
            <a:stretch>
              <a:fillRect/>
            </a:stretch>
          </a:blipFill>
        </p:spPr>
        <p:txBody>
          <a:bodyPr/>
          <a:lstStyle>
            <a:lvl1pPr>
              <a:defRPr/>
            </a:lvl1pPr>
          </a:lstStyle>
          <a:p>
            <a:r>
              <a:rPr lang="en-US" dirty="0"/>
              <a:t> </a:t>
            </a:r>
          </a:p>
        </p:txBody>
      </p:sp>
      <p:cxnSp>
        <p:nvCxnSpPr>
          <p:cNvPr id="2" name="Straight Connector 1">
            <a:extLst>
              <a:ext uri="{FF2B5EF4-FFF2-40B4-BE49-F238E27FC236}">
                <a16:creationId xmlns:a16="http://schemas.microsoft.com/office/drawing/2014/main" id="{B6796377-F057-555E-6D11-962F10D4E655}"/>
              </a:ext>
            </a:extLst>
          </p:cNvPr>
          <p:cNvCxnSpPr>
            <a:cxnSpLocks/>
          </p:cNvCxnSpPr>
          <p:nvPr userDrawn="1"/>
        </p:nvCxnSpPr>
        <p:spPr>
          <a:xfrm>
            <a:off x="1071563" y="2785908"/>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32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86798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5C2E769-CE9C-F713-6844-D0DBB458CE18}"/>
              </a:ext>
            </a:extLst>
          </p:cNvPr>
          <p:cNvCxnSpPr>
            <a:cxnSpLocks/>
          </p:cNvCxnSpPr>
          <p:nvPr userDrawn="1"/>
        </p:nvCxnSpPr>
        <p:spPr>
          <a:xfrm>
            <a:off x="12044172" y="278590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EB2937D-47DC-BF81-9ACE-6E67A5724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047"/>
            <a:ext cx="10968228"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6" name="Title 1">
            <a:extLst>
              <a:ext uri="{FF2B5EF4-FFF2-40B4-BE49-F238E27FC236}">
                <a16:creationId xmlns:a16="http://schemas.microsoft.com/office/drawing/2014/main" id="{3011DB78-8965-7609-C35E-80AF7F5B774C}"/>
              </a:ext>
            </a:extLst>
          </p:cNvPr>
          <p:cNvSpPr>
            <a:spLocks noGrp="1"/>
          </p:cNvSpPr>
          <p:nvPr>
            <p:ph type="title"/>
          </p:nvPr>
        </p:nvSpPr>
        <p:spPr>
          <a:xfrm>
            <a:off x="11887200" y="1006705"/>
            <a:ext cx="5486211" cy="1364696"/>
          </a:xfrm>
          <a:prstGeom prst="rect">
            <a:avLst/>
          </a:prstGeom>
        </p:spPr>
        <p:txBody>
          <a:bodyPr anchor="b">
            <a:noAutofit/>
          </a:bodyPr>
          <a:lstStyle>
            <a:lvl1pPr>
              <a:defRPr sz="4800"/>
            </a:lvl1pPr>
          </a:lstStyle>
          <a:p>
            <a:r>
              <a:rPr lang="en-US" dirty="0"/>
              <a:t>Click to edit Master title style</a:t>
            </a:r>
          </a:p>
        </p:txBody>
      </p:sp>
      <p:sp>
        <p:nvSpPr>
          <p:cNvPr id="16" name="Picture Placeholder 15">
            <a:extLst>
              <a:ext uri="{FF2B5EF4-FFF2-40B4-BE49-F238E27FC236}">
                <a16:creationId xmlns:a16="http://schemas.microsoft.com/office/drawing/2014/main" id="{E6A4CFA5-203B-9204-E7F5-11EF9CE3C387}"/>
              </a:ext>
            </a:extLst>
          </p:cNvPr>
          <p:cNvSpPr>
            <a:spLocks noGrp="1"/>
          </p:cNvSpPr>
          <p:nvPr>
            <p:ph type="pic" sz="quarter" idx="18" hasCustomPrompt="1"/>
          </p:nvPr>
        </p:nvSpPr>
        <p:spPr>
          <a:xfrm>
            <a:off x="409194" y="404433"/>
            <a:ext cx="10149840" cy="9464040"/>
          </a:xfrm>
          <a:blipFill>
            <a:blip r:embed="rId2">
              <a:alphaModFix amt="60000"/>
            </a:blip>
            <a:stretch>
              <a:fillRect/>
            </a:stretch>
          </a:blipFill>
        </p:spPr>
        <p:txBody>
          <a:bodyPr/>
          <a:lstStyle>
            <a:lvl1pPr>
              <a:defRPr/>
            </a:lvl1pPr>
          </a:lstStyle>
          <a:p>
            <a:r>
              <a:rPr lang="en-US" dirty="0"/>
              <a:t> </a:t>
            </a:r>
          </a:p>
        </p:txBody>
      </p:sp>
      <p:sp>
        <p:nvSpPr>
          <p:cNvPr id="7" name="Content Placeholder 7">
            <a:extLst>
              <a:ext uri="{FF2B5EF4-FFF2-40B4-BE49-F238E27FC236}">
                <a16:creationId xmlns:a16="http://schemas.microsoft.com/office/drawing/2014/main" id="{C241E3CA-9184-3359-07D1-2172C4BB2F46}"/>
              </a:ext>
            </a:extLst>
          </p:cNvPr>
          <p:cNvSpPr>
            <a:spLocks noGrp="1"/>
          </p:cNvSpPr>
          <p:nvPr>
            <p:ph sz="quarter" idx="14"/>
          </p:nvPr>
        </p:nvSpPr>
        <p:spPr>
          <a:xfrm>
            <a:off x="11887202" y="3200403"/>
            <a:ext cx="5486400" cy="3086097"/>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8">
            <a:extLst>
              <a:ext uri="{FF2B5EF4-FFF2-40B4-BE49-F238E27FC236}">
                <a16:creationId xmlns:a16="http://schemas.microsoft.com/office/drawing/2014/main" id="{3822FD9A-C9C0-E27F-705F-B30E4B512FDF}"/>
              </a:ext>
            </a:extLst>
          </p:cNvPr>
          <p:cNvSpPr>
            <a:spLocks noGrp="1"/>
          </p:cNvSpPr>
          <p:nvPr>
            <p:ph type="ftr" sz="quarter" idx="16"/>
          </p:nvPr>
        </p:nvSpPr>
        <p:spPr>
          <a:xfrm>
            <a:off x="11887201" y="9515933"/>
            <a:ext cx="2456006" cy="547688"/>
          </a:xfrm>
          <a:prstGeom prst="rect">
            <a:avLst/>
          </a:prstGeom>
        </p:spPr>
        <p:txBody>
          <a:bodyPr/>
          <a:lstStyle/>
          <a:p>
            <a:r>
              <a:rPr lang="en-US"/>
              <a:t>Sample Footer Text</a:t>
            </a:r>
          </a:p>
        </p:txBody>
      </p:sp>
      <p:sp>
        <p:nvSpPr>
          <p:cNvPr id="4" name="Date Placeholder 3">
            <a:extLst>
              <a:ext uri="{FF2B5EF4-FFF2-40B4-BE49-F238E27FC236}">
                <a16:creationId xmlns:a16="http://schemas.microsoft.com/office/drawing/2014/main" id="{497E974A-B754-DA38-ADA3-45911636DA7D}"/>
              </a:ext>
            </a:extLst>
          </p:cNvPr>
          <p:cNvSpPr>
            <a:spLocks noGrp="1"/>
          </p:cNvSpPr>
          <p:nvPr>
            <p:ph type="dt" sz="half" idx="15"/>
          </p:nvPr>
        </p:nvSpPr>
        <p:spPr>
          <a:xfrm>
            <a:off x="15262177" y="9515933"/>
            <a:ext cx="1424649" cy="547688"/>
          </a:xfrm>
          <a:prstGeom prst="rect">
            <a:avLst/>
          </a:prstGeom>
        </p:spPr>
        <p:txBody>
          <a:bodyPr/>
          <a:lstStyle/>
          <a:p>
            <a:r>
              <a:rPr lang="en-US"/>
              <a:t>20xx</a:t>
            </a:r>
          </a:p>
        </p:txBody>
      </p:sp>
      <p:sp>
        <p:nvSpPr>
          <p:cNvPr id="14" name="Slide Number Placeholder 9">
            <a:extLst>
              <a:ext uri="{FF2B5EF4-FFF2-40B4-BE49-F238E27FC236}">
                <a16:creationId xmlns:a16="http://schemas.microsoft.com/office/drawing/2014/main" id="{38B0FACB-4CC5-0738-E059-C2E9D2B56C75}"/>
              </a:ext>
            </a:extLst>
          </p:cNvPr>
          <p:cNvSpPr>
            <a:spLocks noGrp="1"/>
          </p:cNvSpPr>
          <p:nvPr>
            <p:ph type="sldNum" sz="quarter" idx="17"/>
          </p:nvPr>
        </p:nvSpPr>
        <p:spPr>
          <a:xfrm>
            <a:off x="16729601"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42196164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58D487-A1F1-683A-BAB0-CF458881A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19772" y="0"/>
            <a:ext cx="10968228"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7" name="Title 1">
            <a:extLst>
              <a:ext uri="{FF2B5EF4-FFF2-40B4-BE49-F238E27FC236}">
                <a16:creationId xmlns:a16="http://schemas.microsoft.com/office/drawing/2014/main" id="{ACD7794F-E7D5-AAA7-1586-2916735DFAD0}"/>
              </a:ext>
            </a:extLst>
          </p:cNvPr>
          <p:cNvSpPr>
            <a:spLocks noGrp="1"/>
          </p:cNvSpPr>
          <p:nvPr>
            <p:ph type="title"/>
          </p:nvPr>
        </p:nvSpPr>
        <p:spPr>
          <a:xfrm>
            <a:off x="914400" y="1006705"/>
            <a:ext cx="5486211" cy="1364696"/>
          </a:xfrm>
          <a:prstGeom prst="rect">
            <a:avLst/>
          </a:prstGeom>
        </p:spPr>
        <p:txBody>
          <a:bodyPr anchor="b">
            <a:noAutofit/>
          </a:bodyPr>
          <a:lstStyle>
            <a:lvl1pPr>
              <a:defRPr sz="4800"/>
            </a:lvl1pPr>
          </a:lstStyle>
          <a:p>
            <a:r>
              <a:rPr lang="en-US" dirty="0"/>
              <a:t>Click to edit Master title style</a:t>
            </a:r>
          </a:p>
        </p:txBody>
      </p:sp>
      <p:sp>
        <p:nvSpPr>
          <p:cNvPr id="4" name="Content Placeholder 7">
            <a:extLst>
              <a:ext uri="{FF2B5EF4-FFF2-40B4-BE49-F238E27FC236}">
                <a16:creationId xmlns:a16="http://schemas.microsoft.com/office/drawing/2014/main" id="{060857C7-82E4-7465-780B-F61FDE2F4044}"/>
              </a:ext>
            </a:extLst>
          </p:cNvPr>
          <p:cNvSpPr>
            <a:spLocks noGrp="1"/>
          </p:cNvSpPr>
          <p:nvPr>
            <p:ph sz="quarter" idx="14"/>
          </p:nvPr>
        </p:nvSpPr>
        <p:spPr>
          <a:xfrm>
            <a:off x="914402" y="3200402"/>
            <a:ext cx="5486400" cy="3086100"/>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8">
            <a:extLst>
              <a:ext uri="{FF2B5EF4-FFF2-40B4-BE49-F238E27FC236}">
                <a16:creationId xmlns:a16="http://schemas.microsoft.com/office/drawing/2014/main" id="{F80C8C98-47A2-E988-3AE6-34783DFB0E00}"/>
              </a:ext>
            </a:extLst>
          </p:cNvPr>
          <p:cNvSpPr>
            <a:spLocks noGrp="1"/>
          </p:cNvSpPr>
          <p:nvPr>
            <p:ph type="ftr" sz="quarter" idx="16"/>
          </p:nvPr>
        </p:nvSpPr>
        <p:spPr>
          <a:xfrm>
            <a:off x="914401" y="9515933"/>
            <a:ext cx="2456006" cy="547688"/>
          </a:xfrm>
          <a:prstGeom prst="rect">
            <a:avLst/>
          </a:prstGeom>
        </p:spPr>
        <p:txBody>
          <a:bodyPr/>
          <a:lstStyle/>
          <a:p>
            <a:r>
              <a:rPr lang="en-US"/>
              <a:t>Sample Footer Text</a:t>
            </a:r>
          </a:p>
        </p:txBody>
      </p:sp>
      <p:sp>
        <p:nvSpPr>
          <p:cNvPr id="15" name="Date Placeholder 3">
            <a:extLst>
              <a:ext uri="{FF2B5EF4-FFF2-40B4-BE49-F238E27FC236}">
                <a16:creationId xmlns:a16="http://schemas.microsoft.com/office/drawing/2014/main" id="{06918495-7937-AB95-AE9B-E73858FCDCCB}"/>
              </a:ext>
            </a:extLst>
          </p:cNvPr>
          <p:cNvSpPr>
            <a:spLocks noGrp="1"/>
          </p:cNvSpPr>
          <p:nvPr>
            <p:ph type="dt" sz="half" idx="15"/>
          </p:nvPr>
        </p:nvSpPr>
        <p:spPr>
          <a:xfrm>
            <a:off x="4332152" y="9515933"/>
            <a:ext cx="1424649" cy="547688"/>
          </a:xfrm>
          <a:prstGeom prst="rect">
            <a:avLst/>
          </a:prstGeom>
        </p:spPr>
        <p:txBody>
          <a:bodyPr/>
          <a:lstStyle/>
          <a:p>
            <a:r>
              <a:rPr lang="en-US"/>
              <a:t>20xx</a:t>
            </a:r>
          </a:p>
        </p:txBody>
      </p:sp>
      <p:sp>
        <p:nvSpPr>
          <p:cNvPr id="16" name="Slide Number Placeholder 9">
            <a:extLst>
              <a:ext uri="{FF2B5EF4-FFF2-40B4-BE49-F238E27FC236}">
                <a16:creationId xmlns:a16="http://schemas.microsoft.com/office/drawing/2014/main" id="{C1F54C04-CA0C-C7FC-EA6D-307BB54375F0}"/>
              </a:ext>
            </a:extLst>
          </p:cNvPr>
          <p:cNvSpPr>
            <a:spLocks noGrp="1"/>
          </p:cNvSpPr>
          <p:nvPr>
            <p:ph type="sldNum" sz="quarter" idx="17"/>
          </p:nvPr>
        </p:nvSpPr>
        <p:spPr>
          <a:xfrm>
            <a:off x="5756801" y="9515933"/>
            <a:ext cx="643811" cy="547688"/>
          </a:xfrm>
          <a:prstGeom prst="rect">
            <a:avLst/>
          </a:prstGeom>
        </p:spPr>
        <p:txBody>
          <a:bodyPr/>
          <a:lstStyle/>
          <a:p>
            <a:fld id="{AEAA3239-9EA4-4A65-A281-97F994456D9F}" type="slidenum">
              <a:rPr lang="en-US" smtClean="0"/>
              <a:t>‹#›</a:t>
            </a:fld>
            <a:endParaRPr lang="en-US"/>
          </a:p>
        </p:txBody>
      </p:sp>
      <p:sp>
        <p:nvSpPr>
          <p:cNvPr id="6" name="Picture Placeholder 15">
            <a:extLst>
              <a:ext uri="{FF2B5EF4-FFF2-40B4-BE49-F238E27FC236}">
                <a16:creationId xmlns:a16="http://schemas.microsoft.com/office/drawing/2014/main" id="{7CFA71BB-777B-7E69-94EC-F6787A89A6E6}"/>
              </a:ext>
            </a:extLst>
          </p:cNvPr>
          <p:cNvSpPr>
            <a:spLocks noGrp="1"/>
          </p:cNvSpPr>
          <p:nvPr>
            <p:ph type="pic" sz="quarter" idx="19" hasCustomPrompt="1"/>
          </p:nvPr>
        </p:nvSpPr>
        <p:spPr>
          <a:xfrm>
            <a:off x="7728966" y="411480"/>
            <a:ext cx="10149840" cy="9464040"/>
          </a:xfrm>
          <a:blipFill>
            <a:blip r:embed="rId2">
              <a:alphaModFix amt="60000"/>
            </a:blip>
            <a:stretch>
              <a:fillRect/>
            </a:stretch>
          </a:blipFill>
        </p:spPr>
        <p:txBody>
          <a:bodyPr/>
          <a:lstStyle>
            <a:lvl1pPr>
              <a:defRPr/>
            </a:lvl1pPr>
          </a:lstStyle>
          <a:p>
            <a:r>
              <a:rPr lang="en-US" dirty="0"/>
              <a:t> </a:t>
            </a:r>
          </a:p>
        </p:txBody>
      </p:sp>
      <p:cxnSp>
        <p:nvCxnSpPr>
          <p:cNvPr id="10" name="Straight Connector 9">
            <a:extLst>
              <a:ext uri="{FF2B5EF4-FFF2-40B4-BE49-F238E27FC236}">
                <a16:creationId xmlns:a16="http://schemas.microsoft.com/office/drawing/2014/main" id="{5C9694AE-FEB4-9B39-47B8-87A023695B5F}"/>
              </a:ext>
            </a:extLst>
          </p:cNvPr>
          <p:cNvCxnSpPr>
            <a:cxnSpLocks/>
          </p:cNvCxnSpPr>
          <p:nvPr userDrawn="1"/>
        </p:nvCxnSpPr>
        <p:spPr>
          <a:xfrm>
            <a:off x="1071563" y="2785901"/>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3872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45617-3FAE-4E81-40AD-B8D3BE8E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339828"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3258800" y="1028713"/>
            <a:ext cx="4123827" cy="2707241"/>
          </a:xfrm>
          <a:prstGeom prst="rect">
            <a:avLst/>
          </a:prstGeom>
        </p:spPr>
        <p:txBody>
          <a:bodyPr anchor="b">
            <a:noAutofit/>
          </a:bodyPr>
          <a:lstStyle/>
          <a:p>
            <a:r>
              <a:rPr lang="en-US" dirty="0"/>
              <a:t>Click to edit Master title style</a:t>
            </a:r>
          </a:p>
        </p:txBody>
      </p:sp>
      <p:sp>
        <p:nvSpPr>
          <p:cNvPr id="14" name="Picture Placeholder 13">
            <a:extLst>
              <a:ext uri="{FF2B5EF4-FFF2-40B4-BE49-F238E27FC236}">
                <a16:creationId xmlns:a16="http://schemas.microsoft.com/office/drawing/2014/main" id="{24F57C26-948D-3FE2-92DA-246D40F41964}"/>
              </a:ext>
            </a:extLst>
          </p:cNvPr>
          <p:cNvSpPr>
            <a:spLocks noGrp="1"/>
          </p:cNvSpPr>
          <p:nvPr>
            <p:ph type="pic" sz="quarter" idx="15" hasCustomPrompt="1"/>
          </p:nvPr>
        </p:nvSpPr>
        <p:spPr>
          <a:xfrm>
            <a:off x="409194" y="404433"/>
            <a:ext cx="11521440" cy="9464040"/>
          </a:xfrm>
          <a:blipFill>
            <a:blip r:embed="rId2">
              <a:alphaModFix amt="60000"/>
            </a:blip>
            <a:stretch>
              <a:fillRect/>
            </a:stretch>
          </a:blipFill>
        </p:spPr>
        <p:txBody>
          <a:bodyPr/>
          <a:lstStyle>
            <a:lvl1pPr>
              <a:defRPr/>
            </a:lvl1pPr>
          </a:lstStyle>
          <a:p>
            <a:r>
              <a:rPr lang="en-US" dirty="0"/>
              <a:t> </a:t>
            </a:r>
          </a:p>
        </p:txBody>
      </p:sp>
      <p:sp>
        <p:nvSpPr>
          <p:cNvPr id="9" name="Content Placeholder 7">
            <a:extLst>
              <a:ext uri="{FF2B5EF4-FFF2-40B4-BE49-F238E27FC236}">
                <a16:creationId xmlns:a16="http://schemas.microsoft.com/office/drawing/2014/main" id="{2A3C8EAC-492E-1D2B-97C8-8A7308054588}"/>
              </a:ext>
            </a:extLst>
          </p:cNvPr>
          <p:cNvSpPr>
            <a:spLocks noGrp="1"/>
          </p:cNvSpPr>
          <p:nvPr>
            <p:ph sz="quarter" idx="16"/>
          </p:nvPr>
        </p:nvSpPr>
        <p:spPr>
          <a:xfrm>
            <a:off x="13258801" y="4564954"/>
            <a:ext cx="4114802" cy="3278750"/>
          </a:xfrm>
        </p:spPr>
        <p:txBody>
          <a:bodyPr vert="horz" lIns="91440" tIns="45720" rIns="91440" bIns="45720" rtlCol="0">
            <a:noAutofit/>
          </a:bodyPr>
          <a:lstStyle>
            <a:lvl1pPr marL="0" indent="0">
              <a:buNone/>
              <a:defRPr lang="en-US" sz="2100" dirty="0"/>
            </a:lvl1pPr>
            <a:lvl2pPr marL="342900" indent="0">
              <a:buNone/>
              <a:defRPr lang="en-US" sz="2100" dirty="0"/>
            </a:lvl2pPr>
            <a:lvl3pPr marL="685800" indent="0">
              <a:buNone/>
              <a:defRPr lang="en-US" sz="2100" dirty="0"/>
            </a:lvl3pPr>
            <a:lvl4pPr marL="1028700" indent="0">
              <a:buNone/>
              <a:defRPr lang="en-US" sz="2100" dirty="0"/>
            </a:lvl4pPr>
            <a:lvl5pPr marL="1371600" indent="0">
              <a:buNone/>
              <a:defRPr lang="en-US" sz="2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3293097" y="9515933"/>
            <a:ext cx="2145686" cy="547688"/>
          </a:xfrm>
          <a:prstGeom prst="rect">
            <a:avLst/>
          </a:prstGeom>
        </p:spPr>
        <p:txBody>
          <a:bodyPr>
            <a:noAutofit/>
          </a:bodyPr>
          <a:lstStyle>
            <a:lvl1pPr>
              <a:defRPr>
                <a:solidFill>
                  <a:schemeClr val="tx1">
                    <a:lumMod val="65000"/>
                    <a:lumOff val="35000"/>
                  </a:schemeClr>
                </a:solidFill>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5415056" y="9515933"/>
            <a:ext cx="1305588" cy="547688"/>
          </a:xfrm>
          <a:prstGeom prst="rect">
            <a:avLst/>
          </a:prstGeom>
        </p:spPr>
        <p:txBody>
          <a:bodyPr>
            <a:noAutofit/>
          </a:bodyPr>
          <a:lstStyle>
            <a:lvl1pPr>
              <a:defRPr>
                <a:solidFill>
                  <a:schemeClr val="tx1">
                    <a:lumMod val="65000"/>
                    <a:lumOff val="35000"/>
                  </a:schemeClr>
                </a:solidFill>
                <a:effectLst/>
              </a:defRPr>
            </a:lvl1pPr>
          </a:lstStyle>
          <a:p>
            <a:r>
              <a:rPr lang="en-US"/>
              <a:t>20xx</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08728" y="9515933"/>
            <a:ext cx="655728" cy="547688"/>
          </a:xfrm>
          <a:prstGeom prst="rect">
            <a:avLst/>
          </a:prstGeom>
        </p:spPr>
        <p:txBody>
          <a:bodyPr>
            <a:noAutofit/>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cxnSp>
        <p:nvCxnSpPr>
          <p:cNvPr id="13" name="Straight Connector 12">
            <a:extLst>
              <a:ext uri="{FF2B5EF4-FFF2-40B4-BE49-F238E27FC236}">
                <a16:creationId xmlns:a16="http://schemas.microsoft.com/office/drawing/2014/main" id="{AC757DBD-64FF-E8CF-5B53-1EF6808C8918}"/>
              </a:ext>
            </a:extLst>
          </p:cNvPr>
          <p:cNvCxnSpPr>
            <a:cxnSpLocks/>
          </p:cNvCxnSpPr>
          <p:nvPr userDrawn="1"/>
        </p:nvCxnSpPr>
        <p:spPr>
          <a:xfrm>
            <a:off x="13415963" y="4150452"/>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1698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AC31A53-5AD8-A443-D12C-F30129B4F766}"/>
              </a:ext>
            </a:extLst>
          </p:cNvPr>
          <p:cNvCxnSpPr>
            <a:cxnSpLocks/>
          </p:cNvCxnSpPr>
          <p:nvPr userDrawn="1"/>
        </p:nvCxnSpPr>
        <p:spPr>
          <a:xfrm>
            <a:off x="1071563" y="4150452"/>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B186E7E-5BAD-AF3D-FBBE-17817921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56055" y="0"/>
            <a:ext cx="12339828" cy="10287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9" name="Title 1">
            <a:extLst>
              <a:ext uri="{FF2B5EF4-FFF2-40B4-BE49-F238E27FC236}">
                <a16:creationId xmlns:a16="http://schemas.microsoft.com/office/drawing/2014/main" id="{29F8BB2D-A7E5-DBED-DD20-974C9BE9F2C6}"/>
              </a:ext>
            </a:extLst>
          </p:cNvPr>
          <p:cNvSpPr>
            <a:spLocks noGrp="1"/>
          </p:cNvSpPr>
          <p:nvPr>
            <p:ph type="title"/>
          </p:nvPr>
        </p:nvSpPr>
        <p:spPr>
          <a:xfrm>
            <a:off x="914400" y="1028713"/>
            <a:ext cx="4123827" cy="2707241"/>
          </a:xfrm>
          <a:prstGeom prst="rect">
            <a:avLst/>
          </a:prstGeom>
        </p:spPr>
        <p:txBody>
          <a:bodyPr anchor="b">
            <a:noAutofit/>
          </a:bodyPr>
          <a:lstStyle/>
          <a:p>
            <a:r>
              <a:rPr lang="en-US"/>
              <a:t>Click to edit Master title style</a:t>
            </a:r>
          </a:p>
        </p:txBody>
      </p:sp>
      <p:sp>
        <p:nvSpPr>
          <p:cNvPr id="30" name="Content Placeholder 7">
            <a:extLst>
              <a:ext uri="{FF2B5EF4-FFF2-40B4-BE49-F238E27FC236}">
                <a16:creationId xmlns:a16="http://schemas.microsoft.com/office/drawing/2014/main" id="{76BCE583-5400-574C-6116-EFC25C5C41F2}"/>
              </a:ext>
            </a:extLst>
          </p:cNvPr>
          <p:cNvSpPr>
            <a:spLocks noGrp="1"/>
          </p:cNvSpPr>
          <p:nvPr>
            <p:ph sz="quarter" idx="14"/>
          </p:nvPr>
        </p:nvSpPr>
        <p:spPr>
          <a:xfrm>
            <a:off x="914401" y="4564954"/>
            <a:ext cx="4114802" cy="3278750"/>
          </a:xfrm>
        </p:spPr>
        <p:txBody>
          <a:bodyPr vert="horz" lIns="91440" tIns="45720" rIns="91440" bIns="45720" rtlCol="0">
            <a:noAutofit/>
          </a:bodyPr>
          <a:lstStyle>
            <a:lvl1pPr marL="0" indent="0">
              <a:buNone/>
              <a:defRPr lang="en-US" sz="2100" dirty="0"/>
            </a:lvl1pPr>
            <a:lvl2pPr marL="342900" indent="0">
              <a:buNone/>
              <a:defRPr lang="en-US" sz="2100" dirty="0"/>
            </a:lvl2pPr>
            <a:lvl3pPr marL="685800" indent="0">
              <a:buNone/>
              <a:defRPr lang="en-US" sz="2100" dirty="0"/>
            </a:lvl3pPr>
            <a:lvl4pPr marL="1028700" indent="0">
              <a:buNone/>
              <a:defRPr lang="en-US" sz="2100" dirty="0"/>
            </a:lvl4pPr>
            <a:lvl5pPr marL="1371600" indent="0">
              <a:buNone/>
              <a:defRPr lang="en-US" sz="2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a:extLst>
              <a:ext uri="{FF2B5EF4-FFF2-40B4-BE49-F238E27FC236}">
                <a16:creationId xmlns:a16="http://schemas.microsoft.com/office/drawing/2014/main" id="{EBFDA9C1-7EB7-7B39-28EA-264DE42E317B}"/>
              </a:ext>
            </a:extLst>
          </p:cNvPr>
          <p:cNvSpPr>
            <a:spLocks noGrp="1"/>
          </p:cNvSpPr>
          <p:nvPr>
            <p:ph type="ftr" sz="quarter" idx="11"/>
          </p:nvPr>
        </p:nvSpPr>
        <p:spPr>
          <a:xfrm>
            <a:off x="950351" y="9515933"/>
            <a:ext cx="2145686" cy="547688"/>
          </a:xfrm>
          <a:prstGeom prst="rect">
            <a:avLst/>
          </a:prstGeom>
        </p:spPr>
        <p:txBody>
          <a:bodyPr>
            <a:noAutofit/>
          </a:bodyPr>
          <a:lstStyle>
            <a:lvl1pPr>
              <a:defRPr>
                <a:solidFill>
                  <a:schemeClr val="tx1">
                    <a:lumMod val="65000"/>
                    <a:lumOff val="35000"/>
                  </a:schemeClr>
                </a:solidFill>
              </a:defRPr>
            </a:lvl1pPr>
          </a:lstStyle>
          <a:p>
            <a:r>
              <a:rPr lang="en-US"/>
              <a:t>Sample Footer Text</a:t>
            </a:r>
          </a:p>
        </p:txBody>
      </p:sp>
      <p:sp>
        <p:nvSpPr>
          <p:cNvPr id="10" name="Date Placeholder 4">
            <a:extLst>
              <a:ext uri="{FF2B5EF4-FFF2-40B4-BE49-F238E27FC236}">
                <a16:creationId xmlns:a16="http://schemas.microsoft.com/office/drawing/2014/main" id="{E3A43207-F6CC-A357-E839-73384BA5E1A8}"/>
              </a:ext>
            </a:extLst>
          </p:cNvPr>
          <p:cNvSpPr>
            <a:spLocks noGrp="1"/>
          </p:cNvSpPr>
          <p:nvPr>
            <p:ph type="dt" sz="half" idx="10"/>
          </p:nvPr>
        </p:nvSpPr>
        <p:spPr>
          <a:xfrm>
            <a:off x="3072311" y="9515933"/>
            <a:ext cx="1305588" cy="547688"/>
          </a:xfrm>
          <a:prstGeom prst="rect">
            <a:avLst/>
          </a:prstGeom>
        </p:spPr>
        <p:txBody>
          <a:bodyPr>
            <a:noAutofit/>
          </a:bodyPr>
          <a:lstStyle>
            <a:lvl1pPr>
              <a:defRPr>
                <a:solidFill>
                  <a:schemeClr val="tx1">
                    <a:lumMod val="65000"/>
                    <a:lumOff val="35000"/>
                  </a:schemeClr>
                </a:solidFill>
                <a:effectLst/>
              </a:defRPr>
            </a:lvl1pPr>
          </a:lstStyle>
          <a:p>
            <a:r>
              <a:rPr lang="en-US"/>
              <a:t>20xx</a:t>
            </a:r>
          </a:p>
        </p:txBody>
      </p:sp>
      <p:sp>
        <p:nvSpPr>
          <p:cNvPr id="13" name="Slide Number Placeholder 6">
            <a:extLst>
              <a:ext uri="{FF2B5EF4-FFF2-40B4-BE49-F238E27FC236}">
                <a16:creationId xmlns:a16="http://schemas.microsoft.com/office/drawing/2014/main" id="{B0A25FC7-86D1-3925-E290-26CF68DB5232}"/>
              </a:ext>
            </a:extLst>
          </p:cNvPr>
          <p:cNvSpPr>
            <a:spLocks noGrp="1"/>
          </p:cNvSpPr>
          <p:nvPr>
            <p:ph type="sldNum" sz="quarter" idx="12"/>
          </p:nvPr>
        </p:nvSpPr>
        <p:spPr>
          <a:xfrm>
            <a:off x="4365983" y="9515933"/>
            <a:ext cx="655728" cy="547688"/>
          </a:xfrm>
          <a:prstGeom prst="rect">
            <a:avLst/>
          </a:prstGeom>
        </p:spPr>
        <p:txBody>
          <a:bodyPr>
            <a:noAutofit/>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sp>
        <p:nvSpPr>
          <p:cNvPr id="25" name="Picture Placeholder 13">
            <a:extLst>
              <a:ext uri="{FF2B5EF4-FFF2-40B4-BE49-F238E27FC236}">
                <a16:creationId xmlns:a16="http://schemas.microsoft.com/office/drawing/2014/main" id="{98B25542-4AC6-A316-6C17-7D2226A56805}"/>
              </a:ext>
            </a:extLst>
          </p:cNvPr>
          <p:cNvSpPr>
            <a:spLocks noGrp="1"/>
          </p:cNvSpPr>
          <p:nvPr>
            <p:ph type="pic" sz="quarter" idx="15" hasCustomPrompt="1"/>
          </p:nvPr>
        </p:nvSpPr>
        <p:spPr>
          <a:xfrm>
            <a:off x="6365249" y="404433"/>
            <a:ext cx="11521440" cy="9464040"/>
          </a:xfrm>
          <a:blipFill>
            <a:blip r:embed="rId2">
              <a:alphaModFix amt="6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3203358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7F7D08-392D-7E73-0486-E68DA575A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 y="7495"/>
            <a:ext cx="18288002" cy="6389672"/>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918970" y="7289802"/>
            <a:ext cx="5453213" cy="1739898"/>
          </a:xfrm>
          <a:prstGeom prst="rect">
            <a:avLst/>
          </a:prstGeom>
        </p:spPr>
        <p:txBody>
          <a:bodyPr anchor="ctr">
            <a:noAutofit/>
          </a:bodyPr>
          <a:lstStyle>
            <a:lvl1pPr>
              <a:defRPr sz="4800"/>
            </a:lvl1pPr>
          </a:lstStyle>
          <a:p>
            <a:r>
              <a:rPr lang="en-US" dirty="0"/>
              <a:t>Click to edit Master title style</a:t>
            </a:r>
          </a:p>
        </p:txBody>
      </p:sp>
      <p:sp>
        <p:nvSpPr>
          <p:cNvPr id="12" name="Picture Placeholder 23">
            <a:extLst>
              <a:ext uri="{FF2B5EF4-FFF2-40B4-BE49-F238E27FC236}">
                <a16:creationId xmlns:a16="http://schemas.microsoft.com/office/drawing/2014/main" id="{4E35383E-CE2A-008E-E1E8-2E0B728D0F92}"/>
              </a:ext>
            </a:extLst>
          </p:cNvPr>
          <p:cNvSpPr>
            <a:spLocks noGrp="1"/>
          </p:cNvSpPr>
          <p:nvPr>
            <p:ph type="pic" sz="quarter" idx="15" hasCustomPrompt="1"/>
          </p:nvPr>
        </p:nvSpPr>
        <p:spPr>
          <a:xfrm>
            <a:off x="413763" y="416990"/>
            <a:ext cx="17460468" cy="5568696"/>
          </a:xfrm>
          <a:blipFill>
            <a:blip r:embed="rId2">
              <a:alphaModFix amt="60000"/>
            </a:blip>
            <a:stretch>
              <a:fillRect/>
            </a:stretch>
          </a:blipFill>
        </p:spPr>
        <p:txBody>
          <a:bodyPr/>
          <a:lstStyle>
            <a:lvl1pPr>
              <a:defRPr/>
            </a:lvl1pPr>
          </a:lstStyle>
          <a:p>
            <a:r>
              <a:rPr lang="en-US" dirty="0"/>
              <a:t> </a:t>
            </a:r>
          </a:p>
        </p:txBody>
      </p:sp>
      <p:cxnSp>
        <p:nvCxnSpPr>
          <p:cNvPr id="4" name="Straight Connector 3">
            <a:extLst>
              <a:ext uri="{FF2B5EF4-FFF2-40B4-BE49-F238E27FC236}">
                <a16:creationId xmlns:a16="http://schemas.microsoft.com/office/drawing/2014/main" id="{B90D005D-712B-494B-56DF-924DDF482030}"/>
              </a:ext>
            </a:extLst>
          </p:cNvPr>
          <p:cNvCxnSpPr>
            <a:cxnSpLocks/>
          </p:cNvCxnSpPr>
          <p:nvPr/>
        </p:nvCxnSpPr>
        <p:spPr>
          <a:xfrm rot="16200000" flipH="1">
            <a:off x="6332220" y="8159753"/>
            <a:ext cx="82296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7115221" y="7289802"/>
            <a:ext cx="10206503" cy="1739898"/>
          </a:xfrm>
        </p:spPr>
        <p:txBody>
          <a:bodyPr vert="horz" lIns="91440" tIns="45720" rIns="91440" bIns="45720" rtlCol="0" anchor="ctr">
            <a:noAutofit/>
          </a:bodyPr>
          <a:lstStyle>
            <a:lvl1pPr marL="0" indent="0">
              <a:buNone/>
              <a:defRPr lang="en-US" sz="2100" dirty="0"/>
            </a:lvl1pPr>
            <a:lvl2pPr marL="342900" indent="0">
              <a:buNone/>
              <a:defRPr lang="en-US" sz="2100" dirty="0"/>
            </a:lvl2pPr>
            <a:lvl3pPr marL="685800" indent="0">
              <a:buNone/>
              <a:defRPr lang="en-US" sz="2100" dirty="0"/>
            </a:lvl3pPr>
            <a:lvl4pPr marL="1028700" indent="0">
              <a:buNone/>
              <a:defRPr lang="en-US" sz="2100" dirty="0"/>
            </a:lvl4pPr>
            <a:lvl5pPr marL="1371600" indent="0">
              <a:buNone/>
              <a:defRPr lang="en-US" sz="2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6633402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FC57C7-558E-E972-FC3D-33EA5AE15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 y="0"/>
            <a:ext cx="18288002" cy="46863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918969" y="5793208"/>
            <a:ext cx="4567431" cy="3437162"/>
          </a:xfrm>
          <a:prstGeom prst="rect">
            <a:avLst/>
          </a:prstGeom>
        </p:spPr>
        <p:txBody>
          <a:bodyPr anchor="t">
            <a:noAutofit/>
          </a:bodyPr>
          <a:lstStyle>
            <a:lvl1pPr>
              <a:defRPr sz="4800"/>
            </a:lvl1pPr>
          </a:lstStyle>
          <a:p>
            <a:r>
              <a:rPr lang="en-US" dirty="0"/>
              <a:t>Click to edit Master title style</a:t>
            </a:r>
          </a:p>
        </p:txBody>
      </p:sp>
      <p:sp>
        <p:nvSpPr>
          <p:cNvPr id="12" name="Picture Placeholder 23">
            <a:extLst>
              <a:ext uri="{FF2B5EF4-FFF2-40B4-BE49-F238E27FC236}">
                <a16:creationId xmlns:a16="http://schemas.microsoft.com/office/drawing/2014/main" id="{129E37EC-D646-B8F8-28A4-78B2F3C0ED1A}"/>
              </a:ext>
            </a:extLst>
          </p:cNvPr>
          <p:cNvSpPr>
            <a:spLocks noGrp="1"/>
          </p:cNvSpPr>
          <p:nvPr>
            <p:ph type="pic" sz="quarter" idx="15" hasCustomPrompt="1"/>
          </p:nvPr>
        </p:nvSpPr>
        <p:spPr>
          <a:xfrm>
            <a:off x="413763" y="409194"/>
            <a:ext cx="17460468" cy="3867912"/>
          </a:xfrm>
          <a:blipFill>
            <a:blip r:embed="rId2">
              <a:alphaModFix amt="60000"/>
            </a:blip>
            <a:stretch>
              <a:fillRect/>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6183556" y="5793205"/>
            <a:ext cx="11190044" cy="3437163"/>
          </a:xfrm>
        </p:spPr>
        <p:txBody>
          <a:bodyPr vert="horz" lIns="91440" tIns="45720" rIns="91440" bIns="45720" rtlCol="0">
            <a:noAutofit/>
          </a:bodyPr>
          <a:lstStyle>
            <a:lvl1pPr marL="0" indent="0">
              <a:buNone/>
              <a:defRPr lang="en-US" sz="2100" dirty="0"/>
            </a:lvl1pPr>
            <a:lvl2pPr marL="342900" indent="0">
              <a:buNone/>
              <a:defRPr lang="en-US" sz="2100" dirty="0"/>
            </a:lvl2pPr>
            <a:lvl3pPr marL="685800" indent="0">
              <a:buNone/>
              <a:defRPr lang="en-US" sz="2100" dirty="0"/>
            </a:lvl3pPr>
            <a:lvl4pPr marL="1028700" indent="0">
              <a:buNone/>
              <a:defRPr lang="en-US" sz="2100" dirty="0"/>
            </a:lvl4pPr>
            <a:lvl5pPr marL="1371600" indent="0">
              <a:buNone/>
              <a:defRPr lang="en-US" sz="2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2737146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8C59FCA-4A79-A2FA-6580-49E46A3E6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 y="5600700"/>
            <a:ext cx="18288002" cy="4690872"/>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4" name="Title 1">
            <a:extLst>
              <a:ext uri="{FF2B5EF4-FFF2-40B4-BE49-F238E27FC236}">
                <a16:creationId xmlns:a16="http://schemas.microsoft.com/office/drawing/2014/main" id="{08939F2A-119D-9DB2-839A-5279FDC03B78}"/>
              </a:ext>
            </a:extLst>
          </p:cNvPr>
          <p:cNvSpPr>
            <a:spLocks noGrp="1"/>
          </p:cNvSpPr>
          <p:nvPr>
            <p:ph type="title"/>
          </p:nvPr>
        </p:nvSpPr>
        <p:spPr>
          <a:xfrm>
            <a:off x="918969" y="1197143"/>
            <a:ext cx="4567431" cy="3437162"/>
          </a:xfrm>
          <a:prstGeom prst="rect">
            <a:avLst/>
          </a:prstGeom>
        </p:spPr>
        <p:txBody>
          <a:bodyPr anchor="t">
            <a:noAutofit/>
          </a:bodyPr>
          <a:lstStyle>
            <a:lvl1pPr>
              <a:defRPr sz="4800"/>
            </a:lvl1pPr>
          </a:lstStyle>
          <a:p>
            <a:r>
              <a:rPr lang="en-US" dirty="0"/>
              <a:t>Click to edit Master title style</a:t>
            </a:r>
          </a:p>
        </p:txBody>
      </p:sp>
      <p:sp>
        <p:nvSpPr>
          <p:cNvPr id="5" name="Content Placeholder 7">
            <a:extLst>
              <a:ext uri="{FF2B5EF4-FFF2-40B4-BE49-F238E27FC236}">
                <a16:creationId xmlns:a16="http://schemas.microsoft.com/office/drawing/2014/main" id="{2A6D404D-0656-13AC-E54B-1B2AF72DA212}"/>
              </a:ext>
            </a:extLst>
          </p:cNvPr>
          <p:cNvSpPr>
            <a:spLocks noGrp="1"/>
          </p:cNvSpPr>
          <p:nvPr>
            <p:ph sz="quarter" idx="14"/>
          </p:nvPr>
        </p:nvSpPr>
        <p:spPr>
          <a:xfrm>
            <a:off x="6183556" y="1197141"/>
            <a:ext cx="11190044" cy="3437163"/>
          </a:xfrm>
        </p:spPr>
        <p:txBody>
          <a:bodyPr vert="horz" lIns="91440" tIns="45720" rIns="91440" bIns="45720" rtlCol="0">
            <a:noAutofit/>
          </a:bodyPr>
          <a:lstStyle>
            <a:lvl1pPr marL="0" indent="0">
              <a:buNone/>
              <a:defRPr lang="en-US" sz="2100" dirty="0"/>
            </a:lvl1pPr>
            <a:lvl2pPr marL="342900" indent="0">
              <a:buNone/>
              <a:defRPr lang="en-US" sz="2100" dirty="0"/>
            </a:lvl2pPr>
            <a:lvl3pPr marL="685800" indent="0">
              <a:buNone/>
              <a:defRPr lang="en-US" sz="2100" dirty="0"/>
            </a:lvl3pPr>
            <a:lvl4pPr marL="1028700" indent="0">
              <a:buNone/>
              <a:defRPr lang="en-US" sz="2100" dirty="0"/>
            </a:lvl4pPr>
            <a:lvl5pPr marL="1371600" indent="0">
              <a:buNone/>
              <a:defRPr lang="en-US" sz="2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Date Placeholder 4">
            <a:extLst>
              <a:ext uri="{FF2B5EF4-FFF2-40B4-BE49-F238E27FC236}">
                <a16:creationId xmlns:a16="http://schemas.microsoft.com/office/drawing/2014/main" id="{8460894B-FE88-D983-F7F5-A84B72F3C467}"/>
              </a:ext>
            </a:extLst>
          </p:cNvPr>
          <p:cNvSpPr>
            <a:spLocks noGrp="1"/>
          </p:cNvSpPr>
          <p:nvPr>
            <p:ph type="dt" sz="half" idx="10"/>
          </p:nvPr>
        </p:nvSpPr>
        <p:spPr>
          <a:xfrm>
            <a:off x="918971" y="4943933"/>
            <a:ext cx="3303966" cy="547688"/>
          </a:xfrm>
          <a:prstGeom prst="rect">
            <a:avLst/>
          </a:prstGeom>
        </p:spPr>
        <p:txBody>
          <a:bodyPr/>
          <a:lstStyle/>
          <a:p>
            <a:r>
              <a:rPr lang="en-US"/>
              <a:t>20xx</a:t>
            </a:r>
          </a:p>
        </p:txBody>
      </p:sp>
      <p:sp>
        <p:nvSpPr>
          <p:cNvPr id="34" name="Footer Placeholder 5">
            <a:extLst>
              <a:ext uri="{FF2B5EF4-FFF2-40B4-BE49-F238E27FC236}">
                <a16:creationId xmlns:a16="http://schemas.microsoft.com/office/drawing/2014/main" id="{64575FAD-3BCD-7A5B-92C1-37F78686E8D1}"/>
              </a:ext>
            </a:extLst>
          </p:cNvPr>
          <p:cNvSpPr>
            <a:spLocks noGrp="1"/>
          </p:cNvSpPr>
          <p:nvPr>
            <p:ph type="ftr" sz="quarter" idx="11"/>
          </p:nvPr>
        </p:nvSpPr>
        <p:spPr>
          <a:xfrm>
            <a:off x="7039948" y="4943933"/>
            <a:ext cx="4208108" cy="547688"/>
          </a:xfrm>
          <a:prstGeom prst="rect">
            <a:avLst/>
          </a:prstGeom>
        </p:spPr>
        <p:txBody>
          <a:bodyPr/>
          <a:lstStyle/>
          <a:p>
            <a:r>
              <a:rPr lang="en-US"/>
              <a:t>Sample Footer Text</a:t>
            </a:r>
          </a:p>
        </p:txBody>
      </p:sp>
      <p:sp>
        <p:nvSpPr>
          <p:cNvPr id="35" name="Slide Number Placeholder 6">
            <a:extLst>
              <a:ext uri="{FF2B5EF4-FFF2-40B4-BE49-F238E27FC236}">
                <a16:creationId xmlns:a16="http://schemas.microsoft.com/office/drawing/2014/main" id="{7997EEDC-D1C0-066F-E485-FE93F79A4AB0}"/>
              </a:ext>
            </a:extLst>
          </p:cNvPr>
          <p:cNvSpPr>
            <a:spLocks noGrp="1"/>
          </p:cNvSpPr>
          <p:nvPr>
            <p:ph type="sldNum" sz="quarter" idx="12"/>
          </p:nvPr>
        </p:nvSpPr>
        <p:spPr>
          <a:xfrm>
            <a:off x="16720645" y="4943933"/>
            <a:ext cx="643811" cy="547688"/>
          </a:xfrm>
          <a:prstGeom prst="rect">
            <a:avLst/>
          </a:prstGeom>
        </p:spPr>
        <p:txBody>
          <a:bodyPr/>
          <a:lstStyle/>
          <a:p>
            <a:fld id="{AEAA3239-9EA4-4A65-A281-97F994456D9F}" type="slidenum">
              <a:rPr lang="en-US" smtClean="0"/>
              <a:t>‹#›</a:t>
            </a:fld>
            <a:endParaRPr lang="en-US"/>
          </a:p>
        </p:txBody>
      </p:sp>
      <p:sp>
        <p:nvSpPr>
          <p:cNvPr id="24" name="Picture Placeholder 23">
            <a:extLst>
              <a:ext uri="{FF2B5EF4-FFF2-40B4-BE49-F238E27FC236}">
                <a16:creationId xmlns:a16="http://schemas.microsoft.com/office/drawing/2014/main" id="{AB21FF36-BD72-F91E-1B19-764F89FF709B}"/>
              </a:ext>
            </a:extLst>
          </p:cNvPr>
          <p:cNvSpPr>
            <a:spLocks noGrp="1"/>
          </p:cNvSpPr>
          <p:nvPr>
            <p:ph type="pic" sz="quarter" idx="15" hasCustomPrompt="1"/>
          </p:nvPr>
        </p:nvSpPr>
        <p:spPr>
          <a:xfrm>
            <a:off x="413763" y="6012180"/>
            <a:ext cx="17460468" cy="3867912"/>
          </a:xfrm>
          <a:blipFill>
            <a:blip r:embed="rId2">
              <a:alphaModFix amt="6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13106598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ntent with Picture 14">
    <p:bg>
      <p:bgPr>
        <a:solidFill>
          <a:schemeClr val="bg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B54C44A-A2E0-68DD-0C63-6448965DF7BB}"/>
              </a:ext>
            </a:extLst>
          </p:cNvPr>
          <p:cNvCxnSpPr>
            <a:cxnSpLocks/>
          </p:cNvCxnSpPr>
          <p:nvPr userDrawn="1"/>
        </p:nvCxnSpPr>
        <p:spPr>
          <a:xfrm>
            <a:off x="1071563" y="2853980"/>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A5B575-5CE1-A472-F5EF-784B83927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48772" y="3272732"/>
            <a:ext cx="6611112" cy="5950619"/>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15" name="Title 1">
            <a:extLst>
              <a:ext uri="{FF2B5EF4-FFF2-40B4-BE49-F238E27FC236}">
                <a16:creationId xmlns:a16="http://schemas.microsoft.com/office/drawing/2014/main" id="{467DFEA6-9362-A6DE-501A-DE01BA9E8E6D}"/>
              </a:ext>
            </a:extLst>
          </p:cNvPr>
          <p:cNvSpPr>
            <a:spLocks noGrp="1"/>
          </p:cNvSpPr>
          <p:nvPr>
            <p:ph type="title"/>
          </p:nvPr>
        </p:nvSpPr>
        <p:spPr>
          <a:xfrm>
            <a:off x="918971" y="1063649"/>
            <a:ext cx="16445484" cy="1336652"/>
          </a:xfrm>
          <a:prstGeom prst="rect">
            <a:avLst/>
          </a:prstGeom>
        </p:spPr>
        <p:txBody>
          <a:bodyPr anchor="b">
            <a:noAutofit/>
          </a:bodyPr>
          <a:lstStyle>
            <a:lvl1pPr>
              <a:defRPr sz="4800"/>
            </a:lvl1pPr>
          </a:lstStyle>
          <a:p>
            <a:r>
              <a:rPr lang="en-US" dirty="0"/>
              <a:t>Click to edit Master title style</a:t>
            </a:r>
          </a:p>
        </p:txBody>
      </p:sp>
      <p:sp>
        <p:nvSpPr>
          <p:cNvPr id="14" name="Content Placeholder 7">
            <a:extLst>
              <a:ext uri="{FF2B5EF4-FFF2-40B4-BE49-F238E27FC236}">
                <a16:creationId xmlns:a16="http://schemas.microsoft.com/office/drawing/2014/main" id="{A0577F22-3FDE-BBCC-550E-988B3C31CB15}"/>
              </a:ext>
            </a:extLst>
          </p:cNvPr>
          <p:cNvSpPr>
            <a:spLocks noGrp="1"/>
          </p:cNvSpPr>
          <p:nvPr>
            <p:ph sz="quarter" idx="14"/>
          </p:nvPr>
        </p:nvSpPr>
        <p:spPr>
          <a:xfrm>
            <a:off x="918969" y="3307660"/>
            <a:ext cx="8910831" cy="5950619"/>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3">
            <a:extLst>
              <a:ext uri="{FF2B5EF4-FFF2-40B4-BE49-F238E27FC236}">
                <a16:creationId xmlns:a16="http://schemas.microsoft.com/office/drawing/2014/main" id="{2AEC6A7B-DD19-0A7B-1268-1D51DDEF329E}"/>
              </a:ext>
            </a:extLst>
          </p:cNvPr>
          <p:cNvSpPr>
            <a:spLocks noGrp="1"/>
          </p:cNvSpPr>
          <p:nvPr>
            <p:ph type="pic" sz="quarter" idx="18" hasCustomPrompt="1"/>
          </p:nvPr>
        </p:nvSpPr>
        <p:spPr>
          <a:xfrm>
            <a:off x="11160252" y="3718076"/>
            <a:ext cx="5788152" cy="5129784"/>
          </a:xfrm>
          <a:blipFill>
            <a:blip r:embed="rId2">
              <a:alphaModFix amt="60000"/>
            </a:blip>
            <a:stretch>
              <a:fillRect/>
            </a:stretch>
          </a:blipFill>
        </p:spPr>
        <p:txBody>
          <a:bodyPr/>
          <a:lstStyle>
            <a:lvl1pPr>
              <a:defRPr/>
            </a:lvl1pPr>
          </a:lstStyle>
          <a:p>
            <a:r>
              <a:rPr lang="en-US" dirty="0"/>
              <a:t> </a:t>
            </a:r>
          </a:p>
        </p:txBody>
      </p:sp>
      <p:sp>
        <p:nvSpPr>
          <p:cNvPr id="7" name="Date Placeholder 4">
            <a:extLst>
              <a:ext uri="{FF2B5EF4-FFF2-40B4-BE49-F238E27FC236}">
                <a16:creationId xmlns:a16="http://schemas.microsoft.com/office/drawing/2014/main" id="{B9E95395-D89E-0043-F426-2BB8FB0FDAC4}"/>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11" name="Footer Placeholder 5">
            <a:extLst>
              <a:ext uri="{FF2B5EF4-FFF2-40B4-BE49-F238E27FC236}">
                <a16:creationId xmlns:a16="http://schemas.microsoft.com/office/drawing/2014/main" id="{A91BF2A0-1C9B-2FC0-B3D8-1FE0B288994E}"/>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13" name="Slide Number Placeholder 6">
            <a:extLst>
              <a:ext uri="{FF2B5EF4-FFF2-40B4-BE49-F238E27FC236}">
                <a16:creationId xmlns:a16="http://schemas.microsoft.com/office/drawing/2014/main" id="{DC39D989-0E8D-4F7C-51E7-FE5743D404E4}"/>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779872071"/>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FCE1F90-615F-9F95-B9AB-58D4A69578F5}"/>
              </a:ext>
            </a:extLst>
          </p:cNvPr>
          <p:cNvCxnSpPr>
            <a:cxnSpLocks/>
          </p:cNvCxnSpPr>
          <p:nvPr userDrawn="1"/>
        </p:nvCxnSpPr>
        <p:spPr>
          <a:xfrm>
            <a:off x="1071563" y="2853980"/>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064172E-92BD-EBA7-48F4-D1248DC72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96536" y="3272732"/>
            <a:ext cx="9663348" cy="5950619"/>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5" name="Title 1">
            <a:extLst>
              <a:ext uri="{FF2B5EF4-FFF2-40B4-BE49-F238E27FC236}">
                <a16:creationId xmlns:a16="http://schemas.microsoft.com/office/drawing/2014/main" id="{B0FDB523-462A-5591-99AE-C3C29FACD139}"/>
              </a:ext>
            </a:extLst>
          </p:cNvPr>
          <p:cNvSpPr>
            <a:spLocks noGrp="1"/>
          </p:cNvSpPr>
          <p:nvPr>
            <p:ph type="title"/>
          </p:nvPr>
        </p:nvSpPr>
        <p:spPr>
          <a:xfrm>
            <a:off x="918971" y="1063649"/>
            <a:ext cx="5869320" cy="1336652"/>
          </a:xfrm>
          <a:prstGeom prst="rect">
            <a:avLst/>
          </a:prstGeom>
        </p:spPr>
        <p:txBody>
          <a:bodyPr anchor="b">
            <a:noAutofit/>
          </a:bodyPr>
          <a:lstStyle>
            <a:lvl1pPr>
              <a:defRPr sz="4800"/>
            </a:lvl1p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918971" y="3307660"/>
            <a:ext cx="5869320" cy="5950610"/>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23">
            <a:extLst>
              <a:ext uri="{FF2B5EF4-FFF2-40B4-BE49-F238E27FC236}">
                <a16:creationId xmlns:a16="http://schemas.microsoft.com/office/drawing/2014/main" id="{43BD8E09-1E6C-A8B9-C809-7F1D27D0FD6A}"/>
              </a:ext>
            </a:extLst>
          </p:cNvPr>
          <p:cNvSpPr>
            <a:spLocks noGrp="1"/>
          </p:cNvSpPr>
          <p:nvPr>
            <p:ph type="pic" sz="quarter" idx="18" hasCustomPrompt="1"/>
          </p:nvPr>
        </p:nvSpPr>
        <p:spPr>
          <a:xfrm>
            <a:off x="8104800" y="3718076"/>
            <a:ext cx="8846820" cy="5129784"/>
          </a:xfrm>
          <a:blipFill>
            <a:blip r:embed="rId2">
              <a:alphaModFix amt="60000"/>
            </a:blip>
            <a:stretch>
              <a:fillRect/>
            </a:stretch>
          </a:blipFill>
        </p:spPr>
        <p:txBody>
          <a:bodyPr/>
          <a:lstStyle>
            <a:lvl1pPr>
              <a:defRPr/>
            </a:lvl1pPr>
          </a:lstStyle>
          <a:p>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918971" y="9515933"/>
            <a:ext cx="3964398" cy="547688"/>
          </a:xfrm>
          <a:prstGeom prst="rect">
            <a:avLst/>
          </a:prstGeom>
        </p:spPr>
        <p:txBody>
          <a:bodyPr>
            <a:noAutofit/>
          </a:bodyPr>
          <a:lstStyle/>
          <a:p>
            <a:r>
              <a:rPr lang="en-US"/>
              <a:t>Sample Footer Text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4529893" y="9515933"/>
            <a:ext cx="2174546" cy="547688"/>
          </a:xfrm>
          <a:prstGeom prst="rect">
            <a:avLst/>
          </a:prstGeom>
        </p:spPr>
        <p:txBody>
          <a:bodyPr>
            <a:noAutofit/>
          </a:bodyPr>
          <a:lstStyle/>
          <a:p>
            <a:r>
              <a:rPr lang="en-US"/>
              <a:t>20xx</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6704440" y="9515933"/>
            <a:ext cx="664590"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9066206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6E978-0239-0091-232E-1AFEC0C5F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1563" y="3272732"/>
            <a:ext cx="6456930" cy="5950619"/>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99D44447-F033-C9CE-67C6-019549965081}"/>
              </a:ext>
            </a:extLst>
          </p:cNvPr>
          <p:cNvSpPr>
            <a:spLocks noGrp="1"/>
          </p:cNvSpPr>
          <p:nvPr>
            <p:ph type="title"/>
          </p:nvPr>
        </p:nvSpPr>
        <p:spPr>
          <a:xfrm>
            <a:off x="918971" y="1063649"/>
            <a:ext cx="16445484" cy="1336652"/>
          </a:xfrm>
          <a:prstGeom prst="rect">
            <a:avLst/>
          </a:prstGeom>
        </p:spPr>
        <p:txBody>
          <a:bodyPr anchor="b">
            <a:noAutofit/>
          </a:bodyPr>
          <a:lstStyle>
            <a:lvl1pPr>
              <a:defRPr sz="4800"/>
            </a:lvl1pPr>
          </a:lstStyle>
          <a:p>
            <a:r>
              <a:rPr lang="en-US" dirty="0"/>
              <a:t>Click to edit Master title style</a:t>
            </a:r>
          </a:p>
        </p:txBody>
      </p:sp>
      <p:sp>
        <p:nvSpPr>
          <p:cNvPr id="11" name="Picture Placeholder 23">
            <a:extLst>
              <a:ext uri="{FF2B5EF4-FFF2-40B4-BE49-F238E27FC236}">
                <a16:creationId xmlns:a16="http://schemas.microsoft.com/office/drawing/2014/main" id="{2635C552-0ED9-A459-F18A-3CDED20E5BE3}"/>
              </a:ext>
            </a:extLst>
          </p:cNvPr>
          <p:cNvSpPr>
            <a:spLocks noGrp="1"/>
          </p:cNvSpPr>
          <p:nvPr>
            <p:ph type="pic" sz="quarter" idx="18" hasCustomPrompt="1"/>
          </p:nvPr>
        </p:nvSpPr>
        <p:spPr>
          <a:xfrm>
            <a:off x="1481390" y="3683148"/>
            <a:ext cx="5637276" cy="5129784"/>
          </a:xfrm>
          <a:blipFill>
            <a:blip r:embed="rId2">
              <a:alphaModFix amt="60000"/>
            </a:blip>
            <a:stretch>
              <a:fillRect/>
            </a:stretch>
          </a:blipFill>
        </p:spPr>
        <p:txBody>
          <a:bodyPr/>
          <a:lstStyle>
            <a:lvl1pPr>
              <a:defRPr/>
            </a:lvl1pPr>
          </a:lstStyle>
          <a:p>
            <a:r>
              <a:rPr lang="en-US" dirty="0"/>
              <a:t> </a:t>
            </a:r>
          </a:p>
        </p:txBody>
      </p:sp>
      <p:sp>
        <p:nvSpPr>
          <p:cNvPr id="12" name="Content Placeholder 7">
            <a:extLst>
              <a:ext uri="{FF2B5EF4-FFF2-40B4-BE49-F238E27FC236}">
                <a16:creationId xmlns:a16="http://schemas.microsoft.com/office/drawing/2014/main" id="{9488295D-6787-D840-9DD4-495F1F086107}"/>
              </a:ext>
            </a:extLst>
          </p:cNvPr>
          <p:cNvSpPr>
            <a:spLocks noGrp="1"/>
          </p:cNvSpPr>
          <p:nvPr>
            <p:ph sz="quarter" idx="14"/>
          </p:nvPr>
        </p:nvSpPr>
        <p:spPr>
          <a:xfrm>
            <a:off x="8453624" y="3307660"/>
            <a:ext cx="8910831" cy="5950619"/>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4">
            <a:extLst>
              <a:ext uri="{FF2B5EF4-FFF2-40B4-BE49-F238E27FC236}">
                <a16:creationId xmlns:a16="http://schemas.microsoft.com/office/drawing/2014/main" id="{44C833D8-E0E9-C749-0443-2B06F6DE03FC}"/>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15" name="Footer Placeholder 5">
            <a:extLst>
              <a:ext uri="{FF2B5EF4-FFF2-40B4-BE49-F238E27FC236}">
                <a16:creationId xmlns:a16="http://schemas.microsoft.com/office/drawing/2014/main" id="{ACAE9DFF-C773-D714-0C09-80240DE19FAF}"/>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16" name="Slide Number Placeholder 6">
            <a:extLst>
              <a:ext uri="{FF2B5EF4-FFF2-40B4-BE49-F238E27FC236}">
                <a16:creationId xmlns:a16="http://schemas.microsoft.com/office/drawing/2014/main" id="{339D6C62-B024-DF78-9414-D350E282202D}"/>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973217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4308503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966A3D-9E5F-3C1B-B9EC-73F3340D5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1563" y="3307659"/>
            <a:ext cx="7153464" cy="5915694"/>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C502CF0E-9C51-830C-CEDE-80A5D47BD90C}"/>
              </a:ext>
            </a:extLst>
          </p:cNvPr>
          <p:cNvSpPr>
            <a:spLocks noGrp="1"/>
          </p:cNvSpPr>
          <p:nvPr>
            <p:ph type="title"/>
          </p:nvPr>
        </p:nvSpPr>
        <p:spPr>
          <a:xfrm>
            <a:off x="918971" y="1063649"/>
            <a:ext cx="5934458" cy="1336652"/>
          </a:xfrm>
          <a:prstGeom prst="rect">
            <a:avLst/>
          </a:prstGeom>
        </p:spPr>
        <p:txBody>
          <a:bodyPr anchor="b">
            <a:noAutofit/>
          </a:bodyPr>
          <a:lstStyle>
            <a:lvl1pPr>
              <a:defRPr sz="4800"/>
            </a:lvl1pPr>
          </a:lstStyle>
          <a:p>
            <a:r>
              <a:rPr lang="en-US" dirty="0"/>
              <a:t>Click to edit Master title style</a:t>
            </a:r>
          </a:p>
        </p:txBody>
      </p:sp>
      <p:sp>
        <p:nvSpPr>
          <p:cNvPr id="12" name="Picture Placeholder 11">
            <a:extLst>
              <a:ext uri="{FF2B5EF4-FFF2-40B4-BE49-F238E27FC236}">
                <a16:creationId xmlns:a16="http://schemas.microsoft.com/office/drawing/2014/main" id="{64BAD4E0-57C4-108C-9E27-5EAD1A833249}"/>
              </a:ext>
            </a:extLst>
          </p:cNvPr>
          <p:cNvSpPr>
            <a:spLocks noGrp="1"/>
          </p:cNvSpPr>
          <p:nvPr>
            <p:ph type="pic" sz="quarter" idx="15" hasCustomPrompt="1"/>
          </p:nvPr>
        </p:nvSpPr>
        <p:spPr>
          <a:xfrm>
            <a:off x="1479899" y="3721188"/>
            <a:ext cx="6336792" cy="5088636"/>
          </a:xfrm>
          <a:blipFill>
            <a:blip r:embed="rId2">
              <a:alphaModFix amt="60000"/>
            </a:blip>
            <a:stretch>
              <a:fillRect/>
            </a:stretch>
          </a:blipFill>
        </p:spPr>
        <p:txBody>
          <a:bodyPr/>
          <a:lstStyle>
            <a:lvl1pPr>
              <a:defRPr/>
            </a:lvl1pPr>
          </a:lstStyle>
          <a:p>
            <a:r>
              <a:rPr lang="en-US" dirty="0"/>
              <a:t> </a:t>
            </a:r>
          </a:p>
        </p:txBody>
      </p:sp>
      <p:sp>
        <p:nvSpPr>
          <p:cNvPr id="3" name="Content Placeholder 7">
            <a:extLst>
              <a:ext uri="{FF2B5EF4-FFF2-40B4-BE49-F238E27FC236}">
                <a16:creationId xmlns:a16="http://schemas.microsoft.com/office/drawing/2014/main" id="{982AE6CE-D2D4-2329-86C0-F9C45831470E}"/>
              </a:ext>
            </a:extLst>
          </p:cNvPr>
          <p:cNvSpPr>
            <a:spLocks noGrp="1"/>
          </p:cNvSpPr>
          <p:nvPr>
            <p:ph sz="quarter" idx="14"/>
          </p:nvPr>
        </p:nvSpPr>
        <p:spPr>
          <a:xfrm>
            <a:off x="9143999" y="1098233"/>
            <a:ext cx="8229602" cy="8108066"/>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429757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5B3841-4258-5EBB-78B0-8DBB8BA82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1563" y="3307659"/>
            <a:ext cx="5781866" cy="5915694"/>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0" name="Title 1">
            <a:extLst>
              <a:ext uri="{FF2B5EF4-FFF2-40B4-BE49-F238E27FC236}">
                <a16:creationId xmlns:a16="http://schemas.microsoft.com/office/drawing/2014/main" id="{B6A14BD6-3E7F-C8A6-3ED2-DC935EEEEEE0}"/>
              </a:ext>
            </a:extLst>
          </p:cNvPr>
          <p:cNvSpPr>
            <a:spLocks noGrp="1"/>
          </p:cNvSpPr>
          <p:nvPr>
            <p:ph type="title"/>
          </p:nvPr>
        </p:nvSpPr>
        <p:spPr>
          <a:xfrm>
            <a:off x="918971" y="1063649"/>
            <a:ext cx="5934458" cy="1336652"/>
          </a:xfrm>
          <a:prstGeom prst="rect">
            <a:avLst/>
          </a:prstGeom>
        </p:spPr>
        <p:txBody>
          <a:bodyPr anchor="b">
            <a:noAutofit/>
          </a:bodyPr>
          <a:lstStyle>
            <a:lvl1pPr>
              <a:defRPr sz="4800"/>
            </a:lvl1pPr>
          </a:lstStyle>
          <a:p>
            <a:r>
              <a:rPr lang="en-US" dirty="0"/>
              <a:t>Click to edit Master title style</a:t>
            </a:r>
          </a:p>
        </p:txBody>
      </p:sp>
      <p:sp>
        <p:nvSpPr>
          <p:cNvPr id="14" name="Picture Placeholder 13">
            <a:extLst>
              <a:ext uri="{FF2B5EF4-FFF2-40B4-BE49-F238E27FC236}">
                <a16:creationId xmlns:a16="http://schemas.microsoft.com/office/drawing/2014/main" id="{21767FCA-DB6F-605F-8C30-6399DF325E09}"/>
              </a:ext>
            </a:extLst>
          </p:cNvPr>
          <p:cNvSpPr>
            <a:spLocks noGrp="1"/>
          </p:cNvSpPr>
          <p:nvPr>
            <p:ph type="pic" sz="quarter" idx="15" hasCustomPrompt="1"/>
          </p:nvPr>
        </p:nvSpPr>
        <p:spPr>
          <a:xfrm>
            <a:off x="1483043" y="3721188"/>
            <a:ext cx="4965192" cy="5088636"/>
          </a:xfrm>
          <a:blipFill>
            <a:blip r:embed="rId2">
              <a:alphaModFix amt="60000"/>
            </a:blip>
            <a:stretch>
              <a:fillRect/>
            </a:stretch>
          </a:blipFill>
        </p:spPr>
        <p:txBody>
          <a:bodyPr/>
          <a:lstStyle>
            <a:lvl1pPr>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7772400" y="1063648"/>
            <a:ext cx="9592056" cy="8159708"/>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7572318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3C60B43-3F02-3807-6E46-2B1B4C989A3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a:off x="7481888" y="74160"/>
            <a:ext cx="3324225" cy="1766886"/>
            <a:chOff x="4987925" y="2840038"/>
            <a:chExt cx="2216150" cy="1177924"/>
          </a:xfrm>
        </p:grpSpPr>
        <p:sp>
          <p:nvSpPr>
            <p:cNvPr id="10" name="Rectangle 9">
              <a:extLst>
                <a:ext uri="{FF2B5EF4-FFF2-40B4-BE49-F238E27FC236}">
                  <a16:creationId xmlns:a16="http://schemas.microsoft.com/office/drawing/2014/main" id="{DF27A944-872A-E8C8-8FC2-88B5F89140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1" name="Group 10">
              <a:extLst>
                <a:ext uri="{FF2B5EF4-FFF2-40B4-BE49-F238E27FC236}">
                  <a16:creationId xmlns:a16="http://schemas.microsoft.com/office/drawing/2014/main" id="{A70AFD51-4B4D-0743-F50D-5DA14EC3395E}"/>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2" name="Group 11">
                <a:extLst>
                  <a:ext uri="{FF2B5EF4-FFF2-40B4-BE49-F238E27FC236}">
                    <a16:creationId xmlns:a16="http://schemas.microsoft.com/office/drawing/2014/main" id="{E0878CA7-F6BC-3D54-9B31-0D36C99C9C9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7" name="Freeform 68">
                  <a:extLst>
                    <a:ext uri="{FF2B5EF4-FFF2-40B4-BE49-F238E27FC236}">
                      <a16:creationId xmlns:a16="http://schemas.microsoft.com/office/drawing/2014/main" id="{70D6BE5D-D14F-F86C-1B5D-DF11BCBBB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Freeform 69">
                  <a:extLst>
                    <a:ext uri="{FF2B5EF4-FFF2-40B4-BE49-F238E27FC236}">
                      <a16:creationId xmlns:a16="http://schemas.microsoft.com/office/drawing/2014/main" id="{0B935B11-11F9-F9FC-984C-B97E8C740D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9" name="Line 70">
                  <a:extLst>
                    <a:ext uri="{FF2B5EF4-FFF2-40B4-BE49-F238E27FC236}">
                      <a16:creationId xmlns:a16="http://schemas.microsoft.com/office/drawing/2014/main" id="{BE8CD0AC-752A-36C8-B3D7-C2498B3605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3" name="Group 12">
                <a:extLst>
                  <a:ext uri="{FF2B5EF4-FFF2-40B4-BE49-F238E27FC236}">
                    <a16:creationId xmlns:a16="http://schemas.microsoft.com/office/drawing/2014/main" id="{61EB58C7-3472-9645-303A-C65C14123F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4" name="Freeform 68">
                  <a:extLst>
                    <a:ext uri="{FF2B5EF4-FFF2-40B4-BE49-F238E27FC236}">
                      <a16:creationId xmlns:a16="http://schemas.microsoft.com/office/drawing/2014/main" id="{A6A0616B-8873-18F1-6B0F-49D27CB1CF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Freeform 69">
                  <a:extLst>
                    <a:ext uri="{FF2B5EF4-FFF2-40B4-BE49-F238E27FC236}">
                      <a16:creationId xmlns:a16="http://schemas.microsoft.com/office/drawing/2014/main" id="{92415C0C-C484-F133-E62B-AF2C09A1A3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6" name="Line 70">
                  <a:extLst>
                    <a:ext uri="{FF2B5EF4-FFF2-40B4-BE49-F238E27FC236}">
                      <a16:creationId xmlns:a16="http://schemas.microsoft.com/office/drawing/2014/main" id="{9AC31EC2-05CF-F921-C115-C93D2D5D3C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grpSp>
        <p:nvGrpSpPr>
          <p:cNvPr id="20" name="Group 19">
            <a:extLst>
              <a:ext uri="{FF2B5EF4-FFF2-40B4-BE49-F238E27FC236}">
                <a16:creationId xmlns:a16="http://schemas.microsoft.com/office/drawing/2014/main" id="{2DB1D249-E32E-CA54-2B0E-07373055B0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481888" y="8451057"/>
            <a:ext cx="3324225" cy="1766886"/>
            <a:chOff x="4987925" y="2840038"/>
            <a:chExt cx="2216150" cy="1177924"/>
          </a:xfrm>
        </p:grpSpPr>
        <p:sp>
          <p:nvSpPr>
            <p:cNvPr id="21" name="Rectangle 20">
              <a:extLst>
                <a:ext uri="{FF2B5EF4-FFF2-40B4-BE49-F238E27FC236}">
                  <a16:creationId xmlns:a16="http://schemas.microsoft.com/office/drawing/2014/main" id="{3151709B-660C-1490-E355-0D6EFA8B23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2" name="Group 21">
              <a:extLst>
                <a:ext uri="{FF2B5EF4-FFF2-40B4-BE49-F238E27FC236}">
                  <a16:creationId xmlns:a16="http://schemas.microsoft.com/office/drawing/2014/main" id="{F9006C11-A305-CB26-F3C9-F793404FAFE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3" name="Group 22">
                <a:extLst>
                  <a:ext uri="{FF2B5EF4-FFF2-40B4-BE49-F238E27FC236}">
                    <a16:creationId xmlns:a16="http://schemas.microsoft.com/office/drawing/2014/main" id="{62141B28-A487-DAF4-07D7-398EEC73292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8" name="Freeform 68">
                  <a:extLst>
                    <a:ext uri="{FF2B5EF4-FFF2-40B4-BE49-F238E27FC236}">
                      <a16:creationId xmlns:a16="http://schemas.microsoft.com/office/drawing/2014/main" id="{08544E82-7C10-6056-96F9-890D203187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9" name="Freeform 69">
                  <a:extLst>
                    <a:ext uri="{FF2B5EF4-FFF2-40B4-BE49-F238E27FC236}">
                      <a16:creationId xmlns:a16="http://schemas.microsoft.com/office/drawing/2014/main" id="{5B3767EA-BEDF-6F5A-3F2A-63110758F7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0" name="Line 70">
                  <a:extLst>
                    <a:ext uri="{FF2B5EF4-FFF2-40B4-BE49-F238E27FC236}">
                      <a16:creationId xmlns:a16="http://schemas.microsoft.com/office/drawing/2014/main" id="{894D12DF-C2FB-ECB1-D126-DE70BD1389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24" name="Group 23">
                <a:extLst>
                  <a:ext uri="{FF2B5EF4-FFF2-40B4-BE49-F238E27FC236}">
                    <a16:creationId xmlns:a16="http://schemas.microsoft.com/office/drawing/2014/main" id="{EB321FA9-CD00-E340-DF3A-DF2F6056D22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5" name="Freeform 68">
                  <a:extLst>
                    <a:ext uri="{FF2B5EF4-FFF2-40B4-BE49-F238E27FC236}">
                      <a16:creationId xmlns:a16="http://schemas.microsoft.com/office/drawing/2014/main" id="{7F442571-8A8E-F056-8120-0A7166739E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6" name="Freeform 69">
                  <a:extLst>
                    <a:ext uri="{FF2B5EF4-FFF2-40B4-BE49-F238E27FC236}">
                      <a16:creationId xmlns:a16="http://schemas.microsoft.com/office/drawing/2014/main" id="{90B1B727-221D-4181-A364-D5B709E70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7" name="Line 70">
                  <a:extLst>
                    <a:ext uri="{FF2B5EF4-FFF2-40B4-BE49-F238E27FC236}">
                      <a16:creationId xmlns:a16="http://schemas.microsoft.com/office/drawing/2014/main" id="{675BA8D2-1FF0-72E0-6BB5-84E882FF72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6" name="Title 1">
            <a:extLst>
              <a:ext uri="{FF2B5EF4-FFF2-40B4-BE49-F238E27FC236}">
                <a16:creationId xmlns:a16="http://schemas.microsoft.com/office/drawing/2014/main" id="{A180BF33-C99D-1A4A-5974-7053CE7E7482}"/>
              </a:ext>
            </a:extLst>
          </p:cNvPr>
          <p:cNvSpPr>
            <a:spLocks noGrp="1"/>
          </p:cNvSpPr>
          <p:nvPr>
            <p:ph type="title"/>
          </p:nvPr>
        </p:nvSpPr>
        <p:spPr>
          <a:xfrm>
            <a:off x="2286002" y="7340599"/>
            <a:ext cx="13716000" cy="1233020"/>
          </a:xfrm>
          <a:prstGeom prst="rect">
            <a:avLst/>
          </a:prstGeom>
        </p:spPr>
        <p:txBody>
          <a:bodyPr anchor="t">
            <a:noAutofit/>
          </a:bodyPr>
          <a:lstStyle>
            <a:lvl1pPr algn="ctr">
              <a:lnSpc>
                <a:spcPct val="110000"/>
              </a:lnSpc>
              <a:defRPr sz="2700" b="0" i="0">
                <a:solidFill>
                  <a:schemeClr val="bg1">
                    <a:lumMod val="75000"/>
                    <a:lumOff val="25000"/>
                  </a:schemeClr>
                </a:solidFill>
                <a:latin typeface="+mn-lt"/>
              </a:defRPr>
            </a:lvl1pPr>
          </a:lstStyle>
          <a:p>
            <a:r>
              <a:rPr lang="en-US" dirty="0"/>
              <a:t>Click to edit Master title style</a:t>
            </a:r>
          </a:p>
        </p:txBody>
      </p:sp>
      <p:sp>
        <p:nvSpPr>
          <p:cNvPr id="8" name="Content Placeholder 6">
            <a:extLst>
              <a:ext uri="{FF2B5EF4-FFF2-40B4-BE49-F238E27FC236}">
                <a16:creationId xmlns:a16="http://schemas.microsoft.com/office/drawing/2014/main" id="{63DD70A9-B50E-61D0-C634-34E20A3D422B}"/>
              </a:ext>
            </a:extLst>
          </p:cNvPr>
          <p:cNvSpPr>
            <a:spLocks noGrp="1"/>
          </p:cNvSpPr>
          <p:nvPr>
            <p:ph sz="quarter" idx="13" hasCustomPrompt="1"/>
          </p:nvPr>
        </p:nvSpPr>
        <p:spPr>
          <a:xfrm>
            <a:off x="2286002" y="1660571"/>
            <a:ext cx="13716000" cy="5491214"/>
          </a:xfrm>
        </p:spPr>
        <p:txBody>
          <a:bodyPr anchor="b">
            <a:noAutofit/>
          </a:bodyPr>
          <a:lstStyle>
            <a:lvl1pPr marL="0" indent="0" algn="ctr">
              <a:lnSpc>
                <a:spcPct val="90000"/>
              </a:lnSpc>
              <a:buNone/>
              <a:defRPr sz="34500" b="0">
                <a:solidFill>
                  <a:schemeClr val="bg1">
                    <a:lumMod val="75000"/>
                    <a:lumOff val="25000"/>
                  </a:schemeClr>
                </a:solidFill>
                <a:latin typeface="+mj-lt"/>
                <a:ea typeface="Batang" panose="02030600000101010101" pitchFamily="18" charset="-127"/>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918971" y="9515933"/>
            <a:ext cx="3303966" cy="547688"/>
          </a:xfrm>
          <a:prstGeom prst="rect">
            <a:avLst/>
          </a:prstGeom>
        </p:spPr>
        <p:txBody>
          <a:bodyPr>
            <a:noAutofit/>
          </a:bodyPr>
          <a:lstStyle>
            <a:lvl1pPr>
              <a:defRPr>
                <a:solidFill>
                  <a:schemeClr val="bg1">
                    <a:lumMod val="65000"/>
                    <a:lumOff val="35000"/>
                  </a:schemeClr>
                </a:solidFill>
              </a:defRPr>
            </a:lvl1pPr>
          </a:lstStyle>
          <a:p>
            <a:r>
              <a:rPr lang="en-US"/>
              <a:t>20xx</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12344401" y="9515933"/>
            <a:ext cx="4208108" cy="547688"/>
          </a:xfrm>
          <a:prstGeom prst="rect">
            <a:avLst/>
          </a:prstGeom>
        </p:spPr>
        <p:txBody>
          <a:bodyPr>
            <a:noAutofit/>
          </a:bodyPr>
          <a:lstStyle>
            <a:lvl1pPr>
              <a:defRPr>
                <a:solidFill>
                  <a:schemeClr val="bg1">
                    <a:lumMod val="65000"/>
                    <a:lumOff val="35000"/>
                  </a:schemeClr>
                </a:solidFill>
              </a:defRPr>
            </a:lvl1p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6720645" y="9515933"/>
            <a:ext cx="643811" cy="547688"/>
          </a:xfrm>
          <a:prstGeom prst="rect">
            <a:avLst/>
          </a:prstGeom>
        </p:spPr>
        <p:txBody>
          <a:bodyPr>
            <a:noAutofit/>
          </a:bodyPr>
          <a:lstStyle>
            <a:lvl1pPr>
              <a:defRPr>
                <a:solidFill>
                  <a:schemeClr val="bg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547705503"/>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46C6E13-5F92-0B54-E552-A8E8EA32109D}"/>
              </a:ext>
            </a:extLst>
          </p:cNvPr>
          <p:cNvGrpSpPr/>
          <p:nvPr/>
        </p:nvGrpSpPr>
        <p:grpSpPr>
          <a:xfrm flipH="1">
            <a:off x="12530138" y="797411"/>
            <a:ext cx="5757863" cy="9781167"/>
            <a:chOff x="192855" y="531607"/>
            <a:chExt cx="3838575" cy="6520778"/>
          </a:xfrm>
        </p:grpSpPr>
        <p:grpSp>
          <p:nvGrpSpPr>
            <p:cNvPr id="8" name="Group 7">
              <a:extLst>
                <a:ext uri="{FF2B5EF4-FFF2-40B4-BE49-F238E27FC236}">
                  <a16:creationId xmlns:a16="http://schemas.microsoft.com/office/drawing/2014/main" id="{581DD79D-1CEE-4719-00FE-4FD53EA315E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32" name="Freeform 64">
                <a:extLst>
                  <a:ext uri="{FF2B5EF4-FFF2-40B4-BE49-F238E27FC236}">
                    <a16:creationId xmlns:a16="http://schemas.microsoft.com/office/drawing/2014/main" id="{63458FA5-D071-3A46-EB12-8B6C8D6396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3" name="Freeform 81">
                <a:extLst>
                  <a:ext uri="{FF2B5EF4-FFF2-40B4-BE49-F238E27FC236}">
                    <a16:creationId xmlns:a16="http://schemas.microsoft.com/office/drawing/2014/main" id="{4DD1D754-B9F5-6269-D3E0-3703961659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4" name="Freeform 61">
                <a:extLst>
                  <a:ext uri="{FF2B5EF4-FFF2-40B4-BE49-F238E27FC236}">
                    <a16:creationId xmlns:a16="http://schemas.microsoft.com/office/drawing/2014/main" id="{F3A3D4E7-3A71-4AB8-FB08-8CEDD527A7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5" name="Freeform 34">
                <a:extLst>
                  <a:ext uri="{FF2B5EF4-FFF2-40B4-BE49-F238E27FC236}">
                    <a16:creationId xmlns:a16="http://schemas.microsoft.com/office/drawing/2014/main" id="{497067EC-F598-B7C7-88F4-2F57F6D874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6" name="Freeform 84">
                <a:extLst>
                  <a:ext uri="{FF2B5EF4-FFF2-40B4-BE49-F238E27FC236}">
                    <a16:creationId xmlns:a16="http://schemas.microsoft.com/office/drawing/2014/main" id="{1A115B41-BE53-1781-C3A0-8F7DBB6CF7F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7" name="Freeform 87">
                <a:extLst>
                  <a:ext uri="{FF2B5EF4-FFF2-40B4-BE49-F238E27FC236}">
                    <a16:creationId xmlns:a16="http://schemas.microsoft.com/office/drawing/2014/main" id="{AD9F9AC4-59AA-3FED-EB58-ABCC8422A50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8" name="Freeform 60">
                <a:extLst>
                  <a:ext uri="{FF2B5EF4-FFF2-40B4-BE49-F238E27FC236}">
                    <a16:creationId xmlns:a16="http://schemas.microsoft.com/office/drawing/2014/main" id="{5C39FA36-DD8A-A8AF-995B-FEB1B81928A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9" name="Freeform 59">
                <a:extLst>
                  <a:ext uri="{FF2B5EF4-FFF2-40B4-BE49-F238E27FC236}">
                    <a16:creationId xmlns:a16="http://schemas.microsoft.com/office/drawing/2014/main" id="{0435A07F-ABFF-DBCD-9D6E-B060E78839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0" name="Freeform 62">
                <a:extLst>
                  <a:ext uri="{FF2B5EF4-FFF2-40B4-BE49-F238E27FC236}">
                    <a16:creationId xmlns:a16="http://schemas.microsoft.com/office/drawing/2014/main" id="{F61ED471-E9B3-E6FF-4DA3-8663BAB6BBA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1" name="Freeform 65">
                <a:extLst>
                  <a:ext uri="{FF2B5EF4-FFF2-40B4-BE49-F238E27FC236}">
                    <a16:creationId xmlns:a16="http://schemas.microsoft.com/office/drawing/2014/main" id="{66D48908-5C19-CE7C-FB3B-E55D124BE81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2" name="Freeform 79">
                <a:extLst>
                  <a:ext uri="{FF2B5EF4-FFF2-40B4-BE49-F238E27FC236}">
                    <a16:creationId xmlns:a16="http://schemas.microsoft.com/office/drawing/2014/main" id="{9EBA239B-B2C2-C1D7-42F7-BB50522E1C1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3" name="Freeform 82">
                <a:extLst>
                  <a:ext uri="{FF2B5EF4-FFF2-40B4-BE49-F238E27FC236}">
                    <a16:creationId xmlns:a16="http://schemas.microsoft.com/office/drawing/2014/main" id="{7311065F-4C49-B37C-B6F2-EF021666B0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4" name="Freeform 85">
                <a:extLst>
                  <a:ext uri="{FF2B5EF4-FFF2-40B4-BE49-F238E27FC236}">
                    <a16:creationId xmlns:a16="http://schemas.microsoft.com/office/drawing/2014/main" id="{EADE6C0A-9B31-463A-DC31-450FBFB0EA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45" name="Freeform 44">
                <a:extLst>
                  <a:ext uri="{FF2B5EF4-FFF2-40B4-BE49-F238E27FC236}">
                    <a16:creationId xmlns:a16="http://schemas.microsoft.com/office/drawing/2014/main" id="{715F916F-BDD7-938C-7F9F-15FA32E2E2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46" name="Group 45">
                <a:extLst>
                  <a:ext uri="{FF2B5EF4-FFF2-40B4-BE49-F238E27FC236}">
                    <a16:creationId xmlns:a16="http://schemas.microsoft.com/office/drawing/2014/main" id="{A17F0837-6401-508D-9D16-AC64526C93F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7" name="Line 63">
                  <a:extLst>
                    <a:ext uri="{FF2B5EF4-FFF2-40B4-BE49-F238E27FC236}">
                      <a16:creationId xmlns:a16="http://schemas.microsoft.com/office/drawing/2014/main" id="{201E24E4-9DA0-20F2-7AE3-5DA927CDF4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8" name="Line 66">
                  <a:extLst>
                    <a:ext uri="{FF2B5EF4-FFF2-40B4-BE49-F238E27FC236}">
                      <a16:creationId xmlns:a16="http://schemas.microsoft.com/office/drawing/2014/main" id="{F0D81B78-2590-5FE2-3E72-AED10BB9C8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49" name="Line 67">
                  <a:extLst>
                    <a:ext uri="{FF2B5EF4-FFF2-40B4-BE49-F238E27FC236}">
                      <a16:creationId xmlns:a16="http://schemas.microsoft.com/office/drawing/2014/main" id="{1B0E3C51-648E-EED1-D8E4-5C1A83A793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0" name="Line 80">
                  <a:extLst>
                    <a:ext uri="{FF2B5EF4-FFF2-40B4-BE49-F238E27FC236}">
                      <a16:creationId xmlns:a16="http://schemas.microsoft.com/office/drawing/2014/main" id="{B63F0A42-E73B-9C27-C8AC-5862ECD9A9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1" name="Line 83">
                  <a:extLst>
                    <a:ext uri="{FF2B5EF4-FFF2-40B4-BE49-F238E27FC236}">
                      <a16:creationId xmlns:a16="http://schemas.microsoft.com/office/drawing/2014/main" id="{CFD7B0F1-6021-5D68-851A-183A3606E5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2" name="Line 86">
                  <a:extLst>
                    <a:ext uri="{FF2B5EF4-FFF2-40B4-BE49-F238E27FC236}">
                      <a16:creationId xmlns:a16="http://schemas.microsoft.com/office/drawing/2014/main" id="{E63766C1-D1F5-CD70-020F-548E19947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53" name="Line 89">
                  <a:extLst>
                    <a:ext uri="{FF2B5EF4-FFF2-40B4-BE49-F238E27FC236}">
                      <a16:creationId xmlns:a16="http://schemas.microsoft.com/office/drawing/2014/main" id="{9A7C8B71-FD3E-CF93-F909-DC78EB1BFE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9" name="Group 8">
              <a:extLst>
                <a:ext uri="{FF2B5EF4-FFF2-40B4-BE49-F238E27FC236}">
                  <a16:creationId xmlns:a16="http://schemas.microsoft.com/office/drawing/2014/main" id="{2A83BBBA-0866-8DA7-4C6B-39E5341383F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10" name="Freeform 64">
                <a:extLst>
                  <a:ext uri="{FF2B5EF4-FFF2-40B4-BE49-F238E27FC236}">
                    <a16:creationId xmlns:a16="http://schemas.microsoft.com/office/drawing/2014/main" id="{55F21049-C8CB-1413-A3F0-41A22AF2A7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1" name="Freeform 81">
                <a:extLst>
                  <a:ext uri="{FF2B5EF4-FFF2-40B4-BE49-F238E27FC236}">
                    <a16:creationId xmlns:a16="http://schemas.microsoft.com/office/drawing/2014/main" id="{173F64F1-9A9D-BC7E-B0A0-971F0F0F14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2" name="Freeform 61">
                <a:extLst>
                  <a:ext uri="{FF2B5EF4-FFF2-40B4-BE49-F238E27FC236}">
                    <a16:creationId xmlns:a16="http://schemas.microsoft.com/office/drawing/2014/main" id="{B25A2E7D-3D32-4BB9-A01F-1F77476D5EA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3" name="Freeform 78">
                <a:extLst>
                  <a:ext uri="{FF2B5EF4-FFF2-40B4-BE49-F238E27FC236}">
                    <a16:creationId xmlns:a16="http://schemas.microsoft.com/office/drawing/2014/main" id="{BD1373BC-8861-74A9-F90B-6D147FAB44F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Freeform 84">
                <a:extLst>
                  <a:ext uri="{FF2B5EF4-FFF2-40B4-BE49-F238E27FC236}">
                    <a16:creationId xmlns:a16="http://schemas.microsoft.com/office/drawing/2014/main" id="{1D0F6C7E-8186-9BA9-C089-F165E186A2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Freeform 87">
                <a:extLst>
                  <a:ext uri="{FF2B5EF4-FFF2-40B4-BE49-F238E27FC236}">
                    <a16:creationId xmlns:a16="http://schemas.microsoft.com/office/drawing/2014/main" id="{359F8A83-D46B-F8FF-DC7C-3C04DCA8FFF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6" name="Freeform 60">
                <a:extLst>
                  <a:ext uri="{FF2B5EF4-FFF2-40B4-BE49-F238E27FC236}">
                    <a16:creationId xmlns:a16="http://schemas.microsoft.com/office/drawing/2014/main" id="{BFC83E63-6FC3-C31E-98CE-21843812F03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Freeform 59">
                <a:extLst>
                  <a:ext uri="{FF2B5EF4-FFF2-40B4-BE49-F238E27FC236}">
                    <a16:creationId xmlns:a16="http://schemas.microsoft.com/office/drawing/2014/main" id="{302ABA44-3B57-F469-6C04-F66BDA7AE5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Freeform 62">
                <a:extLst>
                  <a:ext uri="{FF2B5EF4-FFF2-40B4-BE49-F238E27FC236}">
                    <a16:creationId xmlns:a16="http://schemas.microsoft.com/office/drawing/2014/main" id="{7AEBB6FD-54FE-C7DA-9A26-50A06339E4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9" name="Freeform 65">
                <a:extLst>
                  <a:ext uri="{FF2B5EF4-FFF2-40B4-BE49-F238E27FC236}">
                    <a16:creationId xmlns:a16="http://schemas.microsoft.com/office/drawing/2014/main" id="{5E33358E-58C6-D35A-1278-C81907C997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0" name="Freeform 79">
                <a:extLst>
                  <a:ext uri="{FF2B5EF4-FFF2-40B4-BE49-F238E27FC236}">
                    <a16:creationId xmlns:a16="http://schemas.microsoft.com/office/drawing/2014/main" id="{03A5740E-D7E5-68C0-948E-9724E0ACF7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1" name="Freeform 82">
                <a:extLst>
                  <a:ext uri="{FF2B5EF4-FFF2-40B4-BE49-F238E27FC236}">
                    <a16:creationId xmlns:a16="http://schemas.microsoft.com/office/drawing/2014/main" id="{8AB4DD54-E3B5-6D41-1243-6F2D21CD99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2" name="Freeform 85">
                <a:extLst>
                  <a:ext uri="{FF2B5EF4-FFF2-40B4-BE49-F238E27FC236}">
                    <a16:creationId xmlns:a16="http://schemas.microsoft.com/office/drawing/2014/main" id="{2A94B732-4A98-2F5C-F80B-6BBDB47064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3" name="Freeform 88">
                <a:extLst>
                  <a:ext uri="{FF2B5EF4-FFF2-40B4-BE49-F238E27FC236}">
                    <a16:creationId xmlns:a16="http://schemas.microsoft.com/office/drawing/2014/main" id="{DF1D8441-3705-CC80-FE5F-2A09989AAF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nvGrpSpPr>
              <p:cNvPr id="24" name="Group 23">
                <a:extLst>
                  <a:ext uri="{FF2B5EF4-FFF2-40B4-BE49-F238E27FC236}">
                    <a16:creationId xmlns:a16="http://schemas.microsoft.com/office/drawing/2014/main" id="{8F71A31A-59B3-9162-371C-C01A729D0C3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25" name="Line 63">
                  <a:extLst>
                    <a:ext uri="{FF2B5EF4-FFF2-40B4-BE49-F238E27FC236}">
                      <a16:creationId xmlns:a16="http://schemas.microsoft.com/office/drawing/2014/main" id="{7CCBE56E-A31B-4C75-DC85-F53147C4D0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6" name="Line 66">
                  <a:extLst>
                    <a:ext uri="{FF2B5EF4-FFF2-40B4-BE49-F238E27FC236}">
                      <a16:creationId xmlns:a16="http://schemas.microsoft.com/office/drawing/2014/main" id="{296ACE92-E4E8-3DA8-53B5-B4C1E3A8D2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7" name="Line 67">
                  <a:extLst>
                    <a:ext uri="{FF2B5EF4-FFF2-40B4-BE49-F238E27FC236}">
                      <a16:creationId xmlns:a16="http://schemas.microsoft.com/office/drawing/2014/main" id="{7B0613D4-F0E5-89E7-9C18-8CFA239DF1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8" name="Line 80">
                  <a:extLst>
                    <a:ext uri="{FF2B5EF4-FFF2-40B4-BE49-F238E27FC236}">
                      <a16:creationId xmlns:a16="http://schemas.microsoft.com/office/drawing/2014/main" id="{E622BCC5-94CF-3347-DA0D-7358D5BAEC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29" name="Line 83">
                  <a:extLst>
                    <a:ext uri="{FF2B5EF4-FFF2-40B4-BE49-F238E27FC236}">
                      <a16:creationId xmlns:a16="http://schemas.microsoft.com/office/drawing/2014/main" id="{7A92BD29-9001-7192-3FC5-2BD68F7AF2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30" name="Line 86">
                  <a:extLst>
                    <a:ext uri="{FF2B5EF4-FFF2-40B4-BE49-F238E27FC236}">
                      <a16:creationId xmlns:a16="http://schemas.microsoft.com/office/drawing/2014/main" id="{538F5771-4928-1E01-FE11-700BA53138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sp>
              <p:nvSpPr>
                <p:cNvPr id="31" name="Line 89">
                  <a:extLst>
                    <a:ext uri="{FF2B5EF4-FFF2-40B4-BE49-F238E27FC236}">
                      <a16:creationId xmlns:a16="http://schemas.microsoft.com/office/drawing/2014/main" id="{7DCEABB5-FF34-2744-FB43-A0CE5EE8EB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54" name="Content Placeholder 53">
            <a:extLst>
              <a:ext uri="{FF2B5EF4-FFF2-40B4-BE49-F238E27FC236}">
                <a16:creationId xmlns:a16="http://schemas.microsoft.com/office/drawing/2014/main" id="{8FCCC77F-6C47-D9CF-D034-6C88D17987B1}"/>
              </a:ext>
            </a:extLst>
          </p:cNvPr>
          <p:cNvSpPr>
            <a:spLocks noGrp="1"/>
          </p:cNvSpPr>
          <p:nvPr>
            <p:ph sz="quarter" idx="16" hasCustomPrompt="1"/>
          </p:nvPr>
        </p:nvSpPr>
        <p:spPr>
          <a:xfrm>
            <a:off x="892970" y="990601"/>
            <a:ext cx="11732418" cy="6179345"/>
          </a:xfrm>
        </p:spPr>
        <p:txBody>
          <a:bodyPr anchor="b"/>
          <a:lstStyle>
            <a:lvl1pPr>
              <a:defRPr sz="34800">
                <a:solidFill>
                  <a:schemeClr val="tx1">
                    <a:lumMod val="75000"/>
                    <a:lumOff val="2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918971" y="9515933"/>
            <a:ext cx="3303966" cy="547688"/>
          </a:xfrm>
          <a:prstGeom prst="rect">
            <a:avLst/>
          </a:prstGeom>
        </p:spPr>
        <p:txBody>
          <a:bodyPr/>
          <a:lstStyle>
            <a:lvl1pPr>
              <a:defRPr>
                <a:solidFill>
                  <a:schemeClr val="tx1">
                    <a:lumMod val="65000"/>
                    <a:lumOff val="35000"/>
                  </a:schemeClr>
                </a:solidFill>
              </a:defRPr>
            </a:lvl1pPr>
          </a:lstStyle>
          <a:p>
            <a:r>
              <a:rPr lang="en-US"/>
              <a:t>20xx</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7039948" y="9515933"/>
            <a:ext cx="4208108" cy="547688"/>
          </a:xfrm>
          <a:prstGeom prst="rect">
            <a:avLst/>
          </a:prstGeom>
        </p:spPr>
        <p:txBody>
          <a:bodyPr/>
          <a:lstStyle>
            <a:lvl1pPr>
              <a:defRPr>
                <a:solidFill>
                  <a:schemeClr val="tx1">
                    <a:lumMod val="65000"/>
                    <a:lumOff val="35000"/>
                  </a:schemeClr>
                </a:solidFill>
              </a:defRPr>
            </a:lvl1p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930278" y="9515933"/>
            <a:ext cx="643811" cy="547688"/>
          </a:xfrm>
          <a:prstGeom prst="rect">
            <a:avLst/>
          </a:prstGeom>
        </p:spPr>
        <p:txBody>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sp>
        <p:nvSpPr>
          <p:cNvPr id="62" name="Title 61">
            <a:extLst>
              <a:ext uri="{FF2B5EF4-FFF2-40B4-BE49-F238E27FC236}">
                <a16:creationId xmlns:a16="http://schemas.microsoft.com/office/drawing/2014/main" id="{AB82C1FD-F89F-A137-0472-2D6FEB286781}"/>
              </a:ext>
            </a:extLst>
          </p:cNvPr>
          <p:cNvSpPr>
            <a:spLocks noGrp="1"/>
          </p:cNvSpPr>
          <p:nvPr>
            <p:ph type="title"/>
          </p:nvPr>
        </p:nvSpPr>
        <p:spPr>
          <a:xfrm>
            <a:off x="918973" y="7351096"/>
            <a:ext cx="11680031" cy="1646759"/>
          </a:xfrm>
        </p:spPr>
        <p:txBody>
          <a:bodyPr anchor="t"/>
          <a:lstStyle>
            <a:lvl1pPr>
              <a:lnSpc>
                <a:spcPct val="100000"/>
              </a:lnSpc>
              <a:defRPr sz="2700">
                <a:solidFill>
                  <a:schemeClr val="tx1">
                    <a:lumMod val="75000"/>
                    <a:lumOff val="25000"/>
                  </a:schemeClr>
                </a:solidFill>
                <a:latin typeface="+mn-lt"/>
              </a:defRPr>
            </a:lvl1pPr>
          </a:lstStyle>
          <a:p>
            <a:r>
              <a:rPr lang="en-US"/>
              <a:t>Click to edit Master title style</a:t>
            </a:r>
          </a:p>
        </p:txBody>
      </p:sp>
    </p:spTree>
    <p:extLst>
      <p:ext uri="{BB962C8B-B14F-4D97-AF65-F5344CB8AC3E}">
        <p14:creationId xmlns:p14="http://schemas.microsoft.com/office/powerpoint/2010/main" val="15899052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Number Large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7752CF-4BA1-3C90-9F5C-CDB8AA18E744}"/>
              </a:ext>
            </a:extLst>
          </p:cNvPr>
          <p:cNvGrpSpPr/>
          <p:nvPr/>
        </p:nvGrpSpPr>
        <p:grpSpPr>
          <a:xfrm rot="2700000">
            <a:off x="15783206" y="6724554"/>
            <a:ext cx="950120" cy="2793207"/>
            <a:chOff x="5959192" y="333389"/>
            <a:chExt cx="633413" cy="1862138"/>
          </a:xfrm>
        </p:grpSpPr>
        <p:grpSp>
          <p:nvGrpSpPr>
            <p:cNvPr id="8" name="Group 7">
              <a:extLst>
                <a:ext uri="{FF2B5EF4-FFF2-40B4-BE49-F238E27FC236}">
                  <a16:creationId xmlns:a16="http://schemas.microsoft.com/office/drawing/2014/main" id="{99E24818-6F19-BE8F-6603-A7DA9C66BC86}"/>
                </a:ext>
              </a:extLst>
            </p:cNvPr>
            <p:cNvGrpSpPr/>
            <p:nvPr/>
          </p:nvGrpSpPr>
          <p:grpSpPr>
            <a:xfrm>
              <a:off x="5959192" y="333389"/>
              <a:ext cx="633413" cy="1419225"/>
              <a:chOff x="5959192" y="333389"/>
              <a:chExt cx="633413" cy="1419225"/>
            </a:xfrm>
          </p:grpSpPr>
          <p:sp>
            <p:nvSpPr>
              <p:cNvPr id="10" name="Freeform 68">
                <a:extLst>
                  <a:ext uri="{FF2B5EF4-FFF2-40B4-BE49-F238E27FC236}">
                    <a16:creationId xmlns:a16="http://schemas.microsoft.com/office/drawing/2014/main" id="{8F057B91-4F38-726D-D0A5-CAFBB0F15B2E}"/>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1" name="Freeform 69">
                <a:extLst>
                  <a:ext uri="{FF2B5EF4-FFF2-40B4-BE49-F238E27FC236}">
                    <a16:creationId xmlns:a16="http://schemas.microsoft.com/office/drawing/2014/main" id="{FF13D6C9-742D-8DE0-0722-3F9455E0A479}"/>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9" name="Line 70">
              <a:extLst>
                <a:ext uri="{FF2B5EF4-FFF2-40B4-BE49-F238E27FC236}">
                  <a16:creationId xmlns:a16="http://schemas.microsoft.com/office/drawing/2014/main" id="{DD4B8E7C-D15D-34D3-2F19-CE7E119866E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2" name="Group 11">
            <a:extLst>
              <a:ext uri="{FF2B5EF4-FFF2-40B4-BE49-F238E27FC236}">
                <a16:creationId xmlns:a16="http://schemas.microsoft.com/office/drawing/2014/main" id="{531A04BA-1034-8C2D-7B4F-FFE2FEEBF2C1}"/>
              </a:ext>
            </a:extLst>
          </p:cNvPr>
          <p:cNvGrpSpPr/>
          <p:nvPr/>
        </p:nvGrpSpPr>
        <p:grpSpPr>
          <a:xfrm>
            <a:off x="1619251" y="973957"/>
            <a:ext cx="1047077" cy="2058887"/>
            <a:chOff x="1079500" y="649304"/>
            <a:chExt cx="698051" cy="1372591"/>
          </a:xfrm>
        </p:grpSpPr>
        <p:sp>
          <p:nvSpPr>
            <p:cNvPr id="13" name="Oval 12">
              <a:extLst>
                <a:ext uri="{FF2B5EF4-FFF2-40B4-BE49-F238E27FC236}">
                  <a16:creationId xmlns:a16="http://schemas.microsoft.com/office/drawing/2014/main" id="{D7573B03-A5C8-6F68-19F8-A605A3FFFA0A}"/>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sz="2700">
                <a:solidFill>
                  <a:schemeClr val="tx1"/>
                </a:solidFill>
              </a:endParaRPr>
            </a:p>
          </p:txBody>
        </p:sp>
        <p:grpSp>
          <p:nvGrpSpPr>
            <p:cNvPr id="14" name="Group 13">
              <a:extLst>
                <a:ext uri="{FF2B5EF4-FFF2-40B4-BE49-F238E27FC236}">
                  <a16:creationId xmlns:a16="http://schemas.microsoft.com/office/drawing/2014/main" id="{099CAF66-0082-3FFF-4237-037ECC53BBE7}"/>
                </a:ext>
              </a:extLst>
            </p:cNvPr>
            <p:cNvGrpSpPr/>
            <p:nvPr/>
          </p:nvGrpSpPr>
          <p:grpSpPr>
            <a:xfrm rot="10800000">
              <a:off x="1079500" y="952167"/>
              <a:ext cx="641184" cy="1069728"/>
              <a:chOff x="6484111" y="2967038"/>
              <a:chExt cx="641184" cy="1069728"/>
            </a:xfrm>
          </p:grpSpPr>
          <p:grpSp>
            <p:nvGrpSpPr>
              <p:cNvPr id="15" name="Group 14">
                <a:extLst>
                  <a:ext uri="{FF2B5EF4-FFF2-40B4-BE49-F238E27FC236}">
                    <a16:creationId xmlns:a16="http://schemas.microsoft.com/office/drawing/2014/main" id="{EC8C6674-8594-E6D0-B843-E6B1BC872E42}"/>
                  </a:ext>
                </a:extLst>
              </p:cNvPr>
              <p:cNvGrpSpPr/>
              <p:nvPr/>
            </p:nvGrpSpPr>
            <p:grpSpPr>
              <a:xfrm>
                <a:off x="6808136" y="2967038"/>
                <a:ext cx="317159" cy="932400"/>
                <a:chOff x="6808136" y="2967038"/>
                <a:chExt cx="317159" cy="932400"/>
              </a:xfrm>
            </p:grpSpPr>
            <p:sp>
              <p:nvSpPr>
                <p:cNvPr id="20" name="Freeform 68">
                  <a:extLst>
                    <a:ext uri="{FF2B5EF4-FFF2-40B4-BE49-F238E27FC236}">
                      <a16:creationId xmlns:a16="http://schemas.microsoft.com/office/drawing/2014/main" id="{A4B74803-AB06-F0B5-CAF3-164628FA3D6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1" name="Freeform 69">
                  <a:extLst>
                    <a:ext uri="{FF2B5EF4-FFF2-40B4-BE49-F238E27FC236}">
                      <a16:creationId xmlns:a16="http://schemas.microsoft.com/office/drawing/2014/main" id="{472E58AB-3D73-FE3B-8E9C-C0905E195A98}"/>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2" name="Line 70">
                  <a:extLst>
                    <a:ext uri="{FF2B5EF4-FFF2-40B4-BE49-F238E27FC236}">
                      <a16:creationId xmlns:a16="http://schemas.microsoft.com/office/drawing/2014/main" id="{8F097B18-FA06-126F-3A35-26C994280755}"/>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6" name="Group 15">
                <a:extLst>
                  <a:ext uri="{FF2B5EF4-FFF2-40B4-BE49-F238E27FC236}">
                    <a16:creationId xmlns:a16="http://schemas.microsoft.com/office/drawing/2014/main" id="{8BC258A3-BB98-9C50-05A6-F4E1338502D3}"/>
                  </a:ext>
                </a:extLst>
              </p:cNvPr>
              <p:cNvGrpSpPr/>
              <p:nvPr/>
            </p:nvGrpSpPr>
            <p:grpSpPr>
              <a:xfrm rot="18900000" flipH="1">
                <a:off x="6484111" y="3104366"/>
                <a:ext cx="317159" cy="932400"/>
                <a:chOff x="6808136" y="2967038"/>
                <a:chExt cx="317159" cy="932400"/>
              </a:xfrm>
            </p:grpSpPr>
            <p:sp>
              <p:nvSpPr>
                <p:cNvPr id="17" name="Freeform 68">
                  <a:extLst>
                    <a:ext uri="{FF2B5EF4-FFF2-40B4-BE49-F238E27FC236}">
                      <a16:creationId xmlns:a16="http://schemas.microsoft.com/office/drawing/2014/main" id="{276FDCAB-5D59-FEE2-A415-A5948BAEC4DC}"/>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8" name="Freeform 69">
                  <a:extLst>
                    <a:ext uri="{FF2B5EF4-FFF2-40B4-BE49-F238E27FC236}">
                      <a16:creationId xmlns:a16="http://schemas.microsoft.com/office/drawing/2014/main" id="{E3DF5097-6886-8ADE-885A-24C0B21C7D42}"/>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9" name="Line 70">
                  <a:extLst>
                    <a:ext uri="{FF2B5EF4-FFF2-40B4-BE49-F238E27FC236}">
                      <a16:creationId xmlns:a16="http://schemas.microsoft.com/office/drawing/2014/main" id="{5D3400C4-73B6-95B3-1831-80DC32487EEE}"/>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25" name="Title 1">
            <a:extLst>
              <a:ext uri="{FF2B5EF4-FFF2-40B4-BE49-F238E27FC236}">
                <a16:creationId xmlns:a16="http://schemas.microsoft.com/office/drawing/2014/main" id="{D49EFEB0-E2EA-5928-A8E0-4E3586048C61}"/>
              </a:ext>
            </a:extLst>
          </p:cNvPr>
          <p:cNvSpPr>
            <a:spLocks noGrp="1"/>
          </p:cNvSpPr>
          <p:nvPr>
            <p:ph type="title"/>
          </p:nvPr>
        </p:nvSpPr>
        <p:spPr>
          <a:xfrm>
            <a:off x="3313343" y="7340598"/>
            <a:ext cx="11661317" cy="1645920"/>
          </a:xfrm>
          <a:prstGeom prst="rect">
            <a:avLst/>
          </a:prstGeom>
        </p:spPr>
        <p:txBody>
          <a:bodyPr anchor="t">
            <a:noAutofit/>
          </a:bodyPr>
          <a:lstStyle>
            <a:lvl1pPr algn="ctr">
              <a:lnSpc>
                <a:spcPct val="110000"/>
              </a:lnSpc>
              <a:defRPr sz="2700" b="0" i="0">
                <a:solidFill>
                  <a:schemeClr val="tx1">
                    <a:lumMod val="65000"/>
                    <a:lumOff val="35000"/>
                  </a:schemeClr>
                </a:solidFill>
                <a:latin typeface="+mn-lt"/>
              </a:defRPr>
            </a:lvl1pPr>
          </a:lstStyle>
          <a:p>
            <a:r>
              <a:rPr lang="en-US" dirty="0"/>
              <a:t>Click to edit Master title style</a:t>
            </a:r>
          </a:p>
        </p:txBody>
      </p:sp>
      <p:sp>
        <p:nvSpPr>
          <p:cNvPr id="26" name="Content Placeholder 6">
            <a:extLst>
              <a:ext uri="{FF2B5EF4-FFF2-40B4-BE49-F238E27FC236}">
                <a16:creationId xmlns:a16="http://schemas.microsoft.com/office/drawing/2014/main" id="{0152DD09-AB61-4F4C-9E1A-13373B0C0F6A}"/>
              </a:ext>
            </a:extLst>
          </p:cNvPr>
          <p:cNvSpPr>
            <a:spLocks noGrp="1"/>
          </p:cNvSpPr>
          <p:nvPr>
            <p:ph sz="quarter" idx="13" hasCustomPrompt="1"/>
          </p:nvPr>
        </p:nvSpPr>
        <p:spPr>
          <a:xfrm>
            <a:off x="3313343" y="1028702"/>
            <a:ext cx="11661317" cy="6123084"/>
          </a:xfrm>
        </p:spPr>
        <p:txBody>
          <a:bodyPr anchor="b">
            <a:noAutofit/>
          </a:bodyPr>
          <a:lstStyle>
            <a:lvl1pPr marL="0" indent="0" algn="ctr">
              <a:lnSpc>
                <a:spcPct val="90000"/>
              </a:lnSpc>
              <a:buNone/>
              <a:defRPr sz="34500" b="0">
                <a:solidFill>
                  <a:schemeClr val="tx1">
                    <a:lumMod val="75000"/>
                    <a:lumOff val="25000"/>
                  </a:schemeClr>
                </a:solidFill>
                <a:latin typeface="+mj-lt"/>
                <a:ea typeface="Batang" panose="02030600000101010101" pitchFamily="18" charset="-127"/>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918971" y="9515933"/>
            <a:ext cx="3303966" cy="547688"/>
          </a:xfrm>
          <a:prstGeom prst="rect">
            <a:avLst/>
          </a:prstGeom>
        </p:spPr>
        <p:txBody>
          <a:bodyPr>
            <a:noAutofit/>
          </a:bodyPr>
          <a:lstStyle>
            <a:lvl1pPr>
              <a:defRPr>
                <a:solidFill>
                  <a:schemeClr val="tx1">
                    <a:lumMod val="65000"/>
                    <a:lumOff val="35000"/>
                  </a:schemeClr>
                </a:solidFill>
              </a:defRPr>
            </a:lvl1pPr>
          </a:lstStyle>
          <a:p>
            <a:r>
              <a:rPr lang="en-US"/>
              <a:t>20xx</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7039948" y="9515933"/>
            <a:ext cx="4208108" cy="547688"/>
          </a:xfrm>
          <a:prstGeom prst="rect">
            <a:avLst/>
          </a:prstGeom>
        </p:spPr>
        <p:txBody>
          <a:bodyPr>
            <a:noAutofit/>
          </a:bodyPr>
          <a:lstStyle>
            <a:lvl1pPr>
              <a:defRPr>
                <a:solidFill>
                  <a:schemeClr val="tx1">
                    <a:lumMod val="65000"/>
                    <a:lumOff val="35000"/>
                  </a:schemeClr>
                </a:solidFill>
              </a:defRPr>
            </a:lvl1p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6720645" y="9515933"/>
            <a:ext cx="643811" cy="547688"/>
          </a:xfrm>
          <a:prstGeom prst="rect">
            <a:avLst/>
          </a:prstGeom>
        </p:spPr>
        <p:txBody>
          <a:bodyPr>
            <a:noAutofit/>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5412662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tx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8CB83-964B-888F-78FF-AACD6099F73A}"/>
              </a:ext>
            </a:extLst>
          </p:cNvPr>
          <p:cNvGrpSpPr/>
          <p:nvPr/>
        </p:nvGrpSpPr>
        <p:grpSpPr>
          <a:xfrm rot="2700000">
            <a:off x="15783206" y="6724554"/>
            <a:ext cx="950120" cy="2793207"/>
            <a:chOff x="5959192" y="333389"/>
            <a:chExt cx="633413" cy="1862138"/>
          </a:xfrm>
        </p:grpSpPr>
        <p:grpSp>
          <p:nvGrpSpPr>
            <p:cNvPr id="8" name="Group 7">
              <a:extLst>
                <a:ext uri="{FF2B5EF4-FFF2-40B4-BE49-F238E27FC236}">
                  <a16:creationId xmlns:a16="http://schemas.microsoft.com/office/drawing/2014/main" id="{70C17E4C-DCC6-2046-B2E1-D1E0332600F0}"/>
                </a:ext>
              </a:extLst>
            </p:cNvPr>
            <p:cNvGrpSpPr/>
            <p:nvPr/>
          </p:nvGrpSpPr>
          <p:grpSpPr>
            <a:xfrm>
              <a:off x="5959192" y="333389"/>
              <a:ext cx="633413" cy="1419225"/>
              <a:chOff x="5959192" y="333389"/>
              <a:chExt cx="633413" cy="1419225"/>
            </a:xfrm>
          </p:grpSpPr>
          <p:sp>
            <p:nvSpPr>
              <p:cNvPr id="10" name="Freeform 68">
                <a:extLst>
                  <a:ext uri="{FF2B5EF4-FFF2-40B4-BE49-F238E27FC236}">
                    <a16:creationId xmlns:a16="http://schemas.microsoft.com/office/drawing/2014/main" id="{89C58AF8-D1AE-E262-2941-EECB2D418E11}"/>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1" name="Freeform 69">
                <a:extLst>
                  <a:ext uri="{FF2B5EF4-FFF2-40B4-BE49-F238E27FC236}">
                    <a16:creationId xmlns:a16="http://schemas.microsoft.com/office/drawing/2014/main" id="{2F5AE8CC-0485-3842-29F8-DB900BDA6A6B}"/>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9" name="Line 70">
              <a:extLst>
                <a:ext uri="{FF2B5EF4-FFF2-40B4-BE49-F238E27FC236}">
                  <a16:creationId xmlns:a16="http://schemas.microsoft.com/office/drawing/2014/main" id="{79EAF4E3-F1D3-E6D6-FE15-A6142C1ED9AE}"/>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918972" y="-1700784"/>
            <a:ext cx="13711428" cy="1371600"/>
          </a:xfrm>
          <a:prstGeom prst="rect">
            <a:avLst/>
          </a:prstGeom>
        </p:spPr>
        <p:txBody>
          <a:bodyPr>
            <a:noAutofit/>
          </a:bodyPr>
          <a:lstStyle>
            <a:lvl1pPr>
              <a:defRPr>
                <a:solidFill>
                  <a:schemeClr val="bg1">
                    <a:lumMod val="75000"/>
                    <a:lumOff val="25000"/>
                  </a:schemeClr>
                </a:solidFill>
                <a:latin typeface="+mj-lt"/>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14400" y="1028701"/>
            <a:ext cx="13716000" cy="8229599"/>
          </a:xfrm>
        </p:spPr>
        <p:txBody>
          <a:bodyPr anchor="t">
            <a:noAutofit/>
          </a:bodyPr>
          <a:lstStyle>
            <a:lvl1pPr marL="0" indent="0">
              <a:lnSpc>
                <a:spcPct val="90000"/>
              </a:lnSpc>
              <a:buNone/>
              <a:defRPr sz="7500" b="0" cap="all" baseline="0">
                <a:solidFill>
                  <a:schemeClr val="bg1">
                    <a:lumMod val="75000"/>
                    <a:lumOff val="25000"/>
                  </a:schemeClr>
                </a:solidFill>
                <a:latin typeface="+mj-lt"/>
                <a:ea typeface="Batang" panose="02030600000101010101" pitchFamily="18" charset="-127"/>
              </a:defRPr>
            </a:lvl1pPr>
            <a:lvl2pPr marL="342900" indent="0">
              <a:lnSpc>
                <a:spcPct val="90000"/>
              </a:lnSpc>
              <a:buNone/>
              <a:defRPr sz="7500" b="0" cap="all" baseline="0">
                <a:solidFill>
                  <a:schemeClr val="bg1">
                    <a:lumMod val="75000"/>
                    <a:lumOff val="25000"/>
                  </a:schemeClr>
                </a:solidFill>
                <a:latin typeface="+mj-lt"/>
                <a:ea typeface="Batang" panose="02030600000101010101" pitchFamily="18" charset="-127"/>
              </a:defRPr>
            </a:lvl2pPr>
            <a:lvl3pPr marL="685800" indent="0">
              <a:lnSpc>
                <a:spcPct val="90000"/>
              </a:lnSpc>
              <a:buNone/>
              <a:defRPr sz="7500" b="0" cap="all" baseline="0">
                <a:solidFill>
                  <a:schemeClr val="bg1">
                    <a:lumMod val="75000"/>
                    <a:lumOff val="25000"/>
                  </a:schemeClr>
                </a:solidFill>
                <a:latin typeface="+mj-lt"/>
                <a:ea typeface="Batang" panose="02030600000101010101" pitchFamily="18" charset="-127"/>
              </a:defRPr>
            </a:lvl3pPr>
            <a:lvl4pPr marL="1028700" indent="0">
              <a:lnSpc>
                <a:spcPct val="90000"/>
              </a:lnSpc>
              <a:buNone/>
              <a:defRPr sz="7500" b="0" cap="all" baseline="0">
                <a:solidFill>
                  <a:schemeClr val="bg1">
                    <a:lumMod val="75000"/>
                    <a:lumOff val="25000"/>
                  </a:schemeClr>
                </a:solidFill>
                <a:latin typeface="+mj-lt"/>
                <a:ea typeface="Batang" panose="02030600000101010101" pitchFamily="18" charset="-127"/>
              </a:defRPr>
            </a:lvl4pPr>
            <a:lvl5pPr marL="1371600" indent="0">
              <a:lnSpc>
                <a:spcPct val="90000"/>
              </a:lnSpc>
              <a:buNone/>
              <a:defRPr sz="7500" b="0" cap="all" baseline="0">
                <a:solidFill>
                  <a:schemeClr val="bg1">
                    <a:lumMod val="75000"/>
                    <a:lumOff val="25000"/>
                  </a:schemeClr>
                </a:solidFill>
                <a:latin typeface="+mj-lt"/>
                <a:ea typeface="Batang" panose="02030600000101010101" pitchFamily="18" charset="-127"/>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918971" y="9515933"/>
            <a:ext cx="3303966" cy="547688"/>
          </a:xfrm>
          <a:prstGeom prst="rect">
            <a:avLst/>
          </a:prstGeom>
        </p:spPr>
        <p:txBody>
          <a:bodyPr>
            <a:noAutofit/>
          </a:bodyPr>
          <a:lstStyle>
            <a:lvl1pPr>
              <a:defRPr>
                <a:solidFill>
                  <a:schemeClr val="bg1">
                    <a:lumMod val="65000"/>
                    <a:lumOff val="35000"/>
                  </a:schemeClr>
                </a:solidFill>
              </a:defRPr>
            </a:lvl1pPr>
          </a:lstStyle>
          <a:p>
            <a:r>
              <a:rPr lang="en-US"/>
              <a:t>20xx</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39948" y="9515933"/>
            <a:ext cx="4208108" cy="547688"/>
          </a:xfrm>
          <a:prstGeom prst="rect">
            <a:avLst/>
          </a:prstGeom>
        </p:spPr>
        <p:txBody>
          <a:bodyPr>
            <a:noAutofit/>
          </a:bodyPr>
          <a:lstStyle>
            <a:lvl1pPr>
              <a:defRPr>
                <a:solidFill>
                  <a:schemeClr val="bg1">
                    <a:lumMod val="65000"/>
                    <a:lumOff val="35000"/>
                  </a:schemeClr>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6720645" y="9515933"/>
            <a:ext cx="643811" cy="547688"/>
          </a:xfrm>
          <a:prstGeom prst="rect">
            <a:avLst/>
          </a:prstGeom>
        </p:spPr>
        <p:txBody>
          <a:bodyPr/>
          <a:lstStyle>
            <a:lvl1pPr>
              <a:defRPr>
                <a:solidFill>
                  <a:schemeClr val="bg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877464110"/>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bg2"/>
        </a:solidFill>
        <a:effectLst/>
      </p:bgPr>
    </p:bg>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E21DD9B6-52E0-7169-7976-70CDEAC828D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flipV="1">
            <a:off x="14955986" y="6639812"/>
            <a:ext cx="2678976" cy="3316844"/>
            <a:chOff x="3125006" y="3171595"/>
            <a:chExt cx="1785984" cy="2211229"/>
          </a:xfrm>
        </p:grpSpPr>
        <p:grpSp>
          <p:nvGrpSpPr>
            <p:cNvPr id="102" name="Group 101">
              <a:extLst>
                <a:ext uri="{FF2B5EF4-FFF2-40B4-BE49-F238E27FC236}">
                  <a16:creationId xmlns:a16="http://schemas.microsoft.com/office/drawing/2014/main" id="{B03227F6-7039-B94F-5997-1E17787AFC5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6" name="Straight Connector 105">
                <a:extLst>
                  <a:ext uri="{FF2B5EF4-FFF2-40B4-BE49-F238E27FC236}">
                    <a16:creationId xmlns:a16="http://schemas.microsoft.com/office/drawing/2014/main" id="{558E3E8E-104E-EA41-08BF-5E318159E56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5B027AC-13FC-39C1-D473-0A3B1455E031}"/>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8" name="Rectangle 30">
                <a:extLst>
                  <a:ext uri="{FF2B5EF4-FFF2-40B4-BE49-F238E27FC236}">
                    <a16:creationId xmlns:a16="http://schemas.microsoft.com/office/drawing/2014/main" id="{B71D1F97-BF2F-7148-AB61-48B42BC257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9" name="Rectangle 30">
                <a:extLst>
                  <a:ext uri="{FF2B5EF4-FFF2-40B4-BE49-F238E27FC236}">
                    <a16:creationId xmlns:a16="http://schemas.microsoft.com/office/drawing/2014/main" id="{85AF10AC-3AF6-1059-BD35-B708FF8A833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03" name="Group 102">
              <a:extLst>
                <a:ext uri="{FF2B5EF4-FFF2-40B4-BE49-F238E27FC236}">
                  <a16:creationId xmlns:a16="http://schemas.microsoft.com/office/drawing/2014/main" id="{13FE67EB-BA30-8EDC-4BF6-4558CC75E45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4" name="Freeform: Shape 141">
                <a:extLst>
                  <a:ext uri="{FF2B5EF4-FFF2-40B4-BE49-F238E27FC236}">
                    <a16:creationId xmlns:a16="http://schemas.microsoft.com/office/drawing/2014/main" id="{D710C972-B401-AED7-77AF-04633FE1C93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105" name="Freeform: Shape 142">
                <a:extLst>
                  <a:ext uri="{FF2B5EF4-FFF2-40B4-BE49-F238E27FC236}">
                    <a16:creationId xmlns:a16="http://schemas.microsoft.com/office/drawing/2014/main" id="{0E8234D7-B4D9-A716-9C7B-C53935A5AD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918972" y="-1700784"/>
            <a:ext cx="12339828" cy="1371600"/>
          </a:xfrm>
          <a:prstGeom prst="rect">
            <a:avLst/>
          </a:prstGeom>
        </p:spPr>
        <p:txBody>
          <a:bodyPr>
            <a:noAutofit/>
          </a:bodyPr>
          <a:lstStyle>
            <a:lvl1pPr>
              <a:defRPr>
                <a:solidFill>
                  <a:schemeClr val="tx1">
                    <a:lumMod val="75000"/>
                    <a:lumOff val="25000"/>
                  </a:schemeClr>
                </a:solidFill>
                <a:latin typeface="+mj-lt"/>
              </a:defRPr>
            </a:lvl1pPr>
          </a:lstStyle>
          <a:p>
            <a:r>
              <a:rPr lang="en-US" dirty="0"/>
              <a:t>Click to edit Master title style</a:t>
            </a:r>
          </a:p>
        </p:txBody>
      </p:sp>
      <p:sp>
        <p:nvSpPr>
          <p:cNvPr id="6" name="Content Placeholder 6">
            <a:extLst>
              <a:ext uri="{FF2B5EF4-FFF2-40B4-BE49-F238E27FC236}">
                <a16:creationId xmlns:a16="http://schemas.microsoft.com/office/drawing/2014/main" id="{FC17A020-D6A3-77F7-85C7-53BE80D9026D}"/>
              </a:ext>
            </a:extLst>
          </p:cNvPr>
          <p:cNvSpPr>
            <a:spLocks noGrp="1"/>
          </p:cNvSpPr>
          <p:nvPr>
            <p:ph sz="quarter" idx="13" hasCustomPrompt="1"/>
          </p:nvPr>
        </p:nvSpPr>
        <p:spPr>
          <a:xfrm>
            <a:off x="914400" y="1028701"/>
            <a:ext cx="12344400" cy="8229599"/>
          </a:xfrm>
        </p:spPr>
        <p:txBody>
          <a:bodyPr anchor="ctr">
            <a:noAutofit/>
          </a:bodyPr>
          <a:lstStyle>
            <a:lvl1pPr marL="0" indent="0">
              <a:lnSpc>
                <a:spcPct val="90000"/>
              </a:lnSpc>
              <a:buNone/>
              <a:defRPr sz="7500" b="0" cap="all" baseline="0">
                <a:solidFill>
                  <a:schemeClr val="tx1">
                    <a:lumMod val="75000"/>
                    <a:lumOff val="25000"/>
                  </a:schemeClr>
                </a:solidFill>
                <a:latin typeface="+mj-lt"/>
                <a:ea typeface="Batang" panose="02030600000101010101" pitchFamily="18" charset="-127"/>
              </a:defRPr>
            </a:lvl1pPr>
            <a:lvl2pPr marL="342900" indent="0">
              <a:lnSpc>
                <a:spcPct val="90000"/>
              </a:lnSpc>
              <a:buNone/>
              <a:defRPr sz="7500" b="0" cap="all" baseline="0">
                <a:solidFill>
                  <a:schemeClr val="tx1">
                    <a:lumMod val="75000"/>
                    <a:lumOff val="25000"/>
                  </a:schemeClr>
                </a:solidFill>
                <a:latin typeface="+mj-lt"/>
                <a:ea typeface="Batang" panose="02030600000101010101" pitchFamily="18" charset="-127"/>
              </a:defRPr>
            </a:lvl2pPr>
            <a:lvl3pPr marL="685800" indent="0">
              <a:lnSpc>
                <a:spcPct val="90000"/>
              </a:lnSpc>
              <a:buNone/>
              <a:defRPr sz="7500" b="0" cap="all" baseline="0">
                <a:solidFill>
                  <a:schemeClr val="tx1">
                    <a:lumMod val="75000"/>
                    <a:lumOff val="25000"/>
                  </a:schemeClr>
                </a:solidFill>
                <a:latin typeface="+mj-lt"/>
                <a:ea typeface="Batang" panose="02030600000101010101" pitchFamily="18" charset="-127"/>
              </a:defRPr>
            </a:lvl3pPr>
            <a:lvl4pPr marL="1028700" indent="0">
              <a:lnSpc>
                <a:spcPct val="90000"/>
              </a:lnSpc>
              <a:buNone/>
              <a:defRPr sz="7500" b="0" cap="all" baseline="0">
                <a:solidFill>
                  <a:schemeClr val="tx1">
                    <a:lumMod val="75000"/>
                    <a:lumOff val="25000"/>
                  </a:schemeClr>
                </a:solidFill>
                <a:latin typeface="+mj-lt"/>
                <a:ea typeface="Batang" panose="02030600000101010101" pitchFamily="18" charset="-127"/>
              </a:defRPr>
            </a:lvl4pPr>
            <a:lvl5pPr marL="1371600" indent="0">
              <a:lnSpc>
                <a:spcPct val="90000"/>
              </a:lnSpc>
              <a:buNone/>
              <a:defRPr sz="7500" b="0" cap="all" baseline="0">
                <a:solidFill>
                  <a:schemeClr val="tx1">
                    <a:lumMod val="75000"/>
                    <a:lumOff val="25000"/>
                  </a:schemeClr>
                </a:solidFill>
                <a:latin typeface="+mj-lt"/>
                <a:ea typeface="Batang" panose="02030600000101010101" pitchFamily="18" charset="-127"/>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918971" y="9515933"/>
            <a:ext cx="3303966" cy="547688"/>
          </a:xfrm>
          <a:prstGeom prst="rect">
            <a:avLst/>
          </a:prstGeom>
        </p:spPr>
        <p:txBody>
          <a:bodyPr>
            <a:noAutofit/>
          </a:bodyPr>
          <a:lstStyle>
            <a:lvl1pPr>
              <a:defRPr>
                <a:solidFill>
                  <a:schemeClr val="tx1">
                    <a:lumMod val="65000"/>
                    <a:lumOff val="35000"/>
                  </a:schemeClr>
                </a:solidFill>
              </a:defRPr>
            </a:lvl1pPr>
          </a:lstStyle>
          <a:p>
            <a:r>
              <a:rPr lang="en-US"/>
              <a:t>20xx</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39948" y="9515933"/>
            <a:ext cx="4208108" cy="547688"/>
          </a:xfrm>
          <a:prstGeom prst="rect">
            <a:avLst/>
          </a:prstGeom>
        </p:spPr>
        <p:txBody>
          <a:bodyPr>
            <a:noAutofit/>
          </a:bodyPr>
          <a:lstStyle>
            <a:lvl1pPr>
              <a:defRPr>
                <a:solidFill>
                  <a:schemeClr val="tx1">
                    <a:lumMod val="65000"/>
                    <a:lumOff val="35000"/>
                  </a:schemeClr>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6720645" y="9515933"/>
            <a:ext cx="643811" cy="547688"/>
          </a:xfrm>
          <a:prstGeom prst="rect">
            <a:avLst/>
          </a:prstGeom>
        </p:spPr>
        <p:txBody>
          <a:bodyPr>
            <a:noAutofit/>
          </a:bodyPr>
          <a:lstStyle>
            <a:lvl1pPr>
              <a:defRPr>
                <a:solidFill>
                  <a:schemeClr val="tx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472519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62BAAD8-5E23-403F-8F97-DCFB134B81A8}"/>
              </a:ext>
            </a:extLst>
          </p:cNvPr>
          <p:cNvGrpSpPr/>
          <p:nvPr/>
        </p:nvGrpSpPr>
        <p:grpSpPr>
          <a:xfrm flipH="1">
            <a:off x="15621676" y="976991"/>
            <a:ext cx="1047077" cy="2058887"/>
            <a:chOff x="1079500" y="649304"/>
            <a:chExt cx="698051" cy="1372591"/>
          </a:xfrm>
        </p:grpSpPr>
        <p:sp>
          <p:nvSpPr>
            <p:cNvPr id="7" name="Oval 6">
              <a:extLst>
                <a:ext uri="{FF2B5EF4-FFF2-40B4-BE49-F238E27FC236}">
                  <a16:creationId xmlns:a16="http://schemas.microsoft.com/office/drawing/2014/main" id="{078DB782-5204-DE67-F9A0-4A906680A49F}"/>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sz="2700">
                <a:solidFill>
                  <a:schemeClr val="tx1"/>
                </a:solidFill>
              </a:endParaRPr>
            </a:p>
          </p:txBody>
        </p:sp>
        <p:grpSp>
          <p:nvGrpSpPr>
            <p:cNvPr id="9" name="Group 8">
              <a:extLst>
                <a:ext uri="{FF2B5EF4-FFF2-40B4-BE49-F238E27FC236}">
                  <a16:creationId xmlns:a16="http://schemas.microsoft.com/office/drawing/2014/main" id="{9E76D249-95D9-CBEC-64CA-3FDC7A1CE75D}"/>
                </a:ext>
              </a:extLst>
            </p:cNvPr>
            <p:cNvGrpSpPr/>
            <p:nvPr/>
          </p:nvGrpSpPr>
          <p:grpSpPr>
            <a:xfrm rot="10800000">
              <a:off x="1079500" y="952167"/>
              <a:ext cx="641184" cy="1069728"/>
              <a:chOff x="6484111" y="2967038"/>
              <a:chExt cx="641184" cy="1069728"/>
            </a:xfrm>
          </p:grpSpPr>
          <p:grpSp>
            <p:nvGrpSpPr>
              <p:cNvPr id="10" name="Group 9">
                <a:extLst>
                  <a:ext uri="{FF2B5EF4-FFF2-40B4-BE49-F238E27FC236}">
                    <a16:creationId xmlns:a16="http://schemas.microsoft.com/office/drawing/2014/main" id="{D99002E3-B8F9-2383-6644-7A34CD978308}"/>
                  </a:ext>
                </a:extLst>
              </p:cNvPr>
              <p:cNvGrpSpPr/>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2ECA2663-32CE-943D-6756-F1FBDD98A6D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6" name="Freeform 69">
                  <a:extLst>
                    <a:ext uri="{FF2B5EF4-FFF2-40B4-BE49-F238E27FC236}">
                      <a16:creationId xmlns:a16="http://schemas.microsoft.com/office/drawing/2014/main" id="{CF1D89AC-FE53-59CC-9C9A-D5095FCF28F8}"/>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Line 70">
                  <a:extLst>
                    <a:ext uri="{FF2B5EF4-FFF2-40B4-BE49-F238E27FC236}">
                      <a16:creationId xmlns:a16="http://schemas.microsoft.com/office/drawing/2014/main" id="{97AE4A79-7C94-350A-D123-528B8EE9361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1" name="Group 10">
                <a:extLst>
                  <a:ext uri="{FF2B5EF4-FFF2-40B4-BE49-F238E27FC236}">
                    <a16:creationId xmlns:a16="http://schemas.microsoft.com/office/drawing/2014/main" id="{0E7156A5-D641-1556-B542-155C3BCD690B}"/>
                  </a:ext>
                </a:extLst>
              </p:cNvPr>
              <p:cNvGrpSpPr/>
              <p:nvPr/>
            </p:nvGrpSpPr>
            <p:grpSpPr>
              <a:xfrm rot="18900000" flipH="1">
                <a:off x="6484111" y="3104366"/>
                <a:ext cx="317159" cy="932400"/>
                <a:chOff x="6808136" y="2967038"/>
                <a:chExt cx="317159" cy="932400"/>
              </a:xfrm>
            </p:grpSpPr>
            <p:sp>
              <p:nvSpPr>
                <p:cNvPr id="12" name="Freeform 68">
                  <a:extLst>
                    <a:ext uri="{FF2B5EF4-FFF2-40B4-BE49-F238E27FC236}">
                      <a16:creationId xmlns:a16="http://schemas.microsoft.com/office/drawing/2014/main" id="{9DD821AB-1AFD-00AE-F5AC-072FA2831CC5}"/>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3" name="Freeform 69">
                  <a:extLst>
                    <a:ext uri="{FF2B5EF4-FFF2-40B4-BE49-F238E27FC236}">
                      <a16:creationId xmlns:a16="http://schemas.microsoft.com/office/drawing/2014/main" id="{B44CFD51-7AA3-6464-ABAC-BCABA0E25597}"/>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Line 70">
                  <a:extLst>
                    <a:ext uri="{FF2B5EF4-FFF2-40B4-BE49-F238E27FC236}">
                      <a16:creationId xmlns:a16="http://schemas.microsoft.com/office/drawing/2014/main" id="{3F6E13E8-6620-20F1-EFC9-DCAC2774FBC8}"/>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918973" y="-1700784"/>
            <a:ext cx="13710161" cy="1371600"/>
          </a:xfrm>
          <a:prstGeom prst="rect">
            <a:avLst/>
          </a:prstGeom>
        </p:spPr>
        <p:txBody>
          <a:bodyPr>
            <a:noAutofit/>
          </a:bodyPr>
          <a:lstStyle/>
          <a:p>
            <a:r>
              <a:rPr lang="en-US"/>
              <a:t>Click to edit Master title style</a:t>
            </a:r>
          </a:p>
        </p:txBody>
      </p:sp>
      <p:sp>
        <p:nvSpPr>
          <p:cNvPr id="20" name="Content Placeholder 19">
            <a:extLst>
              <a:ext uri="{FF2B5EF4-FFF2-40B4-BE49-F238E27FC236}">
                <a16:creationId xmlns:a16="http://schemas.microsoft.com/office/drawing/2014/main" id="{9C628F80-5DEA-8C31-B904-3BC56FDFF696}"/>
              </a:ext>
            </a:extLst>
          </p:cNvPr>
          <p:cNvSpPr>
            <a:spLocks noGrp="1"/>
          </p:cNvSpPr>
          <p:nvPr>
            <p:ph sz="quarter" idx="14" hasCustomPrompt="1"/>
          </p:nvPr>
        </p:nvSpPr>
        <p:spPr>
          <a:xfrm>
            <a:off x="919162" y="976313"/>
            <a:ext cx="13708857" cy="8281988"/>
          </a:xfrm>
        </p:spPr>
        <p:txBody>
          <a:bodyPr anchor="b"/>
          <a:lstStyle>
            <a:lvl1pPr>
              <a:lnSpc>
                <a:spcPct val="90000"/>
              </a:lnSpc>
              <a:defRPr sz="7500" cap="all" baseline="0">
                <a:solidFill>
                  <a:schemeClr val="tx1">
                    <a:lumMod val="75000"/>
                    <a:lumOff val="25000"/>
                  </a:schemeClr>
                </a:solidFill>
                <a:latin typeface="+mj-lt"/>
              </a:defRPr>
            </a:lvl1pPr>
            <a:lvl2pPr>
              <a:lnSpc>
                <a:spcPct val="90000"/>
              </a:lnSpc>
              <a:defRPr sz="7500" cap="all" baseline="0">
                <a:solidFill>
                  <a:schemeClr val="tx1">
                    <a:lumMod val="75000"/>
                    <a:lumOff val="25000"/>
                  </a:schemeClr>
                </a:solidFill>
                <a:latin typeface="+mj-lt"/>
              </a:defRPr>
            </a:lvl2pPr>
            <a:lvl3pPr>
              <a:lnSpc>
                <a:spcPct val="90000"/>
              </a:lnSpc>
              <a:defRPr sz="7500" cap="all" baseline="0">
                <a:solidFill>
                  <a:schemeClr val="tx1">
                    <a:lumMod val="75000"/>
                    <a:lumOff val="25000"/>
                  </a:schemeClr>
                </a:solidFill>
                <a:latin typeface="+mj-lt"/>
              </a:defRPr>
            </a:lvl3pPr>
            <a:lvl4pPr>
              <a:lnSpc>
                <a:spcPct val="90000"/>
              </a:lnSpc>
              <a:defRPr sz="7500" cap="all" baseline="0">
                <a:solidFill>
                  <a:schemeClr val="tx1">
                    <a:lumMod val="75000"/>
                    <a:lumOff val="25000"/>
                  </a:schemeClr>
                </a:solidFill>
                <a:latin typeface="+mj-lt"/>
              </a:defRPr>
            </a:lvl4pPr>
            <a:lvl5pPr>
              <a:lnSpc>
                <a:spcPct val="90000"/>
              </a:lnSpc>
              <a:defRPr sz="7500" cap="all" baseline="0">
                <a:solidFill>
                  <a:schemeClr val="tx1">
                    <a:lumMod val="75000"/>
                    <a:lumOff val="25000"/>
                  </a:schemeClr>
                </a:solidFill>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0945267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0FA8BD-104F-B62D-9686-170237442A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a:off x="7481888" y="74160"/>
            <a:ext cx="3324225" cy="1766886"/>
            <a:chOff x="4987925" y="2840038"/>
            <a:chExt cx="2216150" cy="1177924"/>
          </a:xfrm>
        </p:grpSpPr>
        <p:sp>
          <p:nvSpPr>
            <p:cNvPr id="8" name="Rectangle 7">
              <a:extLst>
                <a:ext uri="{FF2B5EF4-FFF2-40B4-BE49-F238E27FC236}">
                  <a16:creationId xmlns:a16="http://schemas.microsoft.com/office/drawing/2014/main" id="{68ED83C9-BFC9-A791-3662-CB404216CE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9" name="Group 8">
              <a:extLst>
                <a:ext uri="{FF2B5EF4-FFF2-40B4-BE49-F238E27FC236}">
                  <a16:creationId xmlns:a16="http://schemas.microsoft.com/office/drawing/2014/main" id="{2AC42635-B2C5-71D2-D5BF-7BB171F5997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0" name="Group 9">
                <a:extLst>
                  <a:ext uri="{FF2B5EF4-FFF2-40B4-BE49-F238E27FC236}">
                    <a16:creationId xmlns:a16="http://schemas.microsoft.com/office/drawing/2014/main" id="{88DB8B70-A837-784C-BE01-7662C397EFB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5" name="Freeform 68">
                  <a:extLst>
                    <a:ext uri="{FF2B5EF4-FFF2-40B4-BE49-F238E27FC236}">
                      <a16:creationId xmlns:a16="http://schemas.microsoft.com/office/drawing/2014/main" id="{D944038A-4F94-C29A-5020-589829E2C3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6" name="Freeform 69">
                  <a:extLst>
                    <a:ext uri="{FF2B5EF4-FFF2-40B4-BE49-F238E27FC236}">
                      <a16:creationId xmlns:a16="http://schemas.microsoft.com/office/drawing/2014/main" id="{CA018A91-4BC0-5B20-4336-EE7FA90F2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Line 70">
                  <a:extLst>
                    <a:ext uri="{FF2B5EF4-FFF2-40B4-BE49-F238E27FC236}">
                      <a16:creationId xmlns:a16="http://schemas.microsoft.com/office/drawing/2014/main" id="{4920CAFD-E512-4531-1169-ED481576A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1" name="Group 10">
                <a:extLst>
                  <a:ext uri="{FF2B5EF4-FFF2-40B4-BE49-F238E27FC236}">
                    <a16:creationId xmlns:a16="http://schemas.microsoft.com/office/drawing/2014/main" id="{0EE3CA6F-C175-A73F-2E44-C039243F5AD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2" name="Freeform 68">
                  <a:extLst>
                    <a:ext uri="{FF2B5EF4-FFF2-40B4-BE49-F238E27FC236}">
                      <a16:creationId xmlns:a16="http://schemas.microsoft.com/office/drawing/2014/main" id="{2803DC2E-CE34-806E-D2CE-9F0121A4C3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3" name="Freeform 69">
                  <a:extLst>
                    <a:ext uri="{FF2B5EF4-FFF2-40B4-BE49-F238E27FC236}">
                      <a16:creationId xmlns:a16="http://schemas.microsoft.com/office/drawing/2014/main" id="{A6A7E506-4934-4A00-8743-D201E56C2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Line 70">
                  <a:extLst>
                    <a:ext uri="{FF2B5EF4-FFF2-40B4-BE49-F238E27FC236}">
                      <a16:creationId xmlns:a16="http://schemas.microsoft.com/office/drawing/2014/main" id="{6D4C5F55-56C0-223F-9074-8C8EA50BA5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54880" y="6926033"/>
            <a:ext cx="8778240" cy="2318000"/>
          </a:xfrm>
          <a:prstGeom prst="rect">
            <a:avLst/>
          </a:prstGeom>
        </p:spPr>
        <p:txBody>
          <a:bodyPr anchor="ctr">
            <a:noAutofit/>
          </a:bodyPr>
          <a:lstStyle>
            <a:lvl1pPr algn="ctr">
              <a:lnSpc>
                <a:spcPct val="120000"/>
              </a:lnSpc>
              <a:defRPr sz="2700" b="0" i="0" spc="0">
                <a:solidFill>
                  <a:schemeClr val="tx1">
                    <a:lumMod val="65000"/>
                    <a:lumOff val="35000"/>
                  </a:schemeClr>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2249424" y="1783080"/>
            <a:ext cx="13798296" cy="4388184"/>
          </a:xfrm>
        </p:spPr>
        <p:txBody>
          <a:bodyPr anchor="b">
            <a:noAutofit/>
          </a:bodyPr>
          <a:lstStyle>
            <a:lvl1pPr marL="246888" indent="-246888" algn="ctr">
              <a:lnSpc>
                <a:spcPct val="90000"/>
              </a:lnSpc>
              <a:spcBef>
                <a:spcPts val="0"/>
              </a:spcBef>
              <a:buNone/>
              <a:defRPr sz="6000" cap="all" baseline="0">
                <a:solidFill>
                  <a:schemeClr val="tx1">
                    <a:lumMod val="75000"/>
                    <a:lumOff val="25000"/>
                  </a:schemeClr>
                </a:solidFill>
                <a:latin typeface="+mj-lt"/>
                <a:ea typeface="Batang" panose="02030600000101010101" pitchFamily="18" charset="-127"/>
              </a:defRPr>
            </a:lvl1pPr>
          </a:lstStyle>
          <a:p>
            <a:pPr lvl="0"/>
            <a:r>
              <a:rPr lang="en-US" dirty="0"/>
              <a:t>Click to add Quote</a:t>
            </a:r>
          </a:p>
        </p:txBody>
      </p:sp>
      <p:cxnSp>
        <p:nvCxnSpPr>
          <p:cNvPr id="20" name="Straight Connector 19">
            <a:extLst>
              <a:ext uri="{FF2B5EF4-FFF2-40B4-BE49-F238E27FC236}">
                <a16:creationId xmlns:a16="http://schemas.microsoft.com/office/drawing/2014/main" id="{CDB58263-7B3B-44AD-A3FB-5F78690F9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32520" y="6548648"/>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958415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A4D7B3C-E2E2-A99D-707D-4A29E0F78A04}"/>
              </a:ext>
            </a:extLst>
          </p:cNvPr>
          <p:cNvGrpSpPr/>
          <p:nvPr/>
        </p:nvGrpSpPr>
        <p:grpSpPr>
          <a:xfrm flipH="1">
            <a:off x="14610626" y="686947"/>
            <a:ext cx="3341813" cy="8955827"/>
            <a:chOff x="9740417" y="457964"/>
            <a:chExt cx="2227875" cy="5970551"/>
          </a:xfrm>
        </p:grpSpPr>
        <p:grpSp>
          <p:nvGrpSpPr>
            <p:cNvPr id="14" name="Group 13">
              <a:extLst>
                <a:ext uri="{FF2B5EF4-FFF2-40B4-BE49-F238E27FC236}">
                  <a16:creationId xmlns:a16="http://schemas.microsoft.com/office/drawing/2014/main" id="{039081ED-1E4D-835D-7830-219AA69ADBE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30" name="Group 29">
                <a:extLst>
                  <a:ext uri="{FF2B5EF4-FFF2-40B4-BE49-F238E27FC236}">
                    <a16:creationId xmlns:a16="http://schemas.microsoft.com/office/drawing/2014/main" id="{87482348-118F-172A-CEC2-0BE109082AF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36" name="Group 35">
                  <a:extLst>
                    <a:ext uri="{FF2B5EF4-FFF2-40B4-BE49-F238E27FC236}">
                      <a16:creationId xmlns:a16="http://schemas.microsoft.com/office/drawing/2014/main" id="{E24D7200-718C-1F03-6154-C121CE065B0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40" name="Straight Connector 39">
                    <a:extLst>
                      <a:ext uri="{FF2B5EF4-FFF2-40B4-BE49-F238E27FC236}">
                        <a16:creationId xmlns:a16="http://schemas.microsoft.com/office/drawing/2014/main" id="{92B64D78-7934-3FE5-87D9-F3A7D5D6AD6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497D00-6369-FB97-B6F8-5A6E5F8232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Rectangle 30">
                    <a:extLst>
                      <a:ext uri="{FF2B5EF4-FFF2-40B4-BE49-F238E27FC236}">
                        <a16:creationId xmlns:a16="http://schemas.microsoft.com/office/drawing/2014/main" id="{E7E05EA8-E3B5-A489-7929-069B330E97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Rectangle 30">
                    <a:extLst>
                      <a:ext uri="{FF2B5EF4-FFF2-40B4-BE49-F238E27FC236}">
                        <a16:creationId xmlns:a16="http://schemas.microsoft.com/office/drawing/2014/main" id="{1B76326D-6549-36D1-8925-974843D03D2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7" name="Group 36">
                  <a:extLst>
                    <a:ext uri="{FF2B5EF4-FFF2-40B4-BE49-F238E27FC236}">
                      <a16:creationId xmlns:a16="http://schemas.microsoft.com/office/drawing/2014/main" id="{1F73DD90-9C8D-3260-09BF-779734AD5C8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8" name="Freeform: Shape 57">
                    <a:extLst>
                      <a:ext uri="{FF2B5EF4-FFF2-40B4-BE49-F238E27FC236}">
                        <a16:creationId xmlns:a16="http://schemas.microsoft.com/office/drawing/2014/main" id="{507ED09C-B71C-F301-CEBB-E4EAA116F4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39" name="Freeform: Shape 58">
                    <a:extLst>
                      <a:ext uri="{FF2B5EF4-FFF2-40B4-BE49-F238E27FC236}">
                        <a16:creationId xmlns:a16="http://schemas.microsoft.com/office/drawing/2014/main" id="{D0C5B0BC-51DA-81B3-9A19-E6FFDEC1B35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31" name="Group 30">
                <a:extLst>
                  <a:ext uri="{FF2B5EF4-FFF2-40B4-BE49-F238E27FC236}">
                    <a16:creationId xmlns:a16="http://schemas.microsoft.com/office/drawing/2014/main" id="{1F07DBFE-AC52-8CE2-60C8-996345985A3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32" name="Group 31">
                  <a:extLst>
                    <a:ext uri="{FF2B5EF4-FFF2-40B4-BE49-F238E27FC236}">
                      <a16:creationId xmlns:a16="http://schemas.microsoft.com/office/drawing/2014/main" id="{440BB012-2594-ED3D-1998-F8EFE65C0B5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34" name="Freeform 68">
                    <a:extLst>
                      <a:ext uri="{FF2B5EF4-FFF2-40B4-BE49-F238E27FC236}">
                        <a16:creationId xmlns:a16="http://schemas.microsoft.com/office/drawing/2014/main" id="{2DE4023E-BC6D-AEE3-5769-908F1479B5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35" name="Freeform 69">
                    <a:extLst>
                      <a:ext uri="{FF2B5EF4-FFF2-40B4-BE49-F238E27FC236}">
                        <a16:creationId xmlns:a16="http://schemas.microsoft.com/office/drawing/2014/main" id="{4806FFCC-55BD-F38B-78DA-C107F8CF77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33" name="Line 70">
                  <a:extLst>
                    <a:ext uri="{FF2B5EF4-FFF2-40B4-BE49-F238E27FC236}">
                      <a16:creationId xmlns:a16="http://schemas.microsoft.com/office/drawing/2014/main" id="{09587BBE-7BD5-0A5E-5711-CE564167CC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15" name="Group 14">
              <a:extLst>
                <a:ext uri="{FF2B5EF4-FFF2-40B4-BE49-F238E27FC236}">
                  <a16:creationId xmlns:a16="http://schemas.microsoft.com/office/drawing/2014/main" id="{AF9AFC1F-1EB3-9F87-5CDF-AE004E08D6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6" name="Group 15">
                <a:extLst>
                  <a:ext uri="{FF2B5EF4-FFF2-40B4-BE49-F238E27FC236}">
                    <a16:creationId xmlns:a16="http://schemas.microsoft.com/office/drawing/2014/main" id="{48F2309A-4B72-CD70-792D-23EAFFDE6F8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22" name="Group 21">
                  <a:extLst>
                    <a:ext uri="{FF2B5EF4-FFF2-40B4-BE49-F238E27FC236}">
                      <a16:creationId xmlns:a16="http://schemas.microsoft.com/office/drawing/2014/main" id="{6627476C-BCF0-6A4D-02A4-526DFA603B5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6" name="Straight Connector 25">
                    <a:extLst>
                      <a:ext uri="{FF2B5EF4-FFF2-40B4-BE49-F238E27FC236}">
                        <a16:creationId xmlns:a16="http://schemas.microsoft.com/office/drawing/2014/main" id="{9D5AF189-B5B9-C29D-8E3E-EC8702F3676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62D464E-7CBA-A8C2-96A1-F54CBF232F8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30">
                    <a:extLst>
                      <a:ext uri="{FF2B5EF4-FFF2-40B4-BE49-F238E27FC236}">
                        <a16:creationId xmlns:a16="http://schemas.microsoft.com/office/drawing/2014/main" id="{C9030B14-7F34-518E-7149-0A4306370A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Rectangle 30">
                    <a:extLst>
                      <a:ext uri="{FF2B5EF4-FFF2-40B4-BE49-F238E27FC236}">
                        <a16:creationId xmlns:a16="http://schemas.microsoft.com/office/drawing/2014/main" id="{DCB4D896-DA64-0F12-3CA5-6161AB90C8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3" name="Group 22">
                  <a:extLst>
                    <a:ext uri="{FF2B5EF4-FFF2-40B4-BE49-F238E27FC236}">
                      <a16:creationId xmlns:a16="http://schemas.microsoft.com/office/drawing/2014/main" id="{1FB57B90-2476-D0DF-2C8B-7611AD6C9F8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4" name="Freeform: Shape 141">
                    <a:extLst>
                      <a:ext uri="{FF2B5EF4-FFF2-40B4-BE49-F238E27FC236}">
                        <a16:creationId xmlns:a16="http://schemas.microsoft.com/office/drawing/2014/main" id="{7F897B26-F7D8-0C81-447C-6942C7C6D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25" name="Freeform: Shape 142">
                    <a:extLst>
                      <a:ext uri="{FF2B5EF4-FFF2-40B4-BE49-F238E27FC236}">
                        <a16:creationId xmlns:a16="http://schemas.microsoft.com/office/drawing/2014/main" id="{7BEC136A-9A82-57FB-E919-71BEDCF9DED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17" name="Group 16">
                <a:extLst>
                  <a:ext uri="{FF2B5EF4-FFF2-40B4-BE49-F238E27FC236}">
                    <a16:creationId xmlns:a16="http://schemas.microsoft.com/office/drawing/2014/main" id="{7924E014-70E2-35E1-4035-AFE4CB40E46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8" name="Group 17">
                  <a:extLst>
                    <a:ext uri="{FF2B5EF4-FFF2-40B4-BE49-F238E27FC236}">
                      <a16:creationId xmlns:a16="http://schemas.microsoft.com/office/drawing/2014/main" id="{D9F05B2C-AB75-E3C7-905F-DDFB7661C93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0" name="Freeform 68">
                    <a:extLst>
                      <a:ext uri="{FF2B5EF4-FFF2-40B4-BE49-F238E27FC236}">
                        <a16:creationId xmlns:a16="http://schemas.microsoft.com/office/drawing/2014/main" id="{4B2D29E0-A432-9BF7-4563-DA72650266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1" name="Freeform 69">
                    <a:extLst>
                      <a:ext uri="{FF2B5EF4-FFF2-40B4-BE49-F238E27FC236}">
                        <a16:creationId xmlns:a16="http://schemas.microsoft.com/office/drawing/2014/main" id="{9FB0CA3B-A554-C7C6-489F-00CE622B0EB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19" name="Line 70">
                  <a:extLst>
                    <a:ext uri="{FF2B5EF4-FFF2-40B4-BE49-F238E27FC236}">
                      <a16:creationId xmlns:a16="http://schemas.microsoft.com/office/drawing/2014/main" id="{BE41ACB0-DD9C-5E88-F826-C4E99E1F033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10" name="Title 9">
            <a:extLst>
              <a:ext uri="{FF2B5EF4-FFF2-40B4-BE49-F238E27FC236}">
                <a16:creationId xmlns:a16="http://schemas.microsoft.com/office/drawing/2014/main" id="{318DE55C-A74B-5D17-1D99-57F2DD93F3BB}"/>
              </a:ext>
            </a:extLst>
          </p:cNvPr>
          <p:cNvSpPr>
            <a:spLocks noGrp="1"/>
          </p:cNvSpPr>
          <p:nvPr>
            <p:ph type="title" hasCustomPrompt="1"/>
          </p:nvPr>
        </p:nvSpPr>
        <p:spPr>
          <a:xfrm>
            <a:off x="918973" y="6926031"/>
            <a:ext cx="12339827" cy="2318000"/>
          </a:xfrm>
        </p:spPr>
        <p:txBody>
          <a:bodyPr anchor="t"/>
          <a:lstStyle>
            <a:lvl1pPr>
              <a:lnSpc>
                <a:spcPct val="120000"/>
              </a:lnSpc>
              <a:defRPr sz="2700">
                <a:solidFill>
                  <a:schemeClr val="bg1">
                    <a:lumMod val="75000"/>
                    <a:lumOff val="25000"/>
                  </a:schemeClr>
                </a:solidFill>
                <a:latin typeface="+mn-lt"/>
              </a:defRPr>
            </a:lvl1pPr>
          </a:lstStyle>
          <a:p>
            <a:r>
              <a:rPr lang="en-US" dirty="0"/>
              <a:t>Quote Author</a:t>
            </a:r>
          </a:p>
        </p:txBody>
      </p:sp>
      <p:sp>
        <p:nvSpPr>
          <p:cNvPr id="9" name="Content Placeholder 8">
            <a:extLst>
              <a:ext uri="{FF2B5EF4-FFF2-40B4-BE49-F238E27FC236}">
                <a16:creationId xmlns:a16="http://schemas.microsoft.com/office/drawing/2014/main" id="{E1BDC543-8F6B-6FBD-5568-8A52A08A7430}"/>
              </a:ext>
            </a:extLst>
          </p:cNvPr>
          <p:cNvSpPr>
            <a:spLocks noGrp="1"/>
          </p:cNvSpPr>
          <p:nvPr>
            <p:ph sz="quarter" idx="14" hasCustomPrompt="1"/>
          </p:nvPr>
        </p:nvSpPr>
        <p:spPr>
          <a:xfrm>
            <a:off x="918969" y="1782620"/>
            <a:ext cx="12344400" cy="4388645"/>
          </a:xfrm>
        </p:spPr>
        <p:txBody>
          <a:bodyPr anchor="b"/>
          <a:lstStyle>
            <a:lvl1pPr>
              <a:defRPr sz="6000" cap="all" baseline="0">
                <a:solidFill>
                  <a:schemeClr val="bg1">
                    <a:lumMod val="75000"/>
                    <a:lumOff val="25000"/>
                  </a:schemeClr>
                </a:solidFill>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918971" y="9515933"/>
            <a:ext cx="3303966" cy="547688"/>
          </a:xfrm>
          <a:prstGeom prst="rect">
            <a:avLst/>
          </a:prstGeom>
        </p:spPr>
        <p:txBody>
          <a:bodyPr>
            <a:noAutofit/>
          </a:bodyPr>
          <a:lstStyle>
            <a:lvl1pPr>
              <a:defRPr>
                <a:solidFill>
                  <a:schemeClr val="bg1">
                    <a:lumMod val="65000"/>
                    <a:lumOff val="35000"/>
                  </a:schemeClr>
                </a:solidFill>
              </a:defRPr>
            </a:lvl1pPr>
          </a:lstStyle>
          <a:p>
            <a:r>
              <a:rPr lang="en-US"/>
              <a:t>20xx</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7039948" y="9515933"/>
            <a:ext cx="4208108" cy="547688"/>
          </a:xfrm>
          <a:prstGeom prst="rect">
            <a:avLst/>
          </a:prstGeom>
        </p:spPr>
        <p:txBody>
          <a:bodyPr>
            <a:noAutofit/>
          </a:bodyPr>
          <a:lstStyle>
            <a:lvl1pPr>
              <a:defRPr>
                <a:solidFill>
                  <a:schemeClr val="bg1">
                    <a:lumMod val="65000"/>
                    <a:lumOff val="35000"/>
                  </a:schemeClr>
                </a:solidFill>
              </a:defRPr>
            </a:lvl1p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2614989" y="9515933"/>
            <a:ext cx="643811" cy="547688"/>
          </a:xfrm>
          <a:prstGeom prst="rect">
            <a:avLst/>
          </a:prstGeom>
        </p:spPr>
        <p:txBody>
          <a:bodyPr>
            <a:noAutofit/>
          </a:bodyPr>
          <a:lstStyle>
            <a:lvl1pPr>
              <a:defRPr>
                <a:solidFill>
                  <a:schemeClr val="bg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61017092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742520" y="1512542"/>
            <a:ext cx="16871712" cy="330008"/>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n>
                <a:solidFill>
                  <a:sysClr val="windowText" lastClr="000000"/>
                </a:solidFill>
              </a:ln>
            </a:endParaRPr>
          </a:p>
        </p:txBody>
      </p:sp>
    </p:spTree>
    <p:extLst>
      <p:ext uri="{BB962C8B-B14F-4D97-AF65-F5344CB8AC3E}">
        <p14:creationId xmlns:p14="http://schemas.microsoft.com/office/powerpoint/2010/main" val="19823363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7AE449-03BC-35B0-AEC3-D45692970205}"/>
              </a:ext>
            </a:extLst>
          </p:cNvPr>
          <p:cNvGrpSpPr/>
          <p:nvPr userDrawn="1"/>
        </p:nvGrpSpPr>
        <p:grpSpPr>
          <a:xfrm flipH="1">
            <a:off x="15621676" y="976991"/>
            <a:ext cx="1047077" cy="2058887"/>
            <a:chOff x="1079500" y="649304"/>
            <a:chExt cx="698051" cy="1372591"/>
          </a:xfrm>
        </p:grpSpPr>
        <p:sp>
          <p:nvSpPr>
            <p:cNvPr id="7" name="Oval 6">
              <a:extLst>
                <a:ext uri="{FF2B5EF4-FFF2-40B4-BE49-F238E27FC236}">
                  <a16:creationId xmlns:a16="http://schemas.microsoft.com/office/drawing/2014/main" id="{008CF3E6-E425-C72A-B625-CFCF163D32A5}"/>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sz="2700">
                <a:solidFill>
                  <a:schemeClr val="tx1"/>
                </a:solidFill>
              </a:endParaRPr>
            </a:p>
          </p:txBody>
        </p:sp>
        <p:grpSp>
          <p:nvGrpSpPr>
            <p:cNvPr id="20" name="Group 19">
              <a:extLst>
                <a:ext uri="{FF2B5EF4-FFF2-40B4-BE49-F238E27FC236}">
                  <a16:creationId xmlns:a16="http://schemas.microsoft.com/office/drawing/2014/main" id="{45CB0A9B-08FF-70E7-543A-C060A982F2CF}"/>
                </a:ext>
              </a:extLst>
            </p:cNvPr>
            <p:cNvGrpSpPr/>
            <p:nvPr/>
          </p:nvGrpSpPr>
          <p:grpSpPr>
            <a:xfrm rot="10800000">
              <a:off x="1079500" y="952167"/>
              <a:ext cx="641184" cy="1069728"/>
              <a:chOff x="6484111" y="2967038"/>
              <a:chExt cx="641184" cy="1069728"/>
            </a:xfrm>
          </p:grpSpPr>
          <p:grpSp>
            <p:nvGrpSpPr>
              <p:cNvPr id="21" name="Group 20">
                <a:extLst>
                  <a:ext uri="{FF2B5EF4-FFF2-40B4-BE49-F238E27FC236}">
                    <a16:creationId xmlns:a16="http://schemas.microsoft.com/office/drawing/2014/main" id="{145CACDA-2DE0-21D6-B8DB-F9BC62E49AF7}"/>
                  </a:ext>
                </a:extLst>
              </p:cNvPr>
              <p:cNvGrpSpPr/>
              <p:nvPr/>
            </p:nvGrpSpPr>
            <p:grpSpPr>
              <a:xfrm>
                <a:off x="6808136" y="2967038"/>
                <a:ext cx="317159" cy="932400"/>
                <a:chOff x="6808136" y="2967038"/>
                <a:chExt cx="317159" cy="932400"/>
              </a:xfrm>
            </p:grpSpPr>
            <p:sp>
              <p:nvSpPr>
                <p:cNvPr id="26" name="Freeform 68">
                  <a:extLst>
                    <a:ext uri="{FF2B5EF4-FFF2-40B4-BE49-F238E27FC236}">
                      <a16:creationId xmlns:a16="http://schemas.microsoft.com/office/drawing/2014/main" id="{11B46CF9-4D52-6D2F-6FEA-67C5FD728C54}"/>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7" name="Freeform 69">
                  <a:extLst>
                    <a:ext uri="{FF2B5EF4-FFF2-40B4-BE49-F238E27FC236}">
                      <a16:creationId xmlns:a16="http://schemas.microsoft.com/office/drawing/2014/main" id="{E3F7DC37-85A3-8DBC-5517-FC5DDD800D21}"/>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8" name="Line 70">
                  <a:extLst>
                    <a:ext uri="{FF2B5EF4-FFF2-40B4-BE49-F238E27FC236}">
                      <a16:creationId xmlns:a16="http://schemas.microsoft.com/office/drawing/2014/main" id="{FE216884-0A7A-4FBD-E4AC-20BA199D8706}"/>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22" name="Group 21">
                <a:extLst>
                  <a:ext uri="{FF2B5EF4-FFF2-40B4-BE49-F238E27FC236}">
                    <a16:creationId xmlns:a16="http://schemas.microsoft.com/office/drawing/2014/main" id="{3930D45B-64C3-F88B-4F01-D0155582FAA1}"/>
                  </a:ext>
                </a:extLst>
              </p:cNvPr>
              <p:cNvGrpSpPr/>
              <p:nvPr/>
            </p:nvGrpSpPr>
            <p:grpSpPr>
              <a:xfrm rot="18900000" flipH="1">
                <a:off x="6484111" y="3104366"/>
                <a:ext cx="317159" cy="932400"/>
                <a:chOff x="6808136" y="2967038"/>
                <a:chExt cx="317159" cy="932400"/>
              </a:xfrm>
            </p:grpSpPr>
            <p:sp>
              <p:nvSpPr>
                <p:cNvPr id="23" name="Freeform 68">
                  <a:extLst>
                    <a:ext uri="{FF2B5EF4-FFF2-40B4-BE49-F238E27FC236}">
                      <a16:creationId xmlns:a16="http://schemas.microsoft.com/office/drawing/2014/main" id="{154D7DF8-2B62-B394-8B97-0C34D9539D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4" name="Freeform 69">
                  <a:extLst>
                    <a:ext uri="{FF2B5EF4-FFF2-40B4-BE49-F238E27FC236}">
                      <a16:creationId xmlns:a16="http://schemas.microsoft.com/office/drawing/2014/main" id="{302D7518-34D2-F390-F337-D7BFE83E8D7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5" name="Line 70">
                  <a:extLst>
                    <a:ext uri="{FF2B5EF4-FFF2-40B4-BE49-F238E27FC236}">
                      <a16:creationId xmlns:a16="http://schemas.microsoft.com/office/drawing/2014/main" id="{68A249B2-F6A7-C4B8-ABD8-196C683EDA4D}"/>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11" name="Title 9">
            <a:extLst>
              <a:ext uri="{FF2B5EF4-FFF2-40B4-BE49-F238E27FC236}">
                <a16:creationId xmlns:a16="http://schemas.microsoft.com/office/drawing/2014/main" id="{5998F931-A369-4286-5D28-0D0CED7BC240}"/>
              </a:ext>
            </a:extLst>
          </p:cNvPr>
          <p:cNvSpPr>
            <a:spLocks noGrp="1"/>
          </p:cNvSpPr>
          <p:nvPr>
            <p:ph type="title" hasCustomPrompt="1"/>
          </p:nvPr>
        </p:nvSpPr>
        <p:spPr>
          <a:xfrm>
            <a:off x="918973" y="6926031"/>
            <a:ext cx="12339827" cy="2318000"/>
          </a:xfrm>
        </p:spPr>
        <p:txBody>
          <a:bodyPr anchor="t"/>
          <a:lstStyle>
            <a:lvl1pPr>
              <a:lnSpc>
                <a:spcPct val="120000"/>
              </a:lnSpc>
              <a:defRPr sz="2700">
                <a:solidFill>
                  <a:schemeClr val="tx1">
                    <a:lumMod val="75000"/>
                    <a:lumOff val="25000"/>
                  </a:schemeClr>
                </a:solidFill>
                <a:latin typeface="+mn-lt"/>
              </a:defRPr>
            </a:lvl1pPr>
          </a:lstStyle>
          <a:p>
            <a:r>
              <a:rPr lang="en-US" dirty="0"/>
              <a:t>Quote Author</a:t>
            </a:r>
          </a:p>
        </p:txBody>
      </p:sp>
      <p:sp>
        <p:nvSpPr>
          <p:cNvPr id="8" name="Content Placeholder 8">
            <a:extLst>
              <a:ext uri="{FF2B5EF4-FFF2-40B4-BE49-F238E27FC236}">
                <a16:creationId xmlns:a16="http://schemas.microsoft.com/office/drawing/2014/main" id="{D3ED1498-0FE4-6EE1-2592-BE169CAAD957}"/>
              </a:ext>
            </a:extLst>
          </p:cNvPr>
          <p:cNvSpPr>
            <a:spLocks noGrp="1"/>
          </p:cNvSpPr>
          <p:nvPr>
            <p:ph sz="quarter" idx="14" hasCustomPrompt="1"/>
          </p:nvPr>
        </p:nvSpPr>
        <p:spPr>
          <a:xfrm>
            <a:off x="918969" y="1782620"/>
            <a:ext cx="12344400" cy="4388645"/>
          </a:xfrm>
        </p:spPr>
        <p:txBody>
          <a:bodyPr anchor="b"/>
          <a:lstStyle>
            <a:lvl1pPr>
              <a:defRPr sz="6000" cap="all" baseline="0">
                <a:solidFill>
                  <a:schemeClr val="tx1">
                    <a:lumMod val="75000"/>
                    <a:lumOff val="25000"/>
                  </a:schemeClr>
                </a:solidFill>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563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918971" y="1021556"/>
            <a:ext cx="16445483" cy="1378743"/>
          </a:xfrm>
          <a:prstGeom prst="rect">
            <a:avLst/>
          </a:prstGeom>
        </p:spPr>
        <p:txBody>
          <a:bodyPr anchor="b">
            <a:noAutofit/>
          </a:body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919163" y="2738438"/>
            <a:ext cx="7612380" cy="6527007"/>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9751598" y="2738438"/>
            <a:ext cx="7612856" cy="6527007"/>
          </a:xfrm>
        </p:spPr>
        <p:txBody>
          <a:bodyPr>
            <a:noAutofit/>
          </a:bodyPr>
          <a:lstStyle>
            <a:lvl1pPr>
              <a:defRPr sz="21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8916516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3C3CA2-C6C0-82E2-7C81-4006F6A44BAF}"/>
              </a:ext>
            </a:extLst>
          </p:cNvPr>
          <p:cNvSpPr>
            <a:spLocks noGrp="1"/>
          </p:cNvSpPr>
          <p:nvPr>
            <p:ph type="title"/>
          </p:nvPr>
        </p:nvSpPr>
        <p:spPr>
          <a:xfrm>
            <a:off x="918971" y="1014985"/>
            <a:ext cx="16445483" cy="1378745"/>
          </a:xfrm>
          <a:prstGeom prst="rect">
            <a:avLst/>
          </a:prstGeom>
        </p:spPr>
        <p:txBody>
          <a:bodyPr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914400" y="2528603"/>
            <a:ext cx="7612380" cy="839751"/>
          </a:xfrm>
        </p:spPr>
        <p:txBody>
          <a:bodyPr anchor="b">
            <a:noAutofit/>
          </a:bodyPr>
          <a:lstStyle>
            <a:lvl1pPr marL="0" indent="0">
              <a:lnSpc>
                <a:spcPct val="90000"/>
              </a:lnSpc>
              <a:buNone/>
              <a:defRPr sz="2100" b="1" cap="all"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9752550" y="2528603"/>
            <a:ext cx="7611903" cy="839751"/>
          </a:xfrm>
        </p:spPr>
        <p:txBody>
          <a:bodyPr anchor="b">
            <a:noAutofit/>
          </a:bodyPr>
          <a:lstStyle>
            <a:lvl1pPr marL="0" indent="0">
              <a:lnSpc>
                <a:spcPct val="90000"/>
              </a:lnSpc>
              <a:buNone/>
              <a:defRPr sz="2100" b="1" cap="all"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914400" y="3581400"/>
            <a:ext cx="7612857" cy="5679282"/>
          </a:xfrm>
        </p:spPr>
        <p:txBody>
          <a:bodyPr>
            <a:no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9751596" y="3581400"/>
            <a:ext cx="7612857" cy="5679282"/>
          </a:xfrm>
        </p:spPr>
        <p:txBody>
          <a:bodyPr>
            <a:noAutofit/>
          </a:bodyPr>
          <a:lstStyle>
            <a:lvl1pPr>
              <a:defRPr sz="21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918971" y="9515933"/>
            <a:ext cx="3303966" cy="547688"/>
          </a:xfrm>
          <a:prstGeom prst="rect">
            <a:avLst/>
          </a:prstGeom>
        </p:spPr>
        <p:txBody>
          <a:bodyPr>
            <a:noAutofit/>
          </a:bodyPr>
          <a:lstStyle/>
          <a:p>
            <a:r>
              <a:rPr lang="en-US"/>
              <a:t>20xx</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7039948" y="9515933"/>
            <a:ext cx="4208108" cy="547688"/>
          </a:xfrm>
          <a:prstGeom prst="rect">
            <a:avLst/>
          </a:prstGeom>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6720645" y="9515933"/>
            <a:ext cx="643811" cy="547688"/>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4949580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03FFA5-BEAF-26BB-1ECD-2D735E8BD7DD}"/>
              </a:ext>
            </a:extLst>
          </p:cNvPr>
          <p:cNvSpPr>
            <a:spLocks noGrp="1"/>
          </p:cNvSpPr>
          <p:nvPr>
            <p:ph type="title"/>
          </p:nvPr>
        </p:nvSpPr>
        <p:spPr>
          <a:xfrm>
            <a:off x="918971" y="1021555"/>
            <a:ext cx="16445483" cy="1378745"/>
          </a:xfrm>
          <a:prstGeom prst="rect">
            <a:avLst/>
          </a:prstGeo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8016525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6567686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C1B688C-63E7-2BFF-102C-4E3B1DCC94C7}"/>
              </a:ext>
            </a:extLst>
          </p:cNvPr>
          <p:cNvCxnSpPr>
            <a:cxnSpLocks/>
          </p:cNvCxnSpPr>
          <p:nvPr userDrawn="1"/>
        </p:nvCxnSpPr>
        <p:spPr>
          <a:xfrm>
            <a:off x="1071563" y="4170594"/>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75B801E-7C84-0C81-3226-862EED76EB2C}"/>
              </a:ext>
            </a:extLst>
          </p:cNvPr>
          <p:cNvSpPr>
            <a:spLocks noGrp="1"/>
          </p:cNvSpPr>
          <p:nvPr>
            <p:ph type="title"/>
          </p:nvPr>
        </p:nvSpPr>
        <p:spPr>
          <a:xfrm>
            <a:off x="914400" y="1028700"/>
            <a:ext cx="5486400" cy="2743200"/>
          </a:xfrm>
          <a:prstGeom prst="rect">
            <a:avLst/>
          </a:prstGeom>
        </p:spPr>
        <p:txBody>
          <a:bodyPr anchor="b">
            <a:noAutofit/>
          </a:bodyPr>
          <a:lstStyle>
            <a:lvl1pPr>
              <a:defRPr sz="4800"/>
            </a:lvl1pPr>
          </a:lstStyle>
          <a:p>
            <a:r>
              <a:rPr lang="en-US" dirty="0"/>
              <a:t>Click to edit Master title style</a:t>
            </a:r>
          </a:p>
        </p:txBody>
      </p:sp>
      <p:sp>
        <p:nvSpPr>
          <p:cNvPr id="13" name="Text Placeholder 3">
            <a:extLst>
              <a:ext uri="{FF2B5EF4-FFF2-40B4-BE49-F238E27FC236}">
                <a16:creationId xmlns:a16="http://schemas.microsoft.com/office/drawing/2014/main" id="{6C0B5703-D4E0-53FF-A33C-315D4E49C99E}"/>
              </a:ext>
            </a:extLst>
          </p:cNvPr>
          <p:cNvSpPr>
            <a:spLocks noGrp="1"/>
          </p:cNvSpPr>
          <p:nvPr>
            <p:ph type="body" sz="half" idx="2"/>
          </p:nvPr>
        </p:nvSpPr>
        <p:spPr>
          <a:xfrm>
            <a:off x="918972" y="4569287"/>
            <a:ext cx="5481828" cy="4689014"/>
          </a:xfrm>
        </p:spPr>
        <p:txBody>
          <a:bodyPr anchor="b">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7772400" y="1028700"/>
            <a:ext cx="9590049" cy="8229600"/>
          </a:xfrm>
        </p:spPr>
        <p:txBody>
          <a:bodyPr vert="horz" lIns="91440" tIns="45720" rIns="91440" bIns="45720" rtlCol="0" anchor="b">
            <a:noAutofit/>
          </a:bodyPr>
          <a:lstStyle>
            <a:lvl1pPr>
              <a:defRPr lang="en-US" sz="2100" dirty="0"/>
            </a:lvl1pPr>
            <a:lvl2pPr>
              <a:defRPr lang="en-US" sz="2100" dirty="0"/>
            </a:lvl2pPr>
            <a:lvl3pPr>
              <a:defRPr lang="en-US" sz="2100" dirty="0"/>
            </a:lvl3pPr>
            <a:lvl4pPr>
              <a:defRPr lang="en-US" sz="2100" dirty="0"/>
            </a:lvl4pPr>
            <a:lvl5pPr>
              <a:defRPr lang="en-US" sz="2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938877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119A23E-A7C2-F4A1-F34A-78CDAAE39652}"/>
              </a:ext>
            </a:extLst>
          </p:cNvPr>
          <p:cNvCxnSpPr>
            <a:cxnSpLocks/>
          </p:cNvCxnSpPr>
          <p:nvPr userDrawn="1"/>
        </p:nvCxnSpPr>
        <p:spPr>
          <a:xfrm>
            <a:off x="1071563" y="4170594"/>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523965-95D5-2048-A337-42CF57714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401" y="1028700"/>
            <a:ext cx="9592055" cy="82296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alpha val="20000"/>
                </a:schemeClr>
              </a:solidFill>
            </a:endParaRPr>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914400" y="1028700"/>
            <a:ext cx="5486400" cy="2743200"/>
          </a:xfrm>
          <a:prstGeom prst="rect">
            <a:avLst/>
          </a:prstGeom>
        </p:spPr>
        <p:txBody>
          <a:bodyPr anchor="b">
            <a:noAutofit/>
          </a:bodyPr>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918972" y="4569287"/>
            <a:ext cx="5481828" cy="4689014"/>
          </a:xfrm>
        </p:spPr>
        <p:txBody>
          <a:bodyPr anchor="t">
            <a:no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9" name="Picture Placeholder 13">
            <a:extLst>
              <a:ext uri="{FF2B5EF4-FFF2-40B4-BE49-F238E27FC236}">
                <a16:creationId xmlns:a16="http://schemas.microsoft.com/office/drawing/2014/main" id="{F5C634D1-455E-26F8-956F-445295F9C740}"/>
              </a:ext>
            </a:extLst>
          </p:cNvPr>
          <p:cNvSpPr>
            <a:spLocks noGrp="1"/>
          </p:cNvSpPr>
          <p:nvPr>
            <p:ph type="pic" sz="quarter" idx="15" hasCustomPrompt="1"/>
          </p:nvPr>
        </p:nvSpPr>
        <p:spPr>
          <a:xfrm>
            <a:off x="8186165" y="1440180"/>
            <a:ext cx="8764524" cy="7406640"/>
          </a:xfrm>
          <a:blipFill>
            <a:blip r:embed="rId2">
              <a:alphaModFix amt="60000"/>
            </a:blip>
            <a:stretch>
              <a:fillRect/>
            </a:stretch>
          </a:blipFill>
        </p:spPr>
        <p:txBody>
          <a:bodyPr/>
          <a:lstStyle>
            <a:lvl1pPr>
              <a:defRPr/>
            </a:lvl1pPr>
          </a:lstStyle>
          <a:p>
            <a:r>
              <a:rPr lang="en-US" dirty="0"/>
              <a:t> </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918971" y="9515933"/>
            <a:ext cx="3303966" cy="547688"/>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7039948" y="9515933"/>
            <a:ext cx="4208108" cy="547688"/>
          </a:xfrm>
          <a:prstGeom prst="rect">
            <a:avLst/>
          </a:prstGeom>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6720645" y="9515933"/>
            <a:ext cx="643811" cy="547688"/>
          </a:xfrm>
          <a:prstGeom prst="rect">
            <a:avLst/>
          </a:prstGeo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4390809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918972" y="1028703"/>
            <a:ext cx="13719120" cy="3376170"/>
          </a:xfrm>
          <a:prstGeom prst="rect">
            <a:avLst/>
          </a:prstGeom>
        </p:spPr>
        <p:txBody>
          <a:bodyPr anchor="b">
            <a:noAutofit/>
          </a:bodyPr>
          <a:lstStyle>
            <a:lvl1pPr>
              <a:defRPr sz="6000">
                <a:solidFill>
                  <a:schemeClr val="tx1">
                    <a:lumMod val="75000"/>
                    <a:lumOff val="25000"/>
                  </a:schemeClr>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919163" y="5143500"/>
            <a:ext cx="13718930" cy="3931104"/>
          </a:xfrm>
        </p:spPr>
        <p:txBody>
          <a:bodyPr>
            <a:noAutofit/>
          </a:bodyPr>
          <a:lstStyle>
            <a:lvl1pPr marL="0" indent="0">
              <a:buNone/>
              <a:defRPr sz="2700" cap="all" baseline="0">
                <a:solidFill>
                  <a:schemeClr val="tx1">
                    <a:lumMod val="75000"/>
                    <a:lumOff val="25000"/>
                  </a:schemeClr>
                </a:solidFill>
              </a:defRPr>
            </a:lvl1pPr>
            <a:lvl2pPr marL="342900" indent="0">
              <a:buNone/>
              <a:defRPr sz="2700" cap="all" baseline="0">
                <a:solidFill>
                  <a:schemeClr val="tx1">
                    <a:lumMod val="75000"/>
                    <a:lumOff val="25000"/>
                  </a:schemeClr>
                </a:solidFill>
              </a:defRPr>
            </a:lvl2pPr>
            <a:lvl3pPr marL="685800" indent="0">
              <a:buNone/>
              <a:defRPr sz="2700" cap="all" baseline="0">
                <a:solidFill>
                  <a:schemeClr val="tx1">
                    <a:lumMod val="75000"/>
                    <a:lumOff val="25000"/>
                  </a:schemeClr>
                </a:solidFill>
              </a:defRPr>
            </a:lvl3pPr>
            <a:lvl4pPr marL="1028700" indent="0">
              <a:buNone/>
              <a:defRPr sz="2700" cap="all" baseline="0">
                <a:solidFill>
                  <a:schemeClr val="tx1">
                    <a:lumMod val="75000"/>
                    <a:lumOff val="25000"/>
                  </a:schemeClr>
                </a:solidFill>
              </a:defRPr>
            </a:lvl4pPr>
            <a:lvl5pPr marL="1371600" indent="0">
              <a:buNone/>
              <a:defRPr sz="2700" cap="all"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lstStyle>
            <a:lvl1pPr>
              <a:defRPr>
                <a:solidFill>
                  <a:schemeClr val="tx1">
                    <a:lumMod val="75000"/>
                    <a:lumOff val="25000"/>
                  </a:schemeClr>
                </a:solidFill>
              </a:defRPr>
            </a:lvl1p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lstStyle>
            <a:lvl1pPr>
              <a:defRPr>
                <a:solidFill>
                  <a:schemeClr val="tx1">
                    <a:lumMod val="75000"/>
                    <a:lumOff val="25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6720645" y="9515933"/>
            <a:ext cx="643811" cy="547688"/>
          </a:xfrm>
          <a:prstGeom prst="rect">
            <a:avLst/>
          </a:prstGeom>
        </p:spPr>
        <p:txBody>
          <a:bodyPr/>
          <a:lstStyle>
            <a:lvl1pPr>
              <a:defRPr>
                <a:solidFill>
                  <a:schemeClr val="tx1">
                    <a:lumMod val="75000"/>
                    <a:lumOff val="25000"/>
                  </a:schemeClr>
                </a:solidFill>
              </a:defRPr>
            </a:lvl1pPr>
          </a:lstStyle>
          <a:p>
            <a:fld id="{AEAA3239-9EA4-4A65-A281-97F994456D9F}" type="slidenum">
              <a:rPr lang="en-US" smtClean="0"/>
              <a:pPr/>
              <a:t>‹#›</a:t>
            </a:fld>
            <a:endParaRPr lang="en-US"/>
          </a:p>
        </p:txBody>
      </p:sp>
      <p:cxnSp>
        <p:nvCxnSpPr>
          <p:cNvPr id="3" name="Straight Connector 2">
            <a:extLst>
              <a:ext uri="{FF2B5EF4-FFF2-40B4-BE49-F238E27FC236}">
                <a16:creationId xmlns:a16="http://schemas.microsoft.com/office/drawing/2014/main" id="{93A21DAF-0680-3109-32D1-F2152B86C712}"/>
              </a:ext>
            </a:extLst>
          </p:cNvPr>
          <p:cNvCxnSpPr>
            <a:cxnSpLocks/>
          </p:cNvCxnSpPr>
          <p:nvPr userDrawn="1"/>
        </p:nvCxnSpPr>
        <p:spPr>
          <a:xfrm>
            <a:off x="1071563" y="4774187"/>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AC9AAAA-FF68-58B0-6AD3-81DAA78B9D79}"/>
              </a:ext>
            </a:extLst>
          </p:cNvPr>
          <p:cNvGrpSpPr/>
          <p:nvPr userDrawn="1"/>
        </p:nvGrpSpPr>
        <p:grpSpPr>
          <a:xfrm flipH="1">
            <a:off x="15621676" y="976991"/>
            <a:ext cx="1047077" cy="2058887"/>
            <a:chOff x="1079500" y="649304"/>
            <a:chExt cx="698051" cy="1372591"/>
          </a:xfrm>
        </p:grpSpPr>
        <p:sp>
          <p:nvSpPr>
            <p:cNvPr id="9" name="Oval 8">
              <a:extLst>
                <a:ext uri="{FF2B5EF4-FFF2-40B4-BE49-F238E27FC236}">
                  <a16:creationId xmlns:a16="http://schemas.microsoft.com/office/drawing/2014/main" id="{59B2EA1E-B452-6BA4-E61C-1E0C336E7707}"/>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sz="2700">
                <a:solidFill>
                  <a:schemeClr val="tx1"/>
                </a:solidFill>
              </a:endParaRPr>
            </a:p>
          </p:txBody>
        </p:sp>
        <p:grpSp>
          <p:nvGrpSpPr>
            <p:cNvPr id="10" name="Group 9">
              <a:extLst>
                <a:ext uri="{FF2B5EF4-FFF2-40B4-BE49-F238E27FC236}">
                  <a16:creationId xmlns:a16="http://schemas.microsoft.com/office/drawing/2014/main" id="{0DDB7CD0-2D95-5BC6-ABC1-BC54BD6C4008}"/>
                </a:ext>
              </a:extLst>
            </p:cNvPr>
            <p:cNvGrpSpPr/>
            <p:nvPr/>
          </p:nvGrpSpPr>
          <p:grpSpPr>
            <a:xfrm rot="10800000">
              <a:off x="1079500" y="952167"/>
              <a:ext cx="641184" cy="1069728"/>
              <a:chOff x="6484111" y="2967038"/>
              <a:chExt cx="641184" cy="1069728"/>
            </a:xfrm>
          </p:grpSpPr>
          <p:grpSp>
            <p:nvGrpSpPr>
              <p:cNvPr id="11" name="Group 10">
                <a:extLst>
                  <a:ext uri="{FF2B5EF4-FFF2-40B4-BE49-F238E27FC236}">
                    <a16:creationId xmlns:a16="http://schemas.microsoft.com/office/drawing/2014/main" id="{23D6FAD6-E7B1-971D-C962-F317FFDDF1A3}"/>
                  </a:ext>
                </a:extLst>
              </p:cNvPr>
              <p:cNvGrpSpPr/>
              <p:nvPr/>
            </p:nvGrpSpPr>
            <p:grpSpPr>
              <a:xfrm>
                <a:off x="6808136" y="2967038"/>
                <a:ext cx="317159" cy="932400"/>
                <a:chOff x="6808136" y="2967038"/>
                <a:chExt cx="317159" cy="932400"/>
              </a:xfrm>
            </p:grpSpPr>
            <p:sp>
              <p:nvSpPr>
                <p:cNvPr id="16" name="Freeform 68">
                  <a:extLst>
                    <a:ext uri="{FF2B5EF4-FFF2-40B4-BE49-F238E27FC236}">
                      <a16:creationId xmlns:a16="http://schemas.microsoft.com/office/drawing/2014/main" id="{FEFA5D29-9BA3-B2B0-658F-41E3FAAA39F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7" name="Freeform 69">
                  <a:extLst>
                    <a:ext uri="{FF2B5EF4-FFF2-40B4-BE49-F238E27FC236}">
                      <a16:creationId xmlns:a16="http://schemas.microsoft.com/office/drawing/2014/main" id="{F580CDFE-3C7E-D23E-EAA5-DD38817443A3}"/>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9" name="Line 70">
                  <a:extLst>
                    <a:ext uri="{FF2B5EF4-FFF2-40B4-BE49-F238E27FC236}">
                      <a16:creationId xmlns:a16="http://schemas.microsoft.com/office/drawing/2014/main" id="{667E0D1B-7B9B-7A39-6166-7AFCC9386B15}"/>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nvGrpSpPr>
              <p:cNvPr id="12" name="Group 11">
                <a:extLst>
                  <a:ext uri="{FF2B5EF4-FFF2-40B4-BE49-F238E27FC236}">
                    <a16:creationId xmlns:a16="http://schemas.microsoft.com/office/drawing/2014/main" id="{EA8D3FD9-9675-FFF0-644E-B5C1A1ECE835}"/>
                  </a:ext>
                </a:extLst>
              </p:cNvPr>
              <p:cNvGrpSpPr/>
              <p:nvPr/>
            </p:nvGrpSpPr>
            <p:grpSpPr>
              <a:xfrm rot="18900000" flipH="1">
                <a:off x="6484111" y="3104366"/>
                <a:ext cx="317159" cy="932400"/>
                <a:chOff x="6808136" y="2967038"/>
                <a:chExt cx="317159" cy="932400"/>
              </a:xfrm>
            </p:grpSpPr>
            <p:sp>
              <p:nvSpPr>
                <p:cNvPr id="13" name="Freeform 68">
                  <a:extLst>
                    <a:ext uri="{FF2B5EF4-FFF2-40B4-BE49-F238E27FC236}">
                      <a16:creationId xmlns:a16="http://schemas.microsoft.com/office/drawing/2014/main" id="{82ABA779-0915-5846-DFC5-5E96B4A9723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4" name="Freeform 69">
                  <a:extLst>
                    <a:ext uri="{FF2B5EF4-FFF2-40B4-BE49-F238E27FC236}">
                      <a16:creationId xmlns:a16="http://schemas.microsoft.com/office/drawing/2014/main" id="{75B608AC-7F9B-F6BF-06DF-231BBDA3AFE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Line 70">
                  <a:extLst>
                    <a:ext uri="{FF2B5EF4-FFF2-40B4-BE49-F238E27FC236}">
                      <a16:creationId xmlns:a16="http://schemas.microsoft.com/office/drawing/2014/main" id="{2D2E2887-1666-122F-B8DA-A4C029AAA7A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Tree>
    <p:extLst>
      <p:ext uri="{BB962C8B-B14F-4D97-AF65-F5344CB8AC3E}">
        <p14:creationId xmlns:p14="http://schemas.microsoft.com/office/powerpoint/2010/main" val="2639782259"/>
      </p:ext>
    </p:extLst>
  </p:cSld>
  <p:clrMapOvr>
    <a:overrideClrMapping bg1="lt1" tx1="dk1" bg2="lt2" tx2="dk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898B5F-AB7B-74C1-BF81-2EBBA277CB0A}"/>
              </a:ext>
            </a:extLst>
          </p:cNvPr>
          <p:cNvGrpSpPr/>
          <p:nvPr/>
        </p:nvGrpSpPr>
        <p:grpSpPr>
          <a:xfrm flipH="1">
            <a:off x="14610626" y="686947"/>
            <a:ext cx="3341813" cy="8955827"/>
            <a:chOff x="9740417" y="457964"/>
            <a:chExt cx="2227875" cy="5970551"/>
          </a:xfrm>
        </p:grpSpPr>
        <p:grpSp>
          <p:nvGrpSpPr>
            <p:cNvPr id="8" name="Group 7">
              <a:extLst>
                <a:ext uri="{FF2B5EF4-FFF2-40B4-BE49-F238E27FC236}">
                  <a16:creationId xmlns:a16="http://schemas.microsoft.com/office/drawing/2014/main" id="{A5AD13E4-C736-C4D0-3329-881CFA91CCF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24" name="Group 23">
                <a:extLst>
                  <a:ext uri="{FF2B5EF4-FFF2-40B4-BE49-F238E27FC236}">
                    <a16:creationId xmlns:a16="http://schemas.microsoft.com/office/drawing/2014/main" id="{9D7712BC-206D-B1BF-26E4-F924E900D1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30" name="Group 29">
                  <a:extLst>
                    <a:ext uri="{FF2B5EF4-FFF2-40B4-BE49-F238E27FC236}">
                      <a16:creationId xmlns:a16="http://schemas.microsoft.com/office/drawing/2014/main" id="{B4DD0FA9-35AD-B9CB-6A43-73FB16AA4B5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B34DDA94-22F2-1094-2D3C-DBDC0C363AF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5A45A38-9585-93BE-7D81-140D05F385E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A3E11012-B90B-F52F-7684-926CA336E9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Rectangle 30">
                    <a:extLst>
                      <a:ext uri="{FF2B5EF4-FFF2-40B4-BE49-F238E27FC236}">
                        <a16:creationId xmlns:a16="http://schemas.microsoft.com/office/drawing/2014/main" id="{BE5AA1E3-A11C-0373-1D61-D0A9FE4617E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1" name="Group 30">
                  <a:extLst>
                    <a:ext uri="{FF2B5EF4-FFF2-40B4-BE49-F238E27FC236}">
                      <a16:creationId xmlns:a16="http://schemas.microsoft.com/office/drawing/2014/main" id="{21D63B7A-DDB4-2C0B-1728-0D718F9E39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57">
                    <a:extLst>
                      <a:ext uri="{FF2B5EF4-FFF2-40B4-BE49-F238E27FC236}">
                        <a16:creationId xmlns:a16="http://schemas.microsoft.com/office/drawing/2014/main" id="{80E2BC7D-E4BD-1454-C098-E5EDE26963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33" name="Freeform: Shape 58">
                    <a:extLst>
                      <a:ext uri="{FF2B5EF4-FFF2-40B4-BE49-F238E27FC236}">
                        <a16:creationId xmlns:a16="http://schemas.microsoft.com/office/drawing/2014/main" id="{B661F348-951D-D355-FE18-B5392C718B4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25" name="Group 24">
                <a:extLst>
                  <a:ext uri="{FF2B5EF4-FFF2-40B4-BE49-F238E27FC236}">
                    <a16:creationId xmlns:a16="http://schemas.microsoft.com/office/drawing/2014/main" id="{58E45DB4-7A7F-E7F2-6CCB-5E6213440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26" name="Group 25">
                  <a:extLst>
                    <a:ext uri="{FF2B5EF4-FFF2-40B4-BE49-F238E27FC236}">
                      <a16:creationId xmlns:a16="http://schemas.microsoft.com/office/drawing/2014/main" id="{2D224138-06E2-E0AF-DE3A-E57A3358CBE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8" name="Freeform 68">
                    <a:extLst>
                      <a:ext uri="{FF2B5EF4-FFF2-40B4-BE49-F238E27FC236}">
                        <a16:creationId xmlns:a16="http://schemas.microsoft.com/office/drawing/2014/main" id="{01AC57F7-CE8B-F99B-0F9A-7BEE21F865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29" name="Freeform 69">
                    <a:extLst>
                      <a:ext uri="{FF2B5EF4-FFF2-40B4-BE49-F238E27FC236}">
                        <a16:creationId xmlns:a16="http://schemas.microsoft.com/office/drawing/2014/main" id="{BCF0D402-7FE4-9FAC-4BC6-9DD325D1BCE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27" name="Line 70">
                  <a:extLst>
                    <a:ext uri="{FF2B5EF4-FFF2-40B4-BE49-F238E27FC236}">
                      <a16:creationId xmlns:a16="http://schemas.microsoft.com/office/drawing/2014/main" id="{D05FDF64-168D-467A-6A78-2FA456716ED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nvGrpSpPr>
            <p:cNvPr id="9" name="Group 8">
              <a:extLst>
                <a:ext uri="{FF2B5EF4-FFF2-40B4-BE49-F238E27FC236}">
                  <a16:creationId xmlns:a16="http://schemas.microsoft.com/office/drawing/2014/main" id="{F8D64388-EE11-3AC7-CE32-5F667F63F5A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0" name="Group 9">
                <a:extLst>
                  <a:ext uri="{FF2B5EF4-FFF2-40B4-BE49-F238E27FC236}">
                    <a16:creationId xmlns:a16="http://schemas.microsoft.com/office/drawing/2014/main" id="{4A27A44E-F151-2A8C-9338-9747085C3EE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 name="Group 15">
                  <a:extLst>
                    <a:ext uri="{FF2B5EF4-FFF2-40B4-BE49-F238E27FC236}">
                      <a16:creationId xmlns:a16="http://schemas.microsoft.com/office/drawing/2014/main" id="{20BD2E44-9A02-DE19-97AB-DCFC7164C97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0" name="Straight Connector 19">
                    <a:extLst>
                      <a:ext uri="{FF2B5EF4-FFF2-40B4-BE49-F238E27FC236}">
                        <a16:creationId xmlns:a16="http://schemas.microsoft.com/office/drawing/2014/main" id="{942C6307-1DD8-4291-5F56-1C701B3F131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AF2483-2C50-41D9-2806-86B3EA8B526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30">
                    <a:extLst>
                      <a:ext uri="{FF2B5EF4-FFF2-40B4-BE49-F238E27FC236}">
                        <a16:creationId xmlns:a16="http://schemas.microsoft.com/office/drawing/2014/main" id="{493CF191-5DDA-8462-AE83-CA01EB942E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ectangle 30">
                    <a:extLst>
                      <a:ext uri="{FF2B5EF4-FFF2-40B4-BE49-F238E27FC236}">
                        <a16:creationId xmlns:a16="http://schemas.microsoft.com/office/drawing/2014/main" id="{B16DA0CF-99DB-5B26-15CE-7A5C3FF5B5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7" name="Group 16">
                  <a:extLst>
                    <a:ext uri="{FF2B5EF4-FFF2-40B4-BE49-F238E27FC236}">
                      <a16:creationId xmlns:a16="http://schemas.microsoft.com/office/drawing/2014/main" id="{969A3741-69D5-4A00-BE22-77B52FF20C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8" name="Freeform: Shape 141">
                    <a:extLst>
                      <a:ext uri="{FF2B5EF4-FFF2-40B4-BE49-F238E27FC236}">
                        <a16:creationId xmlns:a16="http://schemas.microsoft.com/office/drawing/2014/main" id="{CEB8C9BA-7217-3FF0-0000-F75245E697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sp>
                <p:nvSpPr>
                  <p:cNvPr id="19" name="Freeform: Shape 142">
                    <a:extLst>
                      <a:ext uri="{FF2B5EF4-FFF2-40B4-BE49-F238E27FC236}">
                        <a16:creationId xmlns:a16="http://schemas.microsoft.com/office/drawing/2014/main" id="{2EBBFD8B-2D36-E329-EB66-AF3287A585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solidFill>
                        <a:schemeClr val="tx1"/>
                      </a:solidFill>
                    </a:endParaRPr>
                  </a:p>
                </p:txBody>
              </p:sp>
            </p:grpSp>
          </p:grpSp>
          <p:grpSp>
            <p:nvGrpSpPr>
              <p:cNvPr id="11" name="Group 10">
                <a:extLst>
                  <a:ext uri="{FF2B5EF4-FFF2-40B4-BE49-F238E27FC236}">
                    <a16:creationId xmlns:a16="http://schemas.microsoft.com/office/drawing/2014/main" id="{D06447F1-9BEC-3B87-BB32-191FA43AF03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2" name="Group 11">
                  <a:extLst>
                    <a:ext uri="{FF2B5EF4-FFF2-40B4-BE49-F238E27FC236}">
                      <a16:creationId xmlns:a16="http://schemas.microsoft.com/office/drawing/2014/main" id="{9C5EF3DE-B07E-D485-E31C-3594D9BC20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D3AFEFF8-8B08-9A6A-2ABC-B7AC1E804B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sp>
                <p:nvSpPr>
                  <p:cNvPr id="15" name="Freeform 69">
                    <a:extLst>
                      <a:ext uri="{FF2B5EF4-FFF2-40B4-BE49-F238E27FC236}">
                        <a16:creationId xmlns:a16="http://schemas.microsoft.com/office/drawing/2014/main" id="{911E6C5C-E6C0-1635-8A8E-18A6C9AC4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13" name="Line 70">
                  <a:extLst>
                    <a:ext uri="{FF2B5EF4-FFF2-40B4-BE49-F238E27FC236}">
                      <a16:creationId xmlns:a16="http://schemas.microsoft.com/office/drawing/2014/main" id="{A3E77BF5-0B00-BE87-3AF1-AC7557C235E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700"/>
                </a:p>
              </p:txBody>
            </p:sp>
          </p:grpSp>
        </p:grpSp>
      </p:grpSp>
      <p:sp>
        <p:nvSpPr>
          <p:cNvPr id="38" name="Title 1">
            <a:extLst>
              <a:ext uri="{FF2B5EF4-FFF2-40B4-BE49-F238E27FC236}">
                <a16:creationId xmlns:a16="http://schemas.microsoft.com/office/drawing/2014/main" id="{ABDBC601-EF17-43ED-E11A-47AF443F0459}"/>
              </a:ext>
            </a:extLst>
          </p:cNvPr>
          <p:cNvSpPr>
            <a:spLocks noGrp="1"/>
          </p:cNvSpPr>
          <p:nvPr>
            <p:ph type="title"/>
          </p:nvPr>
        </p:nvSpPr>
        <p:spPr>
          <a:xfrm>
            <a:off x="918972" y="1028703"/>
            <a:ext cx="12339828" cy="3376170"/>
          </a:xfrm>
          <a:prstGeom prst="rect">
            <a:avLst/>
          </a:prstGeom>
        </p:spPr>
        <p:txBody>
          <a:bodyPr anchor="b">
            <a:noAutofit/>
          </a:bodyPr>
          <a:lstStyle>
            <a:lvl1pPr>
              <a:defRPr sz="6000">
                <a:solidFill>
                  <a:schemeClr val="tx1">
                    <a:lumMod val="75000"/>
                    <a:lumOff val="25000"/>
                  </a:schemeClr>
                </a:solidFill>
              </a:defRPr>
            </a:lvl1pPr>
          </a:lstStyle>
          <a:p>
            <a:r>
              <a:rPr lang="en-US" dirty="0"/>
              <a:t>Click to edit Master title style</a:t>
            </a:r>
          </a:p>
        </p:txBody>
      </p:sp>
      <p:sp>
        <p:nvSpPr>
          <p:cNvPr id="39" name="Content Placeholder 7">
            <a:extLst>
              <a:ext uri="{FF2B5EF4-FFF2-40B4-BE49-F238E27FC236}">
                <a16:creationId xmlns:a16="http://schemas.microsoft.com/office/drawing/2014/main" id="{0FA9591D-3E3F-856B-F084-D47E87FA27B8}"/>
              </a:ext>
            </a:extLst>
          </p:cNvPr>
          <p:cNvSpPr>
            <a:spLocks noGrp="1"/>
          </p:cNvSpPr>
          <p:nvPr>
            <p:ph sz="quarter" idx="13"/>
          </p:nvPr>
        </p:nvSpPr>
        <p:spPr>
          <a:xfrm>
            <a:off x="919163" y="5143500"/>
            <a:ext cx="12339656" cy="3931104"/>
          </a:xfrm>
        </p:spPr>
        <p:txBody>
          <a:bodyPr>
            <a:noAutofit/>
          </a:bodyPr>
          <a:lstStyle>
            <a:lvl1pPr marL="0" indent="0">
              <a:buNone/>
              <a:defRPr sz="2700" cap="all" baseline="0">
                <a:solidFill>
                  <a:schemeClr val="tx1">
                    <a:lumMod val="75000"/>
                    <a:lumOff val="25000"/>
                  </a:schemeClr>
                </a:solidFill>
              </a:defRPr>
            </a:lvl1pPr>
            <a:lvl2pPr marL="342900" indent="0">
              <a:buNone/>
              <a:defRPr sz="2700" cap="all" baseline="0">
                <a:solidFill>
                  <a:schemeClr val="tx1">
                    <a:lumMod val="75000"/>
                    <a:lumOff val="25000"/>
                  </a:schemeClr>
                </a:solidFill>
              </a:defRPr>
            </a:lvl2pPr>
            <a:lvl3pPr marL="685800" indent="0">
              <a:buNone/>
              <a:defRPr sz="2700" cap="all" baseline="0">
                <a:solidFill>
                  <a:schemeClr val="tx1">
                    <a:lumMod val="75000"/>
                    <a:lumOff val="25000"/>
                  </a:schemeClr>
                </a:solidFill>
              </a:defRPr>
            </a:lvl3pPr>
            <a:lvl4pPr marL="1028700" indent="0">
              <a:buNone/>
              <a:defRPr sz="2700" cap="all" baseline="0">
                <a:solidFill>
                  <a:schemeClr val="tx1">
                    <a:lumMod val="75000"/>
                    <a:lumOff val="25000"/>
                  </a:schemeClr>
                </a:solidFill>
              </a:defRPr>
            </a:lvl4pPr>
            <a:lvl5pPr marL="1371600" indent="0">
              <a:buNone/>
              <a:defRPr sz="2700" cap="all"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18971" y="9515933"/>
            <a:ext cx="3303966" cy="547688"/>
          </a:xfrm>
          <a:prstGeom prst="rect">
            <a:avLst/>
          </a:prstGeom>
        </p:spPr>
        <p:txBody>
          <a:bodyPr/>
          <a:lstStyle>
            <a:lvl1pPr>
              <a:defRPr>
                <a:solidFill>
                  <a:schemeClr val="tx1">
                    <a:lumMod val="75000"/>
                    <a:lumOff val="25000"/>
                  </a:schemeClr>
                </a:solidFill>
              </a:defRPr>
            </a:lvl1pPr>
          </a:lstStyle>
          <a:p>
            <a:r>
              <a:rPr lang="en-US"/>
              <a:t>20xx</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7039948" y="9515933"/>
            <a:ext cx="4208108" cy="547688"/>
          </a:xfrm>
          <a:prstGeom prst="rect">
            <a:avLst/>
          </a:prstGeom>
        </p:spPr>
        <p:txBody>
          <a:bodyPr/>
          <a:lstStyle>
            <a:lvl1pPr>
              <a:defRPr>
                <a:solidFill>
                  <a:schemeClr val="tx1">
                    <a:lumMod val="75000"/>
                    <a:lumOff val="25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2614990" y="9515933"/>
            <a:ext cx="643811" cy="547688"/>
          </a:xfrm>
          <a:prstGeom prst="rect">
            <a:avLst/>
          </a:prstGeom>
        </p:spPr>
        <p:txBody>
          <a:bodyPr/>
          <a:lstStyle>
            <a:lvl1pPr>
              <a:defRPr>
                <a:solidFill>
                  <a:schemeClr val="tx1">
                    <a:lumMod val="75000"/>
                    <a:lumOff val="25000"/>
                  </a:schemeClr>
                </a:solidFill>
              </a:defRPr>
            </a:lvl1pPr>
          </a:lstStyle>
          <a:p>
            <a:fld id="{AEAA3239-9EA4-4A65-A281-97F994456D9F}" type="slidenum">
              <a:rPr lang="en-US" smtClean="0"/>
              <a:pPr/>
              <a:t>‹#›</a:t>
            </a:fld>
            <a:endParaRPr lang="en-US"/>
          </a:p>
        </p:txBody>
      </p:sp>
      <p:cxnSp>
        <p:nvCxnSpPr>
          <p:cNvPr id="2" name="Straight Connector 1">
            <a:extLst>
              <a:ext uri="{FF2B5EF4-FFF2-40B4-BE49-F238E27FC236}">
                <a16:creationId xmlns:a16="http://schemas.microsoft.com/office/drawing/2014/main" id="{4456575F-43CC-E7A8-7305-3C73B4FC75BD}"/>
              </a:ext>
            </a:extLst>
          </p:cNvPr>
          <p:cNvCxnSpPr>
            <a:cxnSpLocks/>
          </p:cNvCxnSpPr>
          <p:nvPr userDrawn="1"/>
        </p:nvCxnSpPr>
        <p:spPr>
          <a:xfrm>
            <a:off x="1071563" y="4774187"/>
            <a:ext cx="822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043976"/>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02B1BAC8-C057-69C2-59CB-9FACACDE987B}"/>
              </a:ext>
            </a:extLst>
          </p:cNvPr>
          <p:cNvSpPr>
            <a:spLocks noGrp="1"/>
          </p:cNvSpPr>
          <p:nvPr>
            <p:ph type="sldNum" sz="quarter" idx="7"/>
          </p:nvPr>
        </p:nvSpPr>
        <p:spPr>
          <a:xfrm>
            <a:off x="13716000" y="9753012"/>
            <a:ext cx="4206240" cy="276657"/>
          </a:xfrm>
          <a:prstGeom prst="rect">
            <a:avLst/>
          </a:prstGeom>
        </p:spPr>
        <p:txBody>
          <a:bodyPr wrap="square" lIns="0" tIns="0" rIns="0" bIns="0">
            <a:spAutoFit/>
          </a:bodyPr>
          <a:lstStyle>
            <a:lvl1pPr algn="r">
              <a:defRPr sz="1799" b="0" i="0">
                <a:solidFill>
                  <a:schemeClr val="bg1">
                    <a:lumMod val="65000"/>
                  </a:schemeClr>
                </a:solidFill>
                <a:latin typeface="Trebuchet MS" panose="020B070302020209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65871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2" y="7518"/>
            <a:ext cx="18288000" cy="10287000"/>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33469402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72943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4"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15"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16" name="Google Shape;21;p66"/>
          <p:cNvSpPr/>
          <p:nvPr/>
        </p:nvSpPr>
        <p:spPr>
          <a:xfrm>
            <a:off x="742520" y="1512540"/>
            <a:ext cx="16871712" cy="330012"/>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pic>
        <p:nvPicPr>
          <p:cNvPr id="17" name="Google Shape;22;p66" descr="Google Shape;22;p66"/>
          <p:cNvPicPr>
            <a:picLocks noChangeAspect="1"/>
          </p:cNvPicPr>
          <p:nvPr/>
        </p:nvPicPr>
        <p:blipFill>
          <a:blip r:embed="rId3"/>
          <a:stretch>
            <a:fillRect/>
          </a:stretch>
        </p:blipFill>
        <p:spPr>
          <a:xfrm>
            <a:off x="0" y="0"/>
            <a:ext cx="18288000" cy="10287000"/>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53074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957548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327140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pic>
        <p:nvPicPr>
          <p:cNvPr id="52"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53"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54" name="Title Text"/>
          <p:cNvSpPr txBox="1">
            <a:spLocks noGrp="1"/>
          </p:cNvSpPr>
          <p:nvPr>
            <p:ph type="title"/>
          </p:nvPr>
        </p:nvSpPr>
        <p:spPr>
          <a:xfrm>
            <a:off x="1247776" y="2564607"/>
            <a:ext cx="15773402" cy="4279110"/>
          </a:xfrm>
          <a:prstGeom prst="rect">
            <a:avLst/>
          </a:prstGeom>
        </p:spPr>
        <p:txBody>
          <a:bodyPr anchor="b"/>
          <a:lstStyle>
            <a:lvl1pPr>
              <a:defRPr sz="9000"/>
            </a:lvl1pPr>
          </a:lstStyle>
          <a:p>
            <a:r>
              <a:t>Title Text</a:t>
            </a:r>
          </a:p>
        </p:txBody>
      </p:sp>
      <p:sp>
        <p:nvSpPr>
          <p:cNvPr id="55" name="Body Level One…"/>
          <p:cNvSpPr txBox="1">
            <a:spLocks noGrp="1"/>
          </p:cNvSpPr>
          <p:nvPr>
            <p:ph type="body" sz="quarter" idx="1"/>
          </p:nvPr>
        </p:nvSpPr>
        <p:spPr>
          <a:xfrm>
            <a:off x="1247776" y="6884194"/>
            <a:ext cx="15773402" cy="2250284"/>
          </a:xfrm>
          <a:prstGeom prst="rect">
            <a:avLst/>
          </a:prstGeom>
        </p:spPr>
        <p:txBody>
          <a:bodyPr/>
          <a:lstStyle>
            <a:lvl1pPr marL="0" indent="457188">
              <a:buClrTx/>
              <a:buSzTx/>
              <a:buFontTx/>
              <a:buNone/>
              <a:defRPr sz="3600"/>
            </a:lvl1pPr>
            <a:lvl2pPr marL="0" indent="457188">
              <a:buClrTx/>
              <a:buSzTx/>
              <a:buFontTx/>
              <a:buNone/>
              <a:defRPr sz="3600"/>
            </a:lvl2pPr>
            <a:lvl3pPr marL="0" indent="457188">
              <a:buClrTx/>
              <a:buSzTx/>
              <a:buFontTx/>
              <a:buNone/>
              <a:defRPr sz="3600"/>
            </a:lvl3pPr>
            <a:lvl4pPr marL="0" indent="457188">
              <a:buClrTx/>
              <a:buSzTx/>
              <a:buFontTx/>
              <a:buNone/>
              <a:defRPr sz="3600"/>
            </a:lvl4pPr>
            <a:lvl5pPr marL="0" indent="457188">
              <a:buClrTx/>
              <a:buSzTx/>
              <a:buFontTx/>
              <a:buNone/>
              <a:defRPr sz="36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136755220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pic>
        <p:nvPicPr>
          <p:cNvPr id="63"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64"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914400" y="1762124"/>
            <a:ext cx="8077200" cy="74295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Google Shape;52;p71"/>
          <p:cNvSpPr txBox="1">
            <a:spLocks noGrp="1"/>
          </p:cNvSpPr>
          <p:nvPr>
            <p:ph type="body" sz="half" idx="21"/>
          </p:nvPr>
        </p:nvSpPr>
        <p:spPr>
          <a:xfrm>
            <a:off x="9296400" y="1762124"/>
            <a:ext cx="8077200" cy="7429506"/>
          </a:xfrm>
          <a:prstGeom prst="rect">
            <a:avLst/>
          </a:prstGeom>
        </p:spPr>
        <p:txBody>
          <a:bodyPr/>
          <a:lstStyle>
            <a:lvl1pPr indent="-571500">
              <a:spcBef>
                <a:spcPts val="450"/>
              </a:spcBef>
              <a:defRPr/>
            </a:lvl1pPr>
          </a:lstStyle>
          <a:p>
            <a:pPr indent="-381000">
              <a:spcBef>
                <a:spcPts val="300"/>
              </a:spcBef>
            </a:pPr>
            <a:endParaRPr/>
          </a:p>
        </p:txBody>
      </p:sp>
      <p:sp>
        <p:nvSpPr>
          <p:cNvPr id="68"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50713287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pic>
        <p:nvPicPr>
          <p:cNvPr id="75"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76"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77" name="Title Text"/>
          <p:cNvSpPr txBox="1">
            <a:spLocks noGrp="1"/>
          </p:cNvSpPr>
          <p:nvPr>
            <p:ph type="title"/>
          </p:nvPr>
        </p:nvSpPr>
        <p:spPr>
          <a:xfrm>
            <a:off x="1260476" y="547685"/>
            <a:ext cx="15773402" cy="1988351"/>
          </a:xfrm>
          <a:prstGeom prst="rect">
            <a:avLst/>
          </a:prstGeom>
        </p:spPr>
        <p:txBody>
          <a:bodyPr/>
          <a:lstStyle/>
          <a:p>
            <a:r>
              <a:t>Title Text</a:t>
            </a:r>
          </a:p>
        </p:txBody>
      </p:sp>
      <p:sp>
        <p:nvSpPr>
          <p:cNvPr id="78" name="Body Level One…"/>
          <p:cNvSpPr txBox="1">
            <a:spLocks noGrp="1"/>
          </p:cNvSpPr>
          <p:nvPr>
            <p:ph type="body" sz="quarter" idx="1"/>
          </p:nvPr>
        </p:nvSpPr>
        <p:spPr>
          <a:xfrm>
            <a:off x="1260474" y="2521742"/>
            <a:ext cx="7737480" cy="1235873"/>
          </a:xfrm>
          <a:prstGeom prst="rect">
            <a:avLst/>
          </a:prstGeom>
        </p:spPr>
        <p:txBody>
          <a:bodyPr anchor="b"/>
          <a:lstStyle>
            <a:lvl1pPr marL="0" indent="457188">
              <a:buClrTx/>
              <a:buSzTx/>
              <a:buFontTx/>
              <a:buNone/>
              <a:defRPr sz="3600" b="1"/>
            </a:lvl1pPr>
            <a:lvl2pPr marL="0" indent="457188">
              <a:buClrTx/>
              <a:buSzTx/>
              <a:buFontTx/>
              <a:buNone/>
              <a:defRPr sz="3600" b="1"/>
            </a:lvl2pPr>
            <a:lvl3pPr marL="0" indent="457188">
              <a:buClrTx/>
              <a:buSzTx/>
              <a:buFontTx/>
              <a:buNone/>
              <a:defRPr sz="3600" b="1"/>
            </a:lvl3pPr>
            <a:lvl4pPr marL="0" indent="457188">
              <a:buClrTx/>
              <a:buSzTx/>
              <a:buFontTx/>
              <a:buNone/>
              <a:defRPr sz="3600" b="1"/>
            </a:lvl4pPr>
            <a:lvl5pPr marL="0" indent="457188">
              <a:buClrTx/>
              <a:buSzTx/>
              <a:buFont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79" name="Google Shape;59;p72"/>
          <p:cNvSpPr txBox="1">
            <a:spLocks noGrp="1"/>
          </p:cNvSpPr>
          <p:nvPr>
            <p:ph type="body" sz="half" idx="21"/>
          </p:nvPr>
        </p:nvSpPr>
        <p:spPr>
          <a:xfrm>
            <a:off x="1260475" y="3757613"/>
            <a:ext cx="7737482" cy="5526887"/>
          </a:xfrm>
          <a:prstGeom prst="rect">
            <a:avLst/>
          </a:prstGeom>
        </p:spPr>
        <p:txBody>
          <a:bodyPr/>
          <a:lstStyle>
            <a:lvl1pPr indent="-571500">
              <a:spcBef>
                <a:spcPts val="450"/>
              </a:spcBef>
              <a:defRPr/>
            </a:lvl1pPr>
          </a:lstStyle>
          <a:p>
            <a:pPr indent="-381000">
              <a:spcBef>
                <a:spcPts val="300"/>
              </a:spcBef>
            </a:pPr>
            <a:endParaRPr/>
          </a:p>
        </p:txBody>
      </p:sp>
      <p:sp>
        <p:nvSpPr>
          <p:cNvPr id="80" name="Google Shape;60;p72"/>
          <p:cNvSpPr txBox="1">
            <a:spLocks noGrp="1"/>
          </p:cNvSpPr>
          <p:nvPr>
            <p:ph type="body" sz="quarter" idx="22"/>
          </p:nvPr>
        </p:nvSpPr>
        <p:spPr>
          <a:xfrm>
            <a:off x="9258301" y="2521742"/>
            <a:ext cx="7775576" cy="1235873"/>
          </a:xfrm>
          <a:prstGeom prst="rect">
            <a:avLst/>
          </a:prstGeom>
        </p:spPr>
        <p:txBody>
          <a:bodyPr anchor="b"/>
          <a:lstStyle>
            <a:lvl1pPr indent="-571500">
              <a:spcBef>
                <a:spcPts val="450"/>
              </a:spcBef>
              <a:defRPr/>
            </a:lvl1pPr>
          </a:lstStyle>
          <a:p>
            <a:pPr indent="-381000">
              <a:spcBef>
                <a:spcPts val="300"/>
              </a:spcBef>
            </a:pPr>
            <a:endParaRPr/>
          </a:p>
        </p:txBody>
      </p:sp>
      <p:sp>
        <p:nvSpPr>
          <p:cNvPr id="81" name="Google Shape;61;p72"/>
          <p:cNvSpPr txBox="1">
            <a:spLocks noGrp="1"/>
          </p:cNvSpPr>
          <p:nvPr>
            <p:ph type="body" sz="half" idx="23"/>
          </p:nvPr>
        </p:nvSpPr>
        <p:spPr>
          <a:xfrm>
            <a:off x="9258301" y="3757613"/>
            <a:ext cx="7775576" cy="5526887"/>
          </a:xfrm>
          <a:prstGeom prst="rect">
            <a:avLst/>
          </a:prstGeom>
        </p:spPr>
        <p:txBody>
          <a:bodyPr/>
          <a:lstStyle>
            <a:lvl1pPr indent="-571500">
              <a:spcBef>
                <a:spcPts val="450"/>
              </a:spcBef>
              <a:defRPr/>
            </a:lvl1pPr>
          </a:lstStyle>
          <a:p>
            <a:pPr indent="-381000">
              <a:spcBef>
                <a:spcPts val="300"/>
              </a:spcBef>
            </a:pPr>
            <a:endParaRPr/>
          </a:p>
        </p:txBody>
      </p:sp>
      <p:sp>
        <p:nvSpPr>
          <p:cNvPr id="82"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357272907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pic>
        <p:nvPicPr>
          <p:cNvPr id="89"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90"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91" name="Title Text"/>
          <p:cNvSpPr txBox="1">
            <a:spLocks noGrp="1"/>
          </p:cNvSpPr>
          <p:nvPr>
            <p:ph type="title"/>
          </p:nvPr>
        </p:nvSpPr>
        <p:spPr>
          <a:xfrm>
            <a:off x="1260474" y="685800"/>
            <a:ext cx="5899152" cy="2400300"/>
          </a:xfrm>
          <a:prstGeom prst="rect">
            <a:avLst/>
          </a:prstGeom>
        </p:spPr>
        <p:txBody>
          <a:bodyPr anchor="b"/>
          <a:lstStyle>
            <a:lvl1pPr>
              <a:defRPr sz="4800"/>
            </a:lvl1pPr>
          </a:lstStyle>
          <a:p>
            <a:r>
              <a:t>Title Text</a:t>
            </a:r>
          </a:p>
        </p:txBody>
      </p:sp>
      <p:sp>
        <p:nvSpPr>
          <p:cNvPr id="92" name="Body Level One…"/>
          <p:cNvSpPr txBox="1">
            <a:spLocks noGrp="1"/>
          </p:cNvSpPr>
          <p:nvPr>
            <p:ph type="body" sz="half" idx="1"/>
          </p:nvPr>
        </p:nvSpPr>
        <p:spPr>
          <a:xfrm>
            <a:off x="7775575" y="1481137"/>
            <a:ext cx="9258305" cy="7310444"/>
          </a:xfrm>
          <a:prstGeom prst="rect">
            <a:avLst/>
          </a:prstGeom>
        </p:spPr>
        <p:txBody>
          <a:bodyPr/>
          <a:lstStyle>
            <a:lvl1pPr indent="-761981">
              <a:spcBef>
                <a:spcPts val="600"/>
              </a:spcBef>
            </a:lvl1pPr>
            <a:lvl2pPr marL="1932165" indent="-827294">
              <a:spcBef>
                <a:spcPts val="600"/>
              </a:spcBef>
            </a:lvl2pPr>
            <a:lvl3pPr>
              <a:spcBef>
                <a:spcPts val="600"/>
              </a:spcBef>
            </a:lvl3pPr>
            <a:lvl4pPr marL="4046120" indent="-1036295">
              <a:spcBef>
                <a:spcPts val="600"/>
              </a:spcBef>
            </a:lvl4pPr>
            <a:lvl5pPr marL="4960496" indent="-1036295">
              <a:spcBef>
                <a:spcPts val="600"/>
              </a:spcBef>
            </a:lvl5pPr>
          </a:lstStyle>
          <a:p>
            <a:r>
              <a:t>Body Level One</a:t>
            </a:r>
          </a:p>
          <a:p>
            <a:pPr lvl="1"/>
            <a:r>
              <a:t>Body Level Two</a:t>
            </a:r>
          </a:p>
          <a:p>
            <a:pPr lvl="2"/>
            <a:r>
              <a:t>Body Level Three</a:t>
            </a:r>
          </a:p>
          <a:p>
            <a:pPr lvl="3"/>
            <a:r>
              <a:t>Body Level Four</a:t>
            </a:r>
          </a:p>
          <a:p>
            <a:pPr lvl="4"/>
            <a:r>
              <a:t>Body Level Five</a:t>
            </a:r>
          </a:p>
        </p:txBody>
      </p:sp>
      <p:sp>
        <p:nvSpPr>
          <p:cNvPr id="93" name="Google Shape;68;p73"/>
          <p:cNvSpPr txBox="1">
            <a:spLocks noGrp="1"/>
          </p:cNvSpPr>
          <p:nvPr>
            <p:ph type="body" sz="quarter" idx="21"/>
          </p:nvPr>
        </p:nvSpPr>
        <p:spPr>
          <a:xfrm>
            <a:off x="1260474" y="3086101"/>
            <a:ext cx="5899152" cy="5717384"/>
          </a:xfrm>
          <a:prstGeom prst="rect">
            <a:avLst/>
          </a:prstGeom>
        </p:spPr>
        <p:txBody>
          <a:bodyPr/>
          <a:lstStyle>
            <a:lvl1pPr indent="-571500">
              <a:spcBef>
                <a:spcPts val="450"/>
              </a:spcBef>
              <a:defRPr/>
            </a:lvl1pPr>
          </a:lstStyle>
          <a:p>
            <a:pPr indent="-381000">
              <a:spcBef>
                <a:spcPts val="300"/>
              </a:spcBef>
            </a:pPr>
            <a:endParaRPr/>
          </a:p>
        </p:txBody>
      </p:sp>
      <p:sp>
        <p:nvSpPr>
          <p:cNvPr id="94"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188848336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pic>
        <p:nvPicPr>
          <p:cNvPr id="101"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102"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103" name="Title Text"/>
          <p:cNvSpPr txBox="1">
            <a:spLocks noGrp="1"/>
          </p:cNvSpPr>
          <p:nvPr>
            <p:ph type="title"/>
          </p:nvPr>
        </p:nvSpPr>
        <p:spPr>
          <a:xfrm>
            <a:off x="1260474" y="685800"/>
            <a:ext cx="5899152" cy="2400300"/>
          </a:xfrm>
          <a:prstGeom prst="rect">
            <a:avLst/>
          </a:prstGeom>
        </p:spPr>
        <p:txBody>
          <a:bodyPr anchor="b"/>
          <a:lstStyle>
            <a:lvl1pPr>
              <a:defRPr sz="4800"/>
            </a:lvl1pPr>
          </a:lstStyle>
          <a:p>
            <a:r>
              <a:t>Title Text</a:t>
            </a:r>
          </a:p>
        </p:txBody>
      </p:sp>
      <p:sp>
        <p:nvSpPr>
          <p:cNvPr id="104" name="Google Shape;74;p74"/>
          <p:cNvSpPr>
            <a:spLocks noGrp="1"/>
          </p:cNvSpPr>
          <p:nvPr>
            <p:ph type="pic" sz="half" idx="21"/>
          </p:nvPr>
        </p:nvSpPr>
        <p:spPr>
          <a:xfrm>
            <a:off x="7775575" y="1481137"/>
            <a:ext cx="9258305" cy="7310444"/>
          </a:xfrm>
          <a:prstGeom prst="rect">
            <a:avLst/>
          </a:prstGeom>
        </p:spPr>
        <p:txBody>
          <a:bodyPr lIns="91439" tIns="45719" rIns="91439" bIns="45719">
            <a:noAutofit/>
          </a:bodyPr>
          <a:lstStyle/>
          <a:p>
            <a:endParaRPr/>
          </a:p>
        </p:txBody>
      </p:sp>
      <p:sp>
        <p:nvSpPr>
          <p:cNvPr id="105" name="Body Level One…"/>
          <p:cNvSpPr txBox="1">
            <a:spLocks noGrp="1"/>
          </p:cNvSpPr>
          <p:nvPr>
            <p:ph type="body" sz="quarter" idx="1"/>
          </p:nvPr>
        </p:nvSpPr>
        <p:spPr>
          <a:xfrm>
            <a:off x="1260474" y="3086101"/>
            <a:ext cx="5899152" cy="5717384"/>
          </a:xfrm>
          <a:prstGeom prst="rect">
            <a:avLst/>
          </a:prstGeom>
        </p:spPr>
        <p:txBody>
          <a:bodyPr/>
          <a:lstStyle>
            <a:lvl1pPr marL="0" indent="457188">
              <a:spcBef>
                <a:spcPts val="200"/>
              </a:spcBef>
              <a:buClrTx/>
              <a:buSzTx/>
              <a:buFontTx/>
              <a:buNone/>
              <a:defRPr sz="2400"/>
            </a:lvl1pPr>
            <a:lvl2pPr marL="0" indent="457188">
              <a:spcBef>
                <a:spcPts val="200"/>
              </a:spcBef>
              <a:buClrTx/>
              <a:buSzTx/>
              <a:buFontTx/>
              <a:buNone/>
              <a:defRPr sz="2400"/>
            </a:lvl2pPr>
            <a:lvl3pPr marL="0" indent="457188">
              <a:spcBef>
                <a:spcPts val="200"/>
              </a:spcBef>
              <a:buClrTx/>
              <a:buSzTx/>
              <a:buFontTx/>
              <a:buNone/>
              <a:defRPr sz="2400"/>
            </a:lvl3pPr>
            <a:lvl4pPr marL="0" indent="457188">
              <a:spcBef>
                <a:spcPts val="200"/>
              </a:spcBef>
              <a:buClrTx/>
              <a:buSzTx/>
              <a:buFontTx/>
              <a:buNone/>
              <a:defRPr sz="2400"/>
            </a:lvl4pPr>
            <a:lvl5pPr marL="0" indent="457188">
              <a:spcBef>
                <a:spcPts val="20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7532578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pic>
        <p:nvPicPr>
          <p:cNvPr id="113"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114"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115" name="Title Text"/>
          <p:cNvSpPr txBox="1">
            <a:spLocks noGrp="1"/>
          </p:cNvSpPr>
          <p:nvPr>
            <p:ph type="title"/>
          </p:nvPr>
        </p:nvSpPr>
        <p:spPr>
          <a:prstGeom prst="rect">
            <a:avLst/>
          </a:prstGeom>
        </p:spPr>
        <p:txBody>
          <a:bodyPr/>
          <a:lstStyle/>
          <a:p>
            <a:r>
              <a:t>Title Text</a:t>
            </a:r>
          </a:p>
        </p:txBody>
      </p:sp>
      <p:sp>
        <p:nvSpPr>
          <p:cNvPr id="116" name="Body Level One…"/>
          <p:cNvSpPr txBox="1">
            <a:spLocks noGrp="1"/>
          </p:cNvSpPr>
          <p:nvPr>
            <p:ph type="body" idx="1"/>
          </p:nvPr>
        </p:nvSpPr>
        <p:spPr>
          <a:xfrm rot="5400000">
            <a:off x="5429250" y="-2752725"/>
            <a:ext cx="7429500" cy="164592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98347745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pic>
        <p:nvPicPr>
          <p:cNvPr id="124" name="Google Shape;10;p65" descr="Google Shape;10;p65"/>
          <p:cNvPicPr>
            <a:picLocks noChangeAspect="1"/>
          </p:cNvPicPr>
          <p:nvPr/>
        </p:nvPicPr>
        <p:blipFill>
          <a:blip r:embed="rId2"/>
          <a:stretch>
            <a:fillRect/>
          </a:stretch>
        </p:blipFill>
        <p:spPr>
          <a:xfrm>
            <a:off x="1" y="0"/>
            <a:ext cx="18313400" cy="10287000"/>
          </a:xfrm>
          <a:prstGeom prst="rect">
            <a:avLst/>
          </a:prstGeom>
          <a:ln w="12700">
            <a:miter lim="400000"/>
          </a:ln>
        </p:spPr>
      </p:pic>
      <p:sp>
        <p:nvSpPr>
          <p:cNvPr id="125"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126" name="Title Text"/>
          <p:cNvSpPr txBox="1">
            <a:spLocks noGrp="1"/>
          </p:cNvSpPr>
          <p:nvPr>
            <p:ph type="title"/>
          </p:nvPr>
        </p:nvSpPr>
        <p:spPr>
          <a:xfrm rot="5400000">
            <a:off x="10863262" y="2681288"/>
            <a:ext cx="8905880" cy="4114805"/>
          </a:xfrm>
          <a:prstGeom prst="rect">
            <a:avLst/>
          </a:prstGeom>
        </p:spPr>
        <p:txBody>
          <a:bodyPr/>
          <a:lstStyle/>
          <a:p>
            <a:r>
              <a:t>Title Text</a:t>
            </a:r>
          </a:p>
        </p:txBody>
      </p:sp>
      <p:sp>
        <p:nvSpPr>
          <p:cNvPr id="127" name="Body Level One…"/>
          <p:cNvSpPr txBox="1">
            <a:spLocks noGrp="1"/>
          </p:cNvSpPr>
          <p:nvPr>
            <p:ph type="body" idx="1"/>
          </p:nvPr>
        </p:nvSpPr>
        <p:spPr>
          <a:xfrm rot="5400000">
            <a:off x="2481260" y="-1281114"/>
            <a:ext cx="8905883" cy="120396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6840488" y="9367838"/>
            <a:ext cx="533116" cy="523306"/>
          </a:xfrm>
          <a:prstGeom prst="rect">
            <a:avLst/>
          </a:prstGeom>
        </p:spPr>
        <p:txBody>
          <a:bodyPr/>
          <a:lstStyle>
            <a:lvl1pPr>
              <a:defRPr sz="2801"/>
            </a:lvl1pPr>
          </a:lstStyle>
          <a:p>
            <a:fld id="{86CB4B4D-7CA3-9044-876B-883B54F8677D}" type="slidenum">
              <a:t>‹#›</a:t>
            </a:fld>
            <a:endParaRPr/>
          </a:p>
        </p:txBody>
      </p:sp>
    </p:spTree>
    <p:extLst>
      <p:ext uri="{BB962C8B-B14F-4D97-AF65-F5344CB8AC3E}">
        <p14:creationId xmlns:p14="http://schemas.microsoft.com/office/powerpoint/2010/main" val="317139529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35"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pic>
        <p:nvPicPr>
          <p:cNvPr id="136" name="Google Shape;97;g2c714b8c3ef_0_705" descr="Google Shape;97;g2c714b8c3ef_0_705"/>
          <p:cNvPicPr>
            <a:picLocks noChangeAspect="1"/>
          </p:cNvPicPr>
          <p:nvPr/>
        </p:nvPicPr>
        <p:blipFill>
          <a:blip r:embed="rId2"/>
          <a:stretch>
            <a:fillRect/>
          </a:stretch>
        </p:blipFill>
        <p:spPr>
          <a:xfrm>
            <a:off x="0" y="1"/>
            <a:ext cx="18288000" cy="10287005"/>
          </a:xfrm>
          <a:prstGeom prst="rect">
            <a:avLst/>
          </a:prstGeom>
          <a:ln w="12700">
            <a:miter lim="400000"/>
          </a:ln>
        </p:spPr>
      </p:pic>
      <p:sp>
        <p:nvSpPr>
          <p:cNvPr id="137" name="Slide Number"/>
          <p:cNvSpPr txBox="1">
            <a:spLocks noGrp="1"/>
          </p:cNvSpPr>
          <p:nvPr>
            <p:ph type="sldNum" sz="quarter" idx="2"/>
          </p:nvPr>
        </p:nvSpPr>
        <p:spPr>
          <a:xfrm>
            <a:off x="82502" y="9805459"/>
            <a:ext cx="350375" cy="400067"/>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6004548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_ONLY">
    <p:spTree>
      <p:nvGrpSpPr>
        <p:cNvPr id="1" name=""/>
        <p:cNvGrpSpPr/>
        <p:nvPr/>
      </p:nvGrpSpPr>
      <p:grpSpPr>
        <a:xfrm>
          <a:off x="0" y="0"/>
          <a:ext cx="0" cy="0"/>
          <a:chOff x="0" y="0"/>
          <a:chExt cx="0" cy="0"/>
        </a:xfrm>
      </p:grpSpPr>
      <p:sp>
        <p:nvSpPr>
          <p:cNvPr id="144"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145" name="Title Text"/>
          <p:cNvSpPr txBox="1">
            <a:spLocks noGrp="1"/>
          </p:cNvSpPr>
          <p:nvPr>
            <p:ph type="title"/>
          </p:nvPr>
        </p:nvSpPr>
        <p:spPr>
          <a:xfrm>
            <a:off x="602641" y="480710"/>
            <a:ext cx="17082605" cy="1004402"/>
          </a:xfrm>
          <a:prstGeom prst="rect">
            <a:avLst/>
          </a:prstGeom>
        </p:spPr>
        <p:txBody>
          <a:bodyPr/>
          <a:lstStyle>
            <a:lvl1pPr algn="ctr">
              <a:defRPr sz="5201">
                <a:solidFill>
                  <a:srgbClr val="3F6282"/>
                </a:solidFill>
                <a:latin typeface="Helvetica Neue"/>
                <a:ea typeface="Helvetica Neue"/>
                <a:cs typeface="Helvetica Neue"/>
                <a:sym typeface="Helvetica Neue"/>
              </a:defRPr>
            </a:lvl1pPr>
          </a:lstStyle>
          <a:p>
            <a:r>
              <a:t>Title Text</a:t>
            </a:r>
          </a:p>
        </p:txBody>
      </p:sp>
      <p:sp>
        <p:nvSpPr>
          <p:cNvPr id="146" name="Slide Number"/>
          <p:cNvSpPr txBox="1">
            <a:spLocks noGrp="1"/>
          </p:cNvSpPr>
          <p:nvPr>
            <p:ph type="sldNum" sz="quarter" idx="2"/>
          </p:nvPr>
        </p:nvSpPr>
        <p:spPr>
          <a:xfrm>
            <a:off x="82502" y="9805459"/>
            <a:ext cx="350375" cy="400067"/>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7640596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OBJECT">
    <p:spTree>
      <p:nvGrpSpPr>
        <p:cNvPr id="1" name=""/>
        <p:cNvGrpSpPr/>
        <p:nvPr/>
      </p:nvGrpSpPr>
      <p:grpSpPr>
        <a:xfrm>
          <a:off x="0" y="0"/>
          <a:ext cx="0" cy="0"/>
          <a:chOff x="0" y="0"/>
          <a:chExt cx="0" cy="0"/>
        </a:xfrm>
      </p:grpSpPr>
      <p:sp>
        <p:nvSpPr>
          <p:cNvPr id="153"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154" name="Title Text"/>
          <p:cNvSpPr txBox="1">
            <a:spLocks noGrp="1"/>
          </p:cNvSpPr>
          <p:nvPr>
            <p:ph type="title"/>
          </p:nvPr>
        </p:nvSpPr>
        <p:spPr>
          <a:xfrm>
            <a:off x="602641" y="480710"/>
            <a:ext cx="17082605" cy="1004402"/>
          </a:xfrm>
          <a:prstGeom prst="rect">
            <a:avLst/>
          </a:prstGeom>
        </p:spPr>
        <p:txBody>
          <a:bodyPr/>
          <a:lstStyle>
            <a:lvl1pPr algn="ctr">
              <a:defRPr sz="5201">
                <a:solidFill>
                  <a:srgbClr val="3F6282"/>
                </a:solidFill>
                <a:latin typeface="Helvetica Neue"/>
                <a:ea typeface="Helvetica Neue"/>
                <a:cs typeface="Helvetica Neue"/>
                <a:sym typeface="Helvetica Neue"/>
              </a:defRPr>
            </a:lvl1pPr>
          </a:lstStyle>
          <a:p>
            <a:r>
              <a:t>Title Text</a:t>
            </a:r>
          </a:p>
        </p:txBody>
      </p:sp>
      <p:sp>
        <p:nvSpPr>
          <p:cNvPr id="155" name="Body Level One…"/>
          <p:cNvSpPr txBox="1">
            <a:spLocks noGrp="1"/>
          </p:cNvSpPr>
          <p:nvPr>
            <p:ph type="body" sz="half" idx="1"/>
          </p:nvPr>
        </p:nvSpPr>
        <p:spPr>
          <a:xfrm>
            <a:off x="914400" y="2234462"/>
            <a:ext cx="16459200" cy="4026005"/>
          </a:xfrm>
          <a:prstGeom prst="rect">
            <a:avLst/>
          </a:prstGeom>
        </p:spPr>
        <p:txBody>
          <a:bodyPr/>
          <a:lstStyle>
            <a:lvl1pPr>
              <a:spcBef>
                <a:spcPts val="600"/>
              </a:spcBef>
              <a:defRPr>
                <a:latin typeface="Helvetica Neue"/>
                <a:ea typeface="Helvetica Neue"/>
                <a:cs typeface="Helvetica Neue"/>
                <a:sym typeface="Helvetica Neue"/>
              </a:defRPr>
            </a:lvl1pPr>
            <a:lvl2pPr marL="1965911" indent="-822939">
              <a:spcBef>
                <a:spcPts val="600"/>
              </a:spcBef>
              <a:defRPr>
                <a:latin typeface="Helvetica Neue"/>
                <a:ea typeface="Helvetica Neue"/>
                <a:cs typeface="Helvetica Neue"/>
                <a:sym typeface="Helvetica Neue"/>
              </a:defRPr>
            </a:lvl2pPr>
            <a:lvl3pPr marL="2743131" indent="-685784">
              <a:spcBef>
                <a:spcPts val="600"/>
              </a:spcBef>
              <a:defRPr>
                <a:latin typeface="Helvetica Neue"/>
                <a:ea typeface="Helvetica Neue"/>
                <a:cs typeface="Helvetica Neue"/>
                <a:sym typeface="Helvetica Neue"/>
              </a:defRPr>
            </a:lvl3pPr>
            <a:lvl4pPr marL="3794661" indent="-822936">
              <a:spcBef>
                <a:spcPts val="600"/>
              </a:spcBef>
              <a:defRPr>
                <a:latin typeface="Helvetica Neue"/>
                <a:ea typeface="Helvetica Neue"/>
                <a:cs typeface="Helvetica Neue"/>
                <a:sym typeface="Helvetica Neue"/>
              </a:defRPr>
            </a:lvl4pPr>
            <a:lvl5pPr marL="4709039" indent="-822936">
              <a:spcBef>
                <a:spcPts val="600"/>
              </a:spcBef>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82502" y="9805459"/>
            <a:ext cx="350375" cy="400067"/>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22346857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72"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173" name="Slide Number"/>
          <p:cNvSpPr txBox="1">
            <a:spLocks noGrp="1"/>
          </p:cNvSpPr>
          <p:nvPr>
            <p:ph type="sldNum" sz="quarter" idx="2"/>
          </p:nvPr>
        </p:nvSpPr>
        <p:spPr>
          <a:xfrm>
            <a:off x="82502" y="9805459"/>
            <a:ext cx="350375" cy="400067"/>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8149770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80"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181" name="Title Text"/>
          <p:cNvSpPr txBox="1">
            <a:spLocks noGrp="1"/>
          </p:cNvSpPr>
          <p:nvPr>
            <p:ph type="title"/>
          </p:nvPr>
        </p:nvSpPr>
        <p:spPr>
          <a:xfrm>
            <a:off x="1371600" y="3195653"/>
            <a:ext cx="15544800" cy="2205005"/>
          </a:xfrm>
          <a:prstGeom prst="rect">
            <a:avLst/>
          </a:prstGeom>
        </p:spPr>
        <p:txBody>
          <a:bodyPr lIns="34275" tIns="34275" rIns="34275" bIns="34275"/>
          <a:lstStyle>
            <a:lvl1pPr algn="ctr">
              <a:defRPr sz="5201">
                <a:solidFill>
                  <a:srgbClr val="3F6282"/>
                </a:solidFill>
                <a:latin typeface="Helvetica Neue"/>
                <a:ea typeface="Helvetica Neue"/>
                <a:cs typeface="Helvetica Neue"/>
                <a:sym typeface="Helvetica Neue"/>
              </a:defRPr>
            </a:lvl1pPr>
          </a:lstStyle>
          <a:p>
            <a:r>
              <a:t>Title Text</a:t>
            </a:r>
          </a:p>
        </p:txBody>
      </p:sp>
      <p:sp>
        <p:nvSpPr>
          <p:cNvPr id="182" name="Body Level One…"/>
          <p:cNvSpPr txBox="1">
            <a:spLocks noGrp="1"/>
          </p:cNvSpPr>
          <p:nvPr>
            <p:ph type="body" sz="quarter" idx="1"/>
          </p:nvPr>
        </p:nvSpPr>
        <p:spPr>
          <a:xfrm>
            <a:off x="2743200" y="5829300"/>
            <a:ext cx="12801600" cy="2629200"/>
          </a:xfrm>
          <a:prstGeom prst="rect">
            <a:avLst/>
          </a:prstGeom>
        </p:spPr>
        <p:txBody>
          <a:bodyPr lIns="34275" tIns="34275" rIns="34275" bIns="34275"/>
          <a:lstStyle>
            <a:lvl1pPr marL="609585" indent="-457188" algn="ctr">
              <a:spcBef>
                <a:spcPts val="1001"/>
              </a:spcBef>
              <a:buClrTx/>
              <a:buSzTx/>
              <a:buFontTx/>
              <a:buNone/>
              <a:defRPr>
                <a:solidFill>
                  <a:srgbClr val="888888"/>
                </a:solidFill>
                <a:latin typeface="Helvetica Neue"/>
                <a:ea typeface="Helvetica Neue"/>
                <a:cs typeface="Helvetica Neue"/>
                <a:sym typeface="Helvetica Neue"/>
              </a:defRPr>
            </a:lvl1pPr>
            <a:lvl2pPr marL="609585" indent="152396" algn="ctr">
              <a:spcBef>
                <a:spcPts val="1001"/>
              </a:spcBef>
              <a:buClrTx/>
              <a:buSzTx/>
              <a:buFontTx/>
              <a:buNone/>
              <a:defRPr>
                <a:solidFill>
                  <a:srgbClr val="888888"/>
                </a:solidFill>
                <a:latin typeface="Helvetica Neue"/>
                <a:ea typeface="Helvetica Neue"/>
                <a:cs typeface="Helvetica Neue"/>
                <a:sym typeface="Helvetica Neue"/>
              </a:defRPr>
            </a:lvl2pPr>
            <a:lvl3pPr marL="609585" indent="152396" algn="ctr">
              <a:spcBef>
                <a:spcPts val="1001"/>
              </a:spcBef>
              <a:buClrTx/>
              <a:buSzTx/>
              <a:buFontTx/>
              <a:buNone/>
              <a:defRPr>
                <a:solidFill>
                  <a:srgbClr val="888888"/>
                </a:solidFill>
                <a:latin typeface="Helvetica Neue"/>
                <a:ea typeface="Helvetica Neue"/>
                <a:cs typeface="Helvetica Neue"/>
                <a:sym typeface="Helvetica Neue"/>
              </a:defRPr>
            </a:lvl3pPr>
            <a:lvl4pPr marL="609585" indent="152396" algn="ctr">
              <a:spcBef>
                <a:spcPts val="1001"/>
              </a:spcBef>
              <a:buClrTx/>
              <a:buSzTx/>
              <a:buFontTx/>
              <a:buNone/>
              <a:defRPr>
                <a:solidFill>
                  <a:srgbClr val="888888"/>
                </a:solidFill>
                <a:latin typeface="Helvetica Neue"/>
                <a:ea typeface="Helvetica Neue"/>
                <a:cs typeface="Helvetica Neue"/>
                <a:sym typeface="Helvetica Neue"/>
              </a:defRPr>
            </a:lvl4pPr>
            <a:lvl5pPr marL="609585" indent="152396" algn="ctr">
              <a:spcBef>
                <a:spcPts val="1001"/>
              </a:spcBef>
              <a:buClrTx/>
              <a:buSzTx/>
              <a:buFontTx/>
              <a:buNone/>
              <a:defRPr>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17046303" y="9619947"/>
            <a:ext cx="327302" cy="376996"/>
          </a:xfrm>
          <a:prstGeom prst="rect">
            <a:avLst/>
          </a:prstGeom>
        </p:spPr>
        <p:txBody>
          <a:bodyPr lIns="34275" tIns="34275" rIns="34275" bIns="34275" anchor="ctr"/>
          <a:lstStyle>
            <a:lvl1pPr>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3290012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90"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191" name="Slide Number"/>
          <p:cNvSpPr txBox="1">
            <a:spLocks noGrp="1"/>
          </p:cNvSpPr>
          <p:nvPr>
            <p:ph type="sldNum" sz="quarter" idx="2"/>
          </p:nvPr>
        </p:nvSpPr>
        <p:spPr>
          <a:xfrm>
            <a:off x="74962" y="9853300"/>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668903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8"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199" name="Title Text"/>
          <p:cNvSpPr txBox="1">
            <a:spLocks noGrp="1"/>
          </p:cNvSpPr>
          <p:nvPr>
            <p:ph type="title"/>
          </p:nvPr>
        </p:nvSpPr>
        <p:spPr>
          <a:xfrm>
            <a:off x="1257300" y="547685"/>
            <a:ext cx="15773400" cy="1988400"/>
          </a:xfrm>
          <a:prstGeom prst="rect">
            <a:avLst/>
          </a:prstGeom>
        </p:spPr>
        <p:txBody>
          <a:bodyPr/>
          <a:lstStyle>
            <a:lvl1pPr>
              <a:lnSpc>
                <a:spcPct val="90000"/>
              </a:lnSpc>
              <a:defRPr sz="5201">
                <a:solidFill>
                  <a:srgbClr val="3F6282"/>
                </a:solidFill>
                <a:latin typeface="Helvetica Neue"/>
                <a:ea typeface="Helvetica Neue"/>
                <a:cs typeface="Helvetica Neue"/>
                <a:sym typeface="Helvetica Neue"/>
              </a:defRPr>
            </a:lvl1pPr>
          </a:lstStyle>
          <a:p>
            <a:r>
              <a:t>Title Text</a:t>
            </a:r>
          </a:p>
        </p:txBody>
      </p:sp>
      <p:sp>
        <p:nvSpPr>
          <p:cNvPr id="200"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981206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7" name="Google Shape;95;g2c714b8c3ef_0_697"/>
          <p:cNvSpPr/>
          <p:nvPr/>
        </p:nvSpPr>
        <p:spPr>
          <a:xfrm>
            <a:off x="914400" y="1639990"/>
            <a:ext cx="16459200" cy="2"/>
          </a:xfrm>
          <a:prstGeom prst="line">
            <a:avLst/>
          </a:prstGeom>
          <a:ln>
            <a:solidFill>
              <a:srgbClr val="1F497D"/>
            </a:solidFill>
          </a:ln>
        </p:spPr>
        <p:txBody>
          <a:bodyPr lIns="91436" tIns="91436" rIns="91436" bIns="91436"/>
          <a:lstStyle/>
          <a:p>
            <a:endParaRPr sz="3600"/>
          </a:p>
        </p:txBody>
      </p:sp>
      <p:sp>
        <p:nvSpPr>
          <p:cNvPr id="208" name="Title Text"/>
          <p:cNvSpPr txBox="1">
            <a:spLocks noGrp="1"/>
          </p:cNvSpPr>
          <p:nvPr>
            <p:ph type="title"/>
          </p:nvPr>
        </p:nvSpPr>
        <p:spPr>
          <a:xfrm>
            <a:off x="1257300" y="547685"/>
            <a:ext cx="15773400" cy="1988400"/>
          </a:xfrm>
          <a:prstGeom prst="rect">
            <a:avLst/>
          </a:prstGeom>
        </p:spPr>
        <p:txBody>
          <a:bodyPr/>
          <a:lstStyle>
            <a:lvl1pPr>
              <a:lnSpc>
                <a:spcPct val="90000"/>
              </a:lnSpc>
              <a:defRPr sz="5201">
                <a:solidFill>
                  <a:srgbClr val="3F6282"/>
                </a:solidFill>
                <a:latin typeface="Helvetica Neue"/>
                <a:ea typeface="Helvetica Neue"/>
                <a:cs typeface="Helvetica Neue"/>
                <a:sym typeface="Helvetica Neue"/>
              </a:defRPr>
            </a:lvl1pPr>
          </a:lstStyle>
          <a:p>
            <a:r>
              <a:t>Title Text</a:t>
            </a:r>
          </a:p>
        </p:txBody>
      </p:sp>
      <p:sp>
        <p:nvSpPr>
          <p:cNvPr id="209" name="Body Level One…"/>
          <p:cNvSpPr txBox="1">
            <a:spLocks noGrp="1"/>
          </p:cNvSpPr>
          <p:nvPr>
            <p:ph type="body" idx="1"/>
          </p:nvPr>
        </p:nvSpPr>
        <p:spPr>
          <a:xfrm>
            <a:off x="1257300" y="2738438"/>
            <a:ext cx="15773400" cy="6526805"/>
          </a:xfrm>
          <a:prstGeom prst="rect">
            <a:avLst/>
          </a:prstGeom>
        </p:spPr>
        <p:txBody>
          <a:bodyPr/>
          <a:lstStyle>
            <a:lvl1pPr>
              <a:lnSpc>
                <a:spcPct val="90000"/>
              </a:lnSpc>
              <a:spcBef>
                <a:spcPts val="1400"/>
              </a:spcBef>
              <a:defRPr>
                <a:latin typeface="Helvetica Neue"/>
                <a:ea typeface="Helvetica Neue"/>
                <a:cs typeface="Helvetica Neue"/>
                <a:sym typeface="Helvetica Neue"/>
              </a:defRPr>
            </a:lvl1pPr>
            <a:lvl2pPr marL="1965911" indent="-822939">
              <a:lnSpc>
                <a:spcPct val="90000"/>
              </a:lnSpc>
              <a:spcBef>
                <a:spcPts val="1400"/>
              </a:spcBef>
              <a:defRPr>
                <a:latin typeface="Helvetica Neue"/>
                <a:ea typeface="Helvetica Neue"/>
                <a:cs typeface="Helvetica Neue"/>
                <a:sym typeface="Helvetica Neue"/>
              </a:defRPr>
            </a:lvl2pPr>
            <a:lvl3pPr marL="2743131" indent="-685784">
              <a:lnSpc>
                <a:spcPct val="90000"/>
              </a:lnSpc>
              <a:spcBef>
                <a:spcPts val="1400"/>
              </a:spcBef>
              <a:defRPr>
                <a:latin typeface="Helvetica Neue"/>
                <a:ea typeface="Helvetica Neue"/>
                <a:cs typeface="Helvetica Neue"/>
                <a:sym typeface="Helvetica Neue"/>
              </a:defRPr>
            </a:lvl3pPr>
            <a:lvl4pPr marL="3794661" indent="-822936">
              <a:lnSpc>
                <a:spcPct val="90000"/>
              </a:lnSpc>
              <a:spcBef>
                <a:spcPts val="1400"/>
              </a:spcBef>
              <a:defRPr>
                <a:latin typeface="Helvetica Neue"/>
                <a:ea typeface="Helvetica Neue"/>
                <a:cs typeface="Helvetica Neue"/>
                <a:sym typeface="Helvetica Neue"/>
              </a:defRPr>
            </a:lvl4pPr>
            <a:lvl5pPr marL="4709039" indent="-822936">
              <a:lnSpc>
                <a:spcPct val="90000"/>
              </a:lnSpc>
              <a:spcBef>
                <a:spcPts val="1400"/>
              </a:spcBef>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3059455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217" name="Google Shape;127;g2c714b8c3ef_0_620"/>
          <p:cNvSpPr/>
          <p:nvPr/>
        </p:nvSpPr>
        <p:spPr>
          <a:xfrm>
            <a:off x="0" y="-3"/>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4800"/>
          </a:p>
        </p:txBody>
      </p:sp>
      <p:sp>
        <p:nvSpPr>
          <p:cNvPr id="218" name="Slide Number"/>
          <p:cNvSpPr txBox="1">
            <a:spLocks noGrp="1"/>
          </p:cNvSpPr>
          <p:nvPr>
            <p:ph type="sldNum" sz="quarter" idx="2"/>
          </p:nvPr>
        </p:nvSpPr>
        <p:spPr>
          <a:xfrm>
            <a:off x="2" y="9734552"/>
            <a:ext cx="674181" cy="646288"/>
          </a:xfrm>
          <a:prstGeom prst="rect">
            <a:avLst/>
          </a:prstGeom>
        </p:spPr>
        <p:txBody>
          <a:bodyPr/>
          <a:lstStyle>
            <a:lvl1pPr algn="l">
              <a:defRPr sz="3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8849211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OBJECT">
    <p:spTree>
      <p:nvGrpSpPr>
        <p:cNvPr id="1" name=""/>
        <p:cNvGrpSpPr/>
        <p:nvPr/>
      </p:nvGrpSpPr>
      <p:grpSpPr>
        <a:xfrm>
          <a:off x="0" y="0"/>
          <a:ext cx="0" cy="0"/>
          <a:chOff x="0" y="0"/>
          <a:chExt cx="0" cy="0"/>
        </a:xfrm>
      </p:grpSpPr>
      <p:sp>
        <p:nvSpPr>
          <p:cNvPr id="225" name="Google Shape;127;g2c714b8c3ef_0_620"/>
          <p:cNvSpPr/>
          <p:nvPr/>
        </p:nvSpPr>
        <p:spPr>
          <a:xfrm>
            <a:off x="0" y="-3"/>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4800"/>
          </a:p>
        </p:txBody>
      </p:sp>
      <p:sp>
        <p:nvSpPr>
          <p:cNvPr id="226" name="Title Text"/>
          <p:cNvSpPr txBox="1">
            <a:spLocks noGrp="1"/>
          </p:cNvSpPr>
          <p:nvPr>
            <p:ph type="title"/>
          </p:nvPr>
        </p:nvSpPr>
        <p:spPr>
          <a:xfrm>
            <a:off x="0" y="0"/>
            <a:ext cx="18288000" cy="1371600"/>
          </a:xfrm>
          <a:prstGeom prst="rect">
            <a:avLst/>
          </a:prstGeom>
        </p:spPr>
        <p:txBody>
          <a:bodyPr/>
          <a:lstStyle>
            <a:lvl1pPr algn="ctr">
              <a:lnSpc>
                <a:spcPct val="85000"/>
              </a:lnSpc>
              <a:defRPr sz="7200">
                <a:solidFill>
                  <a:srgbClr val="FFFFFF"/>
                </a:solidFill>
                <a:latin typeface="Trebuchet MS"/>
                <a:ea typeface="Trebuchet MS"/>
                <a:cs typeface="Trebuchet MS"/>
                <a:sym typeface="Trebuchet MS"/>
              </a:defRPr>
            </a:lvl1pPr>
          </a:lstStyle>
          <a:p>
            <a:r>
              <a:t>Title Text</a:t>
            </a:r>
          </a:p>
        </p:txBody>
      </p:sp>
      <p:sp>
        <p:nvSpPr>
          <p:cNvPr id="227" name="Body Level One…"/>
          <p:cNvSpPr txBox="1">
            <a:spLocks noGrp="1"/>
          </p:cNvSpPr>
          <p:nvPr>
            <p:ph type="body" idx="1"/>
          </p:nvPr>
        </p:nvSpPr>
        <p:spPr>
          <a:xfrm>
            <a:off x="914400" y="2400302"/>
            <a:ext cx="16459200" cy="6788402"/>
          </a:xfrm>
          <a:prstGeom prst="rect">
            <a:avLst/>
          </a:prstGeom>
        </p:spPr>
        <p:txBody>
          <a:bodyPr/>
          <a:lstStyle>
            <a:lvl1pPr indent="-863579">
              <a:lnSpc>
                <a:spcPct val="85000"/>
              </a:lnSpc>
              <a:spcBef>
                <a:spcPts val="0"/>
              </a:spcBef>
              <a:buClr>
                <a:srgbClr val="003399"/>
              </a:buClr>
              <a:buSzPts val="3200"/>
              <a:buFont typeface="Trebuchet MS"/>
              <a:defRPr sz="6401">
                <a:latin typeface="Trebuchet MS"/>
                <a:ea typeface="Trebuchet MS"/>
                <a:cs typeface="Trebuchet MS"/>
                <a:sym typeface="Trebuchet MS"/>
              </a:defRPr>
            </a:lvl1pPr>
            <a:lvl2pPr marL="1944866" indent="-928892">
              <a:lnSpc>
                <a:spcPct val="85000"/>
              </a:lnSpc>
              <a:spcBef>
                <a:spcPts val="0"/>
              </a:spcBef>
              <a:buClr>
                <a:srgbClr val="003399"/>
              </a:buClr>
              <a:buSzPts val="3200"/>
              <a:buFont typeface="Trebuchet MS"/>
              <a:defRPr sz="6401">
                <a:latin typeface="Trebuchet MS"/>
                <a:ea typeface="Trebuchet MS"/>
                <a:cs typeface="Trebuchet MS"/>
                <a:sym typeface="Trebuchet MS"/>
              </a:defRPr>
            </a:lvl2pPr>
            <a:lvl3pPr marL="2997125" indent="-1015974">
              <a:lnSpc>
                <a:spcPct val="85000"/>
              </a:lnSpc>
              <a:spcBef>
                <a:spcPts val="0"/>
              </a:spcBef>
              <a:buClr>
                <a:srgbClr val="003399"/>
              </a:buClr>
              <a:buSzPts val="3200"/>
              <a:buFont typeface="Trebuchet MS"/>
              <a:defRPr sz="6401">
                <a:latin typeface="Trebuchet MS"/>
                <a:ea typeface="Trebuchet MS"/>
                <a:cs typeface="Trebuchet MS"/>
                <a:sym typeface="Trebuchet MS"/>
              </a:defRPr>
            </a:lvl3pPr>
            <a:lvl4pPr marL="4084218" indent="-1137891">
              <a:lnSpc>
                <a:spcPct val="85000"/>
              </a:lnSpc>
              <a:spcBef>
                <a:spcPts val="0"/>
              </a:spcBef>
              <a:buClr>
                <a:srgbClr val="003399"/>
              </a:buClr>
              <a:buSzPts val="3200"/>
              <a:buFont typeface="Trebuchet MS"/>
              <a:defRPr sz="6401">
                <a:latin typeface="Trebuchet MS"/>
                <a:ea typeface="Trebuchet MS"/>
                <a:cs typeface="Trebuchet MS"/>
                <a:sym typeface="Trebuchet MS"/>
              </a:defRPr>
            </a:lvl4pPr>
            <a:lvl5pPr marL="4998596" indent="-1137891">
              <a:lnSpc>
                <a:spcPct val="85000"/>
              </a:lnSpc>
              <a:spcBef>
                <a:spcPts val="0"/>
              </a:spcBef>
              <a:buClr>
                <a:srgbClr val="003399"/>
              </a:buClr>
              <a:buSzPts val="3200"/>
              <a:buFont typeface="Trebuchet MS"/>
              <a:defRPr sz="6401">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2" y="9734552"/>
            <a:ext cx="674181" cy="646288"/>
          </a:xfrm>
          <a:prstGeom prst="rect">
            <a:avLst/>
          </a:prstGeom>
        </p:spPr>
        <p:txBody>
          <a:bodyPr/>
          <a:lstStyle>
            <a:lvl1pPr algn="l">
              <a:defRPr sz="3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03950697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p:spTree>
      <p:nvGrpSpPr>
        <p:cNvPr id="1" name=""/>
        <p:cNvGrpSpPr/>
        <p:nvPr/>
      </p:nvGrpSpPr>
      <p:grpSpPr>
        <a:xfrm>
          <a:off x="0" y="0"/>
          <a:ext cx="0" cy="0"/>
          <a:chOff x="0" y="0"/>
          <a:chExt cx="0" cy="0"/>
        </a:xfrm>
      </p:grpSpPr>
      <p:sp>
        <p:nvSpPr>
          <p:cNvPr id="235" name="Google Shape;127;g2c714b8c3ef_0_620"/>
          <p:cNvSpPr/>
          <p:nvPr/>
        </p:nvSpPr>
        <p:spPr>
          <a:xfrm>
            <a:off x="0" y="-3"/>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4800"/>
          </a:p>
        </p:txBody>
      </p:sp>
      <p:sp>
        <p:nvSpPr>
          <p:cNvPr id="236" name="Title Text"/>
          <p:cNvSpPr txBox="1">
            <a:spLocks noGrp="1"/>
          </p:cNvSpPr>
          <p:nvPr>
            <p:ph type="title"/>
          </p:nvPr>
        </p:nvSpPr>
        <p:spPr>
          <a:xfrm>
            <a:off x="2286000" y="1683544"/>
            <a:ext cx="13716000" cy="3581402"/>
          </a:xfrm>
          <a:prstGeom prst="rect">
            <a:avLst/>
          </a:prstGeom>
        </p:spPr>
        <p:txBody>
          <a:bodyPr anchor="b"/>
          <a:lstStyle>
            <a:lvl1pPr algn="ctr">
              <a:lnSpc>
                <a:spcPct val="85000"/>
              </a:lnSpc>
              <a:defRPr sz="9000">
                <a:solidFill>
                  <a:srgbClr val="FFFFFF"/>
                </a:solidFill>
                <a:latin typeface="Trebuchet MS"/>
                <a:ea typeface="Trebuchet MS"/>
                <a:cs typeface="Trebuchet MS"/>
                <a:sym typeface="Trebuchet MS"/>
              </a:defRPr>
            </a:lvl1pPr>
          </a:lstStyle>
          <a:p>
            <a:r>
              <a:t>Title Text</a:t>
            </a:r>
          </a:p>
        </p:txBody>
      </p:sp>
      <p:sp>
        <p:nvSpPr>
          <p:cNvPr id="237" name="Body Level One…"/>
          <p:cNvSpPr txBox="1">
            <a:spLocks noGrp="1"/>
          </p:cNvSpPr>
          <p:nvPr>
            <p:ph type="body" sz="quarter" idx="1"/>
          </p:nvPr>
        </p:nvSpPr>
        <p:spPr>
          <a:xfrm>
            <a:off x="2286000" y="5403053"/>
            <a:ext cx="13716000" cy="2483405"/>
          </a:xfrm>
          <a:prstGeom prst="rect">
            <a:avLst/>
          </a:prstGeom>
        </p:spPr>
        <p:txBody>
          <a:bodyPr/>
          <a:lstStyle>
            <a:lvl1pPr marL="812780" indent="-761981" algn="ctr">
              <a:lnSpc>
                <a:spcPct val="85000"/>
              </a:lnSpc>
              <a:spcBef>
                <a:spcPts val="0"/>
              </a:spcBef>
              <a:buClrTx/>
              <a:buSzTx/>
              <a:buFontTx/>
              <a:buNone/>
              <a:defRPr sz="3600">
                <a:latin typeface="Trebuchet MS"/>
                <a:ea typeface="Trebuchet MS"/>
                <a:cs typeface="Trebuchet MS"/>
                <a:sym typeface="Trebuchet MS"/>
              </a:defRPr>
            </a:lvl1pPr>
            <a:lvl2pPr marL="812780" indent="50799" algn="ctr">
              <a:lnSpc>
                <a:spcPct val="85000"/>
              </a:lnSpc>
              <a:spcBef>
                <a:spcPts val="0"/>
              </a:spcBef>
              <a:buClrTx/>
              <a:buSzTx/>
              <a:buFontTx/>
              <a:buNone/>
              <a:defRPr sz="3600">
                <a:latin typeface="Trebuchet MS"/>
                <a:ea typeface="Trebuchet MS"/>
                <a:cs typeface="Trebuchet MS"/>
                <a:sym typeface="Trebuchet MS"/>
              </a:defRPr>
            </a:lvl2pPr>
            <a:lvl3pPr marL="812780" indent="50799" algn="ctr">
              <a:lnSpc>
                <a:spcPct val="85000"/>
              </a:lnSpc>
              <a:spcBef>
                <a:spcPts val="0"/>
              </a:spcBef>
              <a:buClrTx/>
              <a:buSzTx/>
              <a:buFontTx/>
              <a:buNone/>
              <a:defRPr sz="3600">
                <a:latin typeface="Trebuchet MS"/>
                <a:ea typeface="Trebuchet MS"/>
                <a:cs typeface="Trebuchet MS"/>
                <a:sym typeface="Trebuchet MS"/>
              </a:defRPr>
            </a:lvl3pPr>
            <a:lvl4pPr marL="812780" indent="50799" algn="ctr">
              <a:lnSpc>
                <a:spcPct val="85000"/>
              </a:lnSpc>
              <a:spcBef>
                <a:spcPts val="0"/>
              </a:spcBef>
              <a:buClrTx/>
              <a:buSzTx/>
              <a:buFontTx/>
              <a:buNone/>
              <a:defRPr sz="3600">
                <a:latin typeface="Trebuchet MS"/>
                <a:ea typeface="Trebuchet MS"/>
                <a:cs typeface="Trebuchet MS"/>
                <a:sym typeface="Trebuchet MS"/>
              </a:defRPr>
            </a:lvl4pPr>
            <a:lvl5pPr marL="812780" indent="50799" algn="ctr">
              <a:lnSpc>
                <a:spcPct val="85000"/>
              </a:lnSpc>
              <a:spcBef>
                <a:spcPts val="0"/>
              </a:spcBef>
              <a:buClrTx/>
              <a:buSzTx/>
              <a:buFontTx/>
              <a:buNone/>
              <a:defRPr sz="36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2" y="9734552"/>
            <a:ext cx="674181" cy="646288"/>
          </a:xfrm>
          <a:prstGeom prst="rect">
            <a:avLst/>
          </a:prstGeom>
        </p:spPr>
        <p:txBody>
          <a:bodyPr/>
          <a:lstStyle>
            <a:lvl1pPr algn="l">
              <a:defRPr sz="3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8758226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54" name="Google Shape;127;g2c714b8c3ef_0_620"/>
          <p:cNvSpPr/>
          <p:nvPr/>
        </p:nvSpPr>
        <p:spPr>
          <a:xfrm>
            <a:off x="0" y="-3"/>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4800"/>
          </a:p>
        </p:txBody>
      </p:sp>
      <p:sp>
        <p:nvSpPr>
          <p:cNvPr id="255" name="Body Level One…"/>
          <p:cNvSpPr txBox="1">
            <a:spLocks noGrp="1"/>
          </p:cNvSpPr>
          <p:nvPr>
            <p:ph type="body" idx="1"/>
          </p:nvPr>
        </p:nvSpPr>
        <p:spPr>
          <a:xfrm>
            <a:off x="914400" y="2400302"/>
            <a:ext cx="16459200" cy="6788402"/>
          </a:xfrm>
          <a:prstGeom prst="rect">
            <a:avLst/>
          </a:prstGeom>
        </p:spPr>
        <p:txBody>
          <a:bodyPr/>
          <a:lstStyle>
            <a:lvl1pPr indent="-863579">
              <a:lnSpc>
                <a:spcPct val="85000"/>
              </a:lnSpc>
              <a:spcBef>
                <a:spcPts val="0"/>
              </a:spcBef>
              <a:buClr>
                <a:srgbClr val="003399"/>
              </a:buClr>
              <a:buSzPts val="3200"/>
              <a:buFont typeface="Trebuchet MS"/>
              <a:defRPr sz="6401">
                <a:latin typeface="Trebuchet MS"/>
                <a:ea typeface="Trebuchet MS"/>
                <a:cs typeface="Trebuchet MS"/>
                <a:sym typeface="Trebuchet MS"/>
              </a:defRPr>
            </a:lvl1pPr>
            <a:lvl2pPr marL="1944866" indent="-928892">
              <a:lnSpc>
                <a:spcPct val="85000"/>
              </a:lnSpc>
              <a:spcBef>
                <a:spcPts val="0"/>
              </a:spcBef>
              <a:buClr>
                <a:srgbClr val="003399"/>
              </a:buClr>
              <a:buSzPts val="3200"/>
              <a:buFont typeface="Trebuchet MS"/>
              <a:defRPr sz="6401">
                <a:latin typeface="Trebuchet MS"/>
                <a:ea typeface="Trebuchet MS"/>
                <a:cs typeface="Trebuchet MS"/>
                <a:sym typeface="Trebuchet MS"/>
              </a:defRPr>
            </a:lvl2pPr>
            <a:lvl3pPr marL="2997125" indent="-1015974">
              <a:lnSpc>
                <a:spcPct val="85000"/>
              </a:lnSpc>
              <a:spcBef>
                <a:spcPts val="0"/>
              </a:spcBef>
              <a:buClr>
                <a:srgbClr val="003399"/>
              </a:buClr>
              <a:buSzPts val="3200"/>
              <a:buFont typeface="Trebuchet MS"/>
              <a:defRPr sz="6401">
                <a:latin typeface="Trebuchet MS"/>
                <a:ea typeface="Trebuchet MS"/>
                <a:cs typeface="Trebuchet MS"/>
                <a:sym typeface="Trebuchet MS"/>
              </a:defRPr>
            </a:lvl3pPr>
            <a:lvl4pPr marL="4084218" indent="-1137891">
              <a:lnSpc>
                <a:spcPct val="85000"/>
              </a:lnSpc>
              <a:spcBef>
                <a:spcPts val="0"/>
              </a:spcBef>
              <a:buClr>
                <a:srgbClr val="003399"/>
              </a:buClr>
              <a:buSzPts val="3200"/>
              <a:buFont typeface="Trebuchet MS"/>
              <a:defRPr sz="6401">
                <a:latin typeface="Trebuchet MS"/>
                <a:ea typeface="Trebuchet MS"/>
                <a:cs typeface="Trebuchet MS"/>
                <a:sym typeface="Trebuchet MS"/>
              </a:defRPr>
            </a:lvl4pPr>
            <a:lvl5pPr marL="4998596" indent="-1137891">
              <a:lnSpc>
                <a:spcPct val="85000"/>
              </a:lnSpc>
              <a:spcBef>
                <a:spcPts val="0"/>
              </a:spcBef>
              <a:buClr>
                <a:srgbClr val="003399"/>
              </a:buClr>
              <a:buSzPts val="3200"/>
              <a:buFont typeface="Trebuchet MS"/>
              <a:defRPr sz="6401">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6" name="Title Text"/>
          <p:cNvSpPr txBox="1">
            <a:spLocks noGrp="1"/>
          </p:cNvSpPr>
          <p:nvPr>
            <p:ph type="title"/>
          </p:nvPr>
        </p:nvSpPr>
        <p:spPr>
          <a:xfrm>
            <a:off x="0" y="2"/>
            <a:ext cx="18288000" cy="1809602"/>
          </a:xfrm>
          <a:prstGeom prst="rect">
            <a:avLst/>
          </a:prstGeom>
        </p:spPr>
        <p:txBody>
          <a:bodyPr/>
          <a:lstStyle>
            <a:lvl1pPr algn="ctr">
              <a:lnSpc>
                <a:spcPct val="85000"/>
              </a:lnSpc>
              <a:defRPr sz="7200">
                <a:solidFill>
                  <a:srgbClr val="FFFFFF"/>
                </a:solidFill>
                <a:latin typeface="Trebuchet MS"/>
                <a:ea typeface="Trebuchet MS"/>
                <a:cs typeface="Trebuchet MS"/>
                <a:sym typeface="Trebuchet MS"/>
              </a:defRPr>
            </a:lvl1pPr>
          </a:lstStyle>
          <a:p>
            <a:r>
              <a:t>Title Text</a:t>
            </a:r>
          </a:p>
        </p:txBody>
      </p:sp>
      <p:sp>
        <p:nvSpPr>
          <p:cNvPr id="257" name="Slide Number"/>
          <p:cNvSpPr txBox="1">
            <a:spLocks noGrp="1"/>
          </p:cNvSpPr>
          <p:nvPr>
            <p:ph type="sldNum" sz="quarter" idx="2"/>
          </p:nvPr>
        </p:nvSpPr>
        <p:spPr>
          <a:xfrm>
            <a:off x="2" y="9734552"/>
            <a:ext cx="674181" cy="646288"/>
          </a:xfrm>
          <a:prstGeom prst="rect">
            <a:avLst/>
          </a:prstGeom>
        </p:spPr>
        <p:txBody>
          <a:bodyPr/>
          <a:lstStyle>
            <a:lvl1pPr algn="l">
              <a:defRPr sz="3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46774416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2286000" y="1683544"/>
            <a:ext cx="13716000" cy="3581402"/>
          </a:xfrm>
          <a:prstGeom prst="rect">
            <a:avLst/>
          </a:prstGeom>
        </p:spPr>
        <p:txBody>
          <a:bodyPr anchor="b"/>
          <a:lstStyle>
            <a:lvl1pPr algn="ctr">
              <a:lnSpc>
                <a:spcPct val="90000"/>
              </a:lnSpc>
              <a:defRPr sz="9000">
                <a:latin typeface="Calibri"/>
                <a:ea typeface="Calibri"/>
                <a:cs typeface="Calibri"/>
                <a:sym typeface="Calibri"/>
              </a:defRPr>
            </a:lvl1pPr>
          </a:lstStyle>
          <a:p>
            <a:r>
              <a:t>Title Text</a:t>
            </a:r>
          </a:p>
        </p:txBody>
      </p:sp>
      <p:sp>
        <p:nvSpPr>
          <p:cNvPr id="272" name="Body Level One…"/>
          <p:cNvSpPr txBox="1">
            <a:spLocks noGrp="1"/>
          </p:cNvSpPr>
          <p:nvPr>
            <p:ph type="body" sz="quarter" idx="1"/>
          </p:nvPr>
        </p:nvSpPr>
        <p:spPr>
          <a:xfrm>
            <a:off x="2286000" y="5403053"/>
            <a:ext cx="13716000" cy="2483405"/>
          </a:xfrm>
          <a:prstGeom prst="rect">
            <a:avLst/>
          </a:prstGeom>
        </p:spPr>
        <p:txBody>
          <a:bodyPr/>
          <a:lstStyle>
            <a:lvl1pPr marL="533387" indent="-342891" algn="ctr">
              <a:lnSpc>
                <a:spcPct val="90000"/>
              </a:lnSpc>
              <a:spcBef>
                <a:spcPts val="1400"/>
              </a:spcBef>
              <a:buClrTx/>
              <a:buSzTx/>
              <a:buFontTx/>
              <a:buNone/>
              <a:defRPr sz="3600">
                <a:latin typeface="Calibri"/>
                <a:ea typeface="Calibri"/>
                <a:cs typeface="Calibri"/>
                <a:sym typeface="Calibri"/>
              </a:defRPr>
            </a:lvl1pPr>
            <a:lvl2pPr marL="533387" indent="190496" algn="ctr">
              <a:lnSpc>
                <a:spcPct val="90000"/>
              </a:lnSpc>
              <a:spcBef>
                <a:spcPts val="1400"/>
              </a:spcBef>
              <a:buClrTx/>
              <a:buSzTx/>
              <a:buFontTx/>
              <a:buNone/>
              <a:defRPr sz="3600">
                <a:latin typeface="Calibri"/>
                <a:ea typeface="Calibri"/>
                <a:cs typeface="Calibri"/>
                <a:sym typeface="Calibri"/>
              </a:defRPr>
            </a:lvl2pPr>
            <a:lvl3pPr marL="533387" indent="190496" algn="ctr">
              <a:lnSpc>
                <a:spcPct val="90000"/>
              </a:lnSpc>
              <a:spcBef>
                <a:spcPts val="1400"/>
              </a:spcBef>
              <a:buClrTx/>
              <a:buSzTx/>
              <a:buFontTx/>
              <a:buNone/>
              <a:defRPr sz="3600">
                <a:latin typeface="Calibri"/>
                <a:ea typeface="Calibri"/>
                <a:cs typeface="Calibri"/>
                <a:sym typeface="Calibri"/>
              </a:defRPr>
            </a:lvl3pPr>
            <a:lvl4pPr marL="533387" indent="190496" algn="ctr">
              <a:lnSpc>
                <a:spcPct val="90000"/>
              </a:lnSpc>
              <a:spcBef>
                <a:spcPts val="1400"/>
              </a:spcBef>
              <a:buClrTx/>
              <a:buSzTx/>
              <a:buFontTx/>
              <a:buNone/>
              <a:defRPr sz="3600">
                <a:latin typeface="Calibri"/>
                <a:ea typeface="Calibri"/>
                <a:cs typeface="Calibri"/>
                <a:sym typeface="Calibri"/>
              </a:defRPr>
            </a:lvl4pPr>
            <a:lvl5pPr marL="533387" indent="190496" algn="ctr">
              <a:lnSpc>
                <a:spcPct val="90000"/>
              </a:lnSpc>
              <a:spcBef>
                <a:spcPts val="1400"/>
              </a:spcBef>
              <a:buClrTx/>
              <a:buSzTx/>
              <a:buFontTx/>
              <a:buNon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09129078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OBJECT">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1257300" y="547685"/>
            <a:ext cx="15773400" cy="1988406"/>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281" name="Body Level One…"/>
          <p:cNvSpPr txBox="1">
            <a:spLocks noGrp="1"/>
          </p:cNvSpPr>
          <p:nvPr>
            <p:ph type="body" idx="1"/>
          </p:nvPr>
        </p:nvSpPr>
        <p:spPr>
          <a:xfrm>
            <a:off x="1257300" y="2738438"/>
            <a:ext cx="15773400" cy="65268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943052" indent="-800081">
              <a:lnSpc>
                <a:spcPct val="90000"/>
              </a:lnSpc>
              <a:spcBef>
                <a:spcPts val="1400"/>
              </a:spcBef>
              <a:buSzPts val="2100"/>
              <a:buChar char="•"/>
              <a:defRPr sz="4200">
                <a:latin typeface="Calibri"/>
                <a:ea typeface="Calibri"/>
                <a:cs typeface="Calibri"/>
                <a:sym typeface="Calibri"/>
              </a:defRPr>
            </a:lvl2pPr>
            <a:lvl3pPr marL="3017445" indent="-960096">
              <a:lnSpc>
                <a:spcPct val="90000"/>
              </a:lnSpc>
              <a:spcBef>
                <a:spcPts val="1400"/>
              </a:spcBef>
              <a:buSzPts val="2100"/>
              <a:defRPr sz="4200">
                <a:latin typeface="Calibri"/>
                <a:ea typeface="Calibri"/>
                <a:cs typeface="Calibri"/>
                <a:sym typeface="Calibri"/>
              </a:defRPr>
            </a:lvl3pPr>
            <a:lvl4pPr marL="4079528" indent="-1107803">
              <a:lnSpc>
                <a:spcPct val="90000"/>
              </a:lnSpc>
              <a:spcBef>
                <a:spcPts val="1400"/>
              </a:spcBef>
              <a:buSzPts val="2100"/>
              <a:buChar char="•"/>
              <a:defRPr sz="4200">
                <a:latin typeface="Calibri"/>
                <a:ea typeface="Calibri"/>
                <a:cs typeface="Calibri"/>
                <a:sym typeface="Calibri"/>
              </a:defRPr>
            </a:lvl4pPr>
            <a:lvl5pPr marL="4993905" indent="-1107803">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4327509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TITLE_ONLY">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1257300" y="547685"/>
            <a:ext cx="15773400" cy="1988406"/>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290"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27666008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WO_OBJECTS">
    <p:spTree>
      <p:nvGrpSpPr>
        <p:cNvPr id="1" name=""/>
        <p:cNvGrpSpPr/>
        <p:nvPr/>
      </p:nvGrpSpPr>
      <p:grpSpPr>
        <a:xfrm>
          <a:off x="0" y="0"/>
          <a:ext cx="0" cy="0"/>
          <a:chOff x="0" y="0"/>
          <a:chExt cx="0" cy="0"/>
        </a:xfrm>
      </p:grpSpPr>
      <p:sp>
        <p:nvSpPr>
          <p:cNvPr id="297" name="Title Text"/>
          <p:cNvSpPr txBox="1">
            <a:spLocks noGrp="1"/>
          </p:cNvSpPr>
          <p:nvPr>
            <p:ph type="title"/>
          </p:nvPr>
        </p:nvSpPr>
        <p:spPr>
          <a:xfrm>
            <a:off x="1257300" y="547685"/>
            <a:ext cx="15773400" cy="1988406"/>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298" name="Body Level One…"/>
          <p:cNvSpPr txBox="1">
            <a:spLocks noGrp="1"/>
          </p:cNvSpPr>
          <p:nvPr>
            <p:ph type="body" sz="half" idx="1"/>
          </p:nvPr>
        </p:nvSpPr>
        <p:spPr>
          <a:xfrm>
            <a:off x="1257300" y="2738438"/>
            <a:ext cx="7772400" cy="65268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943052" indent="-800081">
              <a:lnSpc>
                <a:spcPct val="90000"/>
              </a:lnSpc>
              <a:spcBef>
                <a:spcPts val="1400"/>
              </a:spcBef>
              <a:buSzPts val="2100"/>
              <a:buChar char="•"/>
              <a:defRPr sz="4200">
                <a:latin typeface="Calibri"/>
                <a:ea typeface="Calibri"/>
                <a:cs typeface="Calibri"/>
                <a:sym typeface="Calibri"/>
              </a:defRPr>
            </a:lvl2pPr>
            <a:lvl3pPr marL="3017445" indent="-960096">
              <a:lnSpc>
                <a:spcPct val="90000"/>
              </a:lnSpc>
              <a:spcBef>
                <a:spcPts val="1400"/>
              </a:spcBef>
              <a:buSzPts val="2100"/>
              <a:defRPr sz="4200">
                <a:latin typeface="Calibri"/>
                <a:ea typeface="Calibri"/>
                <a:cs typeface="Calibri"/>
                <a:sym typeface="Calibri"/>
              </a:defRPr>
            </a:lvl3pPr>
            <a:lvl4pPr marL="4079528" indent="-1107803">
              <a:lnSpc>
                <a:spcPct val="90000"/>
              </a:lnSpc>
              <a:spcBef>
                <a:spcPts val="1400"/>
              </a:spcBef>
              <a:buSzPts val="2100"/>
              <a:buChar char="•"/>
              <a:defRPr sz="4200">
                <a:latin typeface="Calibri"/>
                <a:ea typeface="Calibri"/>
                <a:cs typeface="Calibri"/>
                <a:sym typeface="Calibri"/>
              </a:defRPr>
            </a:lvl4pPr>
            <a:lvl5pPr marL="4993905" indent="-1107803">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9" name="Google Shape;182;g2c714b8c3ef_0_418"/>
          <p:cNvSpPr txBox="1">
            <a:spLocks noGrp="1"/>
          </p:cNvSpPr>
          <p:nvPr>
            <p:ph type="body" sz="half" idx="21"/>
          </p:nvPr>
        </p:nvSpPr>
        <p:spPr>
          <a:xfrm>
            <a:off x="9258300" y="2738438"/>
            <a:ext cx="7772400" cy="6526806"/>
          </a:xfrm>
          <a:prstGeom prst="rect">
            <a:avLst/>
          </a:prstGeom>
        </p:spPr>
        <p:txBody>
          <a:bodyPr/>
          <a:lstStyle>
            <a:lvl1pPr indent="-571500">
              <a:spcBef>
                <a:spcPts val="450"/>
              </a:spcBef>
              <a:defRPr/>
            </a:lvl1pPr>
          </a:lstStyle>
          <a:p>
            <a:pPr indent="-381000">
              <a:spcBef>
                <a:spcPts val="300"/>
              </a:spcBef>
            </a:pPr>
            <a:endParaRPr/>
          </a:p>
        </p:txBody>
      </p:sp>
      <p:sp>
        <p:nvSpPr>
          <p:cNvPr id="300"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439353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307" name="Body Level One…"/>
          <p:cNvSpPr txBox="1">
            <a:spLocks noGrp="1"/>
          </p:cNvSpPr>
          <p:nvPr>
            <p:ph type="body" idx="1"/>
          </p:nvPr>
        </p:nvSpPr>
        <p:spPr>
          <a:xfrm>
            <a:off x="914400" y="2400302"/>
            <a:ext cx="16459200" cy="6788402"/>
          </a:xfrm>
          <a:prstGeom prst="rect">
            <a:avLst/>
          </a:prstGeom>
        </p:spPr>
        <p:txBody>
          <a:bodyPr/>
          <a:lstStyle>
            <a:lvl1pPr indent="-863579">
              <a:lnSpc>
                <a:spcPct val="85000"/>
              </a:lnSpc>
              <a:spcBef>
                <a:spcPts val="0"/>
              </a:spcBef>
              <a:buSzPts val="2100"/>
              <a:buFont typeface="Trebuchet MS"/>
              <a:defRPr sz="4200">
                <a:latin typeface="Calibri"/>
                <a:ea typeface="Calibri"/>
                <a:cs typeface="Calibri"/>
                <a:sym typeface="Calibri"/>
              </a:defRPr>
            </a:lvl1pPr>
            <a:lvl2pPr marL="1964216" indent="-948240">
              <a:lnSpc>
                <a:spcPct val="85000"/>
              </a:lnSpc>
              <a:spcBef>
                <a:spcPts val="0"/>
              </a:spcBef>
              <a:buSzPts val="2100"/>
              <a:buFont typeface="Trebuchet MS"/>
              <a:defRPr sz="4200">
                <a:latin typeface="Calibri"/>
                <a:ea typeface="Calibri"/>
                <a:cs typeface="Calibri"/>
                <a:sym typeface="Calibri"/>
              </a:defRPr>
            </a:lvl2pPr>
            <a:lvl3pPr marL="3047924" indent="-1066773">
              <a:lnSpc>
                <a:spcPct val="85000"/>
              </a:lnSpc>
              <a:spcBef>
                <a:spcPts val="0"/>
              </a:spcBef>
              <a:buSzPts val="2100"/>
              <a:buFont typeface="Trebuchet MS"/>
              <a:defRPr sz="4200">
                <a:latin typeface="Calibri"/>
                <a:ea typeface="Calibri"/>
                <a:cs typeface="Calibri"/>
                <a:sym typeface="Calibri"/>
              </a:defRPr>
            </a:lvl3pPr>
            <a:lvl4pPr marL="4095158" indent="-1148832">
              <a:lnSpc>
                <a:spcPct val="85000"/>
              </a:lnSpc>
              <a:spcBef>
                <a:spcPts val="0"/>
              </a:spcBef>
              <a:buSzPts val="2100"/>
              <a:buFont typeface="Trebuchet MS"/>
              <a:defRPr sz="4200">
                <a:latin typeface="Calibri"/>
                <a:ea typeface="Calibri"/>
                <a:cs typeface="Calibri"/>
                <a:sym typeface="Calibri"/>
              </a:defRPr>
            </a:lvl4pPr>
            <a:lvl5pPr marL="5009535" indent="-1148832">
              <a:lnSpc>
                <a:spcPct val="85000"/>
              </a:lnSpc>
              <a:spcBef>
                <a:spcPts val="0"/>
              </a:spcBef>
              <a:buSzPts val="2100"/>
              <a:buFont typeface="Trebuchet MS"/>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8" name="Title Text"/>
          <p:cNvSpPr txBox="1">
            <a:spLocks noGrp="1"/>
          </p:cNvSpPr>
          <p:nvPr>
            <p:ph type="title"/>
          </p:nvPr>
        </p:nvSpPr>
        <p:spPr>
          <a:xfrm>
            <a:off x="0" y="2"/>
            <a:ext cx="18288000" cy="1809602"/>
          </a:xfrm>
          <a:prstGeom prst="rect">
            <a:avLst/>
          </a:prstGeom>
        </p:spPr>
        <p:txBody>
          <a:bodyPr/>
          <a:lstStyle>
            <a:lvl1pPr algn="ctr">
              <a:lnSpc>
                <a:spcPct val="85000"/>
              </a:lnSpc>
              <a:defRPr sz="6600">
                <a:latin typeface="Calibri"/>
                <a:ea typeface="Calibri"/>
                <a:cs typeface="Calibri"/>
                <a:sym typeface="Calibri"/>
              </a:defRPr>
            </a:lvl1pPr>
          </a:lstStyle>
          <a:p>
            <a:r>
              <a:t>Title Text</a:t>
            </a:r>
          </a:p>
        </p:txBody>
      </p:sp>
      <p:sp>
        <p:nvSpPr>
          <p:cNvPr id="309" name="Slide Number"/>
          <p:cNvSpPr txBox="1">
            <a:spLocks noGrp="1"/>
          </p:cNvSpPr>
          <p:nvPr>
            <p:ph type="sldNum" sz="quarter" idx="2"/>
          </p:nvPr>
        </p:nvSpPr>
        <p:spPr>
          <a:xfrm>
            <a:off x="0" y="9734552"/>
            <a:ext cx="416097" cy="400067"/>
          </a:xfrm>
          <a:prstGeom prst="rect">
            <a:avLst/>
          </a:prstGeom>
        </p:spPr>
        <p:txBody>
          <a:bodyPr/>
          <a:lstStyle>
            <a:lvl1pPr algn="l">
              <a:defRPr>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4441043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SECTION_HEADER">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247776" y="2564606"/>
            <a:ext cx="15773402" cy="4279205"/>
          </a:xfrm>
          <a:prstGeom prst="rect">
            <a:avLst/>
          </a:prstGeom>
        </p:spPr>
        <p:txBody>
          <a:bodyPr anchor="b"/>
          <a:lstStyle>
            <a:lvl1pPr>
              <a:lnSpc>
                <a:spcPct val="90000"/>
              </a:lnSpc>
              <a:defRPr sz="9000">
                <a:latin typeface="Calibri"/>
                <a:ea typeface="Calibri"/>
                <a:cs typeface="Calibri"/>
                <a:sym typeface="Calibri"/>
              </a:defRPr>
            </a:lvl1pPr>
          </a:lstStyle>
          <a:p>
            <a:r>
              <a:t>Title Text</a:t>
            </a:r>
          </a:p>
        </p:txBody>
      </p:sp>
      <p:sp>
        <p:nvSpPr>
          <p:cNvPr id="317" name="Body Level One…"/>
          <p:cNvSpPr txBox="1">
            <a:spLocks noGrp="1"/>
          </p:cNvSpPr>
          <p:nvPr>
            <p:ph type="body" sz="quarter" idx="1"/>
          </p:nvPr>
        </p:nvSpPr>
        <p:spPr>
          <a:xfrm>
            <a:off x="1247776" y="6884196"/>
            <a:ext cx="15773402" cy="2250005"/>
          </a:xfrm>
          <a:prstGeom prst="rect">
            <a:avLst/>
          </a:prstGeom>
        </p:spPr>
        <p:txBody>
          <a:bodyPr/>
          <a:lstStyle>
            <a:lvl1pPr marL="0" indent="457188">
              <a:lnSpc>
                <a:spcPct val="90000"/>
              </a:lnSpc>
              <a:spcBef>
                <a:spcPts val="1400"/>
              </a:spcBef>
              <a:buClrTx/>
              <a:buSzTx/>
              <a:buFontTx/>
              <a:buNone/>
              <a:defRPr sz="3600">
                <a:solidFill>
                  <a:srgbClr val="888888"/>
                </a:solidFill>
                <a:latin typeface="Calibri"/>
                <a:ea typeface="Calibri"/>
                <a:cs typeface="Calibri"/>
                <a:sym typeface="Calibri"/>
              </a:defRPr>
            </a:lvl1pPr>
            <a:lvl2pPr marL="0" indent="457188">
              <a:lnSpc>
                <a:spcPct val="90000"/>
              </a:lnSpc>
              <a:spcBef>
                <a:spcPts val="1400"/>
              </a:spcBef>
              <a:buClrTx/>
              <a:buSzTx/>
              <a:buFontTx/>
              <a:buNone/>
              <a:defRPr sz="3600">
                <a:solidFill>
                  <a:srgbClr val="888888"/>
                </a:solidFill>
                <a:latin typeface="Calibri"/>
                <a:ea typeface="Calibri"/>
                <a:cs typeface="Calibri"/>
                <a:sym typeface="Calibri"/>
              </a:defRPr>
            </a:lvl2pPr>
            <a:lvl3pPr marL="0" indent="457188">
              <a:lnSpc>
                <a:spcPct val="90000"/>
              </a:lnSpc>
              <a:spcBef>
                <a:spcPts val="1400"/>
              </a:spcBef>
              <a:buClrTx/>
              <a:buSzTx/>
              <a:buFontTx/>
              <a:buNone/>
              <a:defRPr sz="3600">
                <a:solidFill>
                  <a:srgbClr val="888888"/>
                </a:solidFill>
                <a:latin typeface="Calibri"/>
                <a:ea typeface="Calibri"/>
                <a:cs typeface="Calibri"/>
                <a:sym typeface="Calibri"/>
              </a:defRPr>
            </a:lvl3pPr>
            <a:lvl4pPr marL="0" indent="457188">
              <a:lnSpc>
                <a:spcPct val="90000"/>
              </a:lnSpc>
              <a:spcBef>
                <a:spcPts val="1400"/>
              </a:spcBef>
              <a:buClrTx/>
              <a:buSzTx/>
              <a:buFontTx/>
              <a:buNone/>
              <a:defRPr sz="3600">
                <a:solidFill>
                  <a:srgbClr val="888888"/>
                </a:solidFill>
                <a:latin typeface="Calibri"/>
                <a:ea typeface="Calibri"/>
                <a:cs typeface="Calibri"/>
                <a:sym typeface="Calibri"/>
              </a:defRPr>
            </a:lvl4pPr>
            <a:lvl5pPr marL="0" indent="457188">
              <a:lnSpc>
                <a:spcPct val="90000"/>
              </a:lnSpc>
              <a:spcBef>
                <a:spcPts val="1400"/>
              </a:spcBef>
              <a:buClrTx/>
              <a:buSzTx/>
              <a:buFontTx/>
              <a:buNone/>
              <a:defRPr sz="3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5256098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WO_OBJECTS_WITH_TEXT">
    <p:spTree>
      <p:nvGrpSpPr>
        <p:cNvPr id="1" name=""/>
        <p:cNvGrpSpPr/>
        <p:nvPr/>
      </p:nvGrpSpPr>
      <p:grpSpPr>
        <a:xfrm>
          <a:off x="0" y="0"/>
          <a:ext cx="0" cy="0"/>
          <a:chOff x="0" y="0"/>
          <a:chExt cx="0" cy="0"/>
        </a:xfrm>
      </p:grpSpPr>
      <p:sp>
        <p:nvSpPr>
          <p:cNvPr id="325" name="Title Text"/>
          <p:cNvSpPr txBox="1">
            <a:spLocks noGrp="1"/>
          </p:cNvSpPr>
          <p:nvPr>
            <p:ph type="title"/>
          </p:nvPr>
        </p:nvSpPr>
        <p:spPr>
          <a:xfrm>
            <a:off x="1259684" y="547685"/>
            <a:ext cx="15773402" cy="1988406"/>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326" name="Body Level One…"/>
          <p:cNvSpPr txBox="1">
            <a:spLocks noGrp="1"/>
          </p:cNvSpPr>
          <p:nvPr>
            <p:ph type="body" sz="quarter" idx="1"/>
          </p:nvPr>
        </p:nvSpPr>
        <p:spPr>
          <a:xfrm>
            <a:off x="1259683" y="2521744"/>
            <a:ext cx="7736405" cy="1236002"/>
          </a:xfrm>
          <a:prstGeom prst="rect">
            <a:avLst/>
          </a:prstGeom>
        </p:spPr>
        <p:txBody>
          <a:bodyPr anchor="b"/>
          <a:lstStyle>
            <a:lvl1pPr marL="0" indent="457188">
              <a:lnSpc>
                <a:spcPct val="90000"/>
              </a:lnSpc>
              <a:spcBef>
                <a:spcPts val="1400"/>
              </a:spcBef>
              <a:buClrTx/>
              <a:buSzTx/>
              <a:buFontTx/>
              <a:buNone/>
              <a:defRPr sz="3600" b="1">
                <a:latin typeface="Calibri"/>
                <a:ea typeface="Calibri"/>
                <a:cs typeface="Calibri"/>
                <a:sym typeface="Calibri"/>
              </a:defRPr>
            </a:lvl1pPr>
            <a:lvl2pPr marL="0" indent="457188">
              <a:lnSpc>
                <a:spcPct val="90000"/>
              </a:lnSpc>
              <a:spcBef>
                <a:spcPts val="1400"/>
              </a:spcBef>
              <a:buClrTx/>
              <a:buSzTx/>
              <a:buFontTx/>
              <a:buNone/>
              <a:defRPr sz="3600" b="1">
                <a:latin typeface="Calibri"/>
                <a:ea typeface="Calibri"/>
                <a:cs typeface="Calibri"/>
                <a:sym typeface="Calibri"/>
              </a:defRPr>
            </a:lvl2pPr>
            <a:lvl3pPr marL="0" indent="457188">
              <a:lnSpc>
                <a:spcPct val="90000"/>
              </a:lnSpc>
              <a:spcBef>
                <a:spcPts val="1400"/>
              </a:spcBef>
              <a:buClrTx/>
              <a:buSzTx/>
              <a:buFontTx/>
              <a:buNone/>
              <a:defRPr sz="3600" b="1">
                <a:latin typeface="Calibri"/>
                <a:ea typeface="Calibri"/>
                <a:cs typeface="Calibri"/>
                <a:sym typeface="Calibri"/>
              </a:defRPr>
            </a:lvl3pPr>
            <a:lvl4pPr marL="0" indent="457188">
              <a:lnSpc>
                <a:spcPct val="90000"/>
              </a:lnSpc>
              <a:spcBef>
                <a:spcPts val="1400"/>
              </a:spcBef>
              <a:buClrTx/>
              <a:buSzTx/>
              <a:buFontTx/>
              <a:buNone/>
              <a:defRPr sz="3600" b="1">
                <a:latin typeface="Calibri"/>
                <a:ea typeface="Calibri"/>
                <a:cs typeface="Calibri"/>
                <a:sym typeface="Calibri"/>
              </a:defRPr>
            </a:lvl4pPr>
            <a:lvl5pPr marL="0" indent="457188">
              <a:lnSpc>
                <a:spcPct val="90000"/>
              </a:lnSpc>
              <a:spcBef>
                <a:spcPts val="1400"/>
              </a:spcBef>
              <a:buClrTx/>
              <a:buSzTx/>
              <a:buFontTx/>
              <a:buNone/>
              <a:defRPr sz="36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7" name="Google Shape;199;g2c714b8c3ef_0_435"/>
          <p:cNvSpPr txBox="1">
            <a:spLocks noGrp="1"/>
          </p:cNvSpPr>
          <p:nvPr>
            <p:ph type="body" sz="half" idx="21"/>
          </p:nvPr>
        </p:nvSpPr>
        <p:spPr>
          <a:xfrm>
            <a:off x="1259684" y="3757615"/>
            <a:ext cx="7736400" cy="5526602"/>
          </a:xfrm>
          <a:prstGeom prst="rect">
            <a:avLst/>
          </a:prstGeom>
        </p:spPr>
        <p:txBody>
          <a:bodyPr/>
          <a:lstStyle>
            <a:lvl1pPr indent="-571500">
              <a:spcBef>
                <a:spcPts val="450"/>
              </a:spcBef>
              <a:defRPr/>
            </a:lvl1pPr>
          </a:lstStyle>
          <a:p>
            <a:pPr indent="-381000">
              <a:spcBef>
                <a:spcPts val="300"/>
              </a:spcBef>
            </a:pPr>
            <a:endParaRPr/>
          </a:p>
        </p:txBody>
      </p:sp>
      <p:sp>
        <p:nvSpPr>
          <p:cNvPr id="328" name="Google Shape;200;g2c714b8c3ef_0_435"/>
          <p:cNvSpPr txBox="1">
            <a:spLocks noGrp="1"/>
          </p:cNvSpPr>
          <p:nvPr>
            <p:ph type="body" sz="quarter" idx="22"/>
          </p:nvPr>
        </p:nvSpPr>
        <p:spPr>
          <a:xfrm>
            <a:off x="9258300" y="2521744"/>
            <a:ext cx="7774800" cy="1236002"/>
          </a:xfrm>
          <a:prstGeom prst="rect">
            <a:avLst/>
          </a:prstGeom>
        </p:spPr>
        <p:txBody>
          <a:bodyPr anchor="b"/>
          <a:lstStyle>
            <a:lvl1pPr indent="-571500">
              <a:spcBef>
                <a:spcPts val="450"/>
              </a:spcBef>
              <a:defRPr/>
            </a:lvl1pPr>
          </a:lstStyle>
          <a:p>
            <a:pPr indent="-381000">
              <a:spcBef>
                <a:spcPts val="300"/>
              </a:spcBef>
            </a:pPr>
            <a:endParaRPr/>
          </a:p>
        </p:txBody>
      </p:sp>
      <p:sp>
        <p:nvSpPr>
          <p:cNvPr id="329" name="Google Shape;201;g2c714b8c3ef_0_435"/>
          <p:cNvSpPr txBox="1">
            <a:spLocks noGrp="1"/>
          </p:cNvSpPr>
          <p:nvPr>
            <p:ph type="body" sz="half" idx="23"/>
          </p:nvPr>
        </p:nvSpPr>
        <p:spPr>
          <a:xfrm>
            <a:off x="9258300" y="3757615"/>
            <a:ext cx="7774800" cy="5526602"/>
          </a:xfrm>
          <a:prstGeom prst="rect">
            <a:avLst/>
          </a:prstGeom>
        </p:spPr>
        <p:txBody>
          <a:bodyPr/>
          <a:lstStyle>
            <a:lvl1pPr indent="-571500">
              <a:spcBef>
                <a:spcPts val="450"/>
              </a:spcBef>
              <a:defRPr/>
            </a:lvl1pPr>
          </a:lstStyle>
          <a:p>
            <a:pPr indent="-381000">
              <a:spcBef>
                <a:spcPts val="300"/>
              </a:spcBef>
            </a:pPr>
            <a:endParaRPr/>
          </a:p>
        </p:txBody>
      </p:sp>
      <p:sp>
        <p:nvSpPr>
          <p:cNvPr id="330"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1338676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OBJECT_WITH_CAPTION_TEXT">
    <p:spTree>
      <p:nvGrpSpPr>
        <p:cNvPr id="1" name=""/>
        <p:cNvGrpSpPr/>
        <p:nvPr/>
      </p:nvGrpSpPr>
      <p:grpSpPr>
        <a:xfrm>
          <a:off x="0" y="0"/>
          <a:ext cx="0" cy="0"/>
          <a:chOff x="0" y="0"/>
          <a:chExt cx="0" cy="0"/>
        </a:xfrm>
      </p:grpSpPr>
      <p:sp>
        <p:nvSpPr>
          <p:cNvPr id="337" name="Title Text"/>
          <p:cNvSpPr txBox="1">
            <a:spLocks noGrp="1"/>
          </p:cNvSpPr>
          <p:nvPr>
            <p:ph type="title"/>
          </p:nvPr>
        </p:nvSpPr>
        <p:spPr>
          <a:xfrm>
            <a:off x="1259684" y="685800"/>
            <a:ext cx="5898602" cy="2400600"/>
          </a:xfrm>
          <a:prstGeom prst="rect">
            <a:avLst/>
          </a:prstGeom>
        </p:spPr>
        <p:txBody>
          <a:bodyPr anchor="b"/>
          <a:lstStyle>
            <a:lvl1pPr>
              <a:lnSpc>
                <a:spcPct val="90000"/>
              </a:lnSpc>
              <a:defRPr sz="4800">
                <a:latin typeface="Calibri"/>
                <a:ea typeface="Calibri"/>
                <a:cs typeface="Calibri"/>
                <a:sym typeface="Calibri"/>
              </a:defRPr>
            </a:lvl1pPr>
          </a:lstStyle>
          <a:p>
            <a:r>
              <a:t>Title Text</a:t>
            </a:r>
          </a:p>
        </p:txBody>
      </p:sp>
      <p:sp>
        <p:nvSpPr>
          <p:cNvPr id="338" name="Body Level One…"/>
          <p:cNvSpPr txBox="1">
            <a:spLocks noGrp="1"/>
          </p:cNvSpPr>
          <p:nvPr>
            <p:ph type="body" sz="half" idx="1"/>
          </p:nvPr>
        </p:nvSpPr>
        <p:spPr>
          <a:xfrm>
            <a:off x="7774783" y="1481138"/>
            <a:ext cx="9258605" cy="7310406"/>
          </a:xfrm>
          <a:prstGeom prst="rect">
            <a:avLst/>
          </a:prstGeom>
        </p:spPr>
        <p:txBody>
          <a:bodyPr/>
          <a:lstStyle>
            <a:lvl1pPr indent="-761981">
              <a:lnSpc>
                <a:spcPct val="90000"/>
              </a:lnSpc>
              <a:spcBef>
                <a:spcPts val="1400"/>
              </a:spcBef>
              <a:defRPr>
                <a:latin typeface="Calibri"/>
                <a:ea typeface="Calibri"/>
                <a:cs typeface="Calibri"/>
                <a:sym typeface="Calibri"/>
              </a:defRPr>
            </a:lvl1pPr>
            <a:lvl2pPr marL="1932165" indent="-827294">
              <a:lnSpc>
                <a:spcPct val="90000"/>
              </a:lnSpc>
              <a:spcBef>
                <a:spcPts val="1400"/>
              </a:spcBef>
              <a:buChar char="•"/>
              <a:defRPr>
                <a:latin typeface="Calibri"/>
                <a:ea typeface="Calibri"/>
                <a:cs typeface="Calibri"/>
                <a:sym typeface="Calibri"/>
              </a:defRPr>
            </a:lvl2pPr>
            <a:lvl3pPr>
              <a:lnSpc>
                <a:spcPct val="90000"/>
              </a:lnSpc>
              <a:spcBef>
                <a:spcPts val="1400"/>
              </a:spcBef>
              <a:defRPr>
                <a:latin typeface="Calibri"/>
                <a:ea typeface="Calibri"/>
                <a:cs typeface="Calibri"/>
                <a:sym typeface="Calibri"/>
              </a:defRPr>
            </a:lvl3pPr>
            <a:lvl4pPr marL="4046120" indent="-1036295">
              <a:lnSpc>
                <a:spcPct val="90000"/>
              </a:lnSpc>
              <a:spcBef>
                <a:spcPts val="1400"/>
              </a:spcBef>
              <a:buChar char="•"/>
              <a:defRPr>
                <a:latin typeface="Calibri"/>
                <a:ea typeface="Calibri"/>
                <a:cs typeface="Calibri"/>
                <a:sym typeface="Calibri"/>
              </a:defRPr>
            </a:lvl4pPr>
            <a:lvl5pPr marL="4960496" indent="-1036295">
              <a:lnSpc>
                <a:spcPct val="90000"/>
              </a:lnSpc>
              <a:spcBef>
                <a:spcPts val="1400"/>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9" name="Google Shape;208;g2c714b8c3ef_0_444"/>
          <p:cNvSpPr txBox="1">
            <a:spLocks noGrp="1"/>
          </p:cNvSpPr>
          <p:nvPr>
            <p:ph type="body" sz="quarter" idx="21"/>
          </p:nvPr>
        </p:nvSpPr>
        <p:spPr>
          <a:xfrm>
            <a:off x="1259684" y="3086099"/>
            <a:ext cx="5898602" cy="5717406"/>
          </a:xfrm>
          <a:prstGeom prst="rect">
            <a:avLst/>
          </a:prstGeom>
        </p:spPr>
        <p:txBody>
          <a:bodyPr/>
          <a:lstStyle>
            <a:lvl1pPr indent="-571500">
              <a:spcBef>
                <a:spcPts val="450"/>
              </a:spcBef>
              <a:defRPr/>
            </a:lvl1pPr>
          </a:lstStyle>
          <a:p>
            <a:pPr indent="-381000">
              <a:spcBef>
                <a:spcPts val="300"/>
              </a:spcBef>
            </a:pPr>
            <a:endParaRPr/>
          </a:p>
        </p:txBody>
      </p:sp>
      <p:sp>
        <p:nvSpPr>
          <p:cNvPr id="340"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49339134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PICTURE_WITH_CAPTION_TEXT">
    <p:spTree>
      <p:nvGrpSpPr>
        <p:cNvPr id="1" name=""/>
        <p:cNvGrpSpPr/>
        <p:nvPr/>
      </p:nvGrpSpPr>
      <p:grpSpPr>
        <a:xfrm>
          <a:off x="0" y="0"/>
          <a:ext cx="0" cy="0"/>
          <a:chOff x="0" y="0"/>
          <a:chExt cx="0" cy="0"/>
        </a:xfrm>
      </p:grpSpPr>
      <p:sp>
        <p:nvSpPr>
          <p:cNvPr id="347" name="Title Text"/>
          <p:cNvSpPr txBox="1">
            <a:spLocks noGrp="1"/>
          </p:cNvSpPr>
          <p:nvPr>
            <p:ph type="title"/>
          </p:nvPr>
        </p:nvSpPr>
        <p:spPr>
          <a:xfrm>
            <a:off x="1259684" y="685800"/>
            <a:ext cx="5898602" cy="2400600"/>
          </a:xfrm>
          <a:prstGeom prst="rect">
            <a:avLst/>
          </a:prstGeom>
        </p:spPr>
        <p:txBody>
          <a:bodyPr anchor="b"/>
          <a:lstStyle>
            <a:lvl1pPr>
              <a:lnSpc>
                <a:spcPct val="90000"/>
              </a:lnSpc>
              <a:defRPr sz="4800">
                <a:latin typeface="Calibri"/>
                <a:ea typeface="Calibri"/>
                <a:cs typeface="Calibri"/>
                <a:sym typeface="Calibri"/>
              </a:defRPr>
            </a:lvl1pPr>
          </a:lstStyle>
          <a:p>
            <a:r>
              <a:t>Title Text</a:t>
            </a:r>
          </a:p>
        </p:txBody>
      </p:sp>
      <p:sp>
        <p:nvSpPr>
          <p:cNvPr id="348" name="Google Shape;214;g2c714b8c3ef_0_451"/>
          <p:cNvSpPr>
            <a:spLocks noGrp="1"/>
          </p:cNvSpPr>
          <p:nvPr>
            <p:ph type="pic" sz="half" idx="21"/>
          </p:nvPr>
        </p:nvSpPr>
        <p:spPr>
          <a:xfrm>
            <a:off x="7774783" y="1481138"/>
            <a:ext cx="9258605" cy="7310406"/>
          </a:xfrm>
          <a:prstGeom prst="rect">
            <a:avLst/>
          </a:prstGeom>
        </p:spPr>
        <p:txBody>
          <a:bodyPr lIns="91439" tIns="45719" rIns="91439" bIns="45719">
            <a:noAutofit/>
          </a:bodyPr>
          <a:lstStyle/>
          <a:p>
            <a:endParaRPr/>
          </a:p>
        </p:txBody>
      </p:sp>
      <p:sp>
        <p:nvSpPr>
          <p:cNvPr id="349" name="Body Level One…"/>
          <p:cNvSpPr txBox="1">
            <a:spLocks noGrp="1"/>
          </p:cNvSpPr>
          <p:nvPr>
            <p:ph type="body" sz="quarter" idx="1"/>
          </p:nvPr>
        </p:nvSpPr>
        <p:spPr>
          <a:xfrm>
            <a:off x="1259684" y="3086100"/>
            <a:ext cx="5898602" cy="5717400"/>
          </a:xfrm>
          <a:prstGeom prst="rect">
            <a:avLst/>
          </a:prstGeom>
        </p:spPr>
        <p:txBody>
          <a:bodyPr/>
          <a:lstStyle>
            <a:lvl1pPr marL="0" indent="457188">
              <a:lnSpc>
                <a:spcPct val="90000"/>
              </a:lnSpc>
              <a:spcBef>
                <a:spcPts val="1400"/>
              </a:spcBef>
              <a:buClrTx/>
              <a:buSzTx/>
              <a:buFontTx/>
              <a:buNone/>
              <a:defRPr sz="2400">
                <a:latin typeface="Calibri"/>
                <a:ea typeface="Calibri"/>
                <a:cs typeface="Calibri"/>
                <a:sym typeface="Calibri"/>
              </a:defRPr>
            </a:lvl1pPr>
            <a:lvl2pPr marL="0" indent="457188">
              <a:lnSpc>
                <a:spcPct val="90000"/>
              </a:lnSpc>
              <a:spcBef>
                <a:spcPts val="1400"/>
              </a:spcBef>
              <a:buClrTx/>
              <a:buSzTx/>
              <a:buFontTx/>
              <a:buNone/>
              <a:defRPr sz="2400">
                <a:latin typeface="Calibri"/>
                <a:ea typeface="Calibri"/>
                <a:cs typeface="Calibri"/>
                <a:sym typeface="Calibri"/>
              </a:defRPr>
            </a:lvl2pPr>
            <a:lvl3pPr marL="0" indent="457188">
              <a:lnSpc>
                <a:spcPct val="90000"/>
              </a:lnSpc>
              <a:spcBef>
                <a:spcPts val="1400"/>
              </a:spcBef>
              <a:buClrTx/>
              <a:buSzTx/>
              <a:buFontTx/>
              <a:buNone/>
              <a:defRPr sz="2400">
                <a:latin typeface="Calibri"/>
                <a:ea typeface="Calibri"/>
                <a:cs typeface="Calibri"/>
                <a:sym typeface="Calibri"/>
              </a:defRPr>
            </a:lvl3pPr>
            <a:lvl4pPr marL="0" indent="457188">
              <a:lnSpc>
                <a:spcPct val="90000"/>
              </a:lnSpc>
              <a:spcBef>
                <a:spcPts val="1400"/>
              </a:spcBef>
              <a:buClrTx/>
              <a:buSzTx/>
              <a:buFontTx/>
              <a:buNone/>
              <a:defRPr sz="2400">
                <a:latin typeface="Calibri"/>
                <a:ea typeface="Calibri"/>
                <a:cs typeface="Calibri"/>
                <a:sym typeface="Calibri"/>
              </a:defRPr>
            </a:lvl4pPr>
            <a:lvl5pPr marL="0" indent="457188">
              <a:lnSpc>
                <a:spcPct val="90000"/>
              </a:lnSpc>
              <a:spcBef>
                <a:spcPts val="1400"/>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8434375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VERTICAL_TEXT">
    <p:spTree>
      <p:nvGrpSpPr>
        <p:cNvPr id="1" name=""/>
        <p:cNvGrpSpPr/>
        <p:nvPr/>
      </p:nvGrpSpPr>
      <p:grpSpPr>
        <a:xfrm>
          <a:off x="0" y="0"/>
          <a:ext cx="0" cy="0"/>
          <a:chOff x="0" y="0"/>
          <a:chExt cx="0" cy="0"/>
        </a:xfrm>
      </p:grpSpPr>
      <p:sp>
        <p:nvSpPr>
          <p:cNvPr id="357" name="Title Text"/>
          <p:cNvSpPr txBox="1">
            <a:spLocks noGrp="1"/>
          </p:cNvSpPr>
          <p:nvPr>
            <p:ph type="title"/>
          </p:nvPr>
        </p:nvSpPr>
        <p:spPr>
          <a:xfrm>
            <a:off x="1257300" y="547685"/>
            <a:ext cx="15773400" cy="1988406"/>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358" name="Body Level One…"/>
          <p:cNvSpPr txBox="1">
            <a:spLocks noGrp="1"/>
          </p:cNvSpPr>
          <p:nvPr>
            <p:ph type="body" idx="1"/>
          </p:nvPr>
        </p:nvSpPr>
        <p:spPr>
          <a:xfrm rot="5400000">
            <a:off x="5880599" y="-1884867"/>
            <a:ext cx="6526805" cy="157734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943052" indent="-800081">
              <a:lnSpc>
                <a:spcPct val="90000"/>
              </a:lnSpc>
              <a:spcBef>
                <a:spcPts val="1400"/>
              </a:spcBef>
              <a:buSzPts val="2100"/>
              <a:buChar char="•"/>
              <a:defRPr sz="4200">
                <a:latin typeface="Calibri"/>
                <a:ea typeface="Calibri"/>
                <a:cs typeface="Calibri"/>
                <a:sym typeface="Calibri"/>
              </a:defRPr>
            </a:lvl2pPr>
            <a:lvl3pPr marL="3017445" indent="-960096">
              <a:lnSpc>
                <a:spcPct val="90000"/>
              </a:lnSpc>
              <a:spcBef>
                <a:spcPts val="1400"/>
              </a:spcBef>
              <a:buSzPts val="2100"/>
              <a:defRPr sz="4200">
                <a:latin typeface="Calibri"/>
                <a:ea typeface="Calibri"/>
                <a:cs typeface="Calibri"/>
                <a:sym typeface="Calibri"/>
              </a:defRPr>
            </a:lvl3pPr>
            <a:lvl4pPr marL="4079528" indent="-1107803">
              <a:lnSpc>
                <a:spcPct val="90000"/>
              </a:lnSpc>
              <a:spcBef>
                <a:spcPts val="1400"/>
              </a:spcBef>
              <a:buSzPts val="2100"/>
              <a:buChar char="•"/>
              <a:defRPr sz="4200">
                <a:latin typeface="Calibri"/>
                <a:ea typeface="Calibri"/>
                <a:cs typeface="Calibri"/>
                <a:sym typeface="Calibri"/>
              </a:defRPr>
            </a:lvl4pPr>
            <a:lvl5pPr marL="4993905" indent="-1107803">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9"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4078969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VERTICAL_TITLE_AND_VERTICAL_TEXT">
    <p:spTree>
      <p:nvGrpSpPr>
        <p:cNvPr id="1" name=""/>
        <p:cNvGrpSpPr/>
        <p:nvPr/>
      </p:nvGrpSpPr>
      <p:grpSpPr>
        <a:xfrm>
          <a:off x="0" y="0"/>
          <a:ext cx="0" cy="0"/>
          <a:chOff x="0" y="0"/>
          <a:chExt cx="0" cy="0"/>
        </a:xfrm>
      </p:grpSpPr>
      <p:sp>
        <p:nvSpPr>
          <p:cNvPr id="366" name="Title Text"/>
          <p:cNvSpPr txBox="1">
            <a:spLocks noGrp="1"/>
          </p:cNvSpPr>
          <p:nvPr>
            <p:ph type="title"/>
          </p:nvPr>
        </p:nvSpPr>
        <p:spPr>
          <a:xfrm rot="5400000">
            <a:off x="10700101" y="2935088"/>
            <a:ext cx="8718005" cy="3943205"/>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367" name="Body Level One…"/>
          <p:cNvSpPr txBox="1">
            <a:spLocks noGrp="1"/>
          </p:cNvSpPr>
          <p:nvPr>
            <p:ph type="body" idx="1"/>
          </p:nvPr>
        </p:nvSpPr>
        <p:spPr>
          <a:xfrm rot="5400000">
            <a:off x="2698949" y="-894111"/>
            <a:ext cx="8718005" cy="11601602"/>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943052" indent="-800081">
              <a:lnSpc>
                <a:spcPct val="90000"/>
              </a:lnSpc>
              <a:spcBef>
                <a:spcPts val="1400"/>
              </a:spcBef>
              <a:buSzPts val="2100"/>
              <a:buChar char="•"/>
              <a:defRPr sz="4200">
                <a:latin typeface="Calibri"/>
                <a:ea typeface="Calibri"/>
                <a:cs typeface="Calibri"/>
                <a:sym typeface="Calibri"/>
              </a:defRPr>
            </a:lvl2pPr>
            <a:lvl3pPr marL="3017445" indent="-960096">
              <a:lnSpc>
                <a:spcPct val="90000"/>
              </a:lnSpc>
              <a:spcBef>
                <a:spcPts val="1400"/>
              </a:spcBef>
              <a:buSzPts val="2100"/>
              <a:defRPr sz="4200">
                <a:latin typeface="Calibri"/>
                <a:ea typeface="Calibri"/>
                <a:cs typeface="Calibri"/>
                <a:sym typeface="Calibri"/>
              </a:defRPr>
            </a:lvl3pPr>
            <a:lvl4pPr marL="4079528" indent="-1107803">
              <a:lnSpc>
                <a:spcPct val="90000"/>
              </a:lnSpc>
              <a:spcBef>
                <a:spcPts val="1400"/>
              </a:spcBef>
              <a:buSzPts val="2100"/>
              <a:buChar char="•"/>
              <a:defRPr sz="4200">
                <a:latin typeface="Calibri"/>
                <a:ea typeface="Calibri"/>
                <a:cs typeface="Calibri"/>
                <a:sym typeface="Calibri"/>
              </a:defRPr>
            </a:lvl4pPr>
            <a:lvl5pPr marL="4993905" indent="-1107803">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12915902" y="9623780"/>
            <a:ext cx="374419" cy="369289"/>
          </a:xfrm>
          <a:prstGeom prst="rect">
            <a:avLst/>
          </a:prstGeom>
        </p:spPr>
        <p:txBody>
          <a:bodyPr anchor="ctr"/>
          <a:lstStyle>
            <a:lvl1pPr algn="l">
              <a:defRPr sz="18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343783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387421420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TITLE">
    <p:spTree>
      <p:nvGrpSpPr>
        <p:cNvPr id="1" name=""/>
        <p:cNvGrpSpPr/>
        <p:nvPr/>
      </p:nvGrpSpPr>
      <p:grpSpPr>
        <a:xfrm>
          <a:off x="0" y="0"/>
          <a:ext cx="0" cy="0"/>
          <a:chOff x="0" y="0"/>
          <a:chExt cx="0" cy="0"/>
        </a:xfrm>
      </p:grpSpPr>
      <p:sp>
        <p:nvSpPr>
          <p:cNvPr id="382" name="Title Text"/>
          <p:cNvSpPr txBox="1">
            <a:spLocks noGrp="1"/>
          </p:cNvSpPr>
          <p:nvPr>
            <p:ph type="title"/>
          </p:nvPr>
        </p:nvSpPr>
        <p:spPr>
          <a:xfrm>
            <a:off x="623419" y="1489148"/>
            <a:ext cx="17041202" cy="4105206"/>
          </a:xfrm>
          <a:prstGeom prst="rect">
            <a:avLst/>
          </a:prstGeom>
        </p:spPr>
        <p:txBody>
          <a:bodyPr lIns="91423" tIns="91423" rIns="91423" bIns="91423" anchor="b"/>
          <a:lstStyle>
            <a:lvl1pPr algn="ctr">
              <a:defRPr sz="10400"/>
            </a:lvl1pPr>
          </a:lstStyle>
          <a:p>
            <a:r>
              <a:t>Title Text</a:t>
            </a:r>
          </a:p>
        </p:txBody>
      </p:sp>
      <p:sp>
        <p:nvSpPr>
          <p:cNvPr id="383" name="Body Level One…"/>
          <p:cNvSpPr txBox="1">
            <a:spLocks noGrp="1"/>
          </p:cNvSpPr>
          <p:nvPr>
            <p:ph type="body" sz="quarter" idx="1"/>
          </p:nvPr>
        </p:nvSpPr>
        <p:spPr>
          <a:xfrm>
            <a:off x="623397" y="5668250"/>
            <a:ext cx="17041206" cy="1585205"/>
          </a:xfrm>
          <a:prstGeom prst="rect">
            <a:avLst/>
          </a:prstGeom>
        </p:spPr>
        <p:txBody>
          <a:bodyPr lIns="91423" tIns="91423" rIns="91423" bIns="91423"/>
          <a:lstStyle>
            <a:lvl1pPr marL="457188" indent="-228594" algn="ctr">
              <a:spcBef>
                <a:spcPts val="0"/>
              </a:spcBef>
              <a:buClrTx/>
              <a:buSzTx/>
              <a:buFontTx/>
              <a:buNone/>
              <a:defRPr sz="5600">
                <a:solidFill>
                  <a:srgbClr val="595959"/>
                </a:solidFill>
              </a:defRPr>
            </a:lvl1pPr>
            <a:lvl2pPr marL="457188" indent="228594" algn="ctr">
              <a:spcBef>
                <a:spcPts val="0"/>
              </a:spcBef>
              <a:buClrTx/>
              <a:buSzTx/>
              <a:buFontTx/>
              <a:buNone/>
              <a:defRPr sz="5600">
                <a:solidFill>
                  <a:srgbClr val="595959"/>
                </a:solidFill>
              </a:defRPr>
            </a:lvl2pPr>
            <a:lvl3pPr marL="457188" indent="228594" algn="ctr">
              <a:spcBef>
                <a:spcPts val="0"/>
              </a:spcBef>
              <a:buClrTx/>
              <a:buSzTx/>
              <a:buFontTx/>
              <a:buNone/>
              <a:defRPr sz="5600">
                <a:solidFill>
                  <a:srgbClr val="595959"/>
                </a:solidFill>
              </a:defRPr>
            </a:lvl3pPr>
            <a:lvl4pPr marL="457188" indent="228594" algn="ctr">
              <a:spcBef>
                <a:spcPts val="0"/>
              </a:spcBef>
              <a:buClrTx/>
              <a:buSzTx/>
              <a:buFontTx/>
              <a:buNone/>
              <a:defRPr sz="5600">
                <a:solidFill>
                  <a:srgbClr val="595959"/>
                </a:solidFill>
              </a:defRPr>
            </a:lvl4pPr>
            <a:lvl5pPr marL="457188" indent="228594" algn="ctr">
              <a:spcBef>
                <a:spcPts val="0"/>
              </a:spcBef>
              <a:buClrTx/>
              <a:buSzTx/>
              <a:buFontTx/>
              <a:buNone/>
              <a:defRPr sz="5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70050390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SECTION_HEADER">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623397" y="4301696"/>
            <a:ext cx="17041206" cy="1683605"/>
          </a:xfrm>
          <a:prstGeom prst="rect">
            <a:avLst/>
          </a:prstGeom>
        </p:spPr>
        <p:txBody>
          <a:bodyPr lIns="91423" tIns="91423" rIns="91423" bIns="91423"/>
          <a:lstStyle>
            <a:lvl1pPr algn="ctr">
              <a:defRPr sz="7200"/>
            </a:lvl1pPr>
          </a:lstStyle>
          <a:p>
            <a:r>
              <a:t>Title Text</a:t>
            </a:r>
          </a:p>
        </p:txBody>
      </p:sp>
      <p:sp>
        <p:nvSpPr>
          <p:cNvPr id="392"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38950178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623397" y="890051"/>
            <a:ext cx="17041206" cy="1145405"/>
          </a:xfrm>
          <a:prstGeom prst="rect">
            <a:avLst/>
          </a:prstGeom>
        </p:spPr>
        <p:txBody>
          <a:bodyPr lIns="91423" tIns="91423" rIns="91423" bIns="91423" anchor="t"/>
          <a:lstStyle>
            <a:lvl1pPr>
              <a:defRPr sz="5600"/>
            </a:lvl1pPr>
          </a:lstStyle>
          <a:p>
            <a:r>
              <a:t>Title Text</a:t>
            </a:r>
          </a:p>
        </p:txBody>
      </p:sp>
      <p:sp>
        <p:nvSpPr>
          <p:cNvPr id="400" name="Body Level One…"/>
          <p:cNvSpPr txBox="1">
            <a:spLocks noGrp="1"/>
          </p:cNvSpPr>
          <p:nvPr>
            <p:ph type="body" idx="1"/>
          </p:nvPr>
        </p:nvSpPr>
        <p:spPr>
          <a:xfrm>
            <a:off x="623397" y="2304950"/>
            <a:ext cx="17041206" cy="6832800"/>
          </a:xfrm>
          <a:prstGeom prst="rect">
            <a:avLst/>
          </a:prstGeom>
        </p:spPr>
        <p:txBody>
          <a:bodyPr lIns="91423" tIns="91423" rIns="91423" bIns="91423"/>
          <a:lstStyle>
            <a:lvl1pPr>
              <a:lnSpc>
                <a:spcPct val="115000"/>
              </a:lnSpc>
              <a:spcBef>
                <a:spcPts val="0"/>
              </a:spcBef>
              <a:buClr>
                <a:srgbClr val="595959"/>
              </a:buClr>
              <a:buSzPts val="1800"/>
              <a:buChar char="●"/>
              <a:defRPr sz="3600">
                <a:solidFill>
                  <a:srgbClr val="595959"/>
                </a:solidFill>
              </a:defRPr>
            </a:lvl1pPr>
            <a:lvl2pPr marL="2010177" indent="-816405">
              <a:lnSpc>
                <a:spcPct val="115000"/>
              </a:lnSpc>
              <a:spcBef>
                <a:spcPts val="0"/>
              </a:spcBef>
              <a:buClr>
                <a:srgbClr val="595959"/>
              </a:buClr>
              <a:buSzPts val="1800"/>
              <a:buChar char="○"/>
              <a:defRPr sz="3600">
                <a:solidFill>
                  <a:srgbClr val="595959"/>
                </a:solidFill>
              </a:defRPr>
            </a:lvl2pPr>
            <a:lvl3pPr marL="2924555" indent="-816408">
              <a:lnSpc>
                <a:spcPct val="115000"/>
              </a:lnSpc>
              <a:spcBef>
                <a:spcPts val="0"/>
              </a:spcBef>
              <a:buClr>
                <a:srgbClr val="595959"/>
              </a:buClr>
              <a:buSzPts val="1800"/>
              <a:buChar char="■"/>
              <a:defRPr sz="3600">
                <a:solidFill>
                  <a:srgbClr val="595959"/>
                </a:solidFill>
              </a:defRPr>
            </a:lvl3pPr>
            <a:lvl4pPr marL="3838932" indent="-816408">
              <a:lnSpc>
                <a:spcPct val="115000"/>
              </a:lnSpc>
              <a:spcBef>
                <a:spcPts val="0"/>
              </a:spcBef>
              <a:buClr>
                <a:srgbClr val="595959"/>
              </a:buClr>
              <a:buSzPts val="1800"/>
              <a:buChar char="●"/>
              <a:defRPr sz="3600">
                <a:solidFill>
                  <a:srgbClr val="595959"/>
                </a:solidFill>
              </a:defRPr>
            </a:lvl4pPr>
            <a:lvl5pPr marL="4753310" indent="-816408">
              <a:lnSpc>
                <a:spcPct val="115000"/>
              </a:lnSpc>
              <a:spcBef>
                <a:spcPts val="0"/>
              </a:spcBef>
              <a:buClr>
                <a:srgbClr val="595959"/>
              </a:buClr>
              <a:buSzPts val="1800"/>
              <a:buChar char="○"/>
              <a:defRPr sz="3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78277649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623397" y="890051"/>
            <a:ext cx="17041206" cy="1145405"/>
          </a:xfrm>
          <a:prstGeom prst="rect">
            <a:avLst/>
          </a:prstGeom>
        </p:spPr>
        <p:txBody>
          <a:bodyPr lIns="91423" tIns="91423" rIns="91423" bIns="91423" anchor="t"/>
          <a:lstStyle>
            <a:lvl1pPr>
              <a:defRPr sz="5600"/>
            </a:lvl1pPr>
          </a:lstStyle>
          <a:p>
            <a:r>
              <a:t>Title Text</a:t>
            </a:r>
          </a:p>
        </p:txBody>
      </p:sp>
      <p:sp>
        <p:nvSpPr>
          <p:cNvPr id="409" name="Body Level One…"/>
          <p:cNvSpPr txBox="1">
            <a:spLocks noGrp="1"/>
          </p:cNvSpPr>
          <p:nvPr>
            <p:ph type="body" sz="half" idx="1"/>
          </p:nvPr>
        </p:nvSpPr>
        <p:spPr>
          <a:xfrm>
            <a:off x="623397" y="2304950"/>
            <a:ext cx="7999806" cy="6832800"/>
          </a:xfrm>
          <a:prstGeom prst="rect">
            <a:avLst/>
          </a:prstGeom>
        </p:spPr>
        <p:txBody>
          <a:bodyPr lIns="91423" tIns="91423" rIns="91423" bIns="91423"/>
          <a:lstStyle>
            <a:lvl1pPr indent="-634985">
              <a:lnSpc>
                <a:spcPct val="115000"/>
              </a:lnSpc>
              <a:spcBef>
                <a:spcPts val="0"/>
              </a:spcBef>
              <a:buClr>
                <a:srgbClr val="595959"/>
              </a:buClr>
              <a:buSzPts val="1400"/>
              <a:buChar char="●"/>
              <a:defRPr sz="2801">
                <a:solidFill>
                  <a:srgbClr val="595959"/>
                </a:solidFill>
              </a:defRPr>
            </a:lvl1pPr>
            <a:lvl2pPr marL="1930352" indent="-711182">
              <a:lnSpc>
                <a:spcPct val="115000"/>
              </a:lnSpc>
              <a:spcBef>
                <a:spcPts val="0"/>
              </a:spcBef>
              <a:buClr>
                <a:srgbClr val="595959"/>
              </a:buClr>
              <a:buSzPts val="1400"/>
              <a:buChar char="○"/>
              <a:defRPr sz="2801">
                <a:solidFill>
                  <a:srgbClr val="595959"/>
                </a:solidFill>
              </a:defRPr>
            </a:lvl2pPr>
            <a:lvl3pPr marL="2844729" indent="-711182">
              <a:lnSpc>
                <a:spcPct val="115000"/>
              </a:lnSpc>
              <a:spcBef>
                <a:spcPts val="0"/>
              </a:spcBef>
              <a:buClr>
                <a:srgbClr val="595959"/>
              </a:buClr>
              <a:buSzPts val="1400"/>
              <a:buChar char="■"/>
              <a:defRPr sz="2801">
                <a:solidFill>
                  <a:srgbClr val="595959"/>
                </a:solidFill>
              </a:defRPr>
            </a:lvl3pPr>
            <a:lvl4pPr marL="3759107" indent="-711182">
              <a:lnSpc>
                <a:spcPct val="115000"/>
              </a:lnSpc>
              <a:spcBef>
                <a:spcPts val="0"/>
              </a:spcBef>
              <a:buClr>
                <a:srgbClr val="595959"/>
              </a:buClr>
              <a:buSzPts val="1400"/>
              <a:buChar char="●"/>
              <a:defRPr sz="2801">
                <a:solidFill>
                  <a:srgbClr val="595959"/>
                </a:solidFill>
              </a:defRPr>
            </a:lvl4pPr>
            <a:lvl5pPr marL="4673483" indent="-711182">
              <a:lnSpc>
                <a:spcPct val="115000"/>
              </a:lnSpc>
              <a:spcBef>
                <a:spcPts val="0"/>
              </a:spcBef>
              <a:buClr>
                <a:srgbClr val="595959"/>
              </a:buClr>
              <a:buSzPts val="1400"/>
              <a:buChar char="○"/>
              <a:defRPr sz="2801">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10" name="Google Shape;251;g2c714b8c3ef_0_220"/>
          <p:cNvSpPr txBox="1">
            <a:spLocks noGrp="1"/>
          </p:cNvSpPr>
          <p:nvPr>
            <p:ph type="body" sz="half" idx="21"/>
          </p:nvPr>
        </p:nvSpPr>
        <p:spPr>
          <a:xfrm>
            <a:off x="9664797" y="2304950"/>
            <a:ext cx="7999806" cy="6832800"/>
          </a:xfrm>
          <a:prstGeom prst="rect">
            <a:avLst/>
          </a:prstGeom>
        </p:spPr>
        <p:txBody>
          <a:bodyPr lIns="91423" tIns="91423" rIns="91423" bIns="91423"/>
          <a:lstStyle>
            <a:lvl1pPr indent="-571500">
              <a:spcBef>
                <a:spcPts val="450"/>
              </a:spcBef>
              <a:defRPr/>
            </a:lvl1pPr>
          </a:lstStyle>
          <a:p>
            <a:pPr indent="-381000">
              <a:spcBef>
                <a:spcPts val="300"/>
              </a:spcBef>
            </a:pPr>
            <a:endParaRPr/>
          </a:p>
        </p:txBody>
      </p:sp>
      <p:sp>
        <p:nvSpPr>
          <p:cNvPr id="411"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0368067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TITLE_ONLY">
    <p:spTree>
      <p:nvGrpSpPr>
        <p:cNvPr id="1" name=""/>
        <p:cNvGrpSpPr/>
        <p:nvPr/>
      </p:nvGrpSpPr>
      <p:grpSpPr>
        <a:xfrm>
          <a:off x="0" y="0"/>
          <a:ext cx="0" cy="0"/>
          <a:chOff x="0" y="0"/>
          <a:chExt cx="0" cy="0"/>
        </a:xfrm>
      </p:grpSpPr>
      <p:sp>
        <p:nvSpPr>
          <p:cNvPr id="418" name="Title Text"/>
          <p:cNvSpPr txBox="1">
            <a:spLocks noGrp="1"/>
          </p:cNvSpPr>
          <p:nvPr>
            <p:ph type="title"/>
          </p:nvPr>
        </p:nvSpPr>
        <p:spPr>
          <a:xfrm>
            <a:off x="623397" y="890051"/>
            <a:ext cx="17041206" cy="1145405"/>
          </a:xfrm>
          <a:prstGeom prst="rect">
            <a:avLst/>
          </a:prstGeom>
        </p:spPr>
        <p:txBody>
          <a:bodyPr lIns="91423" tIns="91423" rIns="91423" bIns="91423" anchor="t"/>
          <a:lstStyle>
            <a:lvl1pPr>
              <a:defRPr sz="5600"/>
            </a:lvl1pPr>
          </a:lstStyle>
          <a:p>
            <a:r>
              <a:t>Title Text</a:t>
            </a:r>
          </a:p>
        </p:txBody>
      </p:sp>
      <p:sp>
        <p:nvSpPr>
          <p:cNvPr id="419"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81375540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426" name="Title Text"/>
          <p:cNvSpPr txBox="1">
            <a:spLocks noGrp="1"/>
          </p:cNvSpPr>
          <p:nvPr>
            <p:ph type="title"/>
          </p:nvPr>
        </p:nvSpPr>
        <p:spPr>
          <a:xfrm>
            <a:off x="623397" y="1111200"/>
            <a:ext cx="5616006" cy="1511400"/>
          </a:xfrm>
          <a:prstGeom prst="rect">
            <a:avLst/>
          </a:prstGeom>
        </p:spPr>
        <p:txBody>
          <a:bodyPr lIns="91423" tIns="91423" rIns="91423" bIns="91423" anchor="b"/>
          <a:lstStyle>
            <a:lvl1pPr>
              <a:defRPr sz="4800"/>
            </a:lvl1pPr>
          </a:lstStyle>
          <a:p>
            <a:r>
              <a:t>Title Text</a:t>
            </a:r>
          </a:p>
        </p:txBody>
      </p:sp>
      <p:sp>
        <p:nvSpPr>
          <p:cNvPr id="427" name="Body Level One…"/>
          <p:cNvSpPr txBox="1">
            <a:spLocks noGrp="1"/>
          </p:cNvSpPr>
          <p:nvPr>
            <p:ph type="body" sz="quarter" idx="1"/>
          </p:nvPr>
        </p:nvSpPr>
        <p:spPr>
          <a:xfrm>
            <a:off x="623397" y="2779197"/>
            <a:ext cx="5616006" cy="6358806"/>
          </a:xfrm>
          <a:prstGeom prst="rect">
            <a:avLst/>
          </a:prstGeom>
        </p:spPr>
        <p:txBody>
          <a:bodyPr lIns="91423" tIns="91423" rIns="91423" bIns="91423"/>
          <a:lstStyle>
            <a:lvl1pPr indent="-609585">
              <a:lnSpc>
                <a:spcPct val="115000"/>
              </a:lnSpc>
              <a:spcBef>
                <a:spcPts val="0"/>
              </a:spcBef>
              <a:buClr>
                <a:srgbClr val="595959"/>
              </a:buClr>
              <a:buSzPts val="1200"/>
              <a:buChar char="●"/>
              <a:defRPr sz="2400">
                <a:solidFill>
                  <a:srgbClr val="595959"/>
                </a:solidFill>
              </a:defRPr>
            </a:lvl1pPr>
            <a:lvl2pPr marL="1828755" indent="-609585">
              <a:lnSpc>
                <a:spcPct val="115000"/>
              </a:lnSpc>
              <a:spcBef>
                <a:spcPts val="0"/>
              </a:spcBef>
              <a:buClr>
                <a:srgbClr val="595959"/>
              </a:buClr>
              <a:buSzPts val="1200"/>
              <a:buChar char="○"/>
              <a:defRPr sz="2400">
                <a:solidFill>
                  <a:srgbClr val="595959"/>
                </a:solidFill>
              </a:defRPr>
            </a:lvl2pPr>
            <a:lvl3pPr marL="2743131" indent="-609585">
              <a:lnSpc>
                <a:spcPct val="115000"/>
              </a:lnSpc>
              <a:spcBef>
                <a:spcPts val="0"/>
              </a:spcBef>
              <a:buClr>
                <a:srgbClr val="595959"/>
              </a:buClr>
              <a:buSzPts val="1200"/>
              <a:buChar char="■"/>
              <a:defRPr sz="2400">
                <a:solidFill>
                  <a:srgbClr val="595959"/>
                </a:solidFill>
              </a:defRPr>
            </a:lvl3pPr>
            <a:lvl4pPr marL="3657509" indent="-609585">
              <a:lnSpc>
                <a:spcPct val="115000"/>
              </a:lnSpc>
              <a:spcBef>
                <a:spcPts val="0"/>
              </a:spcBef>
              <a:buClr>
                <a:srgbClr val="595959"/>
              </a:buClr>
              <a:buSzPts val="1200"/>
              <a:buChar char="●"/>
              <a:defRPr sz="2400">
                <a:solidFill>
                  <a:srgbClr val="595959"/>
                </a:solidFill>
              </a:defRPr>
            </a:lvl4pPr>
            <a:lvl5pPr marL="4571886" indent="-609585">
              <a:lnSpc>
                <a:spcPct val="115000"/>
              </a:lnSpc>
              <a:spcBef>
                <a:spcPts val="0"/>
              </a:spcBef>
              <a:buClr>
                <a:srgbClr val="595959"/>
              </a:buClr>
              <a:buSzPts val="1200"/>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359932503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980503" y="900297"/>
            <a:ext cx="12735602" cy="8181606"/>
          </a:xfrm>
          <a:prstGeom prst="rect">
            <a:avLst/>
          </a:prstGeom>
        </p:spPr>
        <p:txBody>
          <a:bodyPr lIns="91423" tIns="91423" rIns="91423" bIns="91423"/>
          <a:lstStyle>
            <a:lvl1pPr>
              <a:defRPr sz="9600"/>
            </a:lvl1pPr>
          </a:lstStyle>
          <a:p>
            <a:r>
              <a:t>Title Text</a:t>
            </a:r>
          </a:p>
        </p:txBody>
      </p:sp>
      <p:sp>
        <p:nvSpPr>
          <p:cNvPr id="436"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62766920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443" name="Google Shape;264;g2c714b8c3ef_0_235"/>
          <p:cNvSpPr/>
          <p:nvPr/>
        </p:nvSpPr>
        <p:spPr>
          <a:xfrm>
            <a:off x="9144000" y="-251"/>
            <a:ext cx="9144000" cy="10287006"/>
          </a:xfrm>
          <a:prstGeom prst="rect">
            <a:avLst/>
          </a:prstGeom>
          <a:solidFill>
            <a:srgbClr val="EEEEEE"/>
          </a:solidFill>
          <a:ln w="12700">
            <a:miter lim="400000"/>
          </a:ln>
        </p:spPr>
        <p:txBody>
          <a:bodyPr lIns="0" tIns="0" rIns="0" bIns="0" anchor="ctr"/>
          <a:lstStyle/>
          <a:p>
            <a:pPr>
              <a:defRPr>
                <a:latin typeface="+mj-lt"/>
                <a:ea typeface="+mj-ea"/>
                <a:cs typeface="+mj-cs"/>
                <a:sym typeface="Arial"/>
              </a:defRPr>
            </a:pPr>
            <a:endParaRPr sz="3600"/>
          </a:p>
        </p:txBody>
      </p:sp>
      <p:sp>
        <p:nvSpPr>
          <p:cNvPr id="444" name="Title Text"/>
          <p:cNvSpPr txBox="1">
            <a:spLocks noGrp="1"/>
          </p:cNvSpPr>
          <p:nvPr>
            <p:ph type="title"/>
          </p:nvPr>
        </p:nvSpPr>
        <p:spPr>
          <a:xfrm>
            <a:off x="531000" y="2466350"/>
            <a:ext cx="8090400" cy="2964605"/>
          </a:xfrm>
          <a:prstGeom prst="rect">
            <a:avLst/>
          </a:prstGeom>
        </p:spPr>
        <p:txBody>
          <a:bodyPr lIns="91423" tIns="91423" rIns="91423" bIns="91423" anchor="b"/>
          <a:lstStyle>
            <a:lvl1pPr algn="ctr">
              <a:defRPr sz="8400"/>
            </a:lvl1pPr>
          </a:lstStyle>
          <a:p>
            <a:r>
              <a:t>Title Text</a:t>
            </a:r>
          </a:p>
        </p:txBody>
      </p:sp>
      <p:sp>
        <p:nvSpPr>
          <p:cNvPr id="445" name="Body Level One…"/>
          <p:cNvSpPr txBox="1">
            <a:spLocks noGrp="1"/>
          </p:cNvSpPr>
          <p:nvPr>
            <p:ph type="body" sz="quarter" idx="1"/>
          </p:nvPr>
        </p:nvSpPr>
        <p:spPr>
          <a:xfrm>
            <a:off x="531000" y="5606152"/>
            <a:ext cx="8090400" cy="2470202"/>
          </a:xfrm>
          <a:prstGeom prst="rect">
            <a:avLst/>
          </a:prstGeom>
        </p:spPr>
        <p:txBody>
          <a:bodyPr lIns="91423" tIns="91423" rIns="91423" bIns="91423"/>
          <a:lstStyle>
            <a:lvl1pPr marL="457188" indent="-228594" algn="ctr">
              <a:spcBef>
                <a:spcPts val="0"/>
              </a:spcBef>
              <a:buClrTx/>
              <a:buSzTx/>
              <a:buFontTx/>
              <a:buNone/>
              <a:defRPr sz="4200">
                <a:solidFill>
                  <a:srgbClr val="595959"/>
                </a:solidFill>
              </a:defRPr>
            </a:lvl1pPr>
            <a:lvl2pPr marL="457188" indent="228594" algn="ctr">
              <a:spcBef>
                <a:spcPts val="0"/>
              </a:spcBef>
              <a:buClrTx/>
              <a:buSzTx/>
              <a:buFontTx/>
              <a:buNone/>
              <a:defRPr sz="4200">
                <a:solidFill>
                  <a:srgbClr val="595959"/>
                </a:solidFill>
              </a:defRPr>
            </a:lvl2pPr>
            <a:lvl3pPr marL="457188" indent="228594" algn="ctr">
              <a:spcBef>
                <a:spcPts val="0"/>
              </a:spcBef>
              <a:buClrTx/>
              <a:buSzTx/>
              <a:buFontTx/>
              <a:buNone/>
              <a:defRPr sz="4200">
                <a:solidFill>
                  <a:srgbClr val="595959"/>
                </a:solidFill>
              </a:defRPr>
            </a:lvl3pPr>
            <a:lvl4pPr marL="457188" indent="228594" algn="ctr">
              <a:spcBef>
                <a:spcPts val="0"/>
              </a:spcBef>
              <a:buClrTx/>
              <a:buSzTx/>
              <a:buFontTx/>
              <a:buNone/>
              <a:defRPr sz="4200">
                <a:solidFill>
                  <a:srgbClr val="595959"/>
                </a:solidFill>
              </a:defRPr>
            </a:lvl4pPr>
            <a:lvl5pPr marL="457188" indent="228594" algn="ctr">
              <a:spcBef>
                <a:spcPts val="0"/>
              </a:spcBef>
              <a:buClrTx/>
              <a:buSzTx/>
              <a:buFontTx/>
              <a:buNone/>
              <a:defRPr sz="42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46" name="Google Shape;267;g2c714b8c3ef_0_235"/>
          <p:cNvSpPr txBox="1">
            <a:spLocks noGrp="1"/>
          </p:cNvSpPr>
          <p:nvPr>
            <p:ph type="body" sz="half" idx="21"/>
          </p:nvPr>
        </p:nvSpPr>
        <p:spPr>
          <a:xfrm>
            <a:off x="9879000" y="1448149"/>
            <a:ext cx="7674000" cy="7390205"/>
          </a:xfrm>
          <a:prstGeom prst="rect">
            <a:avLst/>
          </a:prstGeom>
        </p:spPr>
        <p:txBody>
          <a:bodyPr lIns="91423" tIns="91423" rIns="91423" bIns="91423" anchor="ctr"/>
          <a:lstStyle>
            <a:lvl1pPr indent="-571500">
              <a:spcBef>
                <a:spcPts val="450"/>
              </a:spcBef>
              <a:defRPr/>
            </a:lvl1pPr>
          </a:lstStyle>
          <a:p>
            <a:pPr indent="-381000">
              <a:spcBef>
                <a:spcPts val="300"/>
              </a:spcBef>
            </a:pPr>
            <a:endParaRPr/>
          </a:p>
        </p:txBody>
      </p:sp>
      <p:sp>
        <p:nvSpPr>
          <p:cNvPr id="447"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359872559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454" name="Body Level One…"/>
          <p:cNvSpPr txBox="1">
            <a:spLocks noGrp="1"/>
          </p:cNvSpPr>
          <p:nvPr>
            <p:ph type="body" sz="quarter" idx="1"/>
          </p:nvPr>
        </p:nvSpPr>
        <p:spPr>
          <a:xfrm>
            <a:off x="623398" y="8461151"/>
            <a:ext cx="11997608" cy="1210205"/>
          </a:xfrm>
          <a:prstGeom prst="rect">
            <a:avLst/>
          </a:prstGeom>
        </p:spPr>
        <p:txBody>
          <a:bodyPr lIns="91423" tIns="91423" rIns="91423" bIns="91423" anchor="ctr"/>
          <a:lstStyle>
            <a:lvl1pPr marL="0" indent="457188">
              <a:spcBef>
                <a:spcPts val="0"/>
              </a:spcBef>
              <a:buClrTx/>
              <a:buSzTx/>
              <a:buFontTx/>
              <a:buNone/>
              <a:defRPr sz="3600">
                <a:solidFill>
                  <a:srgbClr val="595959"/>
                </a:solidFill>
              </a:defRPr>
            </a:lvl1pPr>
            <a:lvl2pPr marL="2010177" indent="-816405">
              <a:spcBef>
                <a:spcPts val="0"/>
              </a:spcBef>
              <a:buClrTx/>
              <a:buSzPts val="1800"/>
              <a:buFontTx/>
              <a:buChar char="○"/>
              <a:defRPr sz="3600">
                <a:solidFill>
                  <a:srgbClr val="595959"/>
                </a:solidFill>
              </a:defRPr>
            </a:lvl2pPr>
            <a:lvl3pPr marL="2924555" indent="-816408">
              <a:spcBef>
                <a:spcPts val="0"/>
              </a:spcBef>
              <a:buClrTx/>
              <a:buSzPts val="1800"/>
              <a:buFontTx/>
              <a:buChar char="■"/>
              <a:defRPr sz="3600">
                <a:solidFill>
                  <a:srgbClr val="595959"/>
                </a:solidFill>
              </a:defRPr>
            </a:lvl3pPr>
            <a:lvl4pPr marL="3838932" indent="-816408">
              <a:spcBef>
                <a:spcPts val="0"/>
              </a:spcBef>
              <a:buClrTx/>
              <a:buSzPts val="1800"/>
              <a:buFontTx/>
              <a:buChar char="●"/>
              <a:defRPr sz="3600">
                <a:solidFill>
                  <a:srgbClr val="595959"/>
                </a:solidFill>
              </a:defRPr>
            </a:lvl4pPr>
            <a:lvl5pPr marL="4753310" indent="-816408">
              <a:spcBef>
                <a:spcPts val="0"/>
              </a:spcBef>
              <a:buClrTx/>
              <a:buSzPts val="1800"/>
              <a:buFontTx/>
              <a:buChar char="○"/>
              <a:defRPr sz="3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51872340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462" name="xx%"/>
          <p:cNvSpPr txBox="1">
            <a:spLocks noGrp="1"/>
          </p:cNvSpPr>
          <p:nvPr>
            <p:ph type="title" hasCustomPrompt="1"/>
          </p:nvPr>
        </p:nvSpPr>
        <p:spPr>
          <a:xfrm>
            <a:off x="623397" y="2212250"/>
            <a:ext cx="17041206" cy="3927000"/>
          </a:xfrm>
          <a:prstGeom prst="rect">
            <a:avLst/>
          </a:prstGeom>
        </p:spPr>
        <p:txBody>
          <a:bodyPr lIns="91423" tIns="91423" rIns="91423" bIns="91423" anchor="b"/>
          <a:lstStyle>
            <a:lvl1pPr algn="ctr">
              <a:defRPr sz="24000"/>
            </a:lvl1pPr>
          </a:lstStyle>
          <a:p>
            <a:r>
              <a:t>xx%</a:t>
            </a:r>
          </a:p>
        </p:txBody>
      </p:sp>
      <p:sp>
        <p:nvSpPr>
          <p:cNvPr id="463" name="Body Level One…"/>
          <p:cNvSpPr txBox="1">
            <a:spLocks noGrp="1"/>
          </p:cNvSpPr>
          <p:nvPr>
            <p:ph type="body" sz="half" idx="1"/>
          </p:nvPr>
        </p:nvSpPr>
        <p:spPr>
          <a:xfrm>
            <a:off x="623397" y="6304451"/>
            <a:ext cx="17041206" cy="2601600"/>
          </a:xfrm>
          <a:prstGeom prst="rect">
            <a:avLst/>
          </a:prstGeom>
        </p:spPr>
        <p:txBody>
          <a:bodyPr lIns="91423" tIns="91423" rIns="91423" bIns="91423"/>
          <a:lstStyle>
            <a:lvl1pPr algn="ctr">
              <a:lnSpc>
                <a:spcPct val="115000"/>
              </a:lnSpc>
              <a:spcBef>
                <a:spcPts val="0"/>
              </a:spcBef>
              <a:buClr>
                <a:srgbClr val="595959"/>
              </a:buClr>
              <a:buSzPts val="1800"/>
              <a:buChar char="●"/>
              <a:defRPr sz="3600">
                <a:solidFill>
                  <a:srgbClr val="595959"/>
                </a:solidFill>
              </a:defRPr>
            </a:lvl1pPr>
            <a:lvl2pPr marL="2010177" indent="-816405" algn="ctr">
              <a:lnSpc>
                <a:spcPct val="115000"/>
              </a:lnSpc>
              <a:spcBef>
                <a:spcPts val="0"/>
              </a:spcBef>
              <a:buClr>
                <a:srgbClr val="595959"/>
              </a:buClr>
              <a:buSzPts val="1800"/>
              <a:buChar char="○"/>
              <a:defRPr sz="3600">
                <a:solidFill>
                  <a:srgbClr val="595959"/>
                </a:solidFill>
              </a:defRPr>
            </a:lvl2pPr>
            <a:lvl3pPr marL="2924555" indent="-816408" algn="ctr">
              <a:lnSpc>
                <a:spcPct val="115000"/>
              </a:lnSpc>
              <a:spcBef>
                <a:spcPts val="0"/>
              </a:spcBef>
              <a:buClr>
                <a:srgbClr val="595959"/>
              </a:buClr>
              <a:buSzPts val="1800"/>
              <a:buChar char="■"/>
              <a:defRPr sz="3600">
                <a:solidFill>
                  <a:srgbClr val="595959"/>
                </a:solidFill>
              </a:defRPr>
            </a:lvl3pPr>
            <a:lvl4pPr marL="3838932" indent="-816408" algn="ctr">
              <a:lnSpc>
                <a:spcPct val="115000"/>
              </a:lnSpc>
              <a:spcBef>
                <a:spcPts val="0"/>
              </a:spcBef>
              <a:buClr>
                <a:srgbClr val="595959"/>
              </a:buClr>
              <a:buSzPts val="1800"/>
              <a:buChar char="●"/>
              <a:defRPr sz="3600">
                <a:solidFill>
                  <a:srgbClr val="595959"/>
                </a:solidFill>
              </a:defRPr>
            </a:lvl4pPr>
            <a:lvl5pPr marL="4753310" indent="-816408" algn="ctr">
              <a:lnSpc>
                <a:spcPct val="115000"/>
              </a:lnSpc>
              <a:spcBef>
                <a:spcPts val="0"/>
              </a:spcBef>
              <a:buClr>
                <a:srgbClr val="595959"/>
              </a:buClr>
              <a:buSzPts val="1800"/>
              <a:buChar char="○"/>
              <a:defRPr sz="3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64" name="Slide Number"/>
          <p:cNvSpPr txBox="1">
            <a:spLocks noGrp="1"/>
          </p:cNvSpPr>
          <p:nvPr>
            <p:ph type="sldNum" sz="quarter" idx="2"/>
          </p:nvPr>
        </p:nvSpPr>
        <p:spPr>
          <a:xfrm>
            <a:off x="17368696" y="9401641"/>
            <a:ext cx="673622" cy="636788"/>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0036040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itle and Content_1">
    <p:spTree>
      <p:nvGrpSpPr>
        <p:cNvPr id="1" name=""/>
        <p:cNvGrpSpPr/>
        <p:nvPr/>
      </p:nvGrpSpPr>
      <p:grpSpPr>
        <a:xfrm>
          <a:off x="0" y="0"/>
          <a:ext cx="0" cy="0"/>
          <a:chOff x="0" y="0"/>
          <a:chExt cx="0" cy="0"/>
        </a:xfrm>
      </p:grpSpPr>
      <p:sp>
        <p:nvSpPr>
          <p:cNvPr id="471" name="Body Level One…"/>
          <p:cNvSpPr txBox="1">
            <a:spLocks noGrp="1"/>
          </p:cNvSpPr>
          <p:nvPr>
            <p:ph type="body" idx="1"/>
          </p:nvPr>
        </p:nvSpPr>
        <p:spPr>
          <a:xfrm>
            <a:off x="914400" y="2400302"/>
            <a:ext cx="16459200" cy="6788402"/>
          </a:xfrm>
          <a:prstGeom prst="rect">
            <a:avLst/>
          </a:prstGeom>
        </p:spPr>
        <p:txBody>
          <a:bodyPr/>
          <a:lstStyle>
            <a:lvl1pPr indent="-863579">
              <a:lnSpc>
                <a:spcPct val="85000"/>
              </a:lnSpc>
              <a:spcBef>
                <a:spcPts val="0"/>
              </a:spcBef>
              <a:buSzPts val="2100"/>
              <a:buFont typeface="Helvetica Neue"/>
              <a:defRPr sz="4200">
                <a:latin typeface="Calibri"/>
                <a:ea typeface="Calibri"/>
                <a:cs typeface="Calibri"/>
                <a:sym typeface="Calibri"/>
              </a:defRPr>
            </a:lvl1pPr>
            <a:lvl2pPr marL="1828755" indent="-812780">
              <a:lnSpc>
                <a:spcPct val="85000"/>
              </a:lnSpc>
              <a:spcBef>
                <a:spcPts val="0"/>
              </a:spcBef>
              <a:buSzPts val="2100"/>
              <a:buFont typeface="Helvetica Neue"/>
              <a:defRPr sz="4200">
                <a:latin typeface="Calibri"/>
                <a:ea typeface="Calibri"/>
                <a:cs typeface="Calibri"/>
                <a:sym typeface="Calibri"/>
              </a:defRPr>
            </a:lvl2pPr>
            <a:lvl3pPr marL="2743131" indent="-761981">
              <a:lnSpc>
                <a:spcPct val="85000"/>
              </a:lnSpc>
              <a:spcBef>
                <a:spcPts val="0"/>
              </a:spcBef>
              <a:buSzPts val="2100"/>
              <a:buFont typeface="Helvetica Neue"/>
              <a:defRPr sz="4200">
                <a:latin typeface="Calibri"/>
                <a:ea typeface="Calibri"/>
                <a:cs typeface="Calibri"/>
                <a:sym typeface="Calibri"/>
              </a:defRPr>
            </a:lvl3pPr>
            <a:lvl4pPr marL="3657509" indent="-711182">
              <a:lnSpc>
                <a:spcPct val="85000"/>
              </a:lnSpc>
              <a:spcBef>
                <a:spcPts val="0"/>
              </a:spcBef>
              <a:buSzPts val="2100"/>
              <a:buFont typeface="Helvetica Neue"/>
              <a:defRPr sz="4200">
                <a:latin typeface="Calibri"/>
                <a:ea typeface="Calibri"/>
                <a:cs typeface="Calibri"/>
                <a:sym typeface="Calibri"/>
              </a:defRPr>
            </a:lvl4pPr>
            <a:lvl5pPr marL="4571886" indent="-711182">
              <a:lnSpc>
                <a:spcPct val="85000"/>
              </a:lnSpc>
              <a:spcBef>
                <a:spcPts val="0"/>
              </a:spcBef>
              <a:buSzPts val="2100"/>
              <a:buFont typeface="Helvetica Neue"/>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2" name="Title Text"/>
          <p:cNvSpPr txBox="1">
            <a:spLocks noGrp="1"/>
          </p:cNvSpPr>
          <p:nvPr>
            <p:ph type="title"/>
          </p:nvPr>
        </p:nvSpPr>
        <p:spPr>
          <a:xfrm>
            <a:off x="0" y="4"/>
            <a:ext cx="18288000" cy="1809602"/>
          </a:xfrm>
          <a:prstGeom prst="rect">
            <a:avLst/>
          </a:prstGeom>
        </p:spPr>
        <p:txBody>
          <a:bodyPr/>
          <a:lstStyle>
            <a:lvl1pPr algn="ctr">
              <a:lnSpc>
                <a:spcPct val="85000"/>
              </a:lnSpc>
              <a:defRPr sz="6600">
                <a:latin typeface="Calibri"/>
                <a:ea typeface="Calibri"/>
                <a:cs typeface="Calibri"/>
                <a:sym typeface="Calibri"/>
              </a:defRPr>
            </a:lvl1pPr>
          </a:lstStyle>
          <a:p>
            <a:r>
              <a:t>Title Text</a:t>
            </a:r>
          </a:p>
        </p:txBody>
      </p:sp>
      <p:sp>
        <p:nvSpPr>
          <p:cNvPr id="473" name="Slide Number"/>
          <p:cNvSpPr txBox="1">
            <a:spLocks noGrp="1"/>
          </p:cNvSpPr>
          <p:nvPr>
            <p:ph type="sldNum" sz="quarter" idx="2"/>
          </p:nvPr>
        </p:nvSpPr>
        <p:spPr>
          <a:xfrm>
            <a:off x="2" y="9734552"/>
            <a:ext cx="404877" cy="400067"/>
          </a:xfrm>
          <a:prstGeom prst="rect">
            <a:avLst/>
          </a:prstGeom>
        </p:spPr>
        <p:txBody>
          <a:bodyPr/>
          <a:lstStyle>
            <a:lvl1pPr algn="l">
              <a:defRPr>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07436654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480" name="Google Shape;285;g26b31342d4d_0_365"/>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481" name="Title Text"/>
          <p:cNvSpPr txBox="1">
            <a:spLocks noGrp="1"/>
          </p:cNvSpPr>
          <p:nvPr>
            <p:ph type="title"/>
          </p:nvPr>
        </p:nvSpPr>
        <p:spPr>
          <a:xfrm>
            <a:off x="914402" y="409573"/>
            <a:ext cx="6016805" cy="17430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482" name="Body Level One…"/>
          <p:cNvSpPr txBox="1">
            <a:spLocks noGrp="1"/>
          </p:cNvSpPr>
          <p:nvPr>
            <p:ph type="body" idx="1"/>
          </p:nvPr>
        </p:nvSpPr>
        <p:spPr>
          <a:xfrm>
            <a:off x="7150100" y="409577"/>
            <a:ext cx="10223405" cy="8779800"/>
          </a:xfrm>
          <a:prstGeom prst="rect">
            <a:avLst/>
          </a:prstGeom>
        </p:spPr>
        <p:txBody>
          <a:bodyPr/>
          <a:lstStyle>
            <a:lvl1pPr indent="-863579">
              <a:spcBef>
                <a:spcPts val="1400"/>
              </a:spcBef>
              <a:buSzPts val="3200"/>
              <a:defRPr sz="6401">
                <a:latin typeface="Helvetica Neue"/>
                <a:ea typeface="Helvetica Neue"/>
                <a:cs typeface="Helvetica Neue"/>
                <a:sym typeface="Helvetica Neue"/>
              </a:defRPr>
            </a:lvl1pPr>
            <a:lvl2pPr marL="1828755" indent="-863579">
              <a:spcBef>
                <a:spcPts val="1400"/>
              </a:spcBef>
              <a:buSzPts val="3200"/>
              <a:defRPr sz="6401">
                <a:latin typeface="Helvetica Neue"/>
                <a:ea typeface="Helvetica Neue"/>
                <a:cs typeface="Helvetica Neue"/>
                <a:sym typeface="Helvetica Neue"/>
              </a:defRPr>
            </a:lvl2pPr>
            <a:lvl3pPr marL="2743131" indent="-863579">
              <a:spcBef>
                <a:spcPts val="1400"/>
              </a:spcBef>
              <a:buSzPts val="3200"/>
              <a:defRPr sz="6401">
                <a:latin typeface="Helvetica Neue"/>
                <a:ea typeface="Helvetica Neue"/>
                <a:cs typeface="Helvetica Neue"/>
                <a:sym typeface="Helvetica Neue"/>
              </a:defRPr>
            </a:lvl3pPr>
            <a:lvl4pPr marL="3657509" indent="-863579">
              <a:spcBef>
                <a:spcPts val="1400"/>
              </a:spcBef>
              <a:buSzPts val="3200"/>
              <a:defRPr sz="6401">
                <a:latin typeface="Helvetica Neue"/>
                <a:ea typeface="Helvetica Neue"/>
                <a:cs typeface="Helvetica Neue"/>
                <a:sym typeface="Helvetica Neue"/>
              </a:defRPr>
            </a:lvl4pPr>
            <a:lvl5pPr marL="4571886" indent="-863579">
              <a:spcBef>
                <a:spcPts val="1400"/>
              </a:spcBef>
              <a:buSzPts val="3200"/>
              <a:defRPr sz="64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83" name="Google Shape;288;g26b31342d4d_0_365"/>
          <p:cNvSpPr txBox="1">
            <a:spLocks noGrp="1"/>
          </p:cNvSpPr>
          <p:nvPr>
            <p:ph type="body" sz="half" idx="21"/>
          </p:nvPr>
        </p:nvSpPr>
        <p:spPr>
          <a:xfrm>
            <a:off x="914398" y="2152652"/>
            <a:ext cx="6016808" cy="7036802"/>
          </a:xfrm>
          <a:prstGeom prst="rect">
            <a:avLst/>
          </a:prstGeom>
        </p:spPr>
        <p:txBody>
          <a:bodyPr/>
          <a:lstStyle>
            <a:lvl1pPr indent="-571500">
              <a:spcBef>
                <a:spcPts val="450"/>
              </a:spcBef>
              <a:defRPr/>
            </a:lvl1pPr>
          </a:lstStyle>
          <a:p>
            <a:pPr indent="-381000">
              <a:spcBef>
                <a:spcPts val="300"/>
              </a:spcBef>
            </a:pPr>
            <a:endParaRPr/>
          </a:p>
        </p:txBody>
      </p:sp>
      <p:sp>
        <p:nvSpPr>
          <p:cNvPr id="48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8124894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1257300" y="547685"/>
            <a:ext cx="15773400"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492" name="Body Level One…"/>
          <p:cNvSpPr txBox="1">
            <a:spLocks noGrp="1"/>
          </p:cNvSpPr>
          <p:nvPr>
            <p:ph type="body" idx="1"/>
          </p:nvPr>
        </p:nvSpPr>
        <p:spPr>
          <a:xfrm>
            <a:off x="1257300" y="2738438"/>
            <a:ext cx="15773400" cy="65268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828755" indent="-685784">
              <a:lnSpc>
                <a:spcPct val="90000"/>
              </a:lnSpc>
              <a:spcBef>
                <a:spcPts val="1400"/>
              </a:spcBef>
              <a:buSzPts val="2100"/>
              <a:buChar char="•"/>
              <a:defRPr sz="4200">
                <a:latin typeface="Calibri"/>
                <a:ea typeface="Calibri"/>
                <a:cs typeface="Calibri"/>
                <a:sym typeface="Calibri"/>
              </a:defRPr>
            </a:lvl2pPr>
            <a:lvl3pPr marL="2743131" indent="-685784">
              <a:lnSpc>
                <a:spcPct val="90000"/>
              </a:lnSpc>
              <a:spcBef>
                <a:spcPts val="1400"/>
              </a:spcBef>
              <a:buSzPts val="2100"/>
              <a:defRPr sz="4200">
                <a:latin typeface="Calibri"/>
                <a:ea typeface="Calibri"/>
                <a:cs typeface="Calibri"/>
                <a:sym typeface="Calibri"/>
              </a:defRPr>
            </a:lvl3pPr>
            <a:lvl4pPr marL="3657509" indent="-685784">
              <a:lnSpc>
                <a:spcPct val="90000"/>
              </a:lnSpc>
              <a:spcBef>
                <a:spcPts val="1400"/>
              </a:spcBef>
              <a:buSzPts val="2100"/>
              <a:buChar char="•"/>
              <a:defRPr sz="4200">
                <a:latin typeface="Calibri"/>
                <a:ea typeface="Calibri"/>
                <a:cs typeface="Calibri"/>
                <a:sym typeface="Calibri"/>
              </a:defRPr>
            </a:lvl4pPr>
            <a:lvl5pPr marL="4571886" indent="-685784">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143553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1247776" y="2564606"/>
            <a:ext cx="15773402" cy="4279205"/>
          </a:xfrm>
          <a:prstGeom prst="rect">
            <a:avLst/>
          </a:prstGeom>
        </p:spPr>
        <p:txBody>
          <a:bodyPr anchor="b"/>
          <a:lstStyle>
            <a:lvl1pPr>
              <a:lnSpc>
                <a:spcPct val="90000"/>
              </a:lnSpc>
              <a:defRPr sz="9000">
                <a:latin typeface="Calibri"/>
                <a:ea typeface="Calibri"/>
                <a:cs typeface="Calibri"/>
                <a:sym typeface="Calibri"/>
              </a:defRPr>
            </a:lvl1pPr>
          </a:lstStyle>
          <a:p>
            <a:r>
              <a:t>Title Text</a:t>
            </a:r>
          </a:p>
        </p:txBody>
      </p:sp>
      <p:sp>
        <p:nvSpPr>
          <p:cNvPr id="501" name="Body Level One…"/>
          <p:cNvSpPr txBox="1">
            <a:spLocks noGrp="1"/>
          </p:cNvSpPr>
          <p:nvPr>
            <p:ph type="body" sz="quarter" idx="1"/>
          </p:nvPr>
        </p:nvSpPr>
        <p:spPr>
          <a:xfrm>
            <a:off x="1247776" y="6884196"/>
            <a:ext cx="15773402" cy="2250005"/>
          </a:xfrm>
          <a:prstGeom prst="rect">
            <a:avLst/>
          </a:prstGeom>
        </p:spPr>
        <p:txBody>
          <a:bodyPr/>
          <a:lstStyle>
            <a:lvl1pPr marL="0" indent="457188">
              <a:lnSpc>
                <a:spcPct val="90000"/>
              </a:lnSpc>
              <a:spcBef>
                <a:spcPts val="1400"/>
              </a:spcBef>
              <a:buClrTx/>
              <a:buSzTx/>
              <a:buFontTx/>
              <a:buNone/>
              <a:defRPr sz="3600">
                <a:solidFill>
                  <a:srgbClr val="888888"/>
                </a:solidFill>
                <a:latin typeface="Calibri"/>
                <a:ea typeface="Calibri"/>
                <a:cs typeface="Calibri"/>
                <a:sym typeface="Calibri"/>
              </a:defRPr>
            </a:lvl1pPr>
            <a:lvl2pPr marL="0" indent="457188">
              <a:lnSpc>
                <a:spcPct val="90000"/>
              </a:lnSpc>
              <a:spcBef>
                <a:spcPts val="1400"/>
              </a:spcBef>
              <a:buClrTx/>
              <a:buSzTx/>
              <a:buFontTx/>
              <a:buNone/>
              <a:defRPr sz="3600">
                <a:solidFill>
                  <a:srgbClr val="888888"/>
                </a:solidFill>
                <a:latin typeface="Calibri"/>
                <a:ea typeface="Calibri"/>
                <a:cs typeface="Calibri"/>
                <a:sym typeface="Calibri"/>
              </a:defRPr>
            </a:lvl2pPr>
            <a:lvl3pPr marL="0" indent="457188">
              <a:lnSpc>
                <a:spcPct val="90000"/>
              </a:lnSpc>
              <a:spcBef>
                <a:spcPts val="1400"/>
              </a:spcBef>
              <a:buClrTx/>
              <a:buSzTx/>
              <a:buFontTx/>
              <a:buNone/>
              <a:defRPr sz="3600">
                <a:solidFill>
                  <a:srgbClr val="888888"/>
                </a:solidFill>
                <a:latin typeface="Calibri"/>
                <a:ea typeface="Calibri"/>
                <a:cs typeface="Calibri"/>
                <a:sym typeface="Calibri"/>
              </a:defRPr>
            </a:lvl3pPr>
            <a:lvl4pPr marL="0" indent="457188">
              <a:lnSpc>
                <a:spcPct val="90000"/>
              </a:lnSpc>
              <a:spcBef>
                <a:spcPts val="1400"/>
              </a:spcBef>
              <a:buClrTx/>
              <a:buSzTx/>
              <a:buFontTx/>
              <a:buNone/>
              <a:defRPr sz="3600">
                <a:solidFill>
                  <a:srgbClr val="888888"/>
                </a:solidFill>
                <a:latin typeface="Calibri"/>
                <a:ea typeface="Calibri"/>
                <a:cs typeface="Calibri"/>
                <a:sym typeface="Calibri"/>
              </a:defRPr>
            </a:lvl4pPr>
            <a:lvl5pPr marL="0" indent="457188">
              <a:lnSpc>
                <a:spcPct val="90000"/>
              </a:lnSpc>
              <a:spcBef>
                <a:spcPts val="1400"/>
              </a:spcBef>
              <a:buClrTx/>
              <a:buSzTx/>
              <a:buFontTx/>
              <a:buNone/>
              <a:defRPr sz="3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2"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8157503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1257300" y="547685"/>
            <a:ext cx="15773400"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510" name="Body Level One…"/>
          <p:cNvSpPr txBox="1">
            <a:spLocks noGrp="1"/>
          </p:cNvSpPr>
          <p:nvPr>
            <p:ph type="body" sz="half" idx="1"/>
          </p:nvPr>
        </p:nvSpPr>
        <p:spPr>
          <a:xfrm>
            <a:off x="1257300" y="2738438"/>
            <a:ext cx="7772400" cy="6526805"/>
          </a:xfrm>
          <a:prstGeom prst="rect">
            <a:avLst/>
          </a:prstGeom>
        </p:spPr>
        <p:txBody>
          <a:bodyPr/>
          <a:lstStyle>
            <a:lvl1pPr>
              <a:lnSpc>
                <a:spcPct val="90000"/>
              </a:lnSpc>
              <a:spcBef>
                <a:spcPts val="1400"/>
              </a:spcBef>
              <a:buSzPts val="2100"/>
              <a:defRPr sz="4200">
                <a:latin typeface="Calibri"/>
                <a:ea typeface="Calibri"/>
                <a:cs typeface="Calibri"/>
                <a:sym typeface="Calibri"/>
              </a:defRPr>
            </a:lvl1pPr>
            <a:lvl2pPr marL="1828755" indent="-685784">
              <a:lnSpc>
                <a:spcPct val="90000"/>
              </a:lnSpc>
              <a:spcBef>
                <a:spcPts val="1400"/>
              </a:spcBef>
              <a:buSzPts val="2100"/>
              <a:buChar char="•"/>
              <a:defRPr sz="4200">
                <a:latin typeface="Calibri"/>
                <a:ea typeface="Calibri"/>
                <a:cs typeface="Calibri"/>
                <a:sym typeface="Calibri"/>
              </a:defRPr>
            </a:lvl2pPr>
            <a:lvl3pPr marL="2743131" indent="-685784">
              <a:lnSpc>
                <a:spcPct val="90000"/>
              </a:lnSpc>
              <a:spcBef>
                <a:spcPts val="1400"/>
              </a:spcBef>
              <a:buSzPts val="2100"/>
              <a:defRPr sz="4200">
                <a:latin typeface="Calibri"/>
                <a:ea typeface="Calibri"/>
                <a:cs typeface="Calibri"/>
                <a:sym typeface="Calibri"/>
              </a:defRPr>
            </a:lvl3pPr>
            <a:lvl4pPr marL="3657509" indent="-685784">
              <a:lnSpc>
                <a:spcPct val="90000"/>
              </a:lnSpc>
              <a:spcBef>
                <a:spcPts val="1400"/>
              </a:spcBef>
              <a:buSzPts val="2100"/>
              <a:buChar char="•"/>
              <a:defRPr sz="4200">
                <a:latin typeface="Calibri"/>
                <a:ea typeface="Calibri"/>
                <a:cs typeface="Calibri"/>
                <a:sym typeface="Calibri"/>
              </a:defRPr>
            </a:lvl4pPr>
            <a:lvl5pPr marL="4571886" indent="-685784">
              <a:lnSpc>
                <a:spcPct val="90000"/>
              </a:lnSpc>
              <a:spcBef>
                <a:spcPts val="1400"/>
              </a:spcBef>
              <a:buSzPts val="2100"/>
              <a:buChar char="•"/>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1"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792537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1259684" y="547685"/>
            <a:ext cx="15773402"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519" name="Body Level One…"/>
          <p:cNvSpPr txBox="1">
            <a:spLocks noGrp="1"/>
          </p:cNvSpPr>
          <p:nvPr>
            <p:ph type="body" sz="quarter" idx="1"/>
          </p:nvPr>
        </p:nvSpPr>
        <p:spPr>
          <a:xfrm>
            <a:off x="1259682" y="2521744"/>
            <a:ext cx="7736400" cy="1236002"/>
          </a:xfrm>
          <a:prstGeom prst="rect">
            <a:avLst/>
          </a:prstGeom>
        </p:spPr>
        <p:txBody>
          <a:bodyPr anchor="b"/>
          <a:lstStyle>
            <a:lvl1pPr marL="0" indent="457188">
              <a:lnSpc>
                <a:spcPct val="90000"/>
              </a:lnSpc>
              <a:spcBef>
                <a:spcPts val="1400"/>
              </a:spcBef>
              <a:buClrTx/>
              <a:buSzTx/>
              <a:buFontTx/>
              <a:buNone/>
              <a:defRPr sz="3600" b="1">
                <a:latin typeface="Calibri"/>
                <a:ea typeface="Calibri"/>
                <a:cs typeface="Calibri"/>
                <a:sym typeface="Calibri"/>
              </a:defRPr>
            </a:lvl1pPr>
            <a:lvl2pPr marL="0" indent="457188">
              <a:lnSpc>
                <a:spcPct val="90000"/>
              </a:lnSpc>
              <a:spcBef>
                <a:spcPts val="1400"/>
              </a:spcBef>
              <a:buClrTx/>
              <a:buSzTx/>
              <a:buFontTx/>
              <a:buNone/>
              <a:defRPr sz="3600" b="1">
                <a:latin typeface="Calibri"/>
                <a:ea typeface="Calibri"/>
                <a:cs typeface="Calibri"/>
                <a:sym typeface="Calibri"/>
              </a:defRPr>
            </a:lvl2pPr>
            <a:lvl3pPr marL="0" indent="457188">
              <a:lnSpc>
                <a:spcPct val="90000"/>
              </a:lnSpc>
              <a:spcBef>
                <a:spcPts val="1400"/>
              </a:spcBef>
              <a:buClrTx/>
              <a:buSzTx/>
              <a:buFontTx/>
              <a:buNone/>
              <a:defRPr sz="3600" b="1">
                <a:latin typeface="Calibri"/>
                <a:ea typeface="Calibri"/>
                <a:cs typeface="Calibri"/>
                <a:sym typeface="Calibri"/>
              </a:defRPr>
            </a:lvl3pPr>
            <a:lvl4pPr marL="0" indent="457188">
              <a:lnSpc>
                <a:spcPct val="90000"/>
              </a:lnSpc>
              <a:spcBef>
                <a:spcPts val="1400"/>
              </a:spcBef>
              <a:buClrTx/>
              <a:buSzTx/>
              <a:buFontTx/>
              <a:buNone/>
              <a:defRPr sz="3600" b="1">
                <a:latin typeface="Calibri"/>
                <a:ea typeface="Calibri"/>
                <a:cs typeface="Calibri"/>
                <a:sym typeface="Calibri"/>
              </a:defRPr>
            </a:lvl4pPr>
            <a:lvl5pPr marL="0" indent="457188">
              <a:lnSpc>
                <a:spcPct val="90000"/>
              </a:lnSpc>
              <a:spcBef>
                <a:spcPts val="1400"/>
              </a:spcBef>
              <a:buClrTx/>
              <a:buSzTx/>
              <a:buFontTx/>
              <a:buNone/>
              <a:defRPr sz="36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0" name="Google Shape;305;g26b31342d4d_0_383"/>
          <p:cNvSpPr txBox="1">
            <a:spLocks noGrp="1"/>
          </p:cNvSpPr>
          <p:nvPr>
            <p:ph type="body" sz="quarter" idx="21"/>
          </p:nvPr>
        </p:nvSpPr>
        <p:spPr>
          <a:xfrm>
            <a:off x="9258300" y="2521744"/>
            <a:ext cx="7774800" cy="1236002"/>
          </a:xfrm>
          <a:prstGeom prst="rect">
            <a:avLst/>
          </a:prstGeom>
        </p:spPr>
        <p:txBody>
          <a:bodyPr anchor="b"/>
          <a:lstStyle>
            <a:lvl1pPr indent="-571500">
              <a:spcBef>
                <a:spcPts val="450"/>
              </a:spcBef>
              <a:defRPr/>
            </a:lvl1pPr>
          </a:lstStyle>
          <a:p>
            <a:pPr indent="-381000">
              <a:spcBef>
                <a:spcPts val="300"/>
              </a:spcBef>
            </a:pPr>
            <a:endParaRPr/>
          </a:p>
        </p:txBody>
      </p:sp>
      <p:sp>
        <p:nvSpPr>
          <p:cNvPr id="521"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1360631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528" name="Title Text"/>
          <p:cNvSpPr txBox="1">
            <a:spLocks noGrp="1"/>
          </p:cNvSpPr>
          <p:nvPr>
            <p:ph type="title"/>
          </p:nvPr>
        </p:nvSpPr>
        <p:spPr>
          <a:xfrm>
            <a:off x="1257300" y="547685"/>
            <a:ext cx="15773400" cy="1988400"/>
          </a:xfrm>
          <a:prstGeom prst="rect">
            <a:avLst/>
          </a:prstGeom>
        </p:spPr>
        <p:txBody>
          <a:bodyPr/>
          <a:lstStyle>
            <a:lvl1pPr>
              <a:lnSpc>
                <a:spcPct val="90000"/>
              </a:lnSpc>
              <a:defRPr sz="6600">
                <a:latin typeface="Calibri"/>
                <a:ea typeface="Calibri"/>
                <a:cs typeface="Calibri"/>
                <a:sym typeface="Calibri"/>
              </a:defRPr>
            </a:lvl1pPr>
          </a:lstStyle>
          <a:p>
            <a:r>
              <a:t>Title Text</a:t>
            </a:r>
          </a:p>
        </p:txBody>
      </p:sp>
      <p:sp>
        <p:nvSpPr>
          <p:cNvPr id="529"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7048136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536"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8616684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3" name="Title Text"/>
          <p:cNvSpPr txBox="1">
            <a:spLocks noGrp="1"/>
          </p:cNvSpPr>
          <p:nvPr>
            <p:ph type="title"/>
          </p:nvPr>
        </p:nvSpPr>
        <p:spPr>
          <a:xfrm>
            <a:off x="1259684" y="685800"/>
            <a:ext cx="5898602" cy="2400600"/>
          </a:xfrm>
          <a:prstGeom prst="rect">
            <a:avLst/>
          </a:prstGeom>
        </p:spPr>
        <p:txBody>
          <a:bodyPr anchor="b"/>
          <a:lstStyle>
            <a:lvl1pPr>
              <a:lnSpc>
                <a:spcPct val="90000"/>
              </a:lnSpc>
              <a:defRPr sz="4800">
                <a:latin typeface="Calibri"/>
                <a:ea typeface="Calibri"/>
                <a:cs typeface="Calibri"/>
                <a:sym typeface="Calibri"/>
              </a:defRPr>
            </a:lvl1pPr>
          </a:lstStyle>
          <a:p>
            <a:r>
              <a:t>Title Text</a:t>
            </a:r>
          </a:p>
        </p:txBody>
      </p:sp>
      <p:sp>
        <p:nvSpPr>
          <p:cNvPr id="544" name="Body Level One…"/>
          <p:cNvSpPr txBox="1">
            <a:spLocks noGrp="1"/>
          </p:cNvSpPr>
          <p:nvPr>
            <p:ph type="body" sz="half" idx="1"/>
          </p:nvPr>
        </p:nvSpPr>
        <p:spPr>
          <a:xfrm>
            <a:off x="7774783" y="1481138"/>
            <a:ext cx="9258605" cy="7310402"/>
          </a:xfrm>
          <a:prstGeom prst="rect">
            <a:avLst/>
          </a:prstGeom>
        </p:spPr>
        <p:txBody>
          <a:bodyPr/>
          <a:lstStyle>
            <a:lvl1pPr indent="-761981">
              <a:lnSpc>
                <a:spcPct val="90000"/>
              </a:lnSpc>
              <a:spcBef>
                <a:spcPts val="1400"/>
              </a:spcBef>
              <a:defRPr>
                <a:latin typeface="Calibri"/>
                <a:ea typeface="Calibri"/>
                <a:cs typeface="Calibri"/>
                <a:sym typeface="Calibri"/>
              </a:defRPr>
            </a:lvl1pPr>
            <a:lvl2pPr marL="1828755" indent="-761981">
              <a:lnSpc>
                <a:spcPct val="90000"/>
              </a:lnSpc>
              <a:spcBef>
                <a:spcPts val="1400"/>
              </a:spcBef>
              <a:buChar char="•"/>
              <a:defRPr>
                <a:latin typeface="Calibri"/>
                <a:ea typeface="Calibri"/>
                <a:cs typeface="Calibri"/>
                <a:sym typeface="Calibri"/>
              </a:defRPr>
            </a:lvl2pPr>
            <a:lvl3pPr marL="2743131" indent="-761981">
              <a:lnSpc>
                <a:spcPct val="90000"/>
              </a:lnSpc>
              <a:spcBef>
                <a:spcPts val="1400"/>
              </a:spcBef>
              <a:defRPr>
                <a:latin typeface="Calibri"/>
                <a:ea typeface="Calibri"/>
                <a:cs typeface="Calibri"/>
                <a:sym typeface="Calibri"/>
              </a:defRPr>
            </a:lvl3pPr>
            <a:lvl4pPr marL="3657509" indent="-761981">
              <a:lnSpc>
                <a:spcPct val="90000"/>
              </a:lnSpc>
              <a:spcBef>
                <a:spcPts val="1400"/>
              </a:spcBef>
              <a:buChar char="•"/>
              <a:defRPr>
                <a:latin typeface="Calibri"/>
                <a:ea typeface="Calibri"/>
                <a:cs typeface="Calibri"/>
                <a:sym typeface="Calibri"/>
              </a:defRPr>
            </a:lvl4pPr>
            <a:lvl5pPr marL="4571886" indent="-761981">
              <a:lnSpc>
                <a:spcPct val="90000"/>
              </a:lnSpc>
              <a:spcBef>
                <a:spcPts val="1400"/>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5" name="Google Shape;315;g26b31342d4d_0_393"/>
          <p:cNvSpPr txBox="1">
            <a:spLocks noGrp="1"/>
          </p:cNvSpPr>
          <p:nvPr>
            <p:ph type="body" sz="quarter" idx="21"/>
          </p:nvPr>
        </p:nvSpPr>
        <p:spPr>
          <a:xfrm>
            <a:off x="1259678" y="3086099"/>
            <a:ext cx="5898602" cy="5717406"/>
          </a:xfrm>
          <a:prstGeom prst="rect">
            <a:avLst/>
          </a:prstGeom>
        </p:spPr>
        <p:txBody>
          <a:bodyPr/>
          <a:lstStyle>
            <a:lvl1pPr indent="-571500">
              <a:spcBef>
                <a:spcPts val="450"/>
              </a:spcBef>
              <a:defRPr/>
            </a:lvl1pPr>
          </a:lstStyle>
          <a:p>
            <a:pPr indent="-381000">
              <a:spcBef>
                <a:spcPts val="300"/>
              </a:spcBef>
            </a:pPr>
            <a:endParaRPr/>
          </a:p>
        </p:txBody>
      </p:sp>
      <p:sp>
        <p:nvSpPr>
          <p:cNvPr id="546" name="Slide Number"/>
          <p:cNvSpPr txBox="1">
            <a:spLocks noGrp="1"/>
          </p:cNvSpPr>
          <p:nvPr>
            <p:ph type="sldNum" sz="quarter" idx="2"/>
          </p:nvPr>
        </p:nvSpPr>
        <p:spPr>
          <a:xfrm>
            <a:off x="16665707" y="9648514"/>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4938037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553" name="Slide Number"/>
          <p:cNvSpPr txBox="1">
            <a:spLocks noGrp="1"/>
          </p:cNvSpPr>
          <p:nvPr>
            <p:ph type="sldNum" sz="quarter" idx="2"/>
          </p:nvPr>
        </p:nvSpPr>
        <p:spPr>
          <a:xfrm>
            <a:off x="74962" y="9853300"/>
            <a:ext cx="364801" cy="369289"/>
          </a:xfrm>
          <a:prstGeom prst="rect">
            <a:avLst/>
          </a:prstGeom>
        </p:spPr>
        <p:txBody>
          <a:bodyPr anchor="ctr"/>
          <a:lstStyle>
            <a:lvl1pPr>
              <a:defRPr sz="1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5744618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0" name="Google Shape;320;g26b31342d4d_0_400"/>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561" name="Title Text"/>
          <p:cNvSpPr txBox="1">
            <a:spLocks noGrp="1"/>
          </p:cNvSpPr>
          <p:nvPr>
            <p:ph type="title"/>
          </p:nvPr>
        </p:nvSpPr>
        <p:spPr>
          <a:xfrm>
            <a:off x="1371600" y="3195638"/>
            <a:ext cx="15544800" cy="22050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562" name="Body Level One…"/>
          <p:cNvSpPr txBox="1">
            <a:spLocks noGrp="1"/>
          </p:cNvSpPr>
          <p:nvPr>
            <p:ph type="body" sz="quarter" idx="1"/>
          </p:nvPr>
        </p:nvSpPr>
        <p:spPr>
          <a:xfrm>
            <a:off x="2743200" y="5829300"/>
            <a:ext cx="12801600" cy="2629200"/>
          </a:xfrm>
          <a:prstGeom prst="rect">
            <a:avLst/>
          </a:prstGeom>
        </p:spPr>
        <p:txBody>
          <a:bodyPr/>
          <a:lstStyle>
            <a:lvl1pPr marL="0" indent="457188" algn="ctr">
              <a:spcBef>
                <a:spcPts val="1400"/>
              </a:spcBef>
              <a:buClrTx/>
              <a:buSzTx/>
              <a:buFontTx/>
              <a:buNone/>
              <a:defRPr sz="6401">
                <a:solidFill>
                  <a:srgbClr val="888888"/>
                </a:solidFill>
                <a:latin typeface="Helvetica Neue"/>
                <a:ea typeface="Helvetica Neue"/>
                <a:cs typeface="Helvetica Neue"/>
                <a:sym typeface="Helvetica Neue"/>
              </a:defRPr>
            </a:lvl1pPr>
            <a:lvl2pPr marL="0" indent="457188" algn="ctr">
              <a:spcBef>
                <a:spcPts val="1400"/>
              </a:spcBef>
              <a:buClrTx/>
              <a:buSzTx/>
              <a:buFontTx/>
              <a:buNone/>
              <a:defRPr sz="6401">
                <a:solidFill>
                  <a:srgbClr val="888888"/>
                </a:solidFill>
                <a:latin typeface="Helvetica Neue"/>
                <a:ea typeface="Helvetica Neue"/>
                <a:cs typeface="Helvetica Neue"/>
                <a:sym typeface="Helvetica Neue"/>
              </a:defRPr>
            </a:lvl2pPr>
            <a:lvl3pPr marL="0" indent="457188" algn="ctr">
              <a:spcBef>
                <a:spcPts val="1400"/>
              </a:spcBef>
              <a:buClrTx/>
              <a:buSzTx/>
              <a:buFontTx/>
              <a:buNone/>
              <a:defRPr sz="6401">
                <a:solidFill>
                  <a:srgbClr val="888888"/>
                </a:solidFill>
                <a:latin typeface="Helvetica Neue"/>
                <a:ea typeface="Helvetica Neue"/>
                <a:cs typeface="Helvetica Neue"/>
                <a:sym typeface="Helvetica Neue"/>
              </a:defRPr>
            </a:lvl3pPr>
            <a:lvl4pPr marL="0" indent="457188" algn="ctr">
              <a:spcBef>
                <a:spcPts val="1400"/>
              </a:spcBef>
              <a:buClrTx/>
              <a:buSzTx/>
              <a:buFontTx/>
              <a:buNone/>
              <a:defRPr sz="6401">
                <a:solidFill>
                  <a:srgbClr val="888888"/>
                </a:solidFill>
                <a:latin typeface="Helvetica Neue"/>
                <a:ea typeface="Helvetica Neue"/>
                <a:cs typeface="Helvetica Neue"/>
                <a:sym typeface="Helvetica Neue"/>
              </a:defRPr>
            </a:lvl4pPr>
            <a:lvl5pPr marL="0" indent="457188" algn="ctr">
              <a:spcBef>
                <a:spcPts val="1400"/>
              </a:spcBef>
              <a:buClrTx/>
              <a:buSzTx/>
              <a:buFontTx/>
              <a:buNone/>
              <a:defRPr sz="64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3"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18516418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70" name="Google Shape;325;g26b31342d4d_0_405"/>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571" name="Title Text"/>
          <p:cNvSpPr txBox="1">
            <a:spLocks noGrp="1"/>
          </p:cNvSpPr>
          <p:nvPr>
            <p:ph type="title"/>
          </p:nvPr>
        </p:nvSpPr>
        <p:spPr>
          <a:xfrm>
            <a:off x="1444627" y="6610352"/>
            <a:ext cx="15544802" cy="2043005"/>
          </a:xfrm>
          <a:prstGeom prst="rect">
            <a:avLst/>
          </a:prstGeom>
        </p:spPr>
        <p:txBody>
          <a:bodyPr anchor="t"/>
          <a:lstStyle>
            <a:lvl1pPr>
              <a:defRPr sz="8000" b="1">
                <a:latin typeface="Helvetica Neue"/>
                <a:ea typeface="Helvetica Neue"/>
                <a:cs typeface="Helvetica Neue"/>
                <a:sym typeface="Helvetica Neue"/>
              </a:defRPr>
            </a:lvl1pPr>
          </a:lstStyle>
          <a:p>
            <a:r>
              <a:t>Title Text</a:t>
            </a:r>
          </a:p>
        </p:txBody>
      </p:sp>
      <p:sp>
        <p:nvSpPr>
          <p:cNvPr id="572" name="Body Level One…"/>
          <p:cNvSpPr txBox="1">
            <a:spLocks noGrp="1"/>
          </p:cNvSpPr>
          <p:nvPr>
            <p:ph type="body" sz="quarter" idx="1"/>
          </p:nvPr>
        </p:nvSpPr>
        <p:spPr>
          <a:xfrm>
            <a:off x="1444627" y="4360067"/>
            <a:ext cx="15544802" cy="2250005"/>
          </a:xfrm>
          <a:prstGeom prst="rect">
            <a:avLst/>
          </a:prstGeom>
        </p:spPr>
        <p:txBody>
          <a:bodyPr anchor="b"/>
          <a:lstStyle>
            <a:lvl1pPr marL="0" indent="457188">
              <a:spcBef>
                <a:spcPts val="800"/>
              </a:spcBef>
              <a:buClrTx/>
              <a:buSzTx/>
              <a:buFontTx/>
              <a:buNone/>
              <a:defRPr sz="4001">
                <a:solidFill>
                  <a:srgbClr val="888888"/>
                </a:solidFill>
                <a:latin typeface="Helvetica Neue"/>
                <a:ea typeface="Helvetica Neue"/>
                <a:cs typeface="Helvetica Neue"/>
                <a:sym typeface="Helvetica Neue"/>
              </a:defRPr>
            </a:lvl1pPr>
            <a:lvl2pPr marL="0" indent="457188">
              <a:spcBef>
                <a:spcPts val="800"/>
              </a:spcBef>
              <a:buClrTx/>
              <a:buSzTx/>
              <a:buFontTx/>
              <a:buNone/>
              <a:defRPr sz="4001">
                <a:solidFill>
                  <a:srgbClr val="888888"/>
                </a:solidFill>
                <a:latin typeface="Helvetica Neue"/>
                <a:ea typeface="Helvetica Neue"/>
                <a:cs typeface="Helvetica Neue"/>
                <a:sym typeface="Helvetica Neue"/>
              </a:defRPr>
            </a:lvl2pPr>
            <a:lvl3pPr marL="0" indent="457188">
              <a:spcBef>
                <a:spcPts val="800"/>
              </a:spcBef>
              <a:buClrTx/>
              <a:buSzTx/>
              <a:buFontTx/>
              <a:buNone/>
              <a:defRPr sz="4001">
                <a:solidFill>
                  <a:srgbClr val="888888"/>
                </a:solidFill>
                <a:latin typeface="Helvetica Neue"/>
                <a:ea typeface="Helvetica Neue"/>
                <a:cs typeface="Helvetica Neue"/>
                <a:sym typeface="Helvetica Neue"/>
              </a:defRPr>
            </a:lvl3pPr>
            <a:lvl4pPr marL="0" indent="457188">
              <a:spcBef>
                <a:spcPts val="800"/>
              </a:spcBef>
              <a:buClrTx/>
              <a:buSzTx/>
              <a:buFontTx/>
              <a:buNone/>
              <a:defRPr sz="4001">
                <a:solidFill>
                  <a:srgbClr val="888888"/>
                </a:solidFill>
                <a:latin typeface="Helvetica Neue"/>
                <a:ea typeface="Helvetica Neue"/>
                <a:cs typeface="Helvetica Neue"/>
                <a:sym typeface="Helvetica Neue"/>
              </a:defRPr>
            </a:lvl4pPr>
            <a:lvl5pPr marL="0" indent="457188">
              <a:spcBef>
                <a:spcPts val="800"/>
              </a:spcBef>
              <a:buClrTx/>
              <a:buSzTx/>
              <a:buFontTx/>
              <a:buNone/>
              <a:defRPr sz="40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87569513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80" name="Google Shape;330;g26b31342d4d_0_410"/>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581"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582" name="Body Level One…"/>
          <p:cNvSpPr txBox="1">
            <a:spLocks noGrp="1"/>
          </p:cNvSpPr>
          <p:nvPr>
            <p:ph type="body" sz="half" idx="1"/>
          </p:nvPr>
        </p:nvSpPr>
        <p:spPr>
          <a:xfrm>
            <a:off x="914400" y="2400302"/>
            <a:ext cx="8077200" cy="6789002"/>
          </a:xfrm>
          <a:prstGeom prst="rect">
            <a:avLst/>
          </a:prstGeom>
        </p:spPr>
        <p:txBody>
          <a:bodyPr/>
          <a:lstStyle>
            <a:lvl1pPr indent="-812780">
              <a:spcBef>
                <a:spcPts val="1200"/>
              </a:spcBef>
              <a:buSzPts val="2800"/>
              <a:defRPr sz="5600">
                <a:latin typeface="Helvetica Neue"/>
                <a:ea typeface="Helvetica Neue"/>
                <a:cs typeface="Helvetica Neue"/>
                <a:sym typeface="Helvetica Neue"/>
              </a:defRPr>
            </a:lvl1pPr>
            <a:lvl2pPr marL="1828755" indent="-812780">
              <a:spcBef>
                <a:spcPts val="1200"/>
              </a:spcBef>
              <a:buSzPts val="2800"/>
              <a:defRPr sz="5600">
                <a:latin typeface="Helvetica Neue"/>
                <a:ea typeface="Helvetica Neue"/>
                <a:cs typeface="Helvetica Neue"/>
                <a:sym typeface="Helvetica Neue"/>
              </a:defRPr>
            </a:lvl2pPr>
            <a:lvl3pPr marL="2743131" indent="-812780">
              <a:spcBef>
                <a:spcPts val="1200"/>
              </a:spcBef>
              <a:buSzPts val="2800"/>
              <a:defRPr sz="5600">
                <a:latin typeface="Helvetica Neue"/>
                <a:ea typeface="Helvetica Neue"/>
                <a:cs typeface="Helvetica Neue"/>
                <a:sym typeface="Helvetica Neue"/>
              </a:defRPr>
            </a:lvl3pPr>
            <a:lvl4pPr marL="3657509" indent="-812780">
              <a:spcBef>
                <a:spcPts val="1200"/>
              </a:spcBef>
              <a:buSzPts val="2800"/>
              <a:defRPr sz="5600">
                <a:latin typeface="Helvetica Neue"/>
                <a:ea typeface="Helvetica Neue"/>
                <a:cs typeface="Helvetica Neue"/>
                <a:sym typeface="Helvetica Neue"/>
              </a:defRPr>
            </a:lvl4pPr>
            <a:lvl5pPr marL="4571886" indent="-812780">
              <a:spcBef>
                <a:spcPts val="1200"/>
              </a:spcBef>
              <a:buSzPts val="2800"/>
              <a:defRPr sz="5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3"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25109756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90" name="Google Shape;335;g26b31342d4d_0_415"/>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591"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592" name="Body Level One…"/>
          <p:cNvSpPr txBox="1">
            <a:spLocks noGrp="1"/>
          </p:cNvSpPr>
          <p:nvPr>
            <p:ph type="body" sz="quarter" idx="1"/>
          </p:nvPr>
        </p:nvSpPr>
        <p:spPr>
          <a:xfrm>
            <a:off x="914400" y="2302667"/>
            <a:ext cx="8080200" cy="959405"/>
          </a:xfrm>
          <a:prstGeom prst="rect">
            <a:avLst/>
          </a:prstGeom>
        </p:spPr>
        <p:txBody>
          <a:bodyPr anchor="b"/>
          <a:lstStyle>
            <a:lvl1pPr marL="0" indent="457188">
              <a:spcBef>
                <a:spcPts val="1001"/>
              </a:spcBef>
              <a:buClrTx/>
              <a:buSzTx/>
              <a:buFontTx/>
              <a:buNone/>
              <a:defRPr b="1">
                <a:latin typeface="Helvetica Neue"/>
                <a:ea typeface="Helvetica Neue"/>
                <a:cs typeface="Helvetica Neue"/>
                <a:sym typeface="Helvetica Neue"/>
              </a:defRPr>
            </a:lvl1pPr>
            <a:lvl2pPr marL="0" indent="457188">
              <a:spcBef>
                <a:spcPts val="1001"/>
              </a:spcBef>
              <a:buClrTx/>
              <a:buSzTx/>
              <a:buFontTx/>
              <a:buNone/>
              <a:defRPr b="1">
                <a:latin typeface="Helvetica Neue"/>
                <a:ea typeface="Helvetica Neue"/>
                <a:cs typeface="Helvetica Neue"/>
                <a:sym typeface="Helvetica Neue"/>
              </a:defRPr>
            </a:lvl2pPr>
            <a:lvl3pPr marL="0" indent="457188">
              <a:spcBef>
                <a:spcPts val="1001"/>
              </a:spcBef>
              <a:buClrTx/>
              <a:buSzTx/>
              <a:buFontTx/>
              <a:buNone/>
              <a:defRPr b="1">
                <a:latin typeface="Helvetica Neue"/>
                <a:ea typeface="Helvetica Neue"/>
                <a:cs typeface="Helvetica Neue"/>
                <a:sym typeface="Helvetica Neue"/>
              </a:defRPr>
            </a:lvl3pPr>
            <a:lvl4pPr marL="0" indent="457188">
              <a:spcBef>
                <a:spcPts val="1001"/>
              </a:spcBef>
              <a:buClrTx/>
              <a:buSzTx/>
              <a:buFontTx/>
              <a:buNone/>
              <a:defRPr b="1">
                <a:latin typeface="Helvetica Neue"/>
                <a:ea typeface="Helvetica Neue"/>
                <a:cs typeface="Helvetica Neue"/>
                <a:sym typeface="Helvetica Neue"/>
              </a:defRPr>
            </a:lvl4pPr>
            <a:lvl5pPr marL="0" indent="457188">
              <a:spcBef>
                <a:spcPts val="1001"/>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93" name="Google Shape;338;g26b31342d4d_0_415"/>
          <p:cNvSpPr txBox="1">
            <a:spLocks noGrp="1"/>
          </p:cNvSpPr>
          <p:nvPr>
            <p:ph type="body" sz="quarter" idx="21"/>
          </p:nvPr>
        </p:nvSpPr>
        <p:spPr>
          <a:xfrm>
            <a:off x="9290053" y="2302666"/>
            <a:ext cx="8083805" cy="959400"/>
          </a:xfrm>
          <a:prstGeom prst="rect">
            <a:avLst/>
          </a:prstGeom>
        </p:spPr>
        <p:txBody>
          <a:bodyPr anchor="b"/>
          <a:lstStyle>
            <a:lvl1pPr indent="-571500">
              <a:spcBef>
                <a:spcPts val="450"/>
              </a:spcBef>
              <a:defRPr/>
            </a:lvl1pPr>
          </a:lstStyle>
          <a:p>
            <a:pPr indent="-381000">
              <a:spcBef>
                <a:spcPts val="300"/>
              </a:spcBef>
            </a:pPr>
            <a:endParaRPr/>
          </a:p>
        </p:txBody>
      </p:sp>
      <p:sp>
        <p:nvSpPr>
          <p:cNvPr id="594"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0471815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601" name="Google Shape;341;g26b31342d4d_0_421"/>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02"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603"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11922732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610" name="Google Shape;345;g26b31342d4d_0_425"/>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11"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9749146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18" name="Google Shape;348;g26b31342d4d_0_428"/>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19" name="Title Text"/>
          <p:cNvSpPr txBox="1">
            <a:spLocks noGrp="1"/>
          </p:cNvSpPr>
          <p:nvPr>
            <p:ph type="title"/>
          </p:nvPr>
        </p:nvSpPr>
        <p:spPr>
          <a:xfrm>
            <a:off x="3584576" y="7200902"/>
            <a:ext cx="10972805" cy="8502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620" name="Google Shape;350;g26b31342d4d_0_428"/>
          <p:cNvSpPr>
            <a:spLocks noGrp="1"/>
          </p:cNvSpPr>
          <p:nvPr>
            <p:ph type="pic" sz="half" idx="21"/>
          </p:nvPr>
        </p:nvSpPr>
        <p:spPr>
          <a:xfrm>
            <a:off x="3584576" y="919165"/>
            <a:ext cx="10972805" cy="6172202"/>
          </a:xfrm>
          <a:prstGeom prst="rect">
            <a:avLst/>
          </a:prstGeom>
        </p:spPr>
        <p:txBody>
          <a:bodyPr lIns="91439" tIns="45719" rIns="91439" bIns="45719">
            <a:noAutofit/>
          </a:bodyPr>
          <a:lstStyle/>
          <a:p>
            <a:endParaRPr/>
          </a:p>
        </p:txBody>
      </p:sp>
      <p:sp>
        <p:nvSpPr>
          <p:cNvPr id="621" name="Body Level One…"/>
          <p:cNvSpPr txBox="1">
            <a:spLocks noGrp="1"/>
          </p:cNvSpPr>
          <p:nvPr>
            <p:ph type="body" sz="quarter" idx="1"/>
          </p:nvPr>
        </p:nvSpPr>
        <p:spPr>
          <a:xfrm>
            <a:off x="3584576" y="8051006"/>
            <a:ext cx="10972805" cy="1207205"/>
          </a:xfrm>
          <a:prstGeom prst="rect">
            <a:avLst/>
          </a:prstGeom>
        </p:spPr>
        <p:txBody>
          <a:bodyPr/>
          <a:lstStyle>
            <a:lvl1pPr marL="0" indent="457188">
              <a:spcBef>
                <a:spcPts val="600"/>
              </a:spcBef>
              <a:buClrTx/>
              <a:buSzTx/>
              <a:buFontTx/>
              <a:buNone/>
              <a:defRPr sz="2801">
                <a:latin typeface="Helvetica Neue"/>
                <a:ea typeface="Helvetica Neue"/>
                <a:cs typeface="Helvetica Neue"/>
                <a:sym typeface="Helvetica Neue"/>
              </a:defRPr>
            </a:lvl1pPr>
            <a:lvl2pPr marL="0" indent="457188">
              <a:spcBef>
                <a:spcPts val="600"/>
              </a:spcBef>
              <a:buClrTx/>
              <a:buSzTx/>
              <a:buFontTx/>
              <a:buNone/>
              <a:defRPr sz="2801">
                <a:latin typeface="Helvetica Neue"/>
                <a:ea typeface="Helvetica Neue"/>
                <a:cs typeface="Helvetica Neue"/>
                <a:sym typeface="Helvetica Neue"/>
              </a:defRPr>
            </a:lvl2pPr>
            <a:lvl3pPr marL="0" indent="457188">
              <a:spcBef>
                <a:spcPts val="600"/>
              </a:spcBef>
              <a:buClrTx/>
              <a:buSzTx/>
              <a:buFontTx/>
              <a:buNone/>
              <a:defRPr sz="2801">
                <a:latin typeface="Helvetica Neue"/>
                <a:ea typeface="Helvetica Neue"/>
                <a:cs typeface="Helvetica Neue"/>
                <a:sym typeface="Helvetica Neue"/>
              </a:defRPr>
            </a:lvl3pPr>
            <a:lvl4pPr marL="0" indent="457188">
              <a:spcBef>
                <a:spcPts val="600"/>
              </a:spcBef>
              <a:buClrTx/>
              <a:buSzTx/>
              <a:buFontTx/>
              <a:buNone/>
              <a:defRPr sz="2801">
                <a:latin typeface="Helvetica Neue"/>
                <a:ea typeface="Helvetica Neue"/>
                <a:cs typeface="Helvetica Neue"/>
                <a:sym typeface="Helvetica Neue"/>
              </a:defRPr>
            </a:lvl4pPr>
            <a:lvl5pPr marL="0" indent="457188">
              <a:spcBef>
                <a:spcPts val="600"/>
              </a:spcBef>
              <a:buClrTx/>
              <a:buSzTx/>
              <a:buFontTx/>
              <a:buNone/>
              <a:defRPr sz="28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22"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11176215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629" name="Google Shape;354;g26b31342d4d_0_434"/>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30" name="Slide Number"/>
          <p:cNvSpPr txBox="1">
            <a:spLocks noGrp="1"/>
          </p:cNvSpPr>
          <p:nvPr>
            <p:ph type="sldNum" sz="quarter" idx="2"/>
          </p:nvPr>
        </p:nvSpPr>
        <p:spPr>
          <a:xfrm>
            <a:off x="0" y="9828284"/>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8355183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37" name="Google Shape;357;g26b31342d4d_0_437"/>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38" name="Title Text"/>
          <p:cNvSpPr txBox="1">
            <a:spLocks noGrp="1"/>
          </p:cNvSpPr>
          <p:nvPr>
            <p:ph type="title"/>
          </p:nvPr>
        </p:nvSpPr>
        <p:spPr>
          <a:xfrm>
            <a:off x="1371600" y="3195638"/>
            <a:ext cx="15544800" cy="22050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639" name="Body Level One…"/>
          <p:cNvSpPr txBox="1">
            <a:spLocks noGrp="1"/>
          </p:cNvSpPr>
          <p:nvPr>
            <p:ph type="body" sz="quarter" idx="1"/>
          </p:nvPr>
        </p:nvSpPr>
        <p:spPr>
          <a:xfrm>
            <a:off x="2743200" y="5829300"/>
            <a:ext cx="12801600" cy="2629200"/>
          </a:xfrm>
          <a:prstGeom prst="rect">
            <a:avLst/>
          </a:prstGeom>
        </p:spPr>
        <p:txBody>
          <a:bodyPr/>
          <a:lstStyle>
            <a:lvl1pPr marL="0" indent="457188" algn="ctr">
              <a:spcBef>
                <a:spcPts val="1400"/>
              </a:spcBef>
              <a:buClrTx/>
              <a:buSzTx/>
              <a:buFontTx/>
              <a:buNone/>
              <a:defRPr sz="6401">
                <a:solidFill>
                  <a:srgbClr val="888888"/>
                </a:solidFill>
                <a:latin typeface="Helvetica Neue"/>
                <a:ea typeface="Helvetica Neue"/>
                <a:cs typeface="Helvetica Neue"/>
                <a:sym typeface="Helvetica Neue"/>
              </a:defRPr>
            </a:lvl1pPr>
            <a:lvl2pPr marL="0" indent="457188" algn="ctr">
              <a:spcBef>
                <a:spcPts val="1400"/>
              </a:spcBef>
              <a:buClrTx/>
              <a:buSzTx/>
              <a:buFontTx/>
              <a:buNone/>
              <a:defRPr sz="6401">
                <a:solidFill>
                  <a:srgbClr val="888888"/>
                </a:solidFill>
                <a:latin typeface="Helvetica Neue"/>
                <a:ea typeface="Helvetica Neue"/>
                <a:cs typeface="Helvetica Neue"/>
                <a:sym typeface="Helvetica Neue"/>
              </a:defRPr>
            </a:lvl2pPr>
            <a:lvl3pPr marL="0" indent="457188" algn="ctr">
              <a:spcBef>
                <a:spcPts val="1400"/>
              </a:spcBef>
              <a:buClrTx/>
              <a:buSzTx/>
              <a:buFontTx/>
              <a:buNone/>
              <a:defRPr sz="6401">
                <a:solidFill>
                  <a:srgbClr val="888888"/>
                </a:solidFill>
                <a:latin typeface="Helvetica Neue"/>
                <a:ea typeface="Helvetica Neue"/>
                <a:cs typeface="Helvetica Neue"/>
                <a:sym typeface="Helvetica Neue"/>
              </a:defRPr>
            </a:lvl3pPr>
            <a:lvl4pPr marL="0" indent="457188" algn="ctr">
              <a:spcBef>
                <a:spcPts val="1400"/>
              </a:spcBef>
              <a:buClrTx/>
              <a:buSzTx/>
              <a:buFontTx/>
              <a:buNone/>
              <a:defRPr sz="6401">
                <a:solidFill>
                  <a:srgbClr val="888888"/>
                </a:solidFill>
                <a:latin typeface="Helvetica Neue"/>
                <a:ea typeface="Helvetica Neue"/>
                <a:cs typeface="Helvetica Neue"/>
                <a:sym typeface="Helvetica Neue"/>
              </a:defRPr>
            </a:lvl4pPr>
            <a:lvl5pPr marL="0" indent="457188" algn="ctr">
              <a:spcBef>
                <a:spcPts val="1400"/>
              </a:spcBef>
              <a:buClrTx/>
              <a:buSzTx/>
              <a:buFontTx/>
              <a:buNone/>
              <a:defRPr sz="64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33789066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47" name="Google Shape;362;g26b31342d4d_0_442"/>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48" name="Title Text"/>
          <p:cNvSpPr txBox="1">
            <a:spLocks noGrp="1"/>
          </p:cNvSpPr>
          <p:nvPr>
            <p:ph type="title"/>
          </p:nvPr>
        </p:nvSpPr>
        <p:spPr>
          <a:xfrm>
            <a:off x="1444627" y="6610352"/>
            <a:ext cx="15544802" cy="2043005"/>
          </a:xfrm>
          <a:prstGeom prst="rect">
            <a:avLst/>
          </a:prstGeom>
        </p:spPr>
        <p:txBody>
          <a:bodyPr anchor="t"/>
          <a:lstStyle>
            <a:lvl1pPr>
              <a:defRPr sz="8000" b="1">
                <a:latin typeface="Helvetica Neue"/>
                <a:ea typeface="Helvetica Neue"/>
                <a:cs typeface="Helvetica Neue"/>
                <a:sym typeface="Helvetica Neue"/>
              </a:defRPr>
            </a:lvl1pPr>
          </a:lstStyle>
          <a:p>
            <a:r>
              <a:t>Title Text</a:t>
            </a:r>
          </a:p>
        </p:txBody>
      </p:sp>
      <p:sp>
        <p:nvSpPr>
          <p:cNvPr id="649" name="Body Level One…"/>
          <p:cNvSpPr txBox="1">
            <a:spLocks noGrp="1"/>
          </p:cNvSpPr>
          <p:nvPr>
            <p:ph type="body" sz="quarter" idx="1"/>
          </p:nvPr>
        </p:nvSpPr>
        <p:spPr>
          <a:xfrm>
            <a:off x="1444627" y="4360067"/>
            <a:ext cx="15544802" cy="2250005"/>
          </a:xfrm>
          <a:prstGeom prst="rect">
            <a:avLst/>
          </a:prstGeom>
        </p:spPr>
        <p:txBody>
          <a:bodyPr anchor="b"/>
          <a:lstStyle>
            <a:lvl1pPr marL="0" indent="457188">
              <a:spcBef>
                <a:spcPts val="800"/>
              </a:spcBef>
              <a:buClrTx/>
              <a:buSzTx/>
              <a:buFontTx/>
              <a:buNone/>
              <a:defRPr sz="4001">
                <a:solidFill>
                  <a:srgbClr val="888888"/>
                </a:solidFill>
                <a:latin typeface="Helvetica Neue"/>
                <a:ea typeface="Helvetica Neue"/>
                <a:cs typeface="Helvetica Neue"/>
                <a:sym typeface="Helvetica Neue"/>
              </a:defRPr>
            </a:lvl1pPr>
            <a:lvl2pPr marL="0" indent="457188">
              <a:spcBef>
                <a:spcPts val="800"/>
              </a:spcBef>
              <a:buClrTx/>
              <a:buSzTx/>
              <a:buFontTx/>
              <a:buNone/>
              <a:defRPr sz="4001">
                <a:solidFill>
                  <a:srgbClr val="888888"/>
                </a:solidFill>
                <a:latin typeface="Helvetica Neue"/>
                <a:ea typeface="Helvetica Neue"/>
                <a:cs typeface="Helvetica Neue"/>
                <a:sym typeface="Helvetica Neue"/>
              </a:defRPr>
            </a:lvl2pPr>
            <a:lvl3pPr marL="0" indent="457188">
              <a:spcBef>
                <a:spcPts val="800"/>
              </a:spcBef>
              <a:buClrTx/>
              <a:buSzTx/>
              <a:buFontTx/>
              <a:buNone/>
              <a:defRPr sz="4001">
                <a:solidFill>
                  <a:srgbClr val="888888"/>
                </a:solidFill>
                <a:latin typeface="Helvetica Neue"/>
                <a:ea typeface="Helvetica Neue"/>
                <a:cs typeface="Helvetica Neue"/>
                <a:sym typeface="Helvetica Neue"/>
              </a:defRPr>
            </a:lvl3pPr>
            <a:lvl4pPr marL="0" indent="457188">
              <a:spcBef>
                <a:spcPts val="800"/>
              </a:spcBef>
              <a:buClrTx/>
              <a:buSzTx/>
              <a:buFontTx/>
              <a:buNone/>
              <a:defRPr sz="4001">
                <a:solidFill>
                  <a:srgbClr val="888888"/>
                </a:solidFill>
                <a:latin typeface="Helvetica Neue"/>
                <a:ea typeface="Helvetica Neue"/>
                <a:cs typeface="Helvetica Neue"/>
                <a:sym typeface="Helvetica Neue"/>
              </a:defRPr>
            </a:lvl4pPr>
            <a:lvl5pPr marL="0" indent="457188">
              <a:spcBef>
                <a:spcPts val="800"/>
              </a:spcBef>
              <a:buClrTx/>
              <a:buSzTx/>
              <a:buFontTx/>
              <a:buNone/>
              <a:defRPr sz="4001">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1606179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657" name="Google Shape;367;g26b31342d4d_0_447"/>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58"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659" name="Body Level One…"/>
          <p:cNvSpPr txBox="1">
            <a:spLocks noGrp="1"/>
          </p:cNvSpPr>
          <p:nvPr>
            <p:ph type="body" sz="half" idx="1"/>
          </p:nvPr>
        </p:nvSpPr>
        <p:spPr>
          <a:xfrm>
            <a:off x="914400" y="2400302"/>
            <a:ext cx="8077200" cy="6789002"/>
          </a:xfrm>
          <a:prstGeom prst="rect">
            <a:avLst/>
          </a:prstGeom>
        </p:spPr>
        <p:txBody>
          <a:bodyPr/>
          <a:lstStyle>
            <a:lvl1pPr indent="-812780">
              <a:spcBef>
                <a:spcPts val="1200"/>
              </a:spcBef>
              <a:buSzPts val="2800"/>
              <a:defRPr sz="5600">
                <a:latin typeface="Helvetica Neue"/>
                <a:ea typeface="Helvetica Neue"/>
                <a:cs typeface="Helvetica Neue"/>
                <a:sym typeface="Helvetica Neue"/>
              </a:defRPr>
            </a:lvl1pPr>
            <a:lvl2pPr marL="1828755" indent="-812780">
              <a:spcBef>
                <a:spcPts val="1200"/>
              </a:spcBef>
              <a:buSzPts val="2800"/>
              <a:defRPr sz="5600">
                <a:latin typeface="Helvetica Neue"/>
                <a:ea typeface="Helvetica Neue"/>
                <a:cs typeface="Helvetica Neue"/>
                <a:sym typeface="Helvetica Neue"/>
              </a:defRPr>
            </a:lvl2pPr>
            <a:lvl3pPr marL="2743131" indent="-812780">
              <a:spcBef>
                <a:spcPts val="1200"/>
              </a:spcBef>
              <a:buSzPts val="2800"/>
              <a:defRPr sz="5600">
                <a:latin typeface="Helvetica Neue"/>
                <a:ea typeface="Helvetica Neue"/>
                <a:cs typeface="Helvetica Neue"/>
                <a:sym typeface="Helvetica Neue"/>
              </a:defRPr>
            </a:lvl3pPr>
            <a:lvl4pPr marL="3657509" indent="-812780">
              <a:spcBef>
                <a:spcPts val="1200"/>
              </a:spcBef>
              <a:buSzPts val="2800"/>
              <a:defRPr sz="5600">
                <a:latin typeface="Helvetica Neue"/>
                <a:ea typeface="Helvetica Neue"/>
                <a:cs typeface="Helvetica Neue"/>
                <a:sym typeface="Helvetica Neue"/>
              </a:defRPr>
            </a:lvl4pPr>
            <a:lvl5pPr marL="4571886" indent="-812780">
              <a:spcBef>
                <a:spcPts val="1200"/>
              </a:spcBef>
              <a:buSzPts val="2800"/>
              <a:defRPr sz="5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75207920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667" name="Google Shape;372;g26b31342d4d_0_452"/>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68"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669" name="Body Level One…"/>
          <p:cNvSpPr txBox="1">
            <a:spLocks noGrp="1"/>
          </p:cNvSpPr>
          <p:nvPr>
            <p:ph type="body" sz="quarter" idx="1"/>
          </p:nvPr>
        </p:nvSpPr>
        <p:spPr>
          <a:xfrm>
            <a:off x="914400" y="2302667"/>
            <a:ext cx="8080200" cy="959405"/>
          </a:xfrm>
          <a:prstGeom prst="rect">
            <a:avLst/>
          </a:prstGeom>
        </p:spPr>
        <p:txBody>
          <a:bodyPr anchor="b"/>
          <a:lstStyle>
            <a:lvl1pPr marL="0" indent="457188">
              <a:spcBef>
                <a:spcPts val="1001"/>
              </a:spcBef>
              <a:buClrTx/>
              <a:buSzTx/>
              <a:buFontTx/>
              <a:buNone/>
              <a:defRPr b="1">
                <a:latin typeface="Helvetica Neue"/>
                <a:ea typeface="Helvetica Neue"/>
                <a:cs typeface="Helvetica Neue"/>
                <a:sym typeface="Helvetica Neue"/>
              </a:defRPr>
            </a:lvl1pPr>
            <a:lvl2pPr marL="0" indent="457188">
              <a:spcBef>
                <a:spcPts val="1001"/>
              </a:spcBef>
              <a:buClrTx/>
              <a:buSzTx/>
              <a:buFontTx/>
              <a:buNone/>
              <a:defRPr b="1">
                <a:latin typeface="Helvetica Neue"/>
                <a:ea typeface="Helvetica Neue"/>
                <a:cs typeface="Helvetica Neue"/>
                <a:sym typeface="Helvetica Neue"/>
              </a:defRPr>
            </a:lvl2pPr>
            <a:lvl3pPr marL="0" indent="457188">
              <a:spcBef>
                <a:spcPts val="1001"/>
              </a:spcBef>
              <a:buClrTx/>
              <a:buSzTx/>
              <a:buFontTx/>
              <a:buNone/>
              <a:defRPr b="1">
                <a:latin typeface="Helvetica Neue"/>
                <a:ea typeface="Helvetica Neue"/>
                <a:cs typeface="Helvetica Neue"/>
                <a:sym typeface="Helvetica Neue"/>
              </a:defRPr>
            </a:lvl3pPr>
            <a:lvl4pPr marL="0" indent="457188">
              <a:spcBef>
                <a:spcPts val="1001"/>
              </a:spcBef>
              <a:buClrTx/>
              <a:buSzTx/>
              <a:buFontTx/>
              <a:buNone/>
              <a:defRPr b="1">
                <a:latin typeface="Helvetica Neue"/>
                <a:ea typeface="Helvetica Neue"/>
                <a:cs typeface="Helvetica Neue"/>
                <a:sym typeface="Helvetica Neue"/>
              </a:defRPr>
            </a:lvl4pPr>
            <a:lvl5pPr marL="0" indent="457188">
              <a:spcBef>
                <a:spcPts val="1001"/>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70" name="Google Shape;375;g26b31342d4d_0_452"/>
          <p:cNvSpPr txBox="1">
            <a:spLocks noGrp="1"/>
          </p:cNvSpPr>
          <p:nvPr>
            <p:ph type="body" sz="quarter" idx="21"/>
          </p:nvPr>
        </p:nvSpPr>
        <p:spPr>
          <a:xfrm>
            <a:off x="9290053" y="2302666"/>
            <a:ext cx="8083805" cy="959400"/>
          </a:xfrm>
          <a:prstGeom prst="rect">
            <a:avLst/>
          </a:prstGeom>
        </p:spPr>
        <p:txBody>
          <a:bodyPr anchor="b"/>
          <a:lstStyle>
            <a:lvl1pPr indent="-571500">
              <a:spcBef>
                <a:spcPts val="450"/>
              </a:spcBef>
              <a:defRPr/>
            </a:lvl1pPr>
          </a:lstStyle>
          <a:p>
            <a:pPr indent="-381000">
              <a:spcBef>
                <a:spcPts val="300"/>
              </a:spcBef>
            </a:pPr>
            <a:endParaRPr/>
          </a:p>
        </p:txBody>
      </p:sp>
      <p:sp>
        <p:nvSpPr>
          <p:cNvPr id="671"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17371008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678" name="Google Shape;378;g26b31342d4d_0_458"/>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79" name="Title Text"/>
          <p:cNvSpPr txBox="1">
            <a:spLocks noGrp="1"/>
          </p:cNvSpPr>
          <p:nvPr>
            <p:ph type="title"/>
          </p:nvPr>
        </p:nvSpPr>
        <p:spPr>
          <a:xfrm>
            <a:off x="914400" y="411956"/>
            <a:ext cx="16459200" cy="1714800"/>
          </a:xfrm>
          <a:prstGeom prst="rect">
            <a:avLst/>
          </a:prstGeom>
        </p:spPr>
        <p:txBody>
          <a:bodyPr/>
          <a:lstStyle>
            <a:lvl1pPr algn="ctr">
              <a:defRPr sz="8801">
                <a:latin typeface="Helvetica Neue"/>
                <a:ea typeface="Helvetica Neue"/>
                <a:cs typeface="Helvetica Neue"/>
                <a:sym typeface="Helvetica Neue"/>
              </a:defRPr>
            </a:lvl1pPr>
          </a:lstStyle>
          <a:p>
            <a:r>
              <a:t>Title Text</a:t>
            </a:r>
          </a:p>
        </p:txBody>
      </p:sp>
      <p:sp>
        <p:nvSpPr>
          <p:cNvPr id="680"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8868663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687" name="Google Shape;382;g26b31342d4d_0_462"/>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88"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30670794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695" name="Google Shape;385;g26b31342d4d_0_465"/>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696" name="Title Text"/>
          <p:cNvSpPr txBox="1">
            <a:spLocks noGrp="1"/>
          </p:cNvSpPr>
          <p:nvPr>
            <p:ph type="title"/>
          </p:nvPr>
        </p:nvSpPr>
        <p:spPr>
          <a:xfrm>
            <a:off x="914402" y="409573"/>
            <a:ext cx="6016805" cy="17430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697" name="Body Level One…"/>
          <p:cNvSpPr txBox="1">
            <a:spLocks noGrp="1"/>
          </p:cNvSpPr>
          <p:nvPr>
            <p:ph type="body" idx="1"/>
          </p:nvPr>
        </p:nvSpPr>
        <p:spPr>
          <a:xfrm>
            <a:off x="7150100" y="409577"/>
            <a:ext cx="10223405" cy="8779800"/>
          </a:xfrm>
          <a:prstGeom prst="rect">
            <a:avLst/>
          </a:prstGeom>
        </p:spPr>
        <p:txBody>
          <a:bodyPr/>
          <a:lstStyle>
            <a:lvl1pPr indent="-863579">
              <a:spcBef>
                <a:spcPts val="1400"/>
              </a:spcBef>
              <a:buSzPts val="3200"/>
              <a:defRPr sz="6401">
                <a:latin typeface="Helvetica Neue"/>
                <a:ea typeface="Helvetica Neue"/>
                <a:cs typeface="Helvetica Neue"/>
                <a:sym typeface="Helvetica Neue"/>
              </a:defRPr>
            </a:lvl1pPr>
            <a:lvl2pPr marL="1828755" indent="-863579">
              <a:spcBef>
                <a:spcPts val="1400"/>
              </a:spcBef>
              <a:buSzPts val="3200"/>
              <a:defRPr sz="6401">
                <a:latin typeface="Helvetica Neue"/>
                <a:ea typeface="Helvetica Neue"/>
                <a:cs typeface="Helvetica Neue"/>
                <a:sym typeface="Helvetica Neue"/>
              </a:defRPr>
            </a:lvl2pPr>
            <a:lvl3pPr marL="2743131" indent="-863579">
              <a:spcBef>
                <a:spcPts val="1400"/>
              </a:spcBef>
              <a:buSzPts val="3200"/>
              <a:defRPr sz="6401">
                <a:latin typeface="Helvetica Neue"/>
                <a:ea typeface="Helvetica Neue"/>
                <a:cs typeface="Helvetica Neue"/>
                <a:sym typeface="Helvetica Neue"/>
              </a:defRPr>
            </a:lvl3pPr>
            <a:lvl4pPr marL="3657509" indent="-863579">
              <a:spcBef>
                <a:spcPts val="1400"/>
              </a:spcBef>
              <a:buSzPts val="3200"/>
              <a:defRPr sz="6401">
                <a:latin typeface="Helvetica Neue"/>
                <a:ea typeface="Helvetica Neue"/>
                <a:cs typeface="Helvetica Neue"/>
                <a:sym typeface="Helvetica Neue"/>
              </a:defRPr>
            </a:lvl4pPr>
            <a:lvl5pPr marL="4571886" indent="-863579">
              <a:spcBef>
                <a:spcPts val="1400"/>
              </a:spcBef>
              <a:buSzPts val="3200"/>
              <a:defRPr sz="64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98" name="Google Shape;388;g26b31342d4d_0_465"/>
          <p:cNvSpPr txBox="1">
            <a:spLocks noGrp="1"/>
          </p:cNvSpPr>
          <p:nvPr>
            <p:ph type="body" sz="half" idx="21"/>
          </p:nvPr>
        </p:nvSpPr>
        <p:spPr>
          <a:xfrm>
            <a:off x="914398" y="2152652"/>
            <a:ext cx="6016808" cy="7036802"/>
          </a:xfrm>
          <a:prstGeom prst="rect">
            <a:avLst/>
          </a:prstGeom>
        </p:spPr>
        <p:txBody>
          <a:bodyPr/>
          <a:lstStyle>
            <a:lvl1pPr indent="-571500">
              <a:spcBef>
                <a:spcPts val="450"/>
              </a:spcBef>
              <a:defRPr/>
            </a:lvl1pPr>
          </a:lstStyle>
          <a:p>
            <a:pPr indent="-381000">
              <a:spcBef>
                <a:spcPts val="300"/>
              </a:spcBef>
            </a:pPr>
            <a:endParaRPr/>
          </a:p>
        </p:txBody>
      </p:sp>
      <p:sp>
        <p:nvSpPr>
          <p:cNvPr id="699"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36496891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706" name="Google Shape;391;g26b31342d4d_0_471"/>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707" name="Title Text"/>
          <p:cNvSpPr txBox="1">
            <a:spLocks noGrp="1"/>
          </p:cNvSpPr>
          <p:nvPr>
            <p:ph type="title"/>
          </p:nvPr>
        </p:nvSpPr>
        <p:spPr>
          <a:xfrm>
            <a:off x="3584576" y="7200902"/>
            <a:ext cx="10972805" cy="850202"/>
          </a:xfrm>
          <a:prstGeom prst="rect">
            <a:avLst/>
          </a:prstGeom>
        </p:spPr>
        <p:txBody>
          <a:bodyPr anchor="b"/>
          <a:lstStyle>
            <a:lvl1pPr>
              <a:defRPr sz="4001" b="1">
                <a:latin typeface="Helvetica Neue"/>
                <a:ea typeface="Helvetica Neue"/>
                <a:cs typeface="Helvetica Neue"/>
                <a:sym typeface="Helvetica Neue"/>
              </a:defRPr>
            </a:lvl1pPr>
          </a:lstStyle>
          <a:p>
            <a:r>
              <a:t>Title Text</a:t>
            </a:r>
          </a:p>
        </p:txBody>
      </p:sp>
      <p:sp>
        <p:nvSpPr>
          <p:cNvPr id="708" name="Google Shape;393;g26b31342d4d_0_471"/>
          <p:cNvSpPr>
            <a:spLocks noGrp="1"/>
          </p:cNvSpPr>
          <p:nvPr>
            <p:ph type="pic" sz="half" idx="21"/>
          </p:nvPr>
        </p:nvSpPr>
        <p:spPr>
          <a:xfrm>
            <a:off x="3584576" y="919165"/>
            <a:ext cx="10972805" cy="6172202"/>
          </a:xfrm>
          <a:prstGeom prst="rect">
            <a:avLst/>
          </a:prstGeom>
        </p:spPr>
        <p:txBody>
          <a:bodyPr lIns="91439" tIns="45719" rIns="91439" bIns="45719">
            <a:noAutofit/>
          </a:bodyPr>
          <a:lstStyle/>
          <a:p>
            <a:endParaRPr/>
          </a:p>
        </p:txBody>
      </p:sp>
      <p:sp>
        <p:nvSpPr>
          <p:cNvPr id="709" name="Body Level One…"/>
          <p:cNvSpPr txBox="1">
            <a:spLocks noGrp="1"/>
          </p:cNvSpPr>
          <p:nvPr>
            <p:ph type="body" sz="quarter" idx="1"/>
          </p:nvPr>
        </p:nvSpPr>
        <p:spPr>
          <a:xfrm>
            <a:off x="3584576" y="8051006"/>
            <a:ext cx="10972805" cy="1207205"/>
          </a:xfrm>
          <a:prstGeom prst="rect">
            <a:avLst/>
          </a:prstGeom>
        </p:spPr>
        <p:txBody>
          <a:bodyPr/>
          <a:lstStyle>
            <a:lvl1pPr marL="0" indent="457188">
              <a:spcBef>
                <a:spcPts val="600"/>
              </a:spcBef>
              <a:buClrTx/>
              <a:buSzTx/>
              <a:buFontTx/>
              <a:buNone/>
              <a:defRPr sz="2801">
                <a:latin typeface="Helvetica Neue"/>
                <a:ea typeface="Helvetica Neue"/>
                <a:cs typeface="Helvetica Neue"/>
                <a:sym typeface="Helvetica Neue"/>
              </a:defRPr>
            </a:lvl1pPr>
            <a:lvl2pPr marL="0" indent="457188">
              <a:spcBef>
                <a:spcPts val="600"/>
              </a:spcBef>
              <a:buClrTx/>
              <a:buSzTx/>
              <a:buFontTx/>
              <a:buNone/>
              <a:defRPr sz="2801">
                <a:latin typeface="Helvetica Neue"/>
                <a:ea typeface="Helvetica Neue"/>
                <a:cs typeface="Helvetica Neue"/>
                <a:sym typeface="Helvetica Neue"/>
              </a:defRPr>
            </a:lvl2pPr>
            <a:lvl3pPr marL="0" indent="457188">
              <a:spcBef>
                <a:spcPts val="600"/>
              </a:spcBef>
              <a:buClrTx/>
              <a:buSzTx/>
              <a:buFontTx/>
              <a:buNone/>
              <a:defRPr sz="2801">
                <a:latin typeface="Helvetica Neue"/>
                <a:ea typeface="Helvetica Neue"/>
                <a:cs typeface="Helvetica Neue"/>
                <a:sym typeface="Helvetica Neue"/>
              </a:defRPr>
            </a:lvl3pPr>
            <a:lvl4pPr marL="0" indent="457188">
              <a:spcBef>
                <a:spcPts val="600"/>
              </a:spcBef>
              <a:buClrTx/>
              <a:buSzTx/>
              <a:buFontTx/>
              <a:buNone/>
              <a:defRPr sz="2801">
                <a:latin typeface="Helvetica Neue"/>
                <a:ea typeface="Helvetica Neue"/>
                <a:cs typeface="Helvetica Neue"/>
                <a:sym typeface="Helvetica Neue"/>
              </a:defRPr>
            </a:lvl4pPr>
            <a:lvl5pPr marL="0" indent="457188">
              <a:spcBef>
                <a:spcPts val="600"/>
              </a:spcBef>
              <a:buClrTx/>
              <a:buSzTx/>
              <a:buFontTx/>
              <a:buNone/>
              <a:defRPr sz="280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0" name="Slide Number"/>
          <p:cNvSpPr txBox="1">
            <a:spLocks noGrp="1"/>
          </p:cNvSpPr>
          <p:nvPr>
            <p:ph type="sldNum" sz="quarter" idx="2"/>
          </p:nvPr>
        </p:nvSpPr>
        <p:spPr>
          <a:xfrm>
            <a:off x="0" y="9820562"/>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165886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717" name="Google Shape;397;g26b31342d4d_0_477"/>
          <p:cNvSpPr/>
          <p:nvPr/>
        </p:nvSpPr>
        <p:spPr>
          <a:xfrm>
            <a:off x="0" y="-11"/>
            <a:ext cx="18288000" cy="10287006"/>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718" name="Slide Number"/>
          <p:cNvSpPr txBox="1">
            <a:spLocks noGrp="1"/>
          </p:cNvSpPr>
          <p:nvPr>
            <p:ph type="sldNum" sz="quarter" idx="2"/>
          </p:nvPr>
        </p:nvSpPr>
        <p:spPr>
          <a:xfrm>
            <a:off x="0" y="9828284"/>
            <a:ext cx="350375" cy="400067"/>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6897366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725" name="Body Level One…"/>
          <p:cNvSpPr txBox="1">
            <a:spLocks noGrp="1"/>
          </p:cNvSpPr>
          <p:nvPr>
            <p:ph type="body" idx="1"/>
          </p:nvPr>
        </p:nvSpPr>
        <p:spPr>
          <a:xfrm>
            <a:off x="1257304" y="2738438"/>
            <a:ext cx="15773402" cy="6526805"/>
          </a:xfrm>
          <a:prstGeom prst="rect">
            <a:avLst/>
          </a:prstGeom>
        </p:spPr>
        <p:txBody>
          <a:bodyPr/>
          <a:lstStyle>
            <a:lvl1pPr indent="-647684">
              <a:lnSpc>
                <a:spcPct val="85000"/>
              </a:lnSpc>
              <a:spcBef>
                <a:spcPts val="1800"/>
              </a:spcBef>
              <a:buSzPts val="1500"/>
              <a:defRPr sz="3000">
                <a:latin typeface="Trebuchet MS"/>
                <a:ea typeface="Trebuchet MS"/>
                <a:cs typeface="Trebuchet MS"/>
                <a:sym typeface="Trebuchet MS"/>
              </a:defRPr>
            </a:lvl1pPr>
            <a:lvl2pPr marL="1828755" indent="-647684">
              <a:lnSpc>
                <a:spcPct val="85000"/>
              </a:lnSpc>
              <a:spcBef>
                <a:spcPts val="1800"/>
              </a:spcBef>
              <a:buSzPts val="1500"/>
              <a:buChar char="•"/>
              <a:defRPr sz="3000">
                <a:latin typeface="Trebuchet MS"/>
                <a:ea typeface="Trebuchet MS"/>
                <a:cs typeface="Trebuchet MS"/>
                <a:sym typeface="Trebuchet MS"/>
              </a:defRPr>
            </a:lvl2pPr>
            <a:lvl3pPr marL="2743131" indent="-647684">
              <a:lnSpc>
                <a:spcPct val="85000"/>
              </a:lnSpc>
              <a:spcBef>
                <a:spcPts val="1800"/>
              </a:spcBef>
              <a:buSzPts val="1500"/>
              <a:defRPr sz="3000">
                <a:latin typeface="Trebuchet MS"/>
                <a:ea typeface="Trebuchet MS"/>
                <a:cs typeface="Trebuchet MS"/>
                <a:sym typeface="Trebuchet MS"/>
              </a:defRPr>
            </a:lvl3pPr>
            <a:lvl4pPr marL="3657509" indent="-647684">
              <a:lnSpc>
                <a:spcPct val="85000"/>
              </a:lnSpc>
              <a:spcBef>
                <a:spcPts val="1800"/>
              </a:spcBef>
              <a:buSzPts val="1500"/>
              <a:buChar char="•"/>
              <a:defRPr sz="3000">
                <a:latin typeface="Trebuchet MS"/>
                <a:ea typeface="Trebuchet MS"/>
                <a:cs typeface="Trebuchet MS"/>
                <a:sym typeface="Trebuchet MS"/>
              </a:defRPr>
            </a:lvl4pPr>
            <a:lvl5pPr marL="4571886" indent="-647684">
              <a:lnSpc>
                <a:spcPct val="85000"/>
              </a:lnSpc>
              <a:spcBef>
                <a:spcPts val="1800"/>
              </a:spcBef>
              <a:buSzPts val="1500"/>
              <a:buChar char="•"/>
              <a:defRPr sz="3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26" name="Google Shape;401;g26b31342d4d_0_480"/>
          <p:cNvSpPr/>
          <p:nvPr/>
        </p:nvSpPr>
        <p:spPr>
          <a:xfrm>
            <a:off x="0" y="-6"/>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727" name="Google Shape;402;g26b31342d4d_0_480"/>
          <p:cNvSpPr txBox="1"/>
          <p:nvPr/>
        </p:nvSpPr>
        <p:spPr>
          <a:xfrm>
            <a:off x="0" y="223753"/>
            <a:ext cx="18288000" cy="886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50" tIns="68550" rIns="68550" bIns="68550" anchor="ctr">
            <a:spAutoFit/>
          </a:bodyPr>
          <a:lstStyle>
            <a:lvl1pPr algn="ctr">
              <a:lnSpc>
                <a:spcPct val="90000"/>
              </a:lnSpc>
              <a:defRPr sz="2700">
                <a:solidFill>
                  <a:srgbClr val="FFFFFF"/>
                </a:solidFill>
                <a:latin typeface="Trebuchet MS"/>
                <a:ea typeface="Trebuchet MS"/>
                <a:cs typeface="Trebuchet MS"/>
                <a:sym typeface="Trebuchet MS"/>
              </a:defRPr>
            </a:lvl1pPr>
          </a:lstStyle>
          <a:p>
            <a:r>
              <a:rPr sz="5400"/>
              <a:t>Click to edit Master title style</a:t>
            </a:r>
          </a:p>
        </p:txBody>
      </p:sp>
      <p:sp>
        <p:nvSpPr>
          <p:cNvPr id="728"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7493343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735" name="Title Text"/>
          <p:cNvSpPr txBox="1">
            <a:spLocks noGrp="1"/>
          </p:cNvSpPr>
          <p:nvPr>
            <p:ph type="title"/>
          </p:nvPr>
        </p:nvSpPr>
        <p:spPr>
          <a:xfrm>
            <a:off x="1257304" y="547685"/>
            <a:ext cx="15773402" cy="1988400"/>
          </a:xfrm>
          <a:prstGeom prst="rect">
            <a:avLst/>
          </a:prstGeom>
        </p:spPr>
        <p:txBody>
          <a:bodyPr anchor="t"/>
          <a:lstStyle>
            <a:lvl1pPr>
              <a:lnSpc>
                <a:spcPct val="90000"/>
              </a:lnSpc>
              <a:defRPr sz="4601">
                <a:latin typeface="Trebuchet MS"/>
                <a:ea typeface="Trebuchet MS"/>
                <a:cs typeface="Trebuchet MS"/>
                <a:sym typeface="Trebuchet MS"/>
              </a:defRPr>
            </a:lvl1pPr>
          </a:lstStyle>
          <a:p>
            <a:r>
              <a:t>Title Text</a:t>
            </a:r>
          </a:p>
        </p:txBody>
      </p:sp>
      <p:sp>
        <p:nvSpPr>
          <p:cNvPr id="736" name="Body Level One…"/>
          <p:cNvSpPr txBox="1">
            <a:spLocks noGrp="1"/>
          </p:cNvSpPr>
          <p:nvPr>
            <p:ph type="body" sz="half" idx="1"/>
          </p:nvPr>
        </p:nvSpPr>
        <p:spPr>
          <a:xfrm>
            <a:off x="1257302" y="2738438"/>
            <a:ext cx="7772405" cy="6526805"/>
          </a:xfrm>
          <a:prstGeom prst="rect">
            <a:avLst/>
          </a:prstGeom>
        </p:spPr>
        <p:txBody>
          <a:bodyPr/>
          <a:lstStyle>
            <a:lvl1pPr indent="-647684">
              <a:lnSpc>
                <a:spcPct val="85000"/>
              </a:lnSpc>
              <a:spcBef>
                <a:spcPts val="1800"/>
              </a:spcBef>
              <a:buSzPts val="1500"/>
              <a:defRPr sz="3000">
                <a:latin typeface="Trebuchet MS"/>
                <a:ea typeface="Trebuchet MS"/>
                <a:cs typeface="Trebuchet MS"/>
                <a:sym typeface="Trebuchet MS"/>
              </a:defRPr>
            </a:lvl1pPr>
            <a:lvl2pPr marL="1828755" indent="-647684">
              <a:lnSpc>
                <a:spcPct val="85000"/>
              </a:lnSpc>
              <a:spcBef>
                <a:spcPts val="1800"/>
              </a:spcBef>
              <a:buSzPts val="1500"/>
              <a:buChar char="•"/>
              <a:defRPr sz="3000">
                <a:latin typeface="Trebuchet MS"/>
                <a:ea typeface="Trebuchet MS"/>
                <a:cs typeface="Trebuchet MS"/>
                <a:sym typeface="Trebuchet MS"/>
              </a:defRPr>
            </a:lvl2pPr>
            <a:lvl3pPr marL="2743131" indent="-647684">
              <a:lnSpc>
                <a:spcPct val="85000"/>
              </a:lnSpc>
              <a:spcBef>
                <a:spcPts val="1800"/>
              </a:spcBef>
              <a:buSzPts val="1500"/>
              <a:defRPr sz="3000">
                <a:latin typeface="Trebuchet MS"/>
                <a:ea typeface="Trebuchet MS"/>
                <a:cs typeface="Trebuchet MS"/>
                <a:sym typeface="Trebuchet MS"/>
              </a:defRPr>
            </a:lvl3pPr>
            <a:lvl4pPr marL="3657509" indent="-647684">
              <a:lnSpc>
                <a:spcPct val="85000"/>
              </a:lnSpc>
              <a:spcBef>
                <a:spcPts val="1800"/>
              </a:spcBef>
              <a:buSzPts val="1500"/>
              <a:buChar char="•"/>
              <a:defRPr sz="3000">
                <a:latin typeface="Trebuchet MS"/>
                <a:ea typeface="Trebuchet MS"/>
                <a:cs typeface="Trebuchet MS"/>
                <a:sym typeface="Trebuchet MS"/>
              </a:defRPr>
            </a:lvl4pPr>
            <a:lvl5pPr marL="4571886" indent="-647684">
              <a:lnSpc>
                <a:spcPct val="85000"/>
              </a:lnSpc>
              <a:spcBef>
                <a:spcPts val="1800"/>
              </a:spcBef>
              <a:buSzPts val="1500"/>
              <a:buChar char="•"/>
              <a:defRPr sz="3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40849277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744" name="Google Shape;409;g26b31342d4d_0_489"/>
          <p:cNvSpPr/>
          <p:nvPr/>
        </p:nvSpPr>
        <p:spPr>
          <a:xfrm>
            <a:off x="0" y="-6"/>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745"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7783706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752" name="Google Shape;412;g26b31342d4d_0_492"/>
          <p:cNvSpPr/>
          <p:nvPr/>
        </p:nvSpPr>
        <p:spPr>
          <a:xfrm>
            <a:off x="0" y="-6"/>
            <a:ext cx="18288000" cy="1387205"/>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3600"/>
          </a:p>
        </p:txBody>
      </p:sp>
      <p:sp>
        <p:nvSpPr>
          <p:cNvPr id="753"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6234685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1371600" y="3195641"/>
            <a:ext cx="15544800" cy="2205000"/>
          </a:xfrm>
          <a:prstGeom prst="rect">
            <a:avLst/>
          </a:prstGeom>
        </p:spPr>
        <p:txBody>
          <a:bodyPr anchor="t"/>
          <a:lstStyle>
            <a:lvl1pPr>
              <a:lnSpc>
                <a:spcPct val="90000"/>
              </a:lnSpc>
              <a:defRPr sz="4601">
                <a:latin typeface="Calibri"/>
                <a:ea typeface="Calibri"/>
                <a:cs typeface="Calibri"/>
                <a:sym typeface="Calibri"/>
              </a:defRPr>
            </a:lvl1pPr>
          </a:lstStyle>
          <a:p>
            <a:r>
              <a:t>Title Text</a:t>
            </a:r>
          </a:p>
        </p:txBody>
      </p:sp>
      <p:sp>
        <p:nvSpPr>
          <p:cNvPr id="761" name="Body Level One…"/>
          <p:cNvSpPr txBox="1">
            <a:spLocks noGrp="1"/>
          </p:cNvSpPr>
          <p:nvPr>
            <p:ph type="body" sz="quarter" idx="1"/>
          </p:nvPr>
        </p:nvSpPr>
        <p:spPr>
          <a:xfrm>
            <a:off x="2743200" y="5829300"/>
            <a:ext cx="12801600" cy="2629200"/>
          </a:xfrm>
          <a:prstGeom prst="rect">
            <a:avLst/>
          </a:prstGeom>
        </p:spPr>
        <p:txBody>
          <a:bodyPr/>
          <a:lstStyle>
            <a:lvl1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1pPr>
            <a:lvl2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2pPr>
            <a:lvl3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3pPr>
            <a:lvl4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4pPr>
            <a:lvl5pPr marL="0" indent="457188" algn="ctr">
              <a:lnSpc>
                <a:spcPct val="85000"/>
              </a:lnSpc>
              <a:spcBef>
                <a:spcPts val="1800"/>
              </a:spcBef>
              <a:buClrTx/>
              <a:buSzTx/>
              <a:buFontTx/>
              <a:buNone/>
              <a:defRPr sz="3000">
                <a:solidFill>
                  <a:srgbClr val="888888"/>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8529777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769" name="Title Text"/>
          <p:cNvSpPr txBox="1">
            <a:spLocks noGrp="1"/>
          </p:cNvSpPr>
          <p:nvPr>
            <p:ph type="title"/>
          </p:nvPr>
        </p:nvSpPr>
        <p:spPr>
          <a:xfrm>
            <a:off x="0" y="0"/>
            <a:ext cx="2400" cy="2400"/>
          </a:xfrm>
          <a:prstGeom prst="rect">
            <a:avLst/>
          </a:prstGeom>
        </p:spPr>
        <p:txBody>
          <a:bodyPr anchor="t"/>
          <a:lstStyle>
            <a:lvl1pPr>
              <a:lnSpc>
                <a:spcPct val="90000"/>
              </a:lnSpc>
              <a:defRPr sz="7200">
                <a:latin typeface="Calibri"/>
                <a:ea typeface="Calibri"/>
                <a:cs typeface="Calibri"/>
                <a:sym typeface="Calibri"/>
              </a:defRPr>
            </a:lvl1pPr>
          </a:lstStyle>
          <a:p>
            <a:r>
              <a:t>Title Text</a:t>
            </a:r>
          </a:p>
        </p:txBody>
      </p:sp>
      <p:sp>
        <p:nvSpPr>
          <p:cNvPr id="770" name="Body Level One…"/>
          <p:cNvSpPr txBox="1">
            <a:spLocks noGrp="1"/>
          </p:cNvSpPr>
          <p:nvPr>
            <p:ph type="body" idx="1"/>
          </p:nvPr>
        </p:nvSpPr>
        <p:spPr>
          <a:xfrm>
            <a:off x="1257304" y="2738438"/>
            <a:ext cx="15773402" cy="6526805"/>
          </a:xfrm>
          <a:prstGeom prst="rect">
            <a:avLst/>
          </a:prstGeom>
        </p:spPr>
        <p:txBody>
          <a:bodyPr/>
          <a:lstStyle>
            <a:lvl1pPr indent="-647684">
              <a:lnSpc>
                <a:spcPct val="85000"/>
              </a:lnSpc>
              <a:spcBef>
                <a:spcPts val="1800"/>
              </a:spcBef>
              <a:buSzPts val="1500"/>
              <a:defRPr sz="3000">
                <a:latin typeface="Trebuchet MS"/>
                <a:ea typeface="Trebuchet MS"/>
                <a:cs typeface="Trebuchet MS"/>
                <a:sym typeface="Trebuchet MS"/>
              </a:defRPr>
            </a:lvl1pPr>
            <a:lvl2pPr marL="1828755" indent="-647684">
              <a:lnSpc>
                <a:spcPct val="85000"/>
              </a:lnSpc>
              <a:spcBef>
                <a:spcPts val="1800"/>
              </a:spcBef>
              <a:buSzPts val="1500"/>
              <a:buChar char="•"/>
              <a:defRPr sz="3000">
                <a:latin typeface="Trebuchet MS"/>
                <a:ea typeface="Trebuchet MS"/>
                <a:cs typeface="Trebuchet MS"/>
                <a:sym typeface="Trebuchet MS"/>
              </a:defRPr>
            </a:lvl2pPr>
            <a:lvl3pPr marL="2743131" indent="-647684">
              <a:lnSpc>
                <a:spcPct val="85000"/>
              </a:lnSpc>
              <a:spcBef>
                <a:spcPts val="1800"/>
              </a:spcBef>
              <a:buSzPts val="1500"/>
              <a:defRPr sz="3000">
                <a:latin typeface="Trebuchet MS"/>
                <a:ea typeface="Trebuchet MS"/>
                <a:cs typeface="Trebuchet MS"/>
                <a:sym typeface="Trebuchet MS"/>
              </a:defRPr>
            </a:lvl3pPr>
            <a:lvl4pPr marL="3657509" indent="-647684">
              <a:lnSpc>
                <a:spcPct val="85000"/>
              </a:lnSpc>
              <a:spcBef>
                <a:spcPts val="1800"/>
              </a:spcBef>
              <a:buSzPts val="1500"/>
              <a:buChar char="•"/>
              <a:defRPr sz="3000">
                <a:latin typeface="Trebuchet MS"/>
                <a:ea typeface="Trebuchet MS"/>
                <a:cs typeface="Trebuchet MS"/>
                <a:sym typeface="Trebuchet MS"/>
              </a:defRPr>
            </a:lvl4pPr>
            <a:lvl5pPr marL="4571886" indent="-647684">
              <a:lnSpc>
                <a:spcPct val="85000"/>
              </a:lnSpc>
              <a:spcBef>
                <a:spcPts val="1800"/>
              </a:spcBef>
              <a:buSzPts val="1500"/>
              <a:buChar char="•"/>
              <a:defRPr sz="3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71"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6406482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778" name="Slide Number"/>
          <p:cNvSpPr txBox="1">
            <a:spLocks noGrp="1"/>
          </p:cNvSpPr>
          <p:nvPr>
            <p:ph type="sldNum" sz="quarter" idx="2"/>
          </p:nvPr>
        </p:nvSpPr>
        <p:spPr>
          <a:xfrm>
            <a:off x="17765988" y="9750316"/>
            <a:ext cx="350375" cy="338640"/>
          </a:xfrm>
          <a:prstGeom prst="rect">
            <a:avLst/>
          </a:prstGeom>
        </p:spPr>
        <p:txBody>
          <a:bodyPr anchor="ctr"/>
          <a:lstStyle>
            <a:lvl1pPr>
              <a:defRPr sz="1601">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3772424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47.xml"/><Relationship Id="rId117" Type="http://schemas.openxmlformats.org/officeDocument/2006/relationships/slideLayout" Target="../slideLayouts/slideLayout138.xml"/><Relationship Id="rId21" Type="http://schemas.openxmlformats.org/officeDocument/2006/relationships/slideLayout" Target="../slideLayouts/slideLayout42.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63" Type="http://schemas.openxmlformats.org/officeDocument/2006/relationships/slideLayout" Target="../slideLayouts/slideLayout84.xml"/><Relationship Id="rId68" Type="http://schemas.openxmlformats.org/officeDocument/2006/relationships/slideLayout" Target="../slideLayouts/slideLayout89.xml"/><Relationship Id="rId84" Type="http://schemas.openxmlformats.org/officeDocument/2006/relationships/slideLayout" Target="../slideLayouts/slideLayout105.xml"/><Relationship Id="rId89" Type="http://schemas.openxmlformats.org/officeDocument/2006/relationships/slideLayout" Target="../slideLayouts/slideLayout110.xml"/><Relationship Id="rId112" Type="http://schemas.openxmlformats.org/officeDocument/2006/relationships/slideLayout" Target="../slideLayouts/slideLayout133.xml"/><Relationship Id="rId16" Type="http://schemas.openxmlformats.org/officeDocument/2006/relationships/slideLayout" Target="../slideLayouts/slideLayout37.xml"/><Relationship Id="rId107" Type="http://schemas.openxmlformats.org/officeDocument/2006/relationships/slideLayout" Target="../slideLayouts/slideLayout128.xml"/><Relationship Id="rId11" Type="http://schemas.openxmlformats.org/officeDocument/2006/relationships/slideLayout" Target="../slideLayouts/slideLayout32.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74" Type="http://schemas.openxmlformats.org/officeDocument/2006/relationships/slideLayout" Target="../slideLayouts/slideLayout95.xml"/><Relationship Id="rId79" Type="http://schemas.openxmlformats.org/officeDocument/2006/relationships/slideLayout" Target="../slideLayouts/slideLayout100.xml"/><Relationship Id="rId102" Type="http://schemas.openxmlformats.org/officeDocument/2006/relationships/slideLayout" Target="../slideLayouts/slideLayout123.xml"/><Relationship Id="rId123" Type="http://schemas.openxmlformats.org/officeDocument/2006/relationships/slideLayout" Target="../slideLayouts/slideLayout144.xml"/><Relationship Id="rId5" Type="http://schemas.openxmlformats.org/officeDocument/2006/relationships/slideLayout" Target="../slideLayouts/slideLayout26.xml"/><Relationship Id="rId90" Type="http://schemas.openxmlformats.org/officeDocument/2006/relationships/slideLayout" Target="../slideLayouts/slideLayout111.xml"/><Relationship Id="rId95" Type="http://schemas.openxmlformats.org/officeDocument/2006/relationships/slideLayout" Target="../slideLayouts/slideLayout116.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64" Type="http://schemas.openxmlformats.org/officeDocument/2006/relationships/slideLayout" Target="../slideLayouts/slideLayout85.xml"/><Relationship Id="rId69" Type="http://schemas.openxmlformats.org/officeDocument/2006/relationships/slideLayout" Target="../slideLayouts/slideLayout90.xml"/><Relationship Id="rId113" Type="http://schemas.openxmlformats.org/officeDocument/2006/relationships/slideLayout" Target="../slideLayouts/slideLayout134.xml"/><Relationship Id="rId118" Type="http://schemas.openxmlformats.org/officeDocument/2006/relationships/slideLayout" Target="../slideLayouts/slideLayout139.xml"/><Relationship Id="rId80" Type="http://schemas.openxmlformats.org/officeDocument/2006/relationships/slideLayout" Target="../slideLayouts/slideLayout101.xml"/><Relationship Id="rId85" Type="http://schemas.openxmlformats.org/officeDocument/2006/relationships/slideLayout" Target="../slideLayouts/slideLayout106.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59" Type="http://schemas.openxmlformats.org/officeDocument/2006/relationships/slideLayout" Target="../slideLayouts/slideLayout80.xml"/><Relationship Id="rId103" Type="http://schemas.openxmlformats.org/officeDocument/2006/relationships/slideLayout" Target="../slideLayouts/slideLayout124.xml"/><Relationship Id="rId108" Type="http://schemas.openxmlformats.org/officeDocument/2006/relationships/slideLayout" Target="../slideLayouts/slideLayout129.xml"/><Relationship Id="rId124" Type="http://schemas.openxmlformats.org/officeDocument/2006/relationships/theme" Target="../theme/theme4.xml"/><Relationship Id="rId54" Type="http://schemas.openxmlformats.org/officeDocument/2006/relationships/slideLayout" Target="../slideLayouts/slideLayout75.xml"/><Relationship Id="rId70" Type="http://schemas.openxmlformats.org/officeDocument/2006/relationships/slideLayout" Target="../slideLayouts/slideLayout91.xml"/><Relationship Id="rId75" Type="http://schemas.openxmlformats.org/officeDocument/2006/relationships/slideLayout" Target="../slideLayouts/slideLayout96.xml"/><Relationship Id="rId91" Type="http://schemas.openxmlformats.org/officeDocument/2006/relationships/slideLayout" Target="../slideLayouts/slideLayout112.xml"/><Relationship Id="rId96" Type="http://schemas.openxmlformats.org/officeDocument/2006/relationships/slideLayout" Target="../slideLayouts/slideLayout11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49" Type="http://schemas.openxmlformats.org/officeDocument/2006/relationships/slideLayout" Target="../slideLayouts/slideLayout70.xml"/><Relationship Id="rId114" Type="http://schemas.openxmlformats.org/officeDocument/2006/relationships/slideLayout" Target="../slideLayouts/slideLayout135.xml"/><Relationship Id="rId119" Type="http://schemas.openxmlformats.org/officeDocument/2006/relationships/slideLayout" Target="../slideLayouts/slideLayout140.xml"/><Relationship Id="rId44" Type="http://schemas.openxmlformats.org/officeDocument/2006/relationships/slideLayout" Target="../slideLayouts/slideLayout65.xml"/><Relationship Id="rId60" Type="http://schemas.openxmlformats.org/officeDocument/2006/relationships/slideLayout" Target="../slideLayouts/slideLayout81.xml"/><Relationship Id="rId65" Type="http://schemas.openxmlformats.org/officeDocument/2006/relationships/slideLayout" Target="../slideLayouts/slideLayout86.xml"/><Relationship Id="rId81" Type="http://schemas.openxmlformats.org/officeDocument/2006/relationships/slideLayout" Target="../slideLayouts/slideLayout102.xml"/><Relationship Id="rId86" Type="http://schemas.openxmlformats.org/officeDocument/2006/relationships/slideLayout" Target="../slideLayouts/slideLayout107.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9" Type="http://schemas.openxmlformats.org/officeDocument/2006/relationships/slideLayout" Target="../slideLayouts/slideLayout60.xml"/><Relationship Id="rId109" Type="http://schemas.openxmlformats.org/officeDocument/2006/relationships/slideLayout" Target="../slideLayouts/slideLayout130.xml"/><Relationship Id="rId34" Type="http://schemas.openxmlformats.org/officeDocument/2006/relationships/slideLayout" Target="../slideLayouts/slideLayout55.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6" Type="http://schemas.openxmlformats.org/officeDocument/2006/relationships/slideLayout" Target="../slideLayouts/slideLayout97.xml"/><Relationship Id="rId97" Type="http://schemas.openxmlformats.org/officeDocument/2006/relationships/slideLayout" Target="../slideLayouts/slideLayout118.xml"/><Relationship Id="rId104" Type="http://schemas.openxmlformats.org/officeDocument/2006/relationships/slideLayout" Target="../slideLayouts/slideLayout125.xml"/><Relationship Id="rId120" Type="http://schemas.openxmlformats.org/officeDocument/2006/relationships/slideLayout" Target="../slideLayouts/slideLayout141.xml"/><Relationship Id="rId125" Type="http://schemas.openxmlformats.org/officeDocument/2006/relationships/image" Target="../media/image3.jpeg"/><Relationship Id="rId7" Type="http://schemas.openxmlformats.org/officeDocument/2006/relationships/slideLayout" Target="../slideLayouts/slideLayout28.xml"/><Relationship Id="rId71" Type="http://schemas.openxmlformats.org/officeDocument/2006/relationships/slideLayout" Target="../slideLayouts/slideLayout92.xml"/><Relationship Id="rId92" Type="http://schemas.openxmlformats.org/officeDocument/2006/relationships/slideLayout" Target="../slideLayouts/slideLayout113.xml"/><Relationship Id="rId2" Type="http://schemas.openxmlformats.org/officeDocument/2006/relationships/slideLayout" Target="../slideLayouts/slideLayout23.xml"/><Relationship Id="rId29" Type="http://schemas.openxmlformats.org/officeDocument/2006/relationships/slideLayout" Target="../slideLayouts/slideLayout50.xml"/><Relationship Id="rId24" Type="http://schemas.openxmlformats.org/officeDocument/2006/relationships/slideLayout" Target="../slideLayouts/slideLayout45.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66" Type="http://schemas.openxmlformats.org/officeDocument/2006/relationships/slideLayout" Target="../slideLayouts/slideLayout87.xml"/><Relationship Id="rId87" Type="http://schemas.openxmlformats.org/officeDocument/2006/relationships/slideLayout" Target="../slideLayouts/slideLayout108.xml"/><Relationship Id="rId110" Type="http://schemas.openxmlformats.org/officeDocument/2006/relationships/slideLayout" Target="../slideLayouts/slideLayout131.xml"/><Relationship Id="rId115" Type="http://schemas.openxmlformats.org/officeDocument/2006/relationships/slideLayout" Target="../slideLayouts/slideLayout136.xml"/><Relationship Id="rId61" Type="http://schemas.openxmlformats.org/officeDocument/2006/relationships/slideLayout" Target="../slideLayouts/slideLayout82.xml"/><Relationship Id="rId82" Type="http://schemas.openxmlformats.org/officeDocument/2006/relationships/slideLayout" Target="../slideLayouts/slideLayout103.xml"/><Relationship Id="rId19" Type="http://schemas.openxmlformats.org/officeDocument/2006/relationships/slideLayout" Target="../slideLayouts/slideLayout40.xml"/><Relationship Id="rId14" Type="http://schemas.openxmlformats.org/officeDocument/2006/relationships/slideLayout" Target="../slideLayouts/slideLayout35.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56" Type="http://schemas.openxmlformats.org/officeDocument/2006/relationships/slideLayout" Target="../slideLayouts/slideLayout77.xml"/><Relationship Id="rId77" Type="http://schemas.openxmlformats.org/officeDocument/2006/relationships/slideLayout" Target="../slideLayouts/slideLayout98.xml"/><Relationship Id="rId100" Type="http://schemas.openxmlformats.org/officeDocument/2006/relationships/slideLayout" Target="../slideLayouts/slideLayout121.xml"/><Relationship Id="rId105" Type="http://schemas.openxmlformats.org/officeDocument/2006/relationships/slideLayout" Target="../slideLayouts/slideLayout126.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72" Type="http://schemas.openxmlformats.org/officeDocument/2006/relationships/slideLayout" Target="../slideLayouts/slideLayout93.xml"/><Relationship Id="rId93" Type="http://schemas.openxmlformats.org/officeDocument/2006/relationships/slideLayout" Target="../slideLayouts/slideLayout114.xml"/><Relationship Id="rId98" Type="http://schemas.openxmlformats.org/officeDocument/2006/relationships/slideLayout" Target="../slideLayouts/slideLayout119.xml"/><Relationship Id="rId121" Type="http://schemas.openxmlformats.org/officeDocument/2006/relationships/slideLayout" Target="../slideLayouts/slideLayout142.xml"/><Relationship Id="rId3" Type="http://schemas.openxmlformats.org/officeDocument/2006/relationships/slideLayout" Target="../slideLayouts/slideLayout24.xml"/><Relationship Id="rId25" Type="http://schemas.openxmlformats.org/officeDocument/2006/relationships/slideLayout" Target="../slideLayouts/slideLayout46.xml"/><Relationship Id="rId46" Type="http://schemas.openxmlformats.org/officeDocument/2006/relationships/slideLayout" Target="../slideLayouts/slideLayout67.xml"/><Relationship Id="rId67" Type="http://schemas.openxmlformats.org/officeDocument/2006/relationships/slideLayout" Target="../slideLayouts/slideLayout88.xml"/><Relationship Id="rId116" Type="http://schemas.openxmlformats.org/officeDocument/2006/relationships/slideLayout" Target="../slideLayouts/slideLayout13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62" Type="http://schemas.openxmlformats.org/officeDocument/2006/relationships/slideLayout" Target="../slideLayouts/slideLayout83.xml"/><Relationship Id="rId83" Type="http://schemas.openxmlformats.org/officeDocument/2006/relationships/slideLayout" Target="../slideLayouts/slideLayout104.xml"/><Relationship Id="rId88" Type="http://schemas.openxmlformats.org/officeDocument/2006/relationships/slideLayout" Target="../slideLayouts/slideLayout109.xml"/><Relationship Id="rId111" Type="http://schemas.openxmlformats.org/officeDocument/2006/relationships/slideLayout" Target="../slideLayouts/slideLayout132.xml"/><Relationship Id="rId15" Type="http://schemas.openxmlformats.org/officeDocument/2006/relationships/slideLayout" Target="../slideLayouts/slideLayout36.xml"/><Relationship Id="rId36" Type="http://schemas.openxmlformats.org/officeDocument/2006/relationships/slideLayout" Target="../slideLayouts/slideLayout57.xml"/><Relationship Id="rId57" Type="http://schemas.openxmlformats.org/officeDocument/2006/relationships/slideLayout" Target="../slideLayouts/slideLayout78.xml"/><Relationship Id="rId106" Type="http://schemas.openxmlformats.org/officeDocument/2006/relationships/slideLayout" Target="../slideLayouts/slideLayout127.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52" Type="http://schemas.openxmlformats.org/officeDocument/2006/relationships/slideLayout" Target="../slideLayouts/slideLayout73.xml"/><Relationship Id="rId73" Type="http://schemas.openxmlformats.org/officeDocument/2006/relationships/slideLayout" Target="../slideLayouts/slideLayout94.xml"/><Relationship Id="rId78" Type="http://schemas.openxmlformats.org/officeDocument/2006/relationships/slideLayout" Target="../slideLayouts/slideLayout99.xml"/><Relationship Id="rId94" Type="http://schemas.openxmlformats.org/officeDocument/2006/relationships/slideLayout" Target="../slideLayouts/slideLayout115.xml"/><Relationship Id="rId99" Type="http://schemas.openxmlformats.org/officeDocument/2006/relationships/slideLayout" Target="../slideLayouts/slideLayout120.xml"/><Relationship Id="rId101" Type="http://schemas.openxmlformats.org/officeDocument/2006/relationships/slideLayout" Target="../slideLayouts/slideLayout122.xml"/><Relationship Id="rId122" Type="http://schemas.openxmlformats.org/officeDocument/2006/relationships/slideLayout" Target="../slideLayouts/slideLayout14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slideLayout" Target="../slideLayouts/slideLayout194.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42" Type="http://schemas.openxmlformats.org/officeDocument/2006/relationships/slideLayout" Target="../slideLayouts/slideLayout197.xml"/><Relationship Id="rId47" Type="http://schemas.openxmlformats.org/officeDocument/2006/relationships/slideLayout" Target="../slideLayouts/slideLayout202.xml"/><Relationship Id="rId50" Type="http://schemas.openxmlformats.org/officeDocument/2006/relationships/slideLayout" Target="../slideLayouts/slideLayout205.xml"/><Relationship Id="rId55" Type="http://schemas.openxmlformats.org/officeDocument/2006/relationships/slideLayout" Target="../slideLayouts/slideLayout210.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9" Type="http://schemas.openxmlformats.org/officeDocument/2006/relationships/slideLayout" Target="../slideLayouts/slideLayout184.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40" Type="http://schemas.openxmlformats.org/officeDocument/2006/relationships/slideLayout" Target="../slideLayouts/slideLayout195.xml"/><Relationship Id="rId45" Type="http://schemas.openxmlformats.org/officeDocument/2006/relationships/slideLayout" Target="../slideLayouts/slideLayout200.xml"/><Relationship Id="rId53" Type="http://schemas.openxmlformats.org/officeDocument/2006/relationships/slideLayout" Target="../slideLayouts/slideLayout208.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4" Type="http://schemas.openxmlformats.org/officeDocument/2006/relationships/slideLayout" Target="../slideLayouts/slideLayout199.xml"/><Relationship Id="rId52" Type="http://schemas.openxmlformats.org/officeDocument/2006/relationships/slideLayout" Target="../slideLayouts/slideLayout207.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43" Type="http://schemas.openxmlformats.org/officeDocument/2006/relationships/slideLayout" Target="../slideLayouts/slideLayout198.xml"/><Relationship Id="rId48" Type="http://schemas.openxmlformats.org/officeDocument/2006/relationships/slideLayout" Target="../slideLayouts/slideLayout203.xml"/><Relationship Id="rId56" Type="http://schemas.openxmlformats.org/officeDocument/2006/relationships/theme" Target="../theme/theme6.xml"/><Relationship Id="rId8" Type="http://schemas.openxmlformats.org/officeDocument/2006/relationships/slideLayout" Target="../slideLayouts/slideLayout163.xml"/><Relationship Id="rId51" Type="http://schemas.openxmlformats.org/officeDocument/2006/relationships/slideLayout" Target="../slideLayouts/slideLayout206.xml"/><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 Id="rId46" Type="http://schemas.openxmlformats.org/officeDocument/2006/relationships/slideLayout" Target="../slideLayouts/slideLayout201.xml"/><Relationship Id="rId20" Type="http://schemas.openxmlformats.org/officeDocument/2006/relationships/slideLayout" Target="../slideLayouts/slideLayout175.xml"/><Relationship Id="rId41" Type="http://schemas.openxmlformats.org/officeDocument/2006/relationships/slideLayout" Target="../slideLayouts/slideLayout196.xml"/><Relationship Id="rId54" Type="http://schemas.openxmlformats.org/officeDocument/2006/relationships/slideLayout" Target="../slideLayouts/slideLayout209.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49"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8288000" cy="10287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 name="Title Placeholder 1"/>
          <p:cNvSpPr>
            <a:spLocks noGrp="1"/>
          </p:cNvSpPr>
          <p:nvPr>
            <p:ph type="title"/>
          </p:nvPr>
        </p:nvSpPr>
        <p:spPr>
          <a:xfrm>
            <a:off x="602644" y="536535"/>
            <a:ext cx="17082716" cy="892680"/>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914400" y="2234468"/>
            <a:ext cx="16459200" cy="402571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502" y="9731591"/>
            <a:ext cx="831900" cy="547688"/>
          </a:xfrm>
          <a:prstGeom prst="rect">
            <a:avLst/>
          </a:prstGeom>
        </p:spPr>
        <p:txBody>
          <a:bodyPr vert="horz" lIns="91440" tIns="45720" rIns="91440" bIns="45720" rtlCol="0" anchor="ctr"/>
          <a:lstStyle>
            <a:lvl1pPr algn="l">
              <a:defRPr sz="2000">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91212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ctr" defTabSz="914445" rtl="0" eaLnBrk="1" latinLnBrk="0" hangingPunct="1">
        <a:spcBef>
          <a:spcPct val="0"/>
        </a:spcBef>
        <a:buNone/>
        <a:defRPr sz="5201" kern="1200">
          <a:solidFill>
            <a:srgbClr val="3F6282"/>
          </a:solidFill>
          <a:latin typeface="Helvetica"/>
          <a:ea typeface="+mj-ea"/>
          <a:cs typeface="Helvetica"/>
        </a:defRPr>
      </a:lvl1pPr>
    </p:titleStyle>
    <p:bodyStyle>
      <a:lvl1pPr marL="685835" indent="-685835" algn="l" defTabSz="914445" rtl="0" eaLnBrk="1" latinLnBrk="0" hangingPunct="1">
        <a:spcBef>
          <a:spcPct val="20000"/>
        </a:spcBef>
        <a:buFont typeface="Arial"/>
        <a:buChar char="•"/>
        <a:defRPr sz="4800" kern="1200">
          <a:solidFill>
            <a:schemeClr val="tx1"/>
          </a:solidFill>
          <a:latin typeface="Helvetica"/>
          <a:ea typeface="+mn-ea"/>
          <a:cs typeface="Helvetica"/>
        </a:defRPr>
      </a:lvl1pPr>
      <a:lvl2pPr marL="1485975" indent="-571529" algn="l" defTabSz="914445" rtl="0" eaLnBrk="1" latinLnBrk="0" hangingPunct="1">
        <a:spcBef>
          <a:spcPct val="20000"/>
        </a:spcBef>
        <a:buFont typeface="Arial"/>
        <a:buChar char="–"/>
        <a:defRPr sz="4001" kern="1200">
          <a:solidFill>
            <a:schemeClr val="tx1"/>
          </a:solidFill>
          <a:latin typeface="Helvetica"/>
          <a:ea typeface="+mn-ea"/>
          <a:cs typeface="Helvetica"/>
        </a:defRPr>
      </a:lvl2pPr>
      <a:lvl3pPr marL="2286114" indent="-457223" algn="l" defTabSz="914445" rtl="0" eaLnBrk="1" latinLnBrk="0" hangingPunct="1">
        <a:spcBef>
          <a:spcPct val="20000"/>
        </a:spcBef>
        <a:buFont typeface="Arial"/>
        <a:buChar char="•"/>
        <a:defRPr sz="4800" kern="1200">
          <a:solidFill>
            <a:schemeClr val="tx1"/>
          </a:solidFill>
          <a:latin typeface="Helvetica"/>
          <a:ea typeface="+mn-ea"/>
          <a:cs typeface="Helvetica"/>
        </a:defRPr>
      </a:lvl3pPr>
      <a:lvl4pPr marL="3200561" indent="-457223" algn="l" defTabSz="914445" rtl="0" eaLnBrk="1" latinLnBrk="0" hangingPunct="1">
        <a:spcBef>
          <a:spcPct val="20000"/>
        </a:spcBef>
        <a:buFont typeface="Arial"/>
        <a:buChar char="–"/>
        <a:defRPr sz="4001" kern="1200">
          <a:solidFill>
            <a:schemeClr val="tx1"/>
          </a:solidFill>
          <a:latin typeface="Helvetica"/>
          <a:ea typeface="+mn-ea"/>
          <a:cs typeface="Helvetica"/>
        </a:defRPr>
      </a:lvl4pPr>
      <a:lvl5pPr marL="4115006" indent="-457223" algn="l" defTabSz="914445" rtl="0" eaLnBrk="1" latinLnBrk="0" hangingPunct="1">
        <a:spcBef>
          <a:spcPct val="20000"/>
        </a:spcBef>
        <a:buFont typeface="Arial"/>
        <a:buChar char="»"/>
        <a:defRPr sz="4001" kern="1200">
          <a:solidFill>
            <a:schemeClr val="tx1"/>
          </a:solidFill>
          <a:latin typeface="Helvetica"/>
          <a:ea typeface="+mn-ea"/>
          <a:cs typeface="Helvetica"/>
        </a:defRPr>
      </a:lvl5pPr>
      <a:lvl6pPr marL="5029452" indent="-457223" algn="l" defTabSz="914445" rtl="0" eaLnBrk="1" latinLnBrk="0" hangingPunct="1">
        <a:spcBef>
          <a:spcPct val="20000"/>
        </a:spcBef>
        <a:buFont typeface="Arial"/>
        <a:buChar char="•"/>
        <a:defRPr sz="4001" kern="1200">
          <a:solidFill>
            <a:schemeClr val="tx1"/>
          </a:solidFill>
          <a:latin typeface="+mn-lt"/>
          <a:ea typeface="+mn-ea"/>
          <a:cs typeface="+mn-cs"/>
        </a:defRPr>
      </a:lvl6pPr>
      <a:lvl7pPr marL="5943897" indent="-457223" algn="l" defTabSz="914445" rtl="0" eaLnBrk="1" latinLnBrk="0" hangingPunct="1">
        <a:spcBef>
          <a:spcPct val="20000"/>
        </a:spcBef>
        <a:buFont typeface="Arial"/>
        <a:buChar char="•"/>
        <a:defRPr sz="4001" kern="1200">
          <a:solidFill>
            <a:schemeClr val="tx1"/>
          </a:solidFill>
          <a:latin typeface="+mn-lt"/>
          <a:ea typeface="+mn-ea"/>
          <a:cs typeface="+mn-cs"/>
        </a:defRPr>
      </a:lvl7pPr>
      <a:lvl8pPr marL="6858344" indent="-457223" algn="l" defTabSz="914445" rtl="0" eaLnBrk="1" latinLnBrk="0" hangingPunct="1">
        <a:spcBef>
          <a:spcPct val="20000"/>
        </a:spcBef>
        <a:buFont typeface="Arial"/>
        <a:buChar char="•"/>
        <a:defRPr sz="4001" kern="1200">
          <a:solidFill>
            <a:schemeClr val="tx1"/>
          </a:solidFill>
          <a:latin typeface="+mn-lt"/>
          <a:ea typeface="+mn-ea"/>
          <a:cs typeface="+mn-cs"/>
        </a:defRPr>
      </a:lvl8pPr>
      <a:lvl9pPr marL="7772789" indent="-457223" algn="l" defTabSz="914445" rtl="0" eaLnBrk="1" latinLnBrk="0" hangingPunct="1">
        <a:spcBef>
          <a:spcPct val="20000"/>
        </a:spcBef>
        <a:buFont typeface="Arial"/>
        <a:buChar char="•"/>
        <a:defRPr sz="4001" kern="1200">
          <a:solidFill>
            <a:schemeClr val="tx1"/>
          </a:solidFill>
          <a:latin typeface="+mn-lt"/>
          <a:ea typeface="+mn-ea"/>
          <a:cs typeface="+mn-cs"/>
        </a:defRPr>
      </a:lvl9pPr>
    </p:bodyStyle>
    <p:otherStyle>
      <a:defPPr>
        <a:defRPr lang="en-US"/>
      </a:defPPr>
      <a:lvl1pPr marL="0" algn="l" defTabSz="914445" rtl="0" eaLnBrk="1" latinLnBrk="0" hangingPunct="1">
        <a:defRPr sz="3600" kern="1200">
          <a:solidFill>
            <a:schemeClr val="tx1"/>
          </a:solidFill>
          <a:latin typeface="+mn-lt"/>
          <a:ea typeface="+mn-ea"/>
          <a:cs typeface="+mn-cs"/>
        </a:defRPr>
      </a:lvl1pPr>
      <a:lvl2pPr marL="914445" algn="l" defTabSz="914445" rtl="0" eaLnBrk="1" latinLnBrk="0" hangingPunct="1">
        <a:defRPr sz="3600" kern="1200">
          <a:solidFill>
            <a:schemeClr val="tx1"/>
          </a:solidFill>
          <a:latin typeface="+mn-lt"/>
          <a:ea typeface="+mn-ea"/>
          <a:cs typeface="+mn-cs"/>
        </a:defRPr>
      </a:lvl2pPr>
      <a:lvl3pPr marL="1828892" algn="l" defTabSz="914445" rtl="0" eaLnBrk="1" latinLnBrk="0" hangingPunct="1">
        <a:defRPr sz="3600" kern="1200">
          <a:solidFill>
            <a:schemeClr val="tx1"/>
          </a:solidFill>
          <a:latin typeface="+mn-lt"/>
          <a:ea typeface="+mn-ea"/>
          <a:cs typeface="+mn-cs"/>
        </a:defRPr>
      </a:lvl3pPr>
      <a:lvl4pPr marL="2743337" algn="l" defTabSz="914445" rtl="0" eaLnBrk="1" latinLnBrk="0" hangingPunct="1">
        <a:defRPr sz="3600" kern="1200">
          <a:solidFill>
            <a:schemeClr val="tx1"/>
          </a:solidFill>
          <a:latin typeface="+mn-lt"/>
          <a:ea typeface="+mn-ea"/>
          <a:cs typeface="+mn-cs"/>
        </a:defRPr>
      </a:lvl4pPr>
      <a:lvl5pPr marL="3657783" algn="l" defTabSz="914445" rtl="0" eaLnBrk="1" latinLnBrk="0" hangingPunct="1">
        <a:defRPr sz="3600" kern="1200">
          <a:solidFill>
            <a:schemeClr val="tx1"/>
          </a:solidFill>
          <a:latin typeface="+mn-lt"/>
          <a:ea typeface="+mn-ea"/>
          <a:cs typeface="+mn-cs"/>
        </a:defRPr>
      </a:lvl5pPr>
      <a:lvl6pPr marL="4572228" algn="l" defTabSz="914445" rtl="0" eaLnBrk="1" latinLnBrk="0" hangingPunct="1">
        <a:defRPr sz="3600" kern="1200">
          <a:solidFill>
            <a:schemeClr val="tx1"/>
          </a:solidFill>
          <a:latin typeface="+mn-lt"/>
          <a:ea typeface="+mn-ea"/>
          <a:cs typeface="+mn-cs"/>
        </a:defRPr>
      </a:lvl6pPr>
      <a:lvl7pPr marL="5486675" algn="l" defTabSz="914445" rtl="0" eaLnBrk="1" latinLnBrk="0" hangingPunct="1">
        <a:defRPr sz="3600" kern="1200">
          <a:solidFill>
            <a:schemeClr val="tx1"/>
          </a:solidFill>
          <a:latin typeface="+mn-lt"/>
          <a:ea typeface="+mn-ea"/>
          <a:cs typeface="+mn-cs"/>
        </a:defRPr>
      </a:lvl7pPr>
      <a:lvl8pPr marL="6401120" algn="l" defTabSz="914445" rtl="0" eaLnBrk="1" latinLnBrk="0" hangingPunct="1">
        <a:defRPr sz="3600" kern="1200">
          <a:solidFill>
            <a:schemeClr val="tx1"/>
          </a:solidFill>
          <a:latin typeface="+mn-lt"/>
          <a:ea typeface="+mn-ea"/>
          <a:cs typeface="+mn-cs"/>
        </a:defRPr>
      </a:lvl8pPr>
      <a:lvl9pPr marL="7315566" algn="l" defTabSz="91444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8288000" cy="10287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2" name="Title Placeholder 1"/>
          <p:cNvSpPr>
            <a:spLocks noGrp="1"/>
          </p:cNvSpPr>
          <p:nvPr>
            <p:ph type="title"/>
          </p:nvPr>
        </p:nvSpPr>
        <p:spPr>
          <a:xfrm>
            <a:off x="602642" y="536598"/>
            <a:ext cx="17082716" cy="892552"/>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914400" y="2234467"/>
            <a:ext cx="16459200" cy="402571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502" y="9731590"/>
            <a:ext cx="831900" cy="547688"/>
          </a:xfrm>
          <a:prstGeom prst="rect">
            <a:avLst/>
          </a:prstGeom>
        </p:spPr>
        <p:txBody>
          <a:bodyPr vert="horz" lIns="91440" tIns="45720" rIns="91440" bIns="45720" rtlCol="0" anchor="ctr"/>
          <a:lstStyle>
            <a:lvl1pPr algn="l">
              <a:defRPr sz="2000">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284343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lgn="ctr" defTabSz="914400" rtl="0" eaLnBrk="1" latinLnBrk="0" hangingPunct="1">
        <a:spcBef>
          <a:spcPct val="0"/>
        </a:spcBef>
        <a:buNone/>
        <a:defRPr sz="5200" kern="1200">
          <a:solidFill>
            <a:srgbClr val="3F6282"/>
          </a:solidFill>
          <a:latin typeface="Helvetica"/>
          <a:ea typeface="+mj-ea"/>
          <a:cs typeface="Helvetica"/>
        </a:defRPr>
      </a:lvl1pPr>
    </p:titleStyle>
    <p:bodyStyle>
      <a:lvl1pPr marL="685800" indent="-685800" algn="l" defTabSz="914400" rtl="0" eaLnBrk="1" latinLnBrk="0" hangingPunct="1">
        <a:spcBef>
          <a:spcPct val="20000"/>
        </a:spcBef>
        <a:buFont typeface="Arial"/>
        <a:buChar char="•"/>
        <a:defRPr sz="4800" kern="1200">
          <a:solidFill>
            <a:schemeClr val="tx1"/>
          </a:solidFill>
          <a:latin typeface="Helvetica"/>
          <a:ea typeface="+mn-ea"/>
          <a:cs typeface="Helvetica"/>
        </a:defRPr>
      </a:lvl1pPr>
      <a:lvl2pPr marL="1485900" indent="-571500" algn="l" defTabSz="914400" rtl="0" eaLnBrk="1" latinLnBrk="0" hangingPunct="1">
        <a:spcBef>
          <a:spcPct val="20000"/>
        </a:spcBef>
        <a:buFont typeface="Arial"/>
        <a:buChar char="–"/>
        <a:defRPr sz="4000" kern="1200">
          <a:solidFill>
            <a:schemeClr val="tx1"/>
          </a:solidFill>
          <a:latin typeface="Helvetica"/>
          <a:ea typeface="+mn-ea"/>
          <a:cs typeface="Helvetica"/>
        </a:defRPr>
      </a:lvl2pPr>
      <a:lvl3pPr marL="2286000" indent="-457200" algn="l" defTabSz="914400" rtl="0" eaLnBrk="1" latinLnBrk="0" hangingPunct="1">
        <a:spcBef>
          <a:spcPct val="20000"/>
        </a:spcBef>
        <a:buFont typeface="Arial"/>
        <a:buChar char="•"/>
        <a:defRPr sz="4800" kern="1200">
          <a:solidFill>
            <a:schemeClr val="tx1"/>
          </a:solidFill>
          <a:latin typeface="Helvetica"/>
          <a:ea typeface="+mn-ea"/>
          <a:cs typeface="Helvetica"/>
        </a:defRPr>
      </a:lvl3pPr>
      <a:lvl4pPr marL="3200400" indent="-457200" algn="l" defTabSz="914400" rtl="0" eaLnBrk="1" latinLnBrk="0" hangingPunct="1">
        <a:spcBef>
          <a:spcPct val="20000"/>
        </a:spcBef>
        <a:buFont typeface="Arial"/>
        <a:buChar char="–"/>
        <a:defRPr sz="4000" kern="1200">
          <a:solidFill>
            <a:schemeClr val="tx1"/>
          </a:solidFill>
          <a:latin typeface="Helvetica"/>
          <a:ea typeface="+mn-ea"/>
          <a:cs typeface="Helvetica"/>
        </a:defRPr>
      </a:lvl4pPr>
      <a:lvl5pPr marL="4114800" indent="-457200" algn="l" defTabSz="914400" rtl="0" eaLnBrk="1" latinLnBrk="0" hangingPunct="1">
        <a:spcBef>
          <a:spcPct val="20000"/>
        </a:spcBef>
        <a:buFont typeface="Arial"/>
        <a:buChar char="»"/>
        <a:defRPr sz="4000" kern="1200">
          <a:solidFill>
            <a:schemeClr val="tx1"/>
          </a:solidFill>
          <a:latin typeface="Helvetica"/>
          <a:ea typeface="+mn-ea"/>
          <a:cs typeface="Helvetica"/>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oogle Shape;10;p65" descr="Google Shape;10;p65"/>
          <p:cNvPicPr>
            <a:picLocks noChangeAspect="1"/>
          </p:cNvPicPr>
          <p:nvPr/>
        </p:nvPicPr>
        <p:blipFill>
          <a:blip r:embed="rId125"/>
          <a:stretch>
            <a:fillRect/>
          </a:stretch>
        </p:blipFill>
        <p:spPr>
          <a:xfrm>
            <a:off x="1" y="0"/>
            <a:ext cx="18313400" cy="10287000"/>
          </a:xfrm>
          <a:prstGeom prst="rect">
            <a:avLst/>
          </a:prstGeom>
          <a:ln w="12700">
            <a:miter lim="400000"/>
          </a:ln>
        </p:spPr>
      </p:pic>
      <p:sp>
        <p:nvSpPr>
          <p:cNvPr id="3" name="Google Shape;16;p65"/>
          <p:cNvSpPr/>
          <p:nvPr/>
        </p:nvSpPr>
        <p:spPr>
          <a:xfrm>
            <a:off x="0" y="-4"/>
            <a:ext cx="18288000" cy="10381460"/>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3600"/>
          </a:p>
        </p:txBody>
      </p:sp>
      <p:sp>
        <p:nvSpPr>
          <p:cNvPr id="4" name="Title Text"/>
          <p:cNvSpPr txBox="1">
            <a:spLocks noGrp="1"/>
          </p:cNvSpPr>
          <p:nvPr>
            <p:ph type="title"/>
          </p:nvPr>
        </p:nvSpPr>
        <p:spPr>
          <a:xfrm>
            <a:off x="914400" y="285750"/>
            <a:ext cx="16459200" cy="873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5" name="Body Level One…"/>
          <p:cNvSpPr txBox="1">
            <a:spLocks noGrp="1"/>
          </p:cNvSpPr>
          <p:nvPr>
            <p:ph type="body" idx="1"/>
          </p:nvPr>
        </p:nvSpPr>
        <p:spPr>
          <a:xfrm>
            <a:off x="914400" y="1762124"/>
            <a:ext cx="16459200" cy="7429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6" name="Google Shape;35;p68"/>
          <p:cNvSpPr/>
          <p:nvPr/>
        </p:nvSpPr>
        <p:spPr>
          <a:xfrm>
            <a:off x="914400" y="1639990"/>
            <a:ext cx="16459200" cy="2"/>
          </a:xfrm>
          <a:prstGeom prst="line">
            <a:avLst/>
          </a:prstGeom>
          <a:ln>
            <a:solidFill>
              <a:srgbClr val="000000"/>
            </a:solidFill>
          </a:ln>
        </p:spPr>
        <p:txBody>
          <a:bodyPr lIns="91436" tIns="91436" rIns="91436" bIns="91436"/>
          <a:lstStyle/>
          <a:p>
            <a:endParaRPr sz="3600"/>
          </a:p>
        </p:txBody>
      </p:sp>
      <p:sp>
        <p:nvSpPr>
          <p:cNvPr id="7" name="Slide Number"/>
          <p:cNvSpPr txBox="1">
            <a:spLocks noGrp="1"/>
          </p:cNvSpPr>
          <p:nvPr>
            <p:ph type="sldNum" sz="quarter" idx="2"/>
          </p:nvPr>
        </p:nvSpPr>
        <p:spPr>
          <a:xfrm>
            <a:off x="16968727" y="9367838"/>
            <a:ext cx="404876" cy="400067"/>
          </a:xfrm>
          <a:prstGeom prst="rect">
            <a:avLst/>
          </a:prstGeom>
          <a:ln w="12700">
            <a:miter lim="400000"/>
          </a:ln>
        </p:spPr>
        <p:txBody>
          <a:bodyPr wrap="none" lIns="45699" tIns="45699" rIns="45699" bIns="45699">
            <a:spAutoFit/>
          </a:bodyPr>
          <a:lstStyle>
            <a:lvl1pPr algn="r">
              <a:defRPr sz="2000">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9930597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4" r:id="rId92"/>
    <p:sldLayoutId id="2147483765" r:id="rId93"/>
    <p:sldLayoutId id="2147483766" r:id="rId94"/>
    <p:sldLayoutId id="2147483767" r:id="rId95"/>
    <p:sldLayoutId id="2147483768" r:id="rId96"/>
    <p:sldLayoutId id="2147483769" r:id="rId97"/>
    <p:sldLayoutId id="2147483770" r:id="rId98"/>
    <p:sldLayoutId id="2147483771" r:id="rId99"/>
    <p:sldLayoutId id="2147483772" r:id="rId100"/>
    <p:sldLayoutId id="2147483773" r:id="rId101"/>
    <p:sldLayoutId id="2147483774" r:id="rId102"/>
    <p:sldLayoutId id="2147483775" r:id="rId103"/>
    <p:sldLayoutId id="2147483776" r:id="rId104"/>
    <p:sldLayoutId id="2147483777" r:id="rId105"/>
    <p:sldLayoutId id="2147483778" r:id="rId106"/>
    <p:sldLayoutId id="2147483779" r:id="rId107"/>
    <p:sldLayoutId id="2147483780" r:id="rId108"/>
    <p:sldLayoutId id="2147483781" r:id="rId109"/>
    <p:sldLayoutId id="2147483782" r:id="rId110"/>
    <p:sldLayoutId id="2147483783" r:id="rId111"/>
    <p:sldLayoutId id="2147483784" r:id="rId112"/>
    <p:sldLayoutId id="2147483785" r:id="rId113"/>
    <p:sldLayoutId id="2147483786" r:id="rId114"/>
    <p:sldLayoutId id="2147483787" r:id="rId115"/>
    <p:sldLayoutId id="2147483788" r:id="rId116"/>
    <p:sldLayoutId id="2147483789" r:id="rId117"/>
    <p:sldLayoutId id="2147483790" r:id="rId118"/>
    <p:sldLayoutId id="2147483791" r:id="rId119"/>
    <p:sldLayoutId id="2147483792" r:id="rId120"/>
    <p:sldLayoutId id="2147483793" r:id="rId121"/>
    <p:sldLayoutId id="2147483794" r:id="rId122"/>
    <p:sldLayoutId id="2147483795" r:id="rId123"/>
  </p:sldLayoutIdLst>
  <p:transition spd="med"/>
  <p:txStyles>
    <p:titleStyle>
      <a:lvl1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1pPr>
      <a:lvl2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2pPr>
      <a:lvl3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3pPr>
      <a:lvl4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4pPr>
      <a:lvl5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5pPr>
      <a:lvl6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6pPr>
      <a:lvl7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7pPr>
      <a:lvl8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8pPr>
      <a:lvl9pPr marL="0" marR="0" indent="0" algn="l" defTabSz="1828755"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9pPr>
    </p:titleStyle>
    <p:bodyStyle>
      <a:lvl1pPr marL="914378" marR="0" indent="-685784"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1pPr>
      <a:lvl2pPr marL="1926720" marR="0" indent="-783749"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2pPr>
      <a:lvl3pPr marL="2971725" marR="0" indent="-914378"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3pPr>
      <a:lvl4pPr marL="4068975" marR="0" indent="-1097249"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4pPr>
      <a:lvl5pPr marL="4983351" marR="0" indent="-1097249"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5pPr>
      <a:lvl6pPr marL="6018182" marR="0" indent="-1160553"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6pPr>
      <a:lvl7pPr marL="6932561" marR="0" indent="-1160555"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7pPr>
      <a:lvl8pPr marL="7846938" marR="0" indent="-1160555"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8pPr>
      <a:lvl9pPr marL="8761316" marR="0" indent="-1160555" algn="l" defTabSz="1828755" rtl="0" latinLnBrk="0">
        <a:lnSpc>
          <a:spcPct val="100000"/>
        </a:lnSpc>
        <a:spcBef>
          <a:spcPts val="401"/>
        </a:spcBef>
        <a:spcAft>
          <a:spcPts val="0"/>
        </a:spcAft>
        <a:buClr>
          <a:srgbClr val="000000"/>
        </a:buClr>
        <a:buSzPts val="2400"/>
        <a:buFont typeface="Arial"/>
        <a:buChar char="•"/>
        <a:tabLst/>
        <a:defRPr sz="4800" b="0" i="0" u="none" strike="noStrike" cap="none" spc="0" baseline="0">
          <a:solidFill>
            <a:srgbClr val="000000"/>
          </a:solidFill>
          <a:uFillTx/>
          <a:latin typeface="+mj-lt"/>
          <a:ea typeface="+mj-ea"/>
          <a:cs typeface="+mj-cs"/>
          <a:sym typeface="Arial"/>
        </a:defRPr>
      </a:lvl9pPr>
    </p:bodyStyle>
    <p:otherStyle>
      <a:lvl1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1pPr>
      <a:lvl2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2pPr>
      <a:lvl3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3pPr>
      <a:lvl4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4pPr>
      <a:lvl5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5pPr>
      <a:lvl6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6pPr>
      <a:lvl7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7pPr>
      <a:lvl8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8pPr>
      <a:lvl9pPr marL="0" marR="0" indent="0" algn="r" defTabSz="1828755"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A2F85-67E7-36F5-2C9E-6B90A17271D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B3D94-CB24-3059-0B96-4890F681536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83E98-05A0-80E5-95CF-D1EA9C75CE0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E09D66D-6B52-4686-811F-B551E1D7120A}" type="datetimeFigureOut">
              <a:rPr lang="en-US" smtClean="0"/>
              <a:t>12/31/2025</a:t>
            </a:fld>
            <a:endParaRPr lang="en-US"/>
          </a:p>
        </p:txBody>
      </p:sp>
      <p:sp>
        <p:nvSpPr>
          <p:cNvPr id="5" name="Footer Placeholder 4">
            <a:extLst>
              <a:ext uri="{FF2B5EF4-FFF2-40B4-BE49-F238E27FC236}">
                <a16:creationId xmlns:a16="http://schemas.microsoft.com/office/drawing/2014/main" id="{AC834EB6-D3F7-1DC6-68B1-2B0AE301F32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174061-72B6-3632-C701-73F80A4439E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B9DE608-1892-4AA3-AD32-CC4B851729ED}" type="slidenum">
              <a:rPr lang="en-US" smtClean="0"/>
              <a:t>‹#›</a:t>
            </a:fld>
            <a:endParaRPr lang="en-US"/>
          </a:p>
        </p:txBody>
      </p:sp>
    </p:spTree>
    <p:extLst>
      <p:ext uri="{BB962C8B-B14F-4D97-AF65-F5344CB8AC3E}">
        <p14:creationId xmlns:p14="http://schemas.microsoft.com/office/powerpoint/2010/main" val="118594354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918973" y="1028700"/>
            <a:ext cx="16445483" cy="120183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918971" y="2444679"/>
            <a:ext cx="16445484" cy="681362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918971" y="9515933"/>
            <a:ext cx="3303966" cy="547688"/>
          </a:xfrm>
          <a:prstGeom prst="rect">
            <a:avLst/>
          </a:prstGeom>
        </p:spPr>
        <p:txBody>
          <a:bodyPr vert="horz" lIns="91440" tIns="45720" rIns="91440" bIns="45720" rtlCol="0" anchor="ctr">
            <a:noAutofit/>
          </a:bodyPr>
          <a:lstStyle>
            <a:lvl1pPr algn="l" rtl="0">
              <a:defRPr sz="1500" b="0" i="0" cap="all" baseline="0">
                <a:solidFill>
                  <a:schemeClr val="tx1">
                    <a:lumMod val="65000"/>
                    <a:lumOff val="35000"/>
                  </a:schemeClr>
                </a:solidFill>
                <a:latin typeface="+mn-lt"/>
              </a:defRPr>
            </a:lvl1pPr>
          </a:lstStyle>
          <a:p>
            <a:r>
              <a:rPr lang="en-US"/>
              <a:t>20xx	</a:t>
            </a:r>
            <a:endParaRPr lang="en-US" dirty="0"/>
          </a:p>
        </p:txBody>
      </p:sp>
      <p:sp>
        <p:nvSpPr>
          <p:cNvPr id="7" name="Footer Placeholder 6">
            <a:extLst>
              <a:ext uri="{FF2B5EF4-FFF2-40B4-BE49-F238E27FC236}">
                <a16:creationId xmlns:a16="http://schemas.microsoft.com/office/drawing/2014/main" id="{2AF5E0EC-34DA-2393-A02C-AF21DBB180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noAutofit/>
          </a:bodyPr>
          <a:lstStyle>
            <a:lvl1pPr algn="ctr" rtl="0">
              <a:defRPr sz="1800" b="0" i="0" cap="all" spc="450" baseline="0">
                <a:solidFill>
                  <a:schemeClr val="tx1">
                    <a:lumMod val="65000"/>
                    <a:lumOff val="3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6720645" y="9515933"/>
            <a:ext cx="643811" cy="547688"/>
          </a:xfrm>
          <a:prstGeom prst="rect">
            <a:avLst/>
          </a:prstGeom>
        </p:spPr>
        <p:txBody>
          <a:bodyPr vert="horz" lIns="91440" tIns="45720" rIns="91440" bIns="45720" rtlCol="0" anchor="ctr">
            <a:noAutofit/>
          </a:bodyPr>
          <a:lstStyle>
            <a:lvl1pPr algn="r" rtl="0">
              <a:defRPr sz="1500" b="0" i="0" cap="all" baseline="0">
                <a:solidFill>
                  <a:schemeClr val="tx1">
                    <a:lumMod val="65000"/>
                    <a:lumOff val="35000"/>
                  </a:schemeClr>
                </a:solidFill>
                <a:latin typeface="+mn-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98175536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 id="2147483852" r:id="rId44"/>
    <p:sldLayoutId id="2147483853" r:id="rId45"/>
    <p:sldLayoutId id="2147483854" r:id="rId46"/>
    <p:sldLayoutId id="2147483855" r:id="rId47"/>
    <p:sldLayoutId id="2147483856" r:id="rId48"/>
    <p:sldLayoutId id="2147483857" r:id="rId49"/>
    <p:sldLayoutId id="2147483858" r:id="rId50"/>
    <p:sldLayoutId id="2147483859" r:id="rId51"/>
    <p:sldLayoutId id="2147483860" r:id="rId52"/>
    <p:sldLayoutId id="2147483861" r:id="rId53"/>
    <p:sldLayoutId id="2147483863" r:id="rId54"/>
    <p:sldLayoutId id="2147483864" r:id="rId55"/>
  </p:sldLayoutIdLst>
  <p:hf sldNum="0" hdr="0" ftr="0" dt="0"/>
  <p:txStyles>
    <p:titleStyle>
      <a:lvl1pPr algn="l" defTabSz="1371600" rtl="0" eaLnBrk="1" latinLnBrk="0" hangingPunct="1">
        <a:lnSpc>
          <a:spcPct val="80000"/>
        </a:lnSpc>
        <a:spcBef>
          <a:spcPct val="0"/>
        </a:spcBef>
        <a:buNone/>
        <a:defRPr sz="4800" b="0" kern="1200" cap="all" spc="0" baseline="0">
          <a:solidFill>
            <a:schemeClr val="tx1">
              <a:lumMod val="75000"/>
              <a:lumOff val="25000"/>
            </a:schemeClr>
          </a:solidFill>
          <a:latin typeface="+mj-lt"/>
          <a:ea typeface="Batang" panose="02030600000101010101" pitchFamily="18" charset="-127"/>
          <a:cs typeface="+mj-cs"/>
        </a:defRPr>
      </a:lvl1pPr>
    </p:titleStyle>
    <p:bodyStyle>
      <a:lvl1pPr marL="0" indent="0" algn="l" defTabSz="1371600" rtl="0" eaLnBrk="1" latinLnBrk="0" hangingPunct="1">
        <a:lnSpc>
          <a:spcPct val="120000"/>
        </a:lnSpc>
        <a:spcBef>
          <a:spcPts val="1500"/>
        </a:spcBef>
        <a:buFont typeface="Arial" panose="020B0604020202020204" pitchFamily="34" charset="0"/>
        <a:buNone/>
        <a:defRPr sz="2700" b="0" i="0" kern="1200">
          <a:solidFill>
            <a:schemeClr val="tx1">
              <a:lumMod val="65000"/>
              <a:lumOff val="35000"/>
            </a:schemeClr>
          </a:solidFill>
          <a:latin typeface="+mn-lt"/>
          <a:ea typeface="+mn-ea"/>
          <a:cs typeface="+mn-cs"/>
        </a:defRPr>
      </a:lvl1pPr>
      <a:lvl2pPr marL="342900" indent="0" algn="l" defTabSz="1371600" rtl="0" eaLnBrk="1" latinLnBrk="0" hangingPunct="1">
        <a:lnSpc>
          <a:spcPct val="120000"/>
        </a:lnSpc>
        <a:spcBef>
          <a:spcPts val="750"/>
        </a:spcBef>
        <a:buFont typeface="Arial" panose="020B0604020202020204" pitchFamily="34" charset="0"/>
        <a:buNone/>
        <a:defRPr sz="2400" b="0" i="0" kern="1200">
          <a:solidFill>
            <a:schemeClr val="tx1">
              <a:lumMod val="65000"/>
              <a:lumOff val="35000"/>
            </a:schemeClr>
          </a:solidFill>
          <a:latin typeface="+mn-lt"/>
          <a:ea typeface="+mn-ea"/>
          <a:cs typeface="+mn-cs"/>
        </a:defRPr>
      </a:lvl2pPr>
      <a:lvl3pPr marL="685800" indent="0" algn="l" defTabSz="1371600" rtl="0" eaLnBrk="1" latinLnBrk="0" hangingPunct="1">
        <a:lnSpc>
          <a:spcPct val="120000"/>
        </a:lnSpc>
        <a:spcBef>
          <a:spcPts val="750"/>
        </a:spcBef>
        <a:buFont typeface="Arial" panose="020B0604020202020204" pitchFamily="34" charset="0"/>
        <a:buNone/>
        <a:defRPr sz="2100" b="0" i="0" kern="1200">
          <a:solidFill>
            <a:schemeClr val="tx1">
              <a:lumMod val="65000"/>
              <a:lumOff val="35000"/>
            </a:schemeClr>
          </a:solidFill>
          <a:latin typeface="+mn-lt"/>
          <a:ea typeface="+mn-ea"/>
          <a:cs typeface="+mn-cs"/>
        </a:defRPr>
      </a:lvl3pPr>
      <a:lvl4pPr marL="1028700" indent="0" algn="l" defTabSz="1371600" rtl="0" eaLnBrk="1" latinLnBrk="0" hangingPunct="1">
        <a:lnSpc>
          <a:spcPct val="120000"/>
        </a:lnSpc>
        <a:spcBef>
          <a:spcPts val="750"/>
        </a:spcBef>
        <a:buFont typeface="Arial" panose="020B0604020202020204" pitchFamily="34" charset="0"/>
        <a:buNone/>
        <a:defRPr sz="2100" b="0" i="0" kern="1200">
          <a:solidFill>
            <a:schemeClr val="tx1">
              <a:lumMod val="65000"/>
              <a:lumOff val="35000"/>
            </a:schemeClr>
          </a:solidFill>
          <a:latin typeface="+mn-lt"/>
          <a:ea typeface="+mn-ea"/>
          <a:cs typeface="+mn-cs"/>
        </a:defRPr>
      </a:lvl4pPr>
      <a:lvl5pPr marL="1371600" indent="0" algn="l" defTabSz="1371600" rtl="0" eaLnBrk="1" latinLnBrk="0" hangingPunct="1">
        <a:lnSpc>
          <a:spcPct val="120000"/>
        </a:lnSpc>
        <a:spcBef>
          <a:spcPts val="750"/>
        </a:spcBef>
        <a:buFont typeface="Arial" panose="020B0604020202020204" pitchFamily="34" charset="0"/>
        <a:buNone/>
        <a:defRPr sz="2100" b="0" i="0" kern="1200">
          <a:solidFill>
            <a:schemeClr val="tx1">
              <a:lumMod val="65000"/>
              <a:lumOff val="3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35" orient="horz" pos="2160">
          <p15:clr>
            <a:srgbClr val="F26B43"/>
          </p15:clr>
        </p15:guide>
        <p15:guide id="36" pos="3840">
          <p15:clr>
            <a:srgbClr val="F26B43"/>
          </p15:clr>
        </p15:guide>
        <p15:guide id="37" pos="7296">
          <p15:clr>
            <a:srgbClr val="F26B43"/>
          </p15:clr>
        </p15:guide>
        <p15:guide id="38"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4.xml"/><Relationship Id="rId5" Type="http://schemas.openxmlformats.org/officeDocument/2006/relationships/image" Target="../media/image64.jpeg"/><Relationship Id="rId4" Type="http://schemas.openxmlformats.org/officeDocument/2006/relationships/image" Target="../media/image63.jp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svg"/><Relationship Id="rId9" Type="http://schemas.openxmlformats.org/officeDocument/2006/relationships/image" Target="../media/image71.jp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image" Target="../media/image23.png"/><Relationship Id="rId21" Type="http://schemas.openxmlformats.org/officeDocument/2006/relationships/hyperlink" Target="https://www.thebluediamondgallery.com/handwriting/g/goal.html" TargetMode="External"/><Relationship Id="rId7" Type="http://schemas.openxmlformats.org/officeDocument/2006/relationships/image" Target="../media/image27.sv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hyperlink" Target="https://followthislink.com/consider-this/?f=michelle-toler" TargetMode="External"/><Relationship Id="rId5" Type="http://schemas.openxmlformats.org/officeDocument/2006/relationships/image" Target="../media/image25.svg"/><Relationship Id="rId15" Type="http://schemas.openxmlformats.org/officeDocument/2006/relationships/image" Target="../media/image34.png"/><Relationship Id="rId10" Type="http://schemas.openxmlformats.org/officeDocument/2006/relationships/image" Target="../media/image30.png"/><Relationship Id="rId19"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3.png"/><Relationship Id="rId22"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20335" cy="10287000"/>
          </a:xfrm>
          <a:prstGeom prst="rect">
            <a:avLst/>
          </a:prstGeom>
          <a:solidFill>
            <a:srgbClr val="686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E9CD58-17CF-E55F-E9CA-2199EFA5B13B}"/>
              </a:ext>
            </a:extLst>
          </p:cNvPr>
          <p:cNvSpPr txBox="1"/>
          <p:nvPr/>
        </p:nvSpPr>
        <p:spPr>
          <a:xfrm>
            <a:off x="960120" y="3111544"/>
            <a:ext cx="4128531" cy="406391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900" kern="1200">
                <a:solidFill>
                  <a:srgbClr val="FFFFFF"/>
                </a:solidFill>
                <a:latin typeface="+mj-lt"/>
                <a:ea typeface="+mj-ea"/>
                <a:cs typeface="+mj-cs"/>
              </a:rPr>
              <a:t>AGENCY OVERVIEW</a:t>
            </a:r>
          </a:p>
        </p:txBody>
      </p:sp>
      <p:pic>
        <p:nvPicPr>
          <p:cNvPr id="3" name="Picture 2" descr="A logo on a green background&#10;&#10;AI-generated content may be incorrect.">
            <a:extLst>
              <a:ext uri="{FF2B5EF4-FFF2-40B4-BE49-F238E27FC236}">
                <a16:creationId xmlns:a16="http://schemas.microsoft.com/office/drawing/2014/main" id="{213A15BB-3907-27A2-5BF7-CB27E04BE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809" y="1442718"/>
            <a:ext cx="7396480" cy="73964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00" y="9294753"/>
            <a:ext cx="18135600" cy="901818"/>
          </a:xfrm>
          <a:prstGeom prst="rect">
            <a:avLst/>
          </a:prstGeom>
        </p:spPr>
        <p:txBody>
          <a:bodyPr vert="horz" wrap="square" lIns="0" tIns="25368" rIns="0" bIns="0" rtlCol="0">
            <a:spAutoFit/>
          </a:bodyPr>
          <a:lstStyle/>
          <a:p>
            <a:pPr marL="25370" marR="10148" defTabSz="1371600">
              <a:spcBef>
                <a:spcPts val="200"/>
              </a:spcBef>
              <a:defRPr/>
            </a:pPr>
            <a:r>
              <a:rPr sz="1898" dirty="0">
                <a:solidFill>
                  <a:srgbClr val="4F6880"/>
                </a:solidFill>
                <a:latin typeface="Trebuchet MS"/>
                <a:cs typeface="Trebuchet MS"/>
              </a:rPr>
              <a:t>This</a:t>
            </a:r>
            <a:r>
              <a:rPr sz="1898" spc="-50" dirty="0">
                <a:solidFill>
                  <a:srgbClr val="4F6880"/>
                </a:solidFill>
                <a:latin typeface="Trebuchet MS"/>
                <a:cs typeface="Trebuchet MS"/>
              </a:rPr>
              <a:t> </a:t>
            </a:r>
            <a:r>
              <a:rPr sz="1898" dirty="0">
                <a:solidFill>
                  <a:srgbClr val="4F6880"/>
                </a:solidFill>
                <a:latin typeface="Trebuchet MS"/>
                <a:cs typeface="Trebuchet MS"/>
              </a:rPr>
              <a:t>table</a:t>
            </a:r>
            <a:r>
              <a:rPr sz="1898" spc="-41" dirty="0">
                <a:solidFill>
                  <a:srgbClr val="4F6880"/>
                </a:solidFill>
                <a:latin typeface="Trebuchet MS"/>
                <a:cs typeface="Trebuchet MS"/>
              </a:rPr>
              <a:t> </a:t>
            </a:r>
            <a:r>
              <a:rPr sz="1898" dirty="0">
                <a:solidFill>
                  <a:srgbClr val="4F6880"/>
                </a:solidFill>
                <a:latin typeface="Trebuchet MS"/>
                <a:cs typeface="Trebuchet MS"/>
              </a:rPr>
              <a:t>serves</a:t>
            </a:r>
            <a:r>
              <a:rPr sz="1898" spc="-20" dirty="0">
                <a:solidFill>
                  <a:srgbClr val="4F6880"/>
                </a:solidFill>
                <a:latin typeface="Trebuchet MS"/>
                <a:cs typeface="Trebuchet MS"/>
              </a:rPr>
              <a:t> </a:t>
            </a:r>
            <a:r>
              <a:rPr sz="1898" dirty="0">
                <a:solidFill>
                  <a:srgbClr val="4F6880"/>
                </a:solidFill>
                <a:latin typeface="Trebuchet MS"/>
                <a:cs typeface="Trebuchet MS"/>
              </a:rPr>
              <a:t>as</a:t>
            </a:r>
            <a:r>
              <a:rPr sz="1898" spc="-30" dirty="0">
                <a:solidFill>
                  <a:srgbClr val="4F6880"/>
                </a:solidFill>
                <a:latin typeface="Trebuchet MS"/>
                <a:cs typeface="Trebuchet MS"/>
              </a:rPr>
              <a:t> </a:t>
            </a:r>
            <a:r>
              <a:rPr sz="1898" dirty="0">
                <a:solidFill>
                  <a:srgbClr val="4F6880"/>
                </a:solidFill>
                <a:latin typeface="Trebuchet MS"/>
                <a:cs typeface="Trebuchet MS"/>
              </a:rPr>
              <a:t>a</a:t>
            </a:r>
            <a:r>
              <a:rPr sz="1898" spc="-30" dirty="0">
                <a:solidFill>
                  <a:srgbClr val="4F6880"/>
                </a:solidFill>
                <a:latin typeface="Trebuchet MS"/>
                <a:cs typeface="Trebuchet MS"/>
              </a:rPr>
              <a:t> </a:t>
            </a:r>
            <a:r>
              <a:rPr sz="1898" spc="-20" dirty="0">
                <a:solidFill>
                  <a:srgbClr val="4F6880"/>
                </a:solidFill>
                <a:latin typeface="Trebuchet MS"/>
                <a:cs typeface="Trebuchet MS"/>
              </a:rPr>
              <a:t>demonstration</a:t>
            </a:r>
            <a:r>
              <a:rPr sz="1898" spc="-41" dirty="0">
                <a:solidFill>
                  <a:srgbClr val="4F6880"/>
                </a:solidFill>
                <a:latin typeface="Trebuchet MS"/>
                <a:cs typeface="Trebuchet MS"/>
              </a:rPr>
              <a:t> </a:t>
            </a:r>
            <a:r>
              <a:rPr sz="1898" dirty="0">
                <a:solidFill>
                  <a:srgbClr val="4F6880"/>
                </a:solidFill>
                <a:latin typeface="Trebuchet MS"/>
                <a:cs typeface="Trebuchet MS"/>
              </a:rPr>
              <a:t>of</a:t>
            </a:r>
            <a:r>
              <a:rPr sz="1898" spc="-20" dirty="0">
                <a:solidFill>
                  <a:srgbClr val="4F6880"/>
                </a:solidFill>
                <a:latin typeface="Trebuchet MS"/>
                <a:cs typeface="Trebuchet MS"/>
              </a:rPr>
              <a:t> </a:t>
            </a:r>
            <a:r>
              <a:rPr sz="1898" dirty="0">
                <a:solidFill>
                  <a:srgbClr val="4F6880"/>
                </a:solidFill>
                <a:latin typeface="Trebuchet MS"/>
                <a:cs typeface="Trebuchet MS"/>
              </a:rPr>
              <a:t>how</a:t>
            </a:r>
            <a:r>
              <a:rPr sz="1898" spc="-41" dirty="0">
                <a:solidFill>
                  <a:srgbClr val="4F6880"/>
                </a:solidFill>
                <a:latin typeface="Trebuchet MS"/>
                <a:cs typeface="Trebuchet MS"/>
              </a:rPr>
              <a:t> </a:t>
            </a:r>
            <a:r>
              <a:rPr sz="1898" dirty="0">
                <a:solidFill>
                  <a:srgbClr val="4F6880"/>
                </a:solidFill>
                <a:latin typeface="Trebuchet MS"/>
                <a:cs typeface="Trebuchet MS"/>
              </a:rPr>
              <a:t>The</a:t>
            </a:r>
            <a:r>
              <a:rPr sz="1898" spc="-30" dirty="0">
                <a:solidFill>
                  <a:srgbClr val="4F6880"/>
                </a:solidFill>
                <a:latin typeface="Trebuchet MS"/>
                <a:cs typeface="Trebuchet MS"/>
              </a:rPr>
              <a:t> </a:t>
            </a:r>
            <a:r>
              <a:rPr sz="1898" dirty="0">
                <a:solidFill>
                  <a:srgbClr val="4F6880"/>
                </a:solidFill>
                <a:latin typeface="Trebuchet MS"/>
                <a:cs typeface="Trebuchet MS"/>
              </a:rPr>
              <a:t>Rule</a:t>
            </a:r>
            <a:r>
              <a:rPr sz="1898" spc="-41" dirty="0">
                <a:solidFill>
                  <a:srgbClr val="4F6880"/>
                </a:solidFill>
                <a:latin typeface="Trebuchet MS"/>
                <a:cs typeface="Trebuchet MS"/>
              </a:rPr>
              <a:t> </a:t>
            </a:r>
            <a:r>
              <a:rPr sz="1898" dirty="0">
                <a:solidFill>
                  <a:srgbClr val="4F6880"/>
                </a:solidFill>
                <a:latin typeface="Trebuchet MS"/>
                <a:cs typeface="Trebuchet MS"/>
              </a:rPr>
              <a:t>of</a:t>
            </a:r>
            <a:r>
              <a:rPr sz="1898" spc="-20" dirty="0">
                <a:solidFill>
                  <a:srgbClr val="4F6880"/>
                </a:solidFill>
                <a:latin typeface="Trebuchet MS"/>
                <a:cs typeface="Trebuchet MS"/>
              </a:rPr>
              <a:t> </a:t>
            </a:r>
            <a:r>
              <a:rPr sz="1898" dirty="0">
                <a:solidFill>
                  <a:srgbClr val="4F6880"/>
                </a:solidFill>
                <a:latin typeface="Trebuchet MS"/>
                <a:cs typeface="Trebuchet MS"/>
              </a:rPr>
              <a:t>72</a:t>
            </a:r>
            <a:r>
              <a:rPr sz="1898" spc="-41" dirty="0">
                <a:solidFill>
                  <a:srgbClr val="4F6880"/>
                </a:solidFill>
                <a:latin typeface="Trebuchet MS"/>
                <a:cs typeface="Trebuchet MS"/>
              </a:rPr>
              <a:t> </a:t>
            </a:r>
            <a:r>
              <a:rPr sz="1898" spc="-20" dirty="0">
                <a:solidFill>
                  <a:srgbClr val="4F6880"/>
                </a:solidFill>
                <a:latin typeface="Trebuchet MS"/>
                <a:cs typeface="Trebuchet MS"/>
              </a:rPr>
              <a:t>concept</a:t>
            </a:r>
            <a:r>
              <a:rPr sz="1898" spc="-30" dirty="0">
                <a:solidFill>
                  <a:srgbClr val="4F6880"/>
                </a:solidFill>
                <a:latin typeface="Trebuchet MS"/>
                <a:cs typeface="Trebuchet MS"/>
              </a:rPr>
              <a:t> </a:t>
            </a:r>
            <a:r>
              <a:rPr sz="1898" dirty="0">
                <a:solidFill>
                  <a:srgbClr val="4F6880"/>
                </a:solidFill>
                <a:latin typeface="Trebuchet MS"/>
                <a:cs typeface="Trebuchet MS"/>
              </a:rPr>
              <a:t>works</a:t>
            </a:r>
            <a:r>
              <a:rPr sz="1898" spc="-30" dirty="0">
                <a:solidFill>
                  <a:srgbClr val="4F6880"/>
                </a:solidFill>
                <a:latin typeface="Trebuchet MS"/>
                <a:cs typeface="Trebuchet MS"/>
              </a:rPr>
              <a:t> </a:t>
            </a:r>
            <a:r>
              <a:rPr sz="1898" dirty="0">
                <a:solidFill>
                  <a:srgbClr val="4F6880"/>
                </a:solidFill>
                <a:latin typeface="Trebuchet MS"/>
                <a:cs typeface="Trebuchet MS"/>
              </a:rPr>
              <a:t>from</a:t>
            </a:r>
            <a:r>
              <a:rPr sz="1898" spc="-30" dirty="0">
                <a:solidFill>
                  <a:srgbClr val="4F6880"/>
                </a:solidFill>
                <a:latin typeface="Trebuchet MS"/>
                <a:cs typeface="Trebuchet MS"/>
              </a:rPr>
              <a:t> </a:t>
            </a:r>
            <a:r>
              <a:rPr sz="1898" dirty="0">
                <a:solidFill>
                  <a:srgbClr val="4F6880"/>
                </a:solidFill>
                <a:latin typeface="Trebuchet MS"/>
                <a:cs typeface="Trebuchet MS"/>
              </a:rPr>
              <a:t>a</a:t>
            </a:r>
            <a:r>
              <a:rPr sz="1898" spc="-41" dirty="0">
                <a:solidFill>
                  <a:srgbClr val="4F6880"/>
                </a:solidFill>
                <a:latin typeface="Trebuchet MS"/>
                <a:cs typeface="Trebuchet MS"/>
              </a:rPr>
              <a:t> </a:t>
            </a:r>
            <a:r>
              <a:rPr sz="1898" spc="-20" dirty="0">
                <a:solidFill>
                  <a:srgbClr val="4F6880"/>
                </a:solidFill>
                <a:latin typeface="Trebuchet MS"/>
                <a:cs typeface="Trebuchet MS"/>
              </a:rPr>
              <a:t>mathematical</a:t>
            </a:r>
            <a:r>
              <a:rPr sz="1898" spc="-30" dirty="0">
                <a:solidFill>
                  <a:srgbClr val="4F6880"/>
                </a:solidFill>
                <a:latin typeface="Trebuchet MS"/>
                <a:cs typeface="Trebuchet MS"/>
              </a:rPr>
              <a:t> </a:t>
            </a:r>
            <a:r>
              <a:rPr sz="1898" spc="-20" dirty="0">
                <a:solidFill>
                  <a:srgbClr val="4F6880"/>
                </a:solidFill>
                <a:latin typeface="Trebuchet MS"/>
                <a:cs typeface="Trebuchet MS"/>
              </a:rPr>
              <a:t>standpoint.</a:t>
            </a:r>
            <a:r>
              <a:rPr sz="1898" spc="-41" dirty="0">
                <a:solidFill>
                  <a:srgbClr val="4F6880"/>
                </a:solidFill>
                <a:latin typeface="Trebuchet MS"/>
                <a:cs typeface="Trebuchet MS"/>
              </a:rPr>
              <a:t> </a:t>
            </a:r>
            <a:r>
              <a:rPr sz="1898" dirty="0">
                <a:solidFill>
                  <a:srgbClr val="4F6880"/>
                </a:solidFill>
                <a:latin typeface="Trebuchet MS"/>
                <a:cs typeface="Trebuchet MS"/>
              </a:rPr>
              <a:t>It</a:t>
            </a:r>
            <a:r>
              <a:rPr sz="1898" spc="-30" dirty="0">
                <a:solidFill>
                  <a:srgbClr val="4F6880"/>
                </a:solidFill>
                <a:latin typeface="Trebuchet MS"/>
                <a:cs typeface="Trebuchet MS"/>
              </a:rPr>
              <a:t> </a:t>
            </a:r>
            <a:r>
              <a:rPr sz="1898" dirty="0">
                <a:solidFill>
                  <a:srgbClr val="4F6880"/>
                </a:solidFill>
                <a:latin typeface="Trebuchet MS"/>
                <a:cs typeface="Trebuchet MS"/>
              </a:rPr>
              <a:t>is</a:t>
            </a:r>
            <a:r>
              <a:rPr sz="1898" spc="-30" dirty="0">
                <a:solidFill>
                  <a:srgbClr val="4F6880"/>
                </a:solidFill>
                <a:latin typeface="Trebuchet MS"/>
                <a:cs typeface="Trebuchet MS"/>
              </a:rPr>
              <a:t> </a:t>
            </a:r>
            <a:r>
              <a:rPr sz="1898" dirty="0">
                <a:solidFill>
                  <a:srgbClr val="4F6880"/>
                </a:solidFill>
                <a:latin typeface="Trebuchet MS"/>
                <a:cs typeface="Trebuchet MS"/>
              </a:rPr>
              <a:t>not</a:t>
            </a:r>
            <a:r>
              <a:rPr sz="1898" spc="-30" dirty="0">
                <a:solidFill>
                  <a:srgbClr val="4F6880"/>
                </a:solidFill>
                <a:latin typeface="Trebuchet MS"/>
                <a:cs typeface="Trebuchet MS"/>
              </a:rPr>
              <a:t> </a:t>
            </a:r>
            <a:r>
              <a:rPr sz="1898" dirty="0">
                <a:solidFill>
                  <a:srgbClr val="4F6880"/>
                </a:solidFill>
                <a:latin typeface="Trebuchet MS"/>
                <a:cs typeface="Trebuchet MS"/>
              </a:rPr>
              <a:t>intended</a:t>
            </a:r>
            <a:r>
              <a:rPr sz="1898" spc="-41" dirty="0">
                <a:solidFill>
                  <a:srgbClr val="4F6880"/>
                </a:solidFill>
                <a:latin typeface="Trebuchet MS"/>
                <a:cs typeface="Trebuchet MS"/>
              </a:rPr>
              <a:t> </a:t>
            </a:r>
            <a:r>
              <a:rPr sz="1898" dirty="0">
                <a:solidFill>
                  <a:srgbClr val="4F6880"/>
                </a:solidFill>
                <a:latin typeface="Trebuchet MS"/>
                <a:cs typeface="Trebuchet MS"/>
              </a:rPr>
              <a:t>to</a:t>
            </a:r>
            <a:r>
              <a:rPr sz="1898" spc="-20" dirty="0">
                <a:solidFill>
                  <a:srgbClr val="4F6880"/>
                </a:solidFill>
                <a:latin typeface="Trebuchet MS"/>
                <a:cs typeface="Trebuchet MS"/>
              </a:rPr>
              <a:t> represent </a:t>
            </a:r>
            <a:r>
              <a:rPr sz="1898" dirty="0">
                <a:solidFill>
                  <a:srgbClr val="4F6880"/>
                </a:solidFill>
                <a:latin typeface="Trebuchet MS"/>
                <a:cs typeface="Trebuchet MS"/>
              </a:rPr>
              <a:t>an</a:t>
            </a:r>
            <a:r>
              <a:rPr sz="1898" spc="-60" dirty="0">
                <a:solidFill>
                  <a:srgbClr val="4F6880"/>
                </a:solidFill>
                <a:latin typeface="Trebuchet MS"/>
                <a:cs typeface="Trebuchet MS"/>
              </a:rPr>
              <a:t> </a:t>
            </a:r>
            <a:r>
              <a:rPr sz="1898" spc="-20" dirty="0">
                <a:solidFill>
                  <a:srgbClr val="4F6880"/>
                </a:solidFill>
                <a:latin typeface="Trebuchet MS"/>
                <a:cs typeface="Trebuchet MS"/>
              </a:rPr>
              <a:t>investment.</a:t>
            </a:r>
            <a:r>
              <a:rPr sz="1898" spc="-50" dirty="0">
                <a:solidFill>
                  <a:srgbClr val="4F6880"/>
                </a:solidFill>
                <a:latin typeface="Trebuchet MS"/>
                <a:cs typeface="Trebuchet MS"/>
              </a:rPr>
              <a:t> </a:t>
            </a:r>
            <a:r>
              <a:rPr sz="1898" dirty="0">
                <a:solidFill>
                  <a:srgbClr val="4F6880"/>
                </a:solidFill>
                <a:latin typeface="Trebuchet MS"/>
                <a:cs typeface="Trebuchet MS"/>
              </a:rPr>
              <a:t>The</a:t>
            </a:r>
            <a:r>
              <a:rPr sz="1898" spc="-60" dirty="0">
                <a:solidFill>
                  <a:srgbClr val="4F6880"/>
                </a:solidFill>
                <a:latin typeface="Trebuchet MS"/>
                <a:cs typeface="Trebuchet MS"/>
              </a:rPr>
              <a:t> </a:t>
            </a:r>
            <a:r>
              <a:rPr sz="1898" dirty="0">
                <a:solidFill>
                  <a:srgbClr val="4F6880"/>
                </a:solidFill>
                <a:latin typeface="Trebuchet MS"/>
                <a:cs typeface="Trebuchet MS"/>
              </a:rPr>
              <a:t>chart</a:t>
            </a:r>
            <a:r>
              <a:rPr sz="1898" spc="-50" dirty="0">
                <a:solidFill>
                  <a:srgbClr val="4F6880"/>
                </a:solidFill>
                <a:latin typeface="Trebuchet MS"/>
                <a:cs typeface="Trebuchet MS"/>
              </a:rPr>
              <a:t> </a:t>
            </a:r>
            <a:r>
              <a:rPr sz="1898" dirty="0">
                <a:solidFill>
                  <a:srgbClr val="4F6880"/>
                </a:solidFill>
                <a:latin typeface="Trebuchet MS"/>
                <a:cs typeface="Trebuchet MS"/>
              </a:rPr>
              <a:t>uses</a:t>
            </a:r>
            <a:r>
              <a:rPr sz="1898" spc="-50" dirty="0">
                <a:solidFill>
                  <a:srgbClr val="4F6880"/>
                </a:solidFill>
                <a:latin typeface="Trebuchet MS"/>
                <a:cs typeface="Trebuchet MS"/>
              </a:rPr>
              <a:t> </a:t>
            </a:r>
            <a:r>
              <a:rPr sz="1898" dirty="0">
                <a:solidFill>
                  <a:srgbClr val="4F6880"/>
                </a:solidFill>
                <a:latin typeface="Trebuchet MS"/>
                <a:cs typeface="Trebuchet MS"/>
              </a:rPr>
              <a:t>constant</a:t>
            </a:r>
            <a:r>
              <a:rPr sz="1898" spc="-60" dirty="0">
                <a:solidFill>
                  <a:srgbClr val="4F6880"/>
                </a:solidFill>
                <a:latin typeface="Trebuchet MS"/>
                <a:cs typeface="Trebuchet MS"/>
              </a:rPr>
              <a:t> </a:t>
            </a:r>
            <a:r>
              <a:rPr sz="1898" dirty="0">
                <a:solidFill>
                  <a:srgbClr val="4F6880"/>
                </a:solidFill>
                <a:latin typeface="Trebuchet MS"/>
                <a:cs typeface="Trebuchet MS"/>
              </a:rPr>
              <a:t>rates</a:t>
            </a:r>
            <a:r>
              <a:rPr sz="1898" spc="-41" dirty="0">
                <a:solidFill>
                  <a:srgbClr val="4F6880"/>
                </a:solidFill>
                <a:latin typeface="Trebuchet MS"/>
                <a:cs typeface="Trebuchet MS"/>
              </a:rPr>
              <a:t> </a:t>
            </a:r>
            <a:r>
              <a:rPr sz="1898" dirty="0">
                <a:solidFill>
                  <a:srgbClr val="4F6880"/>
                </a:solidFill>
                <a:latin typeface="Trebuchet MS"/>
                <a:cs typeface="Trebuchet MS"/>
              </a:rPr>
              <a:t>of</a:t>
            </a:r>
            <a:r>
              <a:rPr sz="1898" spc="-50" dirty="0">
                <a:solidFill>
                  <a:srgbClr val="4F6880"/>
                </a:solidFill>
                <a:latin typeface="Trebuchet MS"/>
                <a:cs typeface="Trebuchet MS"/>
              </a:rPr>
              <a:t> </a:t>
            </a:r>
            <a:r>
              <a:rPr sz="1898" spc="-20" dirty="0">
                <a:solidFill>
                  <a:srgbClr val="4F6880"/>
                </a:solidFill>
                <a:latin typeface="Trebuchet MS"/>
                <a:cs typeface="Trebuchet MS"/>
              </a:rPr>
              <a:t>return,</a:t>
            </a:r>
            <a:r>
              <a:rPr sz="1898" spc="-50" dirty="0">
                <a:solidFill>
                  <a:srgbClr val="4F6880"/>
                </a:solidFill>
                <a:latin typeface="Trebuchet MS"/>
                <a:cs typeface="Trebuchet MS"/>
              </a:rPr>
              <a:t> </a:t>
            </a:r>
            <a:r>
              <a:rPr sz="1898" spc="-20" dirty="0">
                <a:solidFill>
                  <a:srgbClr val="4F6880"/>
                </a:solidFill>
                <a:latin typeface="Trebuchet MS"/>
                <a:cs typeface="Trebuchet MS"/>
              </a:rPr>
              <a:t>unlike</a:t>
            </a:r>
            <a:r>
              <a:rPr sz="1898" spc="-60" dirty="0">
                <a:solidFill>
                  <a:srgbClr val="4F6880"/>
                </a:solidFill>
                <a:latin typeface="Trebuchet MS"/>
                <a:cs typeface="Trebuchet MS"/>
              </a:rPr>
              <a:t> </a:t>
            </a:r>
            <a:r>
              <a:rPr sz="1898" dirty="0">
                <a:solidFill>
                  <a:srgbClr val="4F6880"/>
                </a:solidFill>
                <a:latin typeface="Trebuchet MS"/>
                <a:cs typeface="Trebuchet MS"/>
              </a:rPr>
              <a:t>most</a:t>
            </a:r>
            <a:r>
              <a:rPr sz="1898" spc="-50" dirty="0">
                <a:solidFill>
                  <a:srgbClr val="4F6880"/>
                </a:solidFill>
                <a:latin typeface="Trebuchet MS"/>
                <a:cs typeface="Trebuchet MS"/>
              </a:rPr>
              <a:t> </a:t>
            </a:r>
            <a:r>
              <a:rPr sz="1898" spc="-20" dirty="0">
                <a:solidFill>
                  <a:srgbClr val="4F6880"/>
                </a:solidFill>
                <a:latin typeface="Trebuchet MS"/>
                <a:cs typeface="Trebuchet MS"/>
              </a:rPr>
              <a:t>investments</a:t>
            </a:r>
            <a:r>
              <a:rPr sz="1898" spc="-50" dirty="0">
                <a:solidFill>
                  <a:srgbClr val="4F6880"/>
                </a:solidFill>
                <a:latin typeface="Trebuchet MS"/>
                <a:cs typeface="Trebuchet MS"/>
              </a:rPr>
              <a:t> </a:t>
            </a:r>
            <a:r>
              <a:rPr sz="1898" dirty="0">
                <a:solidFill>
                  <a:srgbClr val="4F6880"/>
                </a:solidFill>
                <a:latin typeface="Trebuchet MS"/>
                <a:cs typeface="Trebuchet MS"/>
              </a:rPr>
              <a:t>which</a:t>
            </a:r>
            <a:r>
              <a:rPr sz="1898" spc="-50" dirty="0">
                <a:solidFill>
                  <a:srgbClr val="4F6880"/>
                </a:solidFill>
                <a:latin typeface="Trebuchet MS"/>
                <a:cs typeface="Trebuchet MS"/>
              </a:rPr>
              <a:t> </a:t>
            </a:r>
            <a:r>
              <a:rPr sz="1898" dirty="0">
                <a:solidFill>
                  <a:srgbClr val="4F6880"/>
                </a:solidFill>
                <a:latin typeface="Trebuchet MS"/>
                <a:cs typeface="Trebuchet MS"/>
              </a:rPr>
              <a:t>will</a:t>
            </a:r>
            <a:r>
              <a:rPr sz="1898" spc="-60" dirty="0">
                <a:solidFill>
                  <a:srgbClr val="4F6880"/>
                </a:solidFill>
                <a:latin typeface="Trebuchet MS"/>
                <a:cs typeface="Trebuchet MS"/>
              </a:rPr>
              <a:t> </a:t>
            </a:r>
            <a:r>
              <a:rPr sz="1898" spc="-20" dirty="0">
                <a:solidFill>
                  <a:srgbClr val="4F6880"/>
                </a:solidFill>
                <a:latin typeface="Trebuchet MS"/>
                <a:cs typeface="Trebuchet MS"/>
              </a:rPr>
              <a:t>fluctuate</a:t>
            </a:r>
            <a:r>
              <a:rPr sz="1898" spc="-50" dirty="0">
                <a:solidFill>
                  <a:srgbClr val="4F6880"/>
                </a:solidFill>
                <a:latin typeface="Trebuchet MS"/>
                <a:cs typeface="Trebuchet MS"/>
              </a:rPr>
              <a:t> </a:t>
            </a:r>
            <a:r>
              <a:rPr sz="1898" dirty="0">
                <a:solidFill>
                  <a:srgbClr val="4F6880"/>
                </a:solidFill>
                <a:latin typeface="Trebuchet MS"/>
                <a:cs typeface="Trebuchet MS"/>
              </a:rPr>
              <a:t>in</a:t>
            </a:r>
            <a:r>
              <a:rPr sz="1898" spc="-60" dirty="0">
                <a:solidFill>
                  <a:srgbClr val="4F6880"/>
                </a:solidFill>
                <a:latin typeface="Trebuchet MS"/>
                <a:cs typeface="Trebuchet MS"/>
              </a:rPr>
              <a:t> </a:t>
            </a:r>
            <a:r>
              <a:rPr sz="1898" spc="-20" dirty="0">
                <a:solidFill>
                  <a:srgbClr val="4F6880"/>
                </a:solidFill>
                <a:latin typeface="Trebuchet MS"/>
                <a:cs typeface="Trebuchet MS"/>
              </a:rPr>
              <a:t>value.</a:t>
            </a:r>
            <a:r>
              <a:rPr sz="1898" spc="-50" dirty="0">
                <a:solidFill>
                  <a:srgbClr val="4F6880"/>
                </a:solidFill>
                <a:latin typeface="Trebuchet MS"/>
                <a:cs typeface="Trebuchet MS"/>
              </a:rPr>
              <a:t> </a:t>
            </a:r>
            <a:r>
              <a:rPr sz="1898" dirty="0">
                <a:solidFill>
                  <a:srgbClr val="4F6880"/>
                </a:solidFill>
                <a:latin typeface="Trebuchet MS"/>
                <a:cs typeface="Trebuchet MS"/>
              </a:rPr>
              <a:t>It</a:t>
            </a:r>
            <a:r>
              <a:rPr sz="1898" spc="-60" dirty="0">
                <a:solidFill>
                  <a:srgbClr val="4F6880"/>
                </a:solidFill>
                <a:latin typeface="Trebuchet MS"/>
                <a:cs typeface="Trebuchet MS"/>
              </a:rPr>
              <a:t> </a:t>
            </a:r>
            <a:r>
              <a:rPr sz="1898" dirty="0">
                <a:solidFill>
                  <a:srgbClr val="4F6880"/>
                </a:solidFill>
                <a:latin typeface="Trebuchet MS"/>
                <a:cs typeface="Trebuchet MS"/>
              </a:rPr>
              <a:t>does</a:t>
            </a:r>
            <a:r>
              <a:rPr sz="1898" spc="-41" dirty="0">
                <a:solidFill>
                  <a:srgbClr val="4F6880"/>
                </a:solidFill>
                <a:latin typeface="Trebuchet MS"/>
                <a:cs typeface="Trebuchet MS"/>
              </a:rPr>
              <a:t> </a:t>
            </a:r>
            <a:r>
              <a:rPr sz="1898" dirty="0">
                <a:solidFill>
                  <a:srgbClr val="4F6880"/>
                </a:solidFill>
                <a:latin typeface="Trebuchet MS"/>
                <a:cs typeface="Trebuchet MS"/>
              </a:rPr>
              <a:t>not</a:t>
            </a:r>
            <a:r>
              <a:rPr sz="1898" spc="-60" dirty="0">
                <a:solidFill>
                  <a:srgbClr val="4F6880"/>
                </a:solidFill>
                <a:latin typeface="Trebuchet MS"/>
                <a:cs typeface="Trebuchet MS"/>
              </a:rPr>
              <a:t> </a:t>
            </a:r>
            <a:r>
              <a:rPr sz="1898" dirty="0">
                <a:solidFill>
                  <a:srgbClr val="4F6880"/>
                </a:solidFill>
                <a:latin typeface="Trebuchet MS"/>
                <a:cs typeface="Trebuchet MS"/>
              </a:rPr>
              <a:t>include</a:t>
            </a:r>
            <a:r>
              <a:rPr sz="1898" spc="-50" dirty="0">
                <a:solidFill>
                  <a:srgbClr val="4F6880"/>
                </a:solidFill>
                <a:latin typeface="Trebuchet MS"/>
                <a:cs typeface="Trebuchet MS"/>
              </a:rPr>
              <a:t> </a:t>
            </a:r>
            <a:r>
              <a:rPr sz="1898" dirty="0">
                <a:solidFill>
                  <a:srgbClr val="4F6880"/>
                </a:solidFill>
                <a:latin typeface="Trebuchet MS"/>
                <a:cs typeface="Trebuchet MS"/>
              </a:rPr>
              <a:t>fees</a:t>
            </a:r>
            <a:r>
              <a:rPr sz="1898" spc="-50" dirty="0">
                <a:solidFill>
                  <a:srgbClr val="4F6880"/>
                </a:solidFill>
                <a:latin typeface="Trebuchet MS"/>
                <a:cs typeface="Trebuchet MS"/>
              </a:rPr>
              <a:t> or </a:t>
            </a:r>
            <a:r>
              <a:rPr sz="1898" dirty="0">
                <a:solidFill>
                  <a:srgbClr val="4F6880"/>
                </a:solidFill>
                <a:latin typeface="Trebuchet MS"/>
                <a:cs typeface="Trebuchet MS"/>
              </a:rPr>
              <a:t>taxes,</a:t>
            </a:r>
            <a:r>
              <a:rPr sz="1898" spc="-80" dirty="0">
                <a:solidFill>
                  <a:srgbClr val="4F6880"/>
                </a:solidFill>
                <a:latin typeface="Trebuchet MS"/>
                <a:cs typeface="Trebuchet MS"/>
              </a:rPr>
              <a:t> </a:t>
            </a:r>
            <a:r>
              <a:rPr sz="1898" dirty="0">
                <a:solidFill>
                  <a:srgbClr val="4F6880"/>
                </a:solidFill>
                <a:latin typeface="Trebuchet MS"/>
                <a:cs typeface="Trebuchet MS"/>
              </a:rPr>
              <a:t>which</a:t>
            </a:r>
            <a:r>
              <a:rPr sz="1898" spc="-60" dirty="0">
                <a:solidFill>
                  <a:srgbClr val="4F6880"/>
                </a:solidFill>
                <a:latin typeface="Trebuchet MS"/>
                <a:cs typeface="Trebuchet MS"/>
              </a:rPr>
              <a:t> </a:t>
            </a:r>
            <a:r>
              <a:rPr sz="1898" dirty="0">
                <a:solidFill>
                  <a:srgbClr val="4F6880"/>
                </a:solidFill>
                <a:latin typeface="Trebuchet MS"/>
                <a:cs typeface="Trebuchet MS"/>
              </a:rPr>
              <a:t>would</a:t>
            </a:r>
            <a:r>
              <a:rPr sz="1898" spc="-60" dirty="0">
                <a:solidFill>
                  <a:srgbClr val="4F6880"/>
                </a:solidFill>
                <a:latin typeface="Trebuchet MS"/>
                <a:cs typeface="Trebuchet MS"/>
              </a:rPr>
              <a:t> </a:t>
            </a:r>
            <a:r>
              <a:rPr sz="1898" dirty="0">
                <a:solidFill>
                  <a:srgbClr val="4F6880"/>
                </a:solidFill>
                <a:latin typeface="Trebuchet MS"/>
                <a:cs typeface="Trebuchet MS"/>
              </a:rPr>
              <a:t>lower</a:t>
            </a:r>
            <a:r>
              <a:rPr sz="1898" spc="-41" dirty="0">
                <a:solidFill>
                  <a:srgbClr val="4F6880"/>
                </a:solidFill>
                <a:latin typeface="Trebuchet MS"/>
                <a:cs typeface="Trebuchet MS"/>
              </a:rPr>
              <a:t> </a:t>
            </a:r>
            <a:r>
              <a:rPr sz="1898" spc="-20" dirty="0">
                <a:solidFill>
                  <a:srgbClr val="4F6880"/>
                </a:solidFill>
                <a:latin typeface="Trebuchet MS"/>
                <a:cs typeface="Trebuchet MS"/>
              </a:rPr>
              <a:t>performance.</a:t>
            </a:r>
            <a:r>
              <a:rPr sz="1898" spc="-60" dirty="0">
                <a:solidFill>
                  <a:srgbClr val="4F6880"/>
                </a:solidFill>
                <a:latin typeface="Trebuchet MS"/>
                <a:cs typeface="Trebuchet MS"/>
              </a:rPr>
              <a:t> </a:t>
            </a:r>
            <a:r>
              <a:rPr sz="1898" dirty="0">
                <a:solidFill>
                  <a:srgbClr val="4F6880"/>
                </a:solidFill>
                <a:latin typeface="Trebuchet MS"/>
                <a:cs typeface="Trebuchet MS"/>
              </a:rPr>
              <a:t>It</a:t>
            </a:r>
            <a:r>
              <a:rPr sz="1898" spc="-60" dirty="0">
                <a:solidFill>
                  <a:srgbClr val="4F6880"/>
                </a:solidFill>
                <a:latin typeface="Trebuchet MS"/>
                <a:cs typeface="Trebuchet MS"/>
              </a:rPr>
              <a:t> </a:t>
            </a:r>
            <a:r>
              <a:rPr sz="1898" dirty="0">
                <a:solidFill>
                  <a:srgbClr val="4F6880"/>
                </a:solidFill>
                <a:latin typeface="Trebuchet MS"/>
                <a:cs typeface="Trebuchet MS"/>
              </a:rPr>
              <a:t>is</a:t>
            </a:r>
            <a:r>
              <a:rPr sz="1898" spc="-50" dirty="0">
                <a:solidFill>
                  <a:srgbClr val="4F6880"/>
                </a:solidFill>
                <a:latin typeface="Trebuchet MS"/>
                <a:cs typeface="Trebuchet MS"/>
              </a:rPr>
              <a:t> </a:t>
            </a:r>
            <a:r>
              <a:rPr sz="1898" spc="-20" dirty="0">
                <a:solidFill>
                  <a:srgbClr val="4F6880"/>
                </a:solidFill>
                <a:latin typeface="Trebuchet MS"/>
                <a:cs typeface="Trebuchet MS"/>
              </a:rPr>
              <a:t>unlikely</a:t>
            </a:r>
            <a:r>
              <a:rPr sz="1898" spc="-50" dirty="0">
                <a:solidFill>
                  <a:srgbClr val="4F6880"/>
                </a:solidFill>
                <a:latin typeface="Trebuchet MS"/>
                <a:cs typeface="Trebuchet MS"/>
              </a:rPr>
              <a:t> </a:t>
            </a:r>
            <a:r>
              <a:rPr sz="1898" dirty="0">
                <a:solidFill>
                  <a:srgbClr val="4F6880"/>
                </a:solidFill>
                <a:latin typeface="Trebuchet MS"/>
                <a:cs typeface="Trebuchet MS"/>
              </a:rPr>
              <a:t>that</a:t>
            </a:r>
            <a:r>
              <a:rPr sz="1898" spc="-60" dirty="0">
                <a:solidFill>
                  <a:srgbClr val="4F6880"/>
                </a:solidFill>
                <a:latin typeface="Trebuchet MS"/>
                <a:cs typeface="Trebuchet MS"/>
              </a:rPr>
              <a:t> </a:t>
            </a:r>
            <a:r>
              <a:rPr sz="1898" dirty="0">
                <a:solidFill>
                  <a:srgbClr val="4F6880"/>
                </a:solidFill>
                <a:latin typeface="Trebuchet MS"/>
                <a:cs typeface="Trebuchet MS"/>
              </a:rPr>
              <a:t>an</a:t>
            </a:r>
            <a:r>
              <a:rPr sz="1898" spc="-60" dirty="0">
                <a:solidFill>
                  <a:srgbClr val="4F6880"/>
                </a:solidFill>
                <a:latin typeface="Trebuchet MS"/>
                <a:cs typeface="Trebuchet MS"/>
              </a:rPr>
              <a:t> </a:t>
            </a:r>
            <a:r>
              <a:rPr sz="1898" spc="-20" dirty="0">
                <a:solidFill>
                  <a:srgbClr val="4F6880"/>
                </a:solidFill>
                <a:latin typeface="Trebuchet MS"/>
                <a:cs typeface="Trebuchet MS"/>
              </a:rPr>
              <a:t>investment</a:t>
            </a:r>
            <a:r>
              <a:rPr sz="1898" spc="-60" dirty="0">
                <a:solidFill>
                  <a:srgbClr val="4F6880"/>
                </a:solidFill>
                <a:latin typeface="Trebuchet MS"/>
                <a:cs typeface="Trebuchet MS"/>
              </a:rPr>
              <a:t> </a:t>
            </a:r>
            <a:r>
              <a:rPr sz="1898" dirty="0">
                <a:solidFill>
                  <a:srgbClr val="4F6880"/>
                </a:solidFill>
                <a:latin typeface="Trebuchet MS"/>
                <a:cs typeface="Trebuchet MS"/>
              </a:rPr>
              <a:t>would</a:t>
            </a:r>
            <a:r>
              <a:rPr sz="1898" spc="-50" dirty="0">
                <a:solidFill>
                  <a:srgbClr val="4F6880"/>
                </a:solidFill>
                <a:latin typeface="Trebuchet MS"/>
                <a:cs typeface="Trebuchet MS"/>
              </a:rPr>
              <a:t> </a:t>
            </a:r>
            <a:r>
              <a:rPr sz="1898" dirty="0">
                <a:solidFill>
                  <a:srgbClr val="4F6880"/>
                </a:solidFill>
                <a:latin typeface="Trebuchet MS"/>
                <a:cs typeface="Trebuchet MS"/>
              </a:rPr>
              <a:t>grow</a:t>
            </a:r>
            <a:r>
              <a:rPr sz="1898" spc="-60" dirty="0">
                <a:solidFill>
                  <a:srgbClr val="4F6880"/>
                </a:solidFill>
                <a:latin typeface="Trebuchet MS"/>
                <a:cs typeface="Trebuchet MS"/>
              </a:rPr>
              <a:t> </a:t>
            </a:r>
            <a:r>
              <a:rPr sz="1898" dirty="0">
                <a:solidFill>
                  <a:srgbClr val="4F6880"/>
                </a:solidFill>
                <a:latin typeface="Trebuchet MS"/>
                <a:cs typeface="Trebuchet MS"/>
              </a:rPr>
              <a:t>10%</a:t>
            </a:r>
            <a:r>
              <a:rPr sz="1898" spc="-60" dirty="0">
                <a:solidFill>
                  <a:srgbClr val="4F6880"/>
                </a:solidFill>
                <a:latin typeface="Trebuchet MS"/>
                <a:cs typeface="Trebuchet MS"/>
              </a:rPr>
              <a:t> </a:t>
            </a:r>
            <a:r>
              <a:rPr sz="1898" dirty="0">
                <a:solidFill>
                  <a:srgbClr val="4F6880"/>
                </a:solidFill>
                <a:latin typeface="Trebuchet MS"/>
                <a:cs typeface="Trebuchet MS"/>
              </a:rPr>
              <a:t>or</a:t>
            </a:r>
            <a:r>
              <a:rPr sz="1898" spc="-50" dirty="0">
                <a:solidFill>
                  <a:srgbClr val="4F6880"/>
                </a:solidFill>
                <a:latin typeface="Trebuchet MS"/>
                <a:cs typeface="Trebuchet MS"/>
              </a:rPr>
              <a:t> </a:t>
            </a:r>
            <a:r>
              <a:rPr sz="1898" dirty="0">
                <a:solidFill>
                  <a:srgbClr val="4F6880"/>
                </a:solidFill>
                <a:latin typeface="Trebuchet MS"/>
                <a:cs typeface="Trebuchet MS"/>
              </a:rPr>
              <a:t>more</a:t>
            </a:r>
            <a:r>
              <a:rPr sz="1898" spc="-50" dirty="0">
                <a:solidFill>
                  <a:srgbClr val="4F6880"/>
                </a:solidFill>
                <a:latin typeface="Trebuchet MS"/>
                <a:cs typeface="Trebuchet MS"/>
              </a:rPr>
              <a:t> </a:t>
            </a:r>
            <a:r>
              <a:rPr sz="1898" dirty="0">
                <a:solidFill>
                  <a:srgbClr val="4F6880"/>
                </a:solidFill>
                <a:latin typeface="Trebuchet MS"/>
                <a:cs typeface="Trebuchet MS"/>
              </a:rPr>
              <a:t>on</a:t>
            </a:r>
            <a:r>
              <a:rPr sz="1898" spc="-60" dirty="0">
                <a:solidFill>
                  <a:srgbClr val="4F6880"/>
                </a:solidFill>
                <a:latin typeface="Trebuchet MS"/>
                <a:cs typeface="Trebuchet MS"/>
              </a:rPr>
              <a:t> </a:t>
            </a:r>
            <a:r>
              <a:rPr sz="1898" dirty="0">
                <a:solidFill>
                  <a:srgbClr val="4F6880"/>
                </a:solidFill>
                <a:latin typeface="Trebuchet MS"/>
                <a:cs typeface="Trebuchet MS"/>
              </a:rPr>
              <a:t>a</a:t>
            </a:r>
            <a:r>
              <a:rPr sz="1898" spc="-60" dirty="0">
                <a:solidFill>
                  <a:srgbClr val="4F6880"/>
                </a:solidFill>
                <a:latin typeface="Trebuchet MS"/>
                <a:cs typeface="Trebuchet MS"/>
              </a:rPr>
              <a:t> </a:t>
            </a:r>
            <a:r>
              <a:rPr sz="1898" spc="-20" dirty="0">
                <a:solidFill>
                  <a:srgbClr val="4F6880"/>
                </a:solidFill>
                <a:latin typeface="Trebuchet MS"/>
                <a:cs typeface="Trebuchet MS"/>
              </a:rPr>
              <a:t>consistent</a:t>
            </a:r>
            <a:r>
              <a:rPr sz="1898" spc="-50" dirty="0">
                <a:solidFill>
                  <a:srgbClr val="4F6880"/>
                </a:solidFill>
                <a:latin typeface="Trebuchet MS"/>
                <a:cs typeface="Trebuchet MS"/>
              </a:rPr>
              <a:t> </a:t>
            </a:r>
            <a:r>
              <a:rPr sz="1898" spc="-20" dirty="0">
                <a:solidFill>
                  <a:srgbClr val="4F6880"/>
                </a:solidFill>
                <a:latin typeface="Trebuchet MS"/>
                <a:cs typeface="Trebuchet MS"/>
              </a:rPr>
              <a:t>basis.</a:t>
            </a:r>
            <a:endParaRPr sz="1898" dirty="0">
              <a:solidFill>
                <a:srgbClr val="000000"/>
              </a:solidFill>
              <a:latin typeface="Trebuchet MS"/>
              <a:cs typeface="Trebuchet MS"/>
            </a:endParaRPr>
          </a:p>
        </p:txBody>
      </p:sp>
      <p:sp>
        <p:nvSpPr>
          <p:cNvPr id="3" name="object 3"/>
          <p:cNvSpPr txBox="1"/>
          <p:nvPr/>
        </p:nvSpPr>
        <p:spPr>
          <a:xfrm>
            <a:off x="76200" y="2646754"/>
            <a:ext cx="7709810" cy="2487828"/>
          </a:xfrm>
          <a:prstGeom prst="rect">
            <a:avLst/>
          </a:prstGeom>
        </p:spPr>
        <p:txBody>
          <a:bodyPr vert="horz" wrap="square" lIns="0" tIns="25368" rIns="0" bIns="0" rtlCol="0">
            <a:spAutoFit/>
          </a:bodyPr>
          <a:lstStyle/>
          <a:p>
            <a:pPr marL="25370" marR="2536889" algn="ctr" defTabSz="1371600">
              <a:spcBef>
                <a:spcPts val="200"/>
              </a:spcBef>
              <a:defRPr/>
            </a:pPr>
            <a:r>
              <a:rPr sz="4000" b="1" dirty="0">
                <a:solidFill>
                  <a:srgbClr val="000000"/>
                </a:solidFill>
                <a:latin typeface="Helvetica" panose="020B0604020202020204" pitchFamily="34" charset="0"/>
                <a:cs typeface="Helvetica" panose="020B0604020202020204" pitchFamily="34" charset="0"/>
              </a:rPr>
              <a:t>Divide</a:t>
            </a:r>
            <a:r>
              <a:rPr lang="en-US" sz="4000" b="1" spc="-80" dirty="0">
                <a:solidFill>
                  <a:srgbClr val="000000"/>
                </a:solidFill>
                <a:latin typeface="Helvetica" panose="020B0604020202020204" pitchFamily="34" charset="0"/>
                <a:cs typeface="Helvetica" panose="020B0604020202020204" pitchFamily="34" charset="0"/>
              </a:rPr>
              <a:t> 72 by Interest Rate % to determine how many years to double your MONEY. </a:t>
            </a:r>
            <a:endParaRPr sz="4000" dirty="0">
              <a:solidFill>
                <a:srgbClr val="000000"/>
              </a:solidFill>
              <a:latin typeface="Helvetica" panose="020B0604020202020204" pitchFamily="34" charset="0"/>
              <a:cs typeface="Helvetica" panose="020B0604020202020204" pitchFamily="34" charset="0"/>
            </a:endParaRPr>
          </a:p>
        </p:txBody>
      </p:sp>
      <p:graphicFrame>
        <p:nvGraphicFramePr>
          <p:cNvPr id="4" name="object 4"/>
          <p:cNvGraphicFramePr>
            <a:graphicFrameLocks noGrp="1"/>
          </p:cNvGraphicFramePr>
          <p:nvPr/>
        </p:nvGraphicFramePr>
        <p:xfrm>
          <a:off x="5702531" y="2310936"/>
          <a:ext cx="12413637" cy="6209609"/>
        </p:xfrm>
        <a:graphic>
          <a:graphicData uri="http://schemas.openxmlformats.org/drawingml/2006/table">
            <a:tbl>
              <a:tblPr firstRow="1" bandRow="1">
                <a:tableStyleId>{2D5ABB26-0587-4C30-8999-92F81FD0307C}</a:tableStyleId>
              </a:tblPr>
              <a:tblGrid>
                <a:gridCol w="1677191">
                  <a:extLst>
                    <a:ext uri="{9D8B030D-6E8A-4147-A177-3AD203B41FA5}">
                      <a16:colId xmlns:a16="http://schemas.microsoft.com/office/drawing/2014/main" val="20000"/>
                    </a:ext>
                  </a:extLst>
                </a:gridCol>
                <a:gridCol w="3578309">
                  <a:extLst>
                    <a:ext uri="{9D8B030D-6E8A-4147-A177-3AD203B41FA5}">
                      <a16:colId xmlns:a16="http://schemas.microsoft.com/office/drawing/2014/main" val="20001"/>
                    </a:ext>
                  </a:extLst>
                </a:gridCol>
                <a:gridCol w="3579831">
                  <a:extLst>
                    <a:ext uri="{9D8B030D-6E8A-4147-A177-3AD203B41FA5}">
                      <a16:colId xmlns:a16="http://schemas.microsoft.com/office/drawing/2014/main" val="20002"/>
                    </a:ext>
                  </a:extLst>
                </a:gridCol>
                <a:gridCol w="3578306">
                  <a:extLst>
                    <a:ext uri="{9D8B030D-6E8A-4147-A177-3AD203B41FA5}">
                      <a16:colId xmlns:a16="http://schemas.microsoft.com/office/drawing/2014/main" val="20003"/>
                    </a:ext>
                  </a:extLst>
                </a:gridCol>
              </a:tblGrid>
              <a:tr h="618287">
                <a:tc>
                  <a:txBody>
                    <a:bodyPr/>
                    <a:lstStyle/>
                    <a:p>
                      <a:pPr marR="67310" algn="ctr">
                        <a:lnSpc>
                          <a:spcPct val="100000"/>
                        </a:lnSpc>
                        <a:spcBef>
                          <a:spcPts val="95"/>
                        </a:spcBef>
                      </a:pPr>
                      <a:r>
                        <a:rPr sz="2900" b="1" spc="-10" dirty="0">
                          <a:latin typeface="Trebuchet MS"/>
                          <a:cs typeface="Trebuchet MS"/>
                        </a:rPr>
                        <a:t>Years</a:t>
                      </a:r>
                      <a:endParaRPr sz="2900">
                        <a:latin typeface="Trebuchet MS"/>
                        <a:cs typeface="Trebuchet MS"/>
                      </a:endParaRPr>
                    </a:p>
                  </a:txBody>
                  <a:tcPr marL="0" marR="0" marT="24101" marB="0">
                    <a:solidFill>
                      <a:srgbClr val="F9F1EA"/>
                    </a:solidFill>
                  </a:tcPr>
                </a:tc>
                <a:tc>
                  <a:txBody>
                    <a:bodyPr/>
                    <a:lstStyle/>
                    <a:p>
                      <a:pPr marR="393065" algn="r">
                        <a:lnSpc>
                          <a:spcPct val="100000"/>
                        </a:lnSpc>
                        <a:spcBef>
                          <a:spcPts val="95"/>
                        </a:spcBef>
                      </a:pPr>
                      <a:r>
                        <a:rPr lang="en-US" sz="2900" b="1" spc="-25" dirty="0">
                          <a:solidFill>
                            <a:srgbClr val="FFFFFF"/>
                          </a:solidFill>
                          <a:latin typeface="Trebuchet MS"/>
                          <a:cs typeface="Trebuchet MS"/>
                        </a:rPr>
                        <a:t>Emergencies </a:t>
                      </a:r>
                      <a:r>
                        <a:rPr sz="2900" b="1" spc="-25" dirty="0">
                          <a:solidFill>
                            <a:srgbClr val="FFFFFF"/>
                          </a:solidFill>
                          <a:latin typeface="Trebuchet MS"/>
                          <a:cs typeface="Trebuchet MS"/>
                        </a:rPr>
                        <a:t>3%</a:t>
                      </a:r>
                      <a:endParaRPr sz="2900" dirty="0">
                        <a:latin typeface="Trebuchet MS"/>
                        <a:cs typeface="Trebuchet MS"/>
                      </a:endParaRPr>
                    </a:p>
                  </a:txBody>
                  <a:tcPr marL="0" marR="0" marT="24101" marB="0">
                    <a:solidFill>
                      <a:srgbClr val="DFB78B"/>
                    </a:solidFill>
                  </a:tcPr>
                </a:tc>
                <a:tc>
                  <a:txBody>
                    <a:bodyPr/>
                    <a:lstStyle/>
                    <a:p>
                      <a:pPr marR="364490" algn="r">
                        <a:lnSpc>
                          <a:spcPct val="100000"/>
                        </a:lnSpc>
                        <a:spcBef>
                          <a:spcPts val="95"/>
                        </a:spcBef>
                      </a:pPr>
                      <a:r>
                        <a:rPr lang="en-US" sz="2900" b="1" spc="-25" dirty="0">
                          <a:solidFill>
                            <a:srgbClr val="FFFFFF"/>
                          </a:solidFill>
                          <a:latin typeface="Trebuchet MS"/>
                          <a:cs typeface="Trebuchet MS"/>
                        </a:rPr>
                        <a:t>Short Goals </a:t>
                      </a:r>
                      <a:r>
                        <a:rPr sz="2900" b="1" spc="-25" dirty="0">
                          <a:solidFill>
                            <a:srgbClr val="FFFFFF"/>
                          </a:solidFill>
                          <a:latin typeface="Trebuchet MS"/>
                          <a:cs typeface="Trebuchet MS"/>
                        </a:rPr>
                        <a:t>6%</a:t>
                      </a:r>
                      <a:endParaRPr sz="2900" dirty="0">
                        <a:latin typeface="Trebuchet MS"/>
                        <a:cs typeface="Trebuchet MS"/>
                      </a:endParaRPr>
                    </a:p>
                  </a:txBody>
                  <a:tcPr marL="0" marR="0" marT="24101" marB="0">
                    <a:solidFill>
                      <a:srgbClr val="5492CE"/>
                    </a:solidFill>
                  </a:tcPr>
                </a:tc>
                <a:tc>
                  <a:txBody>
                    <a:bodyPr/>
                    <a:lstStyle/>
                    <a:p>
                      <a:pPr marR="281305" algn="r">
                        <a:lnSpc>
                          <a:spcPct val="100000"/>
                        </a:lnSpc>
                        <a:spcBef>
                          <a:spcPts val="95"/>
                        </a:spcBef>
                      </a:pPr>
                      <a:r>
                        <a:rPr lang="en-US" sz="2900" b="1" spc="-25" dirty="0">
                          <a:solidFill>
                            <a:srgbClr val="FFFFFF"/>
                          </a:solidFill>
                          <a:latin typeface="Trebuchet MS"/>
                          <a:cs typeface="Trebuchet MS"/>
                        </a:rPr>
                        <a:t>F.I.N </a:t>
                      </a:r>
                      <a:r>
                        <a:rPr sz="2900" b="1" spc="-25" dirty="0">
                          <a:solidFill>
                            <a:srgbClr val="FFFFFF"/>
                          </a:solidFill>
                          <a:latin typeface="Trebuchet MS"/>
                          <a:cs typeface="Trebuchet MS"/>
                        </a:rPr>
                        <a:t>12%</a:t>
                      </a:r>
                      <a:endParaRPr sz="2900" dirty="0">
                        <a:latin typeface="Trebuchet MS"/>
                        <a:cs typeface="Trebuchet MS"/>
                      </a:endParaRPr>
                    </a:p>
                  </a:txBody>
                  <a:tcPr marL="0" marR="0" marT="24101" marB="0">
                    <a:solidFill>
                      <a:srgbClr val="549A94"/>
                    </a:solidFill>
                  </a:tcPr>
                </a:tc>
                <a:extLst>
                  <a:ext uri="{0D108BD9-81ED-4DB2-BD59-A6C34878D82A}">
                    <a16:rowId xmlns:a16="http://schemas.microsoft.com/office/drawing/2014/main" val="10000"/>
                  </a:ext>
                </a:extLst>
              </a:tr>
              <a:tr h="639093">
                <a:tc>
                  <a:txBody>
                    <a:bodyPr/>
                    <a:lstStyle/>
                    <a:p>
                      <a:pPr marR="67310" algn="ctr">
                        <a:lnSpc>
                          <a:spcPct val="100000"/>
                        </a:lnSpc>
                        <a:spcBef>
                          <a:spcPts val="115"/>
                        </a:spcBef>
                      </a:pPr>
                      <a:r>
                        <a:rPr sz="2900" dirty="0">
                          <a:latin typeface="Trebuchet MS"/>
                          <a:cs typeface="Trebuchet MS"/>
                        </a:rPr>
                        <a:t>0</a:t>
                      </a:r>
                      <a:endParaRPr sz="2900">
                        <a:latin typeface="Trebuchet MS"/>
                        <a:cs typeface="Trebuchet MS"/>
                      </a:endParaRPr>
                    </a:p>
                  </a:txBody>
                  <a:tcPr marL="0" marR="0" marT="29174" marB="0">
                    <a:solidFill>
                      <a:srgbClr val="F9F1EA"/>
                    </a:solidFill>
                  </a:tcPr>
                </a:tc>
                <a:tc>
                  <a:txBody>
                    <a:bodyPr/>
                    <a:lstStyle/>
                    <a:p>
                      <a:pPr marR="387985" algn="r">
                        <a:lnSpc>
                          <a:spcPct val="100000"/>
                        </a:lnSpc>
                        <a:spcBef>
                          <a:spcPts val="115"/>
                        </a:spcBef>
                      </a:pPr>
                      <a:r>
                        <a:rPr sz="2900" b="1" spc="-10" dirty="0">
                          <a:latin typeface="Trebuchet MS"/>
                          <a:cs typeface="Trebuchet MS"/>
                        </a:rPr>
                        <a:t>$10,000</a:t>
                      </a:r>
                      <a:endParaRPr sz="2900" dirty="0">
                        <a:latin typeface="Trebuchet MS"/>
                        <a:cs typeface="Trebuchet MS"/>
                      </a:endParaRPr>
                    </a:p>
                  </a:txBody>
                  <a:tcPr marL="0" marR="0" marT="29174" marB="0">
                    <a:solidFill>
                      <a:srgbClr val="EBD2B6"/>
                    </a:solidFill>
                  </a:tcPr>
                </a:tc>
                <a:tc>
                  <a:txBody>
                    <a:bodyPr/>
                    <a:lstStyle/>
                    <a:p>
                      <a:pPr marR="356235" algn="r">
                        <a:lnSpc>
                          <a:spcPct val="100000"/>
                        </a:lnSpc>
                        <a:spcBef>
                          <a:spcPts val="115"/>
                        </a:spcBef>
                      </a:pPr>
                      <a:r>
                        <a:rPr sz="2900" b="1" spc="-10" dirty="0">
                          <a:latin typeface="Trebuchet MS"/>
                          <a:cs typeface="Trebuchet MS"/>
                        </a:rPr>
                        <a:t>$10,000</a:t>
                      </a:r>
                      <a:endParaRPr sz="2900">
                        <a:latin typeface="Trebuchet MS"/>
                        <a:cs typeface="Trebuchet MS"/>
                      </a:endParaRPr>
                    </a:p>
                  </a:txBody>
                  <a:tcPr marL="0" marR="0" marT="29174" marB="0">
                    <a:solidFill>
                      <a:srgbClr val="B3C8E8"/>
                    </a:solidFill>
                  </a:tcPr>
                </a:tc>
                <a:tc>
                  <a:txBody>
                    <a:bodyPr/>
                    <a:lstStyle/>
                    <a:p>
                      <a:pPr marR="280035" algn="r">
                        <a:lnSpc>
                          <a:spcPct val="100000"/>
                        </a:lnSpc>
                        <a:spcBef>
                          <a:spcPts val="115"/>
                        </a:spcBef>
                      </a:pPr>
                      <a:r>
                        <a:rPr sz="2900" b="1" spc="-10" dirty="0">
                          <a:latin typeface="Trebuchet MS"/>
                          <a:cs typeface="Trebuchet MS"/>
                        </a:rPr>
                        <a:t>$10,000</a:t>
                      </a:r>
                      <a:endParaRPr sz="2900">
                        <a:latin typeface="Trebuchet MS"/>
                        <a:cs typeface="Trebuchet MS"/>
                      </a:endParaRPr>
                    </a:p>
                  </a:txBody>
                  <a:tcPr marL="0" marR="0" marT="29174" marB="0">
                    <a:solidFill>
                      <a:srgbClr val="73B8B6"/>
                    </a:solidFill>
                  </a:tcPr>
                </a:tc>
                <a:extLst>
                  <a:ext uri="{0D108BD9-81ED-4DB2-BD59-A6C34878D82A}">
                    <a16:rowId xmlns:a16="http://schemas.microsoft.com/office/drawing/2014/main" val="10001"/>
                  </a:ext>
                </a:extLst>
              </a:tr>
              <a:tr h="618287">
                <a:tc>
                  <a:txBody>
                    <a:bodyPr/>
                    <a:lstStyle/>
                    <a:p>
                      <a:pPr marR="67310" algn="ctr">
                        <a:lnSpc>
                          <a:spcPct val="100000"/>
                        </a:lnSpc>
                        <a:spcBef>
                          <a:spcPts val="65"/>
                        </a:spcBef>
                      </a:pPr>
                      <a:r>
                        <a:rPr sz="2900" dirty="0">
                          <a:latin typeface="Trebuchet MS"/>
                          <a:cs typeface="Trebuchet MS"/>
                        </a:rPr>
                        <a:t>6</a:t>
                      </a:r>
                    </a:p>
                  </a:txBody>
                  <a:tcPr marL="0" marR="0" marT="16490" marB="0">
                    <a:solidFill>
                      <a:srgbClr val="F9F1EA"/>
                    </a:solidFill>
                  </a:tcPr>
                </a:tc>
                <a:tc>
                  <a:txBody>
                    <a:bodyPr/>
                    <a:lstStyle/>
                    <a:p>
                      <a:pPr marR="389255" algn="r">
                        <a:lnSpc>
                          <a:spcPct val="100000"/>
                        </a:lnSpc>
                        <a:spcBef>
                          <a:spcPts val="65"/>
                        </a:spcBef>
                      </a:pPr>
                      <a:r>
                        <a:rPr sz="2900" b="1" dirty="0">
                          <a:solidFill>
                            <a:srgbClr val="D9A875"/>
                          </a:solidFill>
                          <a:latin typeface="Trebuchet MS"/>
                          <a:cs typeface="Trebuchet MS"/>
                        </a:rPr>
                        <a:t>—</a:t>
                      </a:r>
                      <a:endParaRPr sz="2900" dirty="0">
                        <a:latin typeface="Trebuchet MS"/>
                        <a:cs typeface="Trebuchet MS"/>
                      </a:endParaRPr>
                    </a:p>
                  </a:txBody>
                  <a:tcPr marL="0" marR="0" marT="16490" marB="0">
                    <a:solidFill>
                      <a:srgbClr val="F9F1EA"/>
                    </a:solidFill>
                  </a:tcPr>
                </a:tc>
                <a:tc>
                  <a:txBody>
                    <a:bodyPr/>
                    <a:lstStyle/>
                    <a:p>
                      <a:pPr marR="357505" algn="r">
                        <a:lnSpc>
                          <a:spcPct val="100000"/>
                        </a:lnSpc>
                        <a:spcBef>
                          <a:spcPts val="65"/>
                        </a:spcBef>
                      </a:pPr>
                      <a:r>
                        <a:rPr sz="2900" b="1" dirty="0">
                          <a:solidFill>
                            <a:srgbClr val="4A8ECC"/>
                          </a:solidFill>
                          <a:latin typeface="Trebuchet MS"/>
                          <a:cs typeface="Trebuchet MS"/>
                        </a:rPr>
                        <a:t>—</a:t>
                      </a:r>
                      <a:endParaRPr sz="2900">
                        <a:latin typeface="Trebuchet MS"/>
                        <a:cs typeface="Trebuchet MS"/>
                      </a:endParaRPr>
                    </a:p>
                  </a:txBody>
                  <a:tcPr marL="0" marR="0" marT="16490" marB="0">
                    <a:solidFill>
                      <a:srgbClr val="F9F1EA"/>
                    </a:solidFill>
                  </a:tcPr>
                </a:tc>
                <a:tc>
                  <a:txBody>
                    <a:bodyPr/>
                    <a:lstStyle/>
                    <a:p>
                      <a:pPr marR="280035" algn="r">
                        <a:lnSpc>
                          <a:spcPct val="100000"/>
                        </a:lnSpc>
                        <a:spcBef>
                          <a:spcPts val="65"/>
                        </a:spcBef>
                      </a:pPr>
                      <a:r>
                        <a:rPr sz="2900" b="1" spc="-10" dirty="0">
                          <a:latin typeface="Trebuchet MS"/>
                          <a:cs typeface="Trebuchet MS"/>
                        </a:rPr>
                        <a:t>$20,000</a:t>
                      </a:r>
                      <a:endParaRPr sz="2900">
                        <a:latin typeface="Trebuchet MS"/>
                        <a:cs typeface="Trebuchet MS"/>
                      </a:endParaRPr>
                    </a:p>
                  </a:txBody>
                  <a:tcPr marL="0" marR="0" marT="16490" marB="0">
                    <a:solidFill>
                      <a:srgbClr val="73B8B6"/>
                    </a:solidFill>
                  </a:tcPr>
                </a:tc>
                <a:extLst>
                  <a:ext uri="{0D108BD9-81ED-4DB2-BD59-A6C34878D82A}">
                    <a16:rowId xmlns:a16="http://schemas.microsoft.com/office/drawing/2014/main" val="10002"/>
                  </a:ext>
                </a:extLst>
              </a:tr>
              <a:tr h="598962">
                <a:tc>
                  <a:txBody>
                    <a:bodyPr/>
                    <a:lstStyle/>
                    <a:p>
                      <a:pPr marR="67310" algn="ctr">
                        <a:lnSpc>
                          <a:spcPct val="100000"/>
                        </a:lnSpc>
                        <a:spcBef>
                          <a:spcPts val="80"/>
                        </a:spcBef>
                      </a:pPr>
                      <a:r>
                        <a:rPr sz="2900" spc="-25" dirty="0">
                          <a:latin typeface="Trebuchet MS"/>
                          <a:cs typeface="Trebuchet MS"/>
                        </a:rPr>
                        <a:t>12</a:t>
                      </a:r>
                      <a:endParaRPr sz="2900">
                        <a:latin typeface="Trebuchet MS"/>
                        <a:cs typeface="Trebuchet MS"/>
                      </a:endParaRPr>
                    </a:p>
                  </a:txBody>
                  <a:tcPr marL="0" marR="0" marT="20295" marB="0">
                    <a:solidFill>
                      <a:srgbClr val="F9F1EA"/>
                    </a:solidFill>
                  </a:tcPr>
                </a:tc>
                <a:tc>
                  <a:txBody>
                    <a:bodyPr/>
                    <a:lstStyle/>
                    <a:p>
                      <a:pPr marR="389255" algn="r">
                        <a:lnSpc>
                          <a:spcPct val="100000"/>
                        </a:lnSpc>
                        <a:spcBef>
                          <a:spcPts val="80"/>
                        </a:spcBef>
                      </a:pPr>
                      <a:r>
                        <a:rPr sz="2900" b="1" dirty="0">
                          <a:solidFill>
                            <a:srgbClr val="D9A875"/>
                          </a:solidFill>
                          <a:latin typeface="Trebuchet MS"/>
                          <a:cs typeface="Trebuchet MS"/>
                        </a:rPr>
                        <a:t>—</a:t>
                      </a:r>
                      <a:endParaRPr sz="2900" dirty="0">
                        <a:latin typeface="Trebuchet MS"/>
                        <a:cs typeface="Trebuchet MS"/>
                      </a:endParaRPr>
                    </a:p>
                  </a:txBody>
                  <a:tcPr marL="0" marR="0" marT="20295" marB="0">
                    <a:solidFill>
                      <a:srgbClr val="F9F1EA"/>
                    </a:solidFill>
                  </a:tcPr>
                </a:tc>
                <a:tc>
                  <a:txBody>
                    <a:bodyPr/>
                    <a:lstStyle/>
                    <a:p>
                      <a:pPr marR="356235" algn="r">
                        <a:lnSpc>
                          <a:spcPct val="100000"/>
                        </a:lnSpc>
                        <a:spcBef>
                          <a:spcPts val="80"/>
                        </a:spcBef>
                      </a:pPr>
                      <a:r>
                        <a:rPr sz="2900" b="1" spc="-10" dirty="0">
                          <a:latin typeface="Trebuchet MS"/>
                          <a:cs typeface="Trebuchet MS"/>
                        </a:rPr>
                        <a:t>$20,000</a:t>
                      </a:r>
                      <a:endParaRPr sz="2900">
                        <a:latin typeface="Trebuchet MS"/>
                        <a:cs typeface="Trebuchet MS"/>
                      </a:endParaRPr>
                    </a:p>
                  </a:txBody>
                  <a:tcPr marL="0" marR="0" marT="20295" marB="0">
                    <a:solidFill>
                      <a:srgbClr val="B3C8E8"/>
                    </a:solidFill>
                  </a:tcPr>
                </a:tc>
                <a:tc>
                  <a:txBody>
                    <a:bodyPr/>
                    <a:lstStyle/>
                    <a:p>
                      <a:pPr marR="280035" algn="r">
                        <a:lnSpc>
                          <a:spcPct val="100000"/>
                        </a:lnSpc>
                        <a:spcBef>
                          <a:spcPts val="80"/>
                        </a:spcBef>
                      </a:pPr>
                      <a:r>
                        <a:rPr sz="2900" b="1" spc="-10" dirty="0">
                          <a:latin typeface="Trebuchet MS"/>
                          <a:cs typeface="Trebuchet MS"/>
                        </a:rPr>
                        <a:t>$40,000</a:t>
                      </a:r>
                      <a:endParaRPr sz="2900">
                        <a:latin typeface="Trebuchet MS"/>
                        <a:cs typeface="Trebuchet MS"/>
                      </a:endParaRPr>
                    </a:p>
                  </a:txBody>
                  <a:tcPr marL="0" marR="0" marT="20295" marB="0">
                    <a:solidFill>
                      <a:srgbClr val="73B8B6"/>
                    </a:solidFill>
                  </a:tcPr>
                </a:tc>
                <a:extLst>
                  <a:ext uri="{0D108BD9-81ED-4DB2-BD59-A6C34878D82A}">
                    <a16:rowId xmlns:a16="http://schemas.microsoft.com/office/drawing/2014/main" val="10003"/>
                  </a:ext>
                </a:extLst>
              </a:tr>
              <a:tr h="639093">
                <a:tc>
                  <a:txBody>
                    <a:bodyPr/>
                    <a:lstStyle/>
                    <a:p>
                      <a:pPr marR="78105" algn="ctr">
                        <a:lnSpc>
                          <a:spcPct val="100000"/>
                        </a:lnSpc>
                        <a:spcBef>
                          <a:spcPts val="160"/>
                        </a:spcBef>
                      </a:pPr>
                      <a:r>
                        <a:rPr sz="2900" spc="-25" dirty="0">
                          <a:latin typeface="Trebuchet MS"/>
                          <a:cs typeface="Trebuchet MS"/>
                        </a:rPr>
                        <a:t>18</a:t>
                      </a:r>
                      <a:endParaRPr sz="2900">
                        <a:latin typeface="Trebuchet MS"/>
                        <a:cs typeface="Trebuchet MS"/>
                      </a:endParaRPr>
                    </a:p>
                  </a:txBody>
                  <a:tcPr marL="0" marR="0" marT="40590" marB="0">
                    <a:solidFill>
                      <a:srgbClr val="F9F1EA"/>
                    </a:solidFill>
                  </a:tcPr>
                </a:tc>
                <a:tc>
                  <a:txBody>
                    <a:bodyPr/>
                    <a:lstStyle/>
                    <a:p>
                      <a:pPr marR="389255" algn="r">
                        <a:lnSpc>
                          <a:spcPct val="100000"/>
                        </a:lnSpc>
                        <a:spcBef>
                          <a:spcPts val="160"/>
                        </a:spcBef>
                      </a:pPr>
                      <a:r>
                        <a:rPr sz="2900" b="1" dirty="0">
                          <a:solidFill>
                            <a:srgbClr val="D9A875"/>
                          </a:solidFill>
                          <a:latin typeface="Trebuchet MS"/>
                          <a:cs typeface="Trebuchet MS"/>
                        </a:rPr>
                        <a:t>—</a:t>
                      </a:r>
                      <a:endParaRPr sz="2900">
                        <a:latin typeface="Trebuchet MS"/>
                        <a:cs typeface="Trebuchet MS"/>
                      </a:endParaRPr>
                    </a:p>
                  </a:txBody>
                  <a:tcPr marL="0" marR="0" marT="40590" marB="0">
                    <a:solidFill>
                      <a:srgbClr val="F9F1EA"/>
                    </a:solidFill>
                  </a:tcPr>
                </a:tc>
                <a:tc>
                  <a:txBody>
                    <a:bodyPr/>
                    <a:lstStyle/>
                    <a:p>
                      <a:pPr marR="357505" algn="r">
                        <a:lnSpc>
                          <a:spcPct val="100000"/>
                        </a:lnSpc>
                        <a:spcBef>
                          <a:spcPts val="160"/>
                        </a:spcBef>
                      </a:pPr>
                      <a:r>
                        <a:rPr sz="2900" b="1" dirty="0">
                          <a:solidFill>
                            <a:srgbClr val="4A8ECC"/>
                          </a:solidFill>
                          <a:latin typeface="Trebuchet MS"/>
                          <a:cs typeface="Trebuchet MS"/>
                        </a:rPr>
                        <a:t>—</a:t>
                      </a:r>
                      <a:endParaRPr sz="2900">
                        <a:latin typeface="Trebuchet MS"/>
                        <a:cs typeface="Trebuchet MS"/>
                      </a:endParaRPr>
                    </a:p>
                  </a:txBody>
                  <a:tcPr marL="0" marR="0" marT="40590" marB="0">
                    <a:solidFill>
                      <a:srgbClr val="F9F1EA"/>
                    </a:solidFill>
                  </a:tcPr>
                </a:tc>
                <a:tc>
                  <a:txBody>
                    <a:bodyPr/>
                    <a:lstStyle/>
                    <a:p>
                      <a:pPr marR="280035" algn="r">
                        <a:lnSpc>
                          <a:spcPct val="100000"/>
                        </a:lnSpc>
                        <a:spcBef>
                          <a:spcPts val="160"/>
                        </a:spcBef>
                      </a:pPr>
                      <a:r>
                        <a:rPr sz="2900" b="1" spc="-10" dirty="0">
                          <a:latin typeface="Trebuchet MS"/>
                          <a:cs typeface="Trebuchet MS"/>
                        </a:rPr>
                        <a:t>$80,000</a:t>
                      </a:r>
                      <a:endParaRPr sz="2900">
                        <a:latin typeface="Trebuchet MS"/>
                        <a:cs typeface="Trebuchet MS"/>
                      </a:endParaRPr>
                    </a:p>
                  </a:txBody>
                  <a:tcPr marL="0" marR="0" marT="40590" marB="0">
                    <a:solidFill>
                      <a:srgbClr val="73B8B6"/>
                    </a:solidFill>
                  </a:tcPr>
                </a:tc>
                <a:extLst>
                  <a:ext uri="{0D108BD9-81ED-4DB2-BD59-A6C34878D82A}">
                    <a16:rowId xmlns:a16="http://schemas.microsoft.com/office/drawing/2014/main" val="10004"/>
                  </a:ext>
                </a:extLst>
              </a:tr>
              <a:tr h="618287">
                <a:tc>
                  <a:txBody>
                    <a:bodyPr/>
                    <a:lstStyle/>
                    <a:p>
                      <a:pPr marR="74295" algn="ctr">
                        <a:lnSpc>
                          <a:spcPct val="100000"/>
                        </a:lnSpc>
                        <a:spcBef>
                          <a:spcPts val="110"/>
                        </a:spcBef>
                      </a:pPr>
                      <a:r>
                        <a:rPr sz="2900" spc="-25" dirty="0">
                          <a:latin typeface="Trebuchet MS"/>
                          <a:cs typeface="Trebuchet MS"/>
                        </a:rPr>
                        <a:t>24</a:t>
                      </a:r>
                      <a:endParaRPr sz="2900">
                        <a:latin typeface="Trebuchet MS"/>
                        <a:cs typeface="Trebuchet MS"/>
                      </a:endParaRPr>
                    </a:p>
                  </a:txBody>
                  <a:tcPr marL="0" marR="0" marT="27906" marB="0">
                    <a:solidFill>
                      <a:srgbClr val="F9F1EA"/>
                    </a:solidFill>
                  </a:tcPr>
                </a:tc>
                <a:tc>
                  <a:txBody>
                    <a:bodyPr/>
                    <a:lstStyle/>
                    <a:p>
                      <a:pPr marR="387985" algn="r">
                        <a:lnSpc>
                          <a:spcPct val="100000"/>
                        </a:lnSpc>
                        <a:spcBef>
                          <a:spcPts val="110"/>
                        </a:spcBef>
                      </a:pPr>
                      <a:r>
                        <a:rPr sz="2900" b="1" spc="-10" dirty="0">
                          <a:latin typeface="Trebuchet MS"/>
                          <a:cs typeface="Trebuchet MS"/>
                        </a:rPr>
                        <a:t>$20,000</a:t>
                      </a:r>
                      <a:endParaRPr sz="2900" dirty="0">
                        <a:latin typeface="Trebuchet MS"/>
                        <a:cs typeface="Trebuchet MS"/>
                      </a:endParaRPr>
                    </a:p>
                  </a:txBody>
                  <a:tcPr marL="0" marR="0" marT="27906" marB="0">
                    <a:solidFill>
                      <a:srgbClr val="EBD2B6"/>
                    </a:solidFill>
                  </a:tcPr>
                </a:tc>
                <a:tc>
                  <a:txBody>
                    <a:bodyPr/>
                    <a:lstStyle/>
                    <a:p>
                      <a:pPr marR="356235" algn="r">
                        <a:lnSpc>
                          <a:spcPct val="100000"/>
                        </a:lnSpc>
                        <a:spcBef>
                          <a:spcPts val="110"/>
                        </a:spcBef>
                      </a:pPr>
                      <a:r>
                        <a:rPr sz="2900" b="1" spc="-10" dirty="0">
                          <a:latin typeface="Trebuchet MS"/>
                          <a:cs typeface="Trebuchet MS"/>
                        </a:rPr>
                        <a:t>$40,000</a:t>
                      </a:r>
                      <a:endParaRPr sz="2900">
                        <a:latin typeface="Trebuchet MS"/>
                        <a:cs typeface="Trebuchet MS"/>
                      </a:endParaRPr>
                    </a:p>
                  </a:txBody>
                  <a:tcPr marL="0" marR="0" marT="27906" marB="0">
                    <a:solidFill>
                      <a:srgbClr val="B3C8E8"/>
                    </a:solidFill>
                  </a:tcPr>
                </a:tc>
                <a:tc>
                  <a:txBody>
                    <a:bodyPr/>
                    <a:lstStyle/>
                    <a:p>
                      <a:pPr marR="280035" algn="r">
                        <a:lnSpc>
                          <a:spcPct val="100000"/>
                        </a:lnSpc>
                        <a:spcBef>
                          <a:spcPts val="110"/>
                        </a:spcBef>
                      </a:pPr>
                      <a:r>
                        <a:rPr sz="2900" b="1" spc="-10" dirty="0">
                          <a:latin typeface="Trebuchet MS"/>
                          <a:cs typeface="Trebuchet MS"/>
                        </a:rPr>
                        <a:t>$160,000</a:t>
                      </a:r>
                      <a:endParaRPr sz="2900">
                        <a:latin typeface="Trebuchet MS"/>
                        <a:cs typeface="Trebuchet MS"/>
                      </a:endParaRPr>
                    </a:p>
                  </a:txBody>
                  <a:tcPr marL="0" marR="0" marT="27906" marB="0">
                    <a:solidFill>
                      <a:srgbClr val="73B8B6"/>
                    </a:solidFill>
                  </a:tcPr>
                </a:tc>
                <a:extLst>
                  <a:ext uri="{0D108BD9-81ED-4DB2-BD59-A6C34878D82A}">
                    <a16:rowId xmlns:a16="http://schemas.microsoft.com/office/drawing/2014/main" val="10005"/>
                  </a:ext>
                </a:extLst>
              </a:tr>
              <a:tr h="598962">
                <a:tc>
                  <a:txBody>
                    <a:bodyPr/>
                    <a:lstStyle/>
                    <a:p>
                      <a:pPr marR="67310" algn="ctr">
                        <a:lnSpc>
                          <a:spcPct val="100000"/>
                        </a:lnSpc>
                        <a:spcBef>
                          <a:spcPts val="125"/>
                        </a:spcBef>
                      </a:pPr>
                      <a:r>
                        <a:rPr sz="2900" spc="-25" dirty="0">
                          <a:latin typeface="Trebuchet MS"/>
                          <a:cs typeface="Trebuchet MS"/>
                        </a:rPr>
                        <a:t>30</a:t>
                      </a:r>
                      <a:endParaRPr sz="2900">
                        <a:latin typeface="Trebuchet MS"/>
                        <a:cs typeface="Trebuchet MS"/>
                      </a:endParaRPr>
                    </a:p>
                  </a:txBody>
                  <a:tcPr marL="0" marR="0" marT="31712" marB="0">
                    <a:solidFill>
                      <a:srgbClr val="F9F1EA"/>
                    </a:solidFill>
                  </a:tcPr>
                </a:tc>
                <a:tc>
                  <a:txBody>
                    <a:bodyPr/>
                    <a:lstStyle/>
                    <a:p>
                      <a:pPr marR="389255" algn="r">
                        <a:lnSpc>
                          <a:spcPct val="100000"/>
                        </a:lnSpc>
                        <a:spcBef>
                          <a:spcPts val="125"/>
                        </a:spcBef>
                      </a:pPr>
                      <a:r>
                        <a:rPr sz="2900" b="1" dirty="0">
                          <a:solidFill>
                            <a:srgbClr val="D9A875"/>
                          </a:solidFill>
                          <a:latin typeface="Trebuchet MS"/>
                          <a:cs typeface="Trebuchet MS"/>
                        </a:rPr>
                        <a:t>—</a:t>
                      </a:r>
                      <a:endParaRPr sz="2900">
                        <a:latin typeface="Trebuchet MS"/>
                        <a:cs typeface="Trebuchet MS"/>
                      </a:endParaRPr>
                    </a:p>
                  </a:txBody>
                  <a:tcPr marL="0" marR="0" marT="31712" marB="0">
                    <a:solidFill>
                      <a:srgbClr val="F9F1EA"/>
                    </a:solidFill>
                  </a:tcPr>
                </a:tc>
                <a:tc>
                  <a:txBody>
                    <a:bodyPr/>
                    <a:lstStyle/>
                    <a:p>
                      <a:pPr marR="357505" algn="r">
                        <a:lnSpc>
                          <a:spcPct val="100000"/>
                        </a:lnSpc>
                        <a:spcBef>
                          <a:spcPts val="125"/>
                        </a:spcBef>
                      </a:pPr>
                      <a:r>
                        <a:rPr sz="2900" b="1" dirty="0">
                          <a:solidFill>
                            <a:srgbClr val="4A8ECC"/>
                          </a:solidFill>
                          <a:latin typeface="Trebuchet MS"/>
                          <a:cs typeface="Trebuchet MS"/>
                        </a:rPr>
                        <a:t>—</a:t>
                      </a:r>
                      <a:endParaRPr sz="2900">
                        <a:latin typeface="Trebuchet MS"/>
                        <a:cs typeface="Trebuchet MS"/>
                      </a:endParaRPr>
                    </a:p>
                  </a:txBody>
                  <a:tcPr marL="0" marR="0" marT="31712" marB="0">
                    <a:solidFill>
                      <a:srgbClr val="F9F1EA"/>
                    </a:solidFill>
                  </a:tcPr>
                </a:tc>
                <a:tc>
                  <a:txBody>
                    <a:bodyPr/>
                    <a:lstStyle/>
                    <a:p>
                      <a:pPr marR="280035" algn="r">
                        <a:lnSpc>
                          <a:spcPct val="100000"/>
                        </a:lnSpc>
                        <a:spcBef>
                          <a:spcPts val="125"/>
                        </a:spcBef>
                      </a:pPr>
                      <a:r>
                        <a:rPr sz="2900" b="1" spc="-10" dirty="0">
                          <a:latin typeface="Trebuchet MS"/>
                          <a:cs typeface="Trebuchet MS"/>
                        </a:rPr>
                        <a:t>$320,000</a:t>
                      </a:r>
                      <a:endParaRPr sz="2900">
                        <a:latin typeface="Trebuchet MS"/>
                        <a:cs typeface="Trebuchet MS"/>
                      </a:endParaRPr>
                    </a:p>
                  </a:txBody>
                  <a:tcPr marL="0" marR="0" marT="31712" marB="0">
                    <a:solidFill>
                      <a:srgbClr val="73B8B6"/>
                    </a:solidFill>
                  </a:tcPr>
                </a:tc>
                <a:extLst>
                  <a:ext uri="{0D108BD9-81ED-4DB2-BD59-A6C34878D82A}">
                    <a16:rowId xmlns:a16="http://schemas.microsoft.com/office/drawing/2014/main" val="10006"/>
                  </a:ext>
                </a:extLst>
              </a:tr>
              <a:tr h="639093">
                <a:tc>
                  <a:txBody>
                    <a:bodyPr/>
                    <a:lstStyle/>
                    <a:p>
                      <a:pPr marR="70485" algn="ctr">
                        <a:lnSpc>
                          <a:spcPct val="100000"/>
                        </a:lnSpc>
                        <a:spcBef>
                          <a:spcPts val="209"/>
                        </a:spcBef>
                      </a:pPr>
                      <a:r>
                        <a:rPr sz="2900" spc="-25" dirty="0">
                          <a:latin typeface="Trebuchet MS"/>
                          <a:cs typeface="Trebuchet MS"/>
                        </a:rPr>
                        <a:t>36</a:t>
                      </a:r>
                      <a:endParaRPr sz="2900">
                        <a:latin typeface="Trebuchet MS"/>
                        <a:cs typeface="Trebuchet MS"/>
                      </a:endParaRPr>
                    </a:p>
                  </a:txBody>
                  <a:tcPr marL="0" marR="0" marT="53273" marB="0">
                    <a:solidFill>
                      <a:srgbClr val="F9F1EA"/>
                    </a:solidFill>
                  </a:tcPr>
                </a:tc>
                <a:tc>
                  <a:txBody>
                    <a:bodyPr/>
                    <a:lstStyle/>
                    <a:p>
                      <a:pPr marR="389255" algn="r">
                        <a:lnSpc>
                          <a:spcPct val="100000"/>
                        </a:lnSpc>
                        <a:spcBef>
                          <a:spcPts val="209"/>
                        </a:spcBef>
                      </a:pPr>
                      <a:r>
                        <a:rPr sz="2900" b="1" dirty="0">
                          <a:solidFill>
                            <a:srgbClr val="D9A875"/>
                          </a:solidFill>
                          <a:latin typeface="Trebuchet MS"/>
                          <a:cs typeface="Trebuchet MS"/>
                        </a:rPr>
                        <a:t>—</a:t>
                      </a:r>
                      <a:endParaRPr sz="2900">
                        <a:latin typeface="Trebuchet MS"/>
                        <a:cs typeface="Trebuchet MS"/>
                      </a:endParaRPr>
                    </a:p>
                  </a:txBody>
                  <a:tcPr marL="0" marR="0" marT="53273" marB="0">
                    <a:solidFill>
                      <a:srgbClr val="F9F1EA"/>
                    </a:solidFill>
                  </a:tcPr>
                </a:tc>
                <a:tc>
                  <a:txBody>
                    <a:bodyPr/>
                    <a:lstStyle/>
                    <a:p>
                      <a:pPr marR="356235" algn="r">
                        <a:lnSpc>
                          <a:spcPct val="100000"/>
                        </a:lnSpc>
                        <a:spcBef>
                          <a:spcPts val="209"/>
                        </a:spcBef>
                      </a:pPr>
                      <a:r>
                        <a:rPr sz="2900" b="1" spc="-10" dirty="0">
                          <a:latin typeface="Trebuchet MS"/>
                          <a:cs typeface="Trebuchet MS"/>
                        </a:rPr>
                        <a:t>$80,000</a:t>
                      </a:r>
                      <a:endParaRPr sz="2900">
                        <a:latin typeface="Trebuchet MS"/>
                        <a:cs typeface="Trebuchet MS"/>
                      </a:endParaRPr>
                    </a:p>
                  </a:txBody>
                  <a:tcPr marL="0" marR="0" marT="53273" marB="0">
                    <a:solidFill>
                      <a:srgbClr val="B3C8E8"/>
                    </a:solidFill>
                  </a:tcPr>
                </a:tc>
                <a:tc>
                  <a:txBody>
                    <a:bodyPr/>
                    <a:lstStyle/>
                    <a:p>
                      <a:pPr marR="280035" algn="r">
                        <a:lnSpc>
                          <a:spcPct val="100000"/>
                        </a:lnSpc>
                        <a:spcBef>
                          <a:spcPts val="209"/>
                        </a:spcBef>
                      </a:pPr>
                      <a:r>
                        <a:rPr sz="2900" b="1" spc="-10" dirty="0">
                          <a:latin typeface="Trebuchet MS"/>
                          <a:cs typeface="Trebuchet MS"/>
                        </a:rPr>
                        <a:t>$640,000</a:t>
                      </a:r>
                      <a:endParaRPr sz="2900">
                        <a:latin typeface="Trebuchet MS"/>
                        <a:cs typeface="Trebuchet MS"/>
                      </a:endParaRPr>
                    </a:p>
                  </a:txBody>
                  <a:tcPr marL="0" marR="0" marT="53273" marB="0">
                    <a:solidFill>
                      <a:srgbClr val="73B8B6"/>
                    </a:solidFill>
                  </a:tcPr>
                </a:tc>
                <a:extLst>
                  <a:ext uri="{0D108BD9-81ED-4DB2-BD59-A6C34878D82A}">
                    <a16:rowId xmlns:a16="http://schemas.microsoft.com/office/drawing/2014/main" val="10007"/>
                  </a:ext>
                </a:extLst>
              </a:tr>
              <a:tr h="618287">
                <a:tc>
                  <a:txBody>
                    <a:bodyPr/>
                    <a:lstStyle/>
                    <a:p>
                      <a:pPr marR="67310" algn="ctr">
                        <a:lnSpc>
                          <a:spcPct val="100000"/>
                        </a:lnSpc>
                        <a:spcBef>
                          <a:spcPts val="160"/>
                        </a:spcBef>
                      </a:pPr>
                      <a:r>
                        <a:rPr sz="2900" spc="-25" dirty="0">
                          <a:latin typeface="Trebuchet MS"/>
                          <a:cs typeface="Trebuchet MS"/>
                        </a:rPr>
                        <a:t>42</a:t>
                      </a:r>
                      <a:endParaRPr sz="2900">
                        <a:latin typeface="Trebuchet MS"/>
                        <a:cs typeface="Trebuchet MS"/>
                      </a:endParaRPr>
                    </a:p>
                  </a:txBody>
                  <a:tcPr marL="0" marR="0" marT="40590" marB="0">
                    <a:solidFill>
                      <a:srgbClr val="F9F1EA"/>
                    </a:solidFill>
                  </a:tcPr>
                </a:tc>
                <a:tc>
                  <a:txBody>
                    <a:bodyPr/>
                    <a:lstStyle/>
                    <a:p>
                      <a:pPr marR="389255" algn="r">
                        <a:lnSpc>
                          <a:spcPct val="100000"/>
                        </a:lnSpc>
                        <a:spcBef>
                          <a:spcPts val="160"/>
                        </a:spcBef>
                      </a:pPr>
                      <a:r>
                        <a:rPr sz="2900" b="1" dirty="0">
                          <a:solidFill>
                            <a:srgbClr val="D9A875"/>
                          </a:solidFill>
                          <a:latin typeface="Trebuchet MS"/>
                          <a:cs typeface="Trebuchet MS"/>
                        </a:rPr>
                        <a:t>—</a:t>
                      </a:r>
                      <a:endParaRPr sz="2900">
                        <a:latin typeface="Trebuchet MS"/>
                        <a:cs typeface="Trebuchet MS"/>
                      </a:endParaRPr>
                    </a:p>
                  </a:txBody>
                  <a:tcPr marL="0" marR="0" marT="40590" marB="0">
                    <a:solidFill>
                      <a:srgbClr val="F9F1EA"/>
                    </a:solidFill>
                  </a:tcPr>
                </a:tc>
                <a:tc>
                  <a:txBody>
                    <a:bodyPr/>
                    <a:lstStyle/>
                    <a:p>
                      <a:pPr marR="357505" algn="r">
                        <a:lnSpc>
                          <a:spcPct val="100000"/>
                        </a:lnSpc>
                        <a:spcBef>
                          <a:spcPts val="160"/>
                        </a:spcBef>
                      </a:pPr>
                      <a:r>
                        <a:rPr sz="2900" b="1" dirty="0">
                          <a:solidFill>
                            <a:srgbClr val="4A8ECC"/>
                          </a:solidFill>
                          <a:latin typeface="Trebuchet MS"/>
                          <a:cs typeface="Trebuchet MS"/>
                        </a:rPr>
                        <a:t>—</a:t>
                      </a:r>
                      <a:endParaRPr sz="2900">
                        <a:latin typeface="Trebuchet MS"/>
                        <a:cs typeface="Trebuchet MS"/>
                      </a:endParaRPr>
                    </a:p>
                  </a:txBody>
                  <a:tcPr marL="0" marR="0" marT="40590" marB="0">
                    <a:solidFill>
                      <a:srgbClr val="F9F1EA"/>
                    </a:solidFill>
                  </a:tcPr>
                </a:tc>
                <a:tc>
                  <a:txBody>
                    <a:bodyPr/>
                    <a:lstStyle/>
                    <a:p>
                      <a:pPr marR="280035" algn="r">
                        <a:lnSpc>
                          <a:spcPct val="100000"/>
                        </a:lnSpc>
                        <a:spcBef>
                          <a:spcPts val="160"/>
                        </a:spcBef>
                      </a:pPr>
                      <a:r>
                        <a:rPr sz="2900" b="1" spc="-10" dirty="0">
                          <a:latin typeface="Trebuchet MS"/>
                          <a:cs typeface="Trebuchet MS"/>
                        </a:rPr>
                        <a:t>$1,280,000</a:t>
                      </a:r>
                      <a:endParaRPr sz="2900">
                        <a:latin typeface="Trebuchet MS"/>
                        <a:cs typeface="Trebuchet MS"/>
                      </a:endParaRPr>
                    </a:p>
                  </a:txBody>
                  <a:tcPr marL="0" marR="0" marT="40590" marB="0">
                    <a:solidFill>
                      <a:srgbClr val="73B8B6"/>
                    </a:solidFill>
                  </a:tcPr>
                </a:tc>
                <a:extLst>
                  <a:ext uri="{0D108BD9-81ED-4DB2-BD59-A6C34878D82A}">
                    <a16:rowId xmlns:a16="http://schemas.microsoft.com/office/drawing/2014/main" val="10008"/>
                  </a:ext>
                </a:extLst>
              </a:tr>
              <a:tr h="621258">
                <a:tc>
                  <a:txBody>
                    <a:bodyPr/>
                    <a:lstStyle/>
                    <a:p>
                      <a:pPr marR="66675" algn="ctr">
                        <a:lnSpc>
                          <a:spcPct val="100000"/>
                        </a:lnSpc>
                        <a:spcBef>
                          <a:spcPts val="175"/>
                        </a:spcBef>
                      </a:pPr>
                      <a:r>
                        <a:rPr sz="2900" spc="-25" dirty="0">
                          <a:latin typeface="Trebuchet MS"/>
                          <a:cs typeface="Trebuchet MS"/>
                        </a:rPr>
                        <a:t>48</a:t>
                      </a:r>
                      <a:endParaRPr sz="2900">
                        <a:latin typeface="Trebuchet MS"/>
                        <a:cs typeface="Trebuchet MS"/>
                      </a:endParaRPr>
                    </a:p>
                  </a:txBody>
                  <a:tcPr marL="0" marR="0" marT="44396" marB="0">
                    <a:solidFill>
                      <a:srgbClr val="F9F1EA"/>
                    </a:solidFill>
                  </a:tcPr>
                </a:tc>
                <a:tc>
                  <a:txBody>
                    <a:bodyPr/>
                    <a:lstStyle/>
                    <a:p>
                      <a:pPr marR="387985" algn="r">
                        <a:lnSpc>
                          <a:spcPct val="100000"/>
                        </a:lnSpc>
                        <a:spcBef>
                          <a:spcPts val="175"/>
                        </a:spcBef>
                      </a:pPr>
                      <a:r>
                        <a:rPr sz="2900" b="1" spc="-10" dirty="0">
                          <a:latin typeface="Trebuchet MS"/>
                          <a:cs typeface="Trebuchet MS"/>
                        </a:rPr>
                        <a:t>$40,000</a:t>
                      </a:r>
                      <a:endParaRPr sz="2900">
                        <a:latin typeface="Trebuchet MS"/>
                        <a:cs typeface="Trebuchet MS"/>
                      </a:endParaRPr>
                    </a:p>
                  </a:txBody>
                  <a:tcPr marL="0" marR="0" marT="44396" marB="0">
                    <a:solidFill>
                      <a:srgbClr val="EBD2B6"/>
                    </a:solidFill>
                  </a:tcPr>
                </a:tc>
                <a:tc>
                  <a:txBody>
                    <a:bodyPr/>
                    <a:lstStyle/>
                    <a:p>
                      <a:pPr marR="356235" algn="r">
                        <a:lnSpc>
                          <a:spcPct val="100000"/>
                        </a:lnSpc>
                        <a:spcBef>
                          <a:spcPts val="175"/>
                        </a:spcBef>
                      </a:pPr>
                      <a:r>
                        <a:rPr sz="2900" b="1" spc="-10" dirty="0">
                          <a:latin typeface="Trebuchet MS"/>
                          <a:cs typeface="Trebuchet MS"/>
                        </a:rPr>
                        <a:t>$160,000</a:t>
                      </a:r>
                      <a:endParaRPr sz="2900">
                        <a:latin typeface="Trebuchet MS"/>
                        <a:cs typeface="Trebuchet MS"/>
                      </a:endParaRPr>
                    </a:p>
                  </a:txBody>
                  <a:tcPr marL="0" marR="0" marT="44396" marB="0">
                    <a:solidFill>
                      <a:srgbClr val="B3C8E8"/>
                    </a:solidFill>
                  </a:tcPr>
                </a:tc>
                <a:tc>
                  <a:txBody>
                    <a:bodyPr/>
                    <a:lstStyle/>
                    <a:p>
                      <a:pPr marR="280035" algn="r">
                        <a:lnSpc>
                          <a:spcPct val="100000"/>
                        </a:lnSpc>
                        <a:spcBef>
                          <a:spcPts val="175"/>
                        </a:spcBef>
                      </a:pPr>
                      <a:r>
                        <a:rPr sz="2900" b="1" spc="-10" dirty="0">
                          <a:latin typeface="Trebuchet MS"/>
                          <a:cs typeface="Trebuchet MS"/>
                        </a:rPr>
                        <a:t>$2,560,000</a:t>
                      </a:r>
                      <a:endParaRPr sz="2900" dirty="0">
                        <a:latin typeface="Trebuchet MS"/>
                        <a:cs typeface="Trebuchet MS"/>
                      </a:endParaRPr>
                    </a:p>
                  </a:txBody>
                  <a:tcPr marL="0" marR="0" marT="44396" marB="0">
                    <a:solidFill>
                      <a:srgbClr val="73B8B6"/>
                    </a:solidFill>
                  </a:tcPr>
                </a:tc>
                <a:extLst>
                  <a:ext uri="{0D108BD9-81ED-4DB2-BD59-A6C34878D82A}">
                    <a16:rowId xmlns:a16="http://schemas.microsoft.com/office/drawing/2014/main" val="10009"/>
                  </a:ext>
                </a:extLst>
              </a:tr>
            </a:tbl>
          </a:graphicData>
        </a:graphic>
      </p:graphicFrame>
      <p:sp>
        <p:nvSpPr>
          <p:cNvPr id="17" name="object 17"/>
          <p:cNvSpPr txBox="1">
            <a:spLocks noGrp="1"/>
          </p:cNvSpPr>
          <p:nvPr>
            <p:ph type="title"/>
          </p:nvPr>
        </p:nvSpPr>
        <p:spPr>
          <a:xfrm>
            <a:off x="2970412" y="-25706"/>
            <a:ext cx="14538960" cy="1000117"/>
          </a:xfrm>
          <a:prstGeom prst="rect">
            <a:avLst/>
          </a:prstGeom>
        </p:spPr>
        <p:txBody>
          <a:bodyPr vert="horz" wrap="square" lIns="0" tIns="177581" rIns="0" bIns="0" rtlCol="0" anchor="b">
            <a:spAutoFit/>
          </a:bodyPr>
          <a:lstStyle/>
          <a:p>
            <a:pPr marL="25370" marR="10148">
              <a:lnSpc>
                <a:spcPts val="5993"/>
              </a:lnSpc>
              <a:spcBef>
                <a:spcPts val="1398"/>
              </a:spcBef>
            </a:pPr>
            <a:r>
              <a:rPr lang="en-US" sz="7200" b="1" spc="-41" dirty="0">
                <a:solidFill>
                  <a:srgbClr val="FF0000"/>
                </a:solidFill>
                <a:latin typeface="Helvetica" panose="020B0604020202020204" pitchFamily="34" charset="0"/>
                <a:cs typeface="Helvetica" panose="020B0604020202020204" pitchFamily="34" charset="0"/>
              </a:rPr>
              <a:t>We Teach on</a:t>
            </a:r>
            <a:r>
              <a:rPr sz="7200" b="1" spc="-41" dirty="0">
                <a:solidFill>
                  <a:srgbClr val="FF0000"/>
                </a:solidFill>
                <a:latin typeface="Helvetica" panose="020B0604020202020204" pitchFamily="34" charset="0"/>
                <a:cs typeface="Helvetica" panose="020B0604020202020204" pitchFamily="34" charset="0"/>
              </a:rPr>
              <a:t> </a:t>
            </a:r>
            <a:r>
              <a:rPr sz="7200" b="1" dirty="0">
                <a:solidFill>
                  <a:srgbClr val="FF0000"/>
                </a:solidFill>
                <a:latin typeface="Helvetica" panose="020B0604020202020204" pitchFamily="34" charset="0"/>
                <a:cs typeface="Helvetica" panose="020B0604020202020204" pitchFamily="34" charset="0"/>
              </a:rPr>
              <a:t>The Rule of</a:t>
            </a:r>
            <a:r>
              <a:rPr sz="7200" b="1" spc="-11" dirty="0">
                <a:solidFill>
                  <a:srgbClr val="FF0000"/>
                </a:solidFill>
                <a:latin typeface="Helvetica" panose="020B0604020202020204" pitchFamily="34" charset="0"/>
                <a:cs typeface="Helvetica" panose="020B0604020202020204" pitchFamily="34" charset="0"/>
              </a:rPr>
              <a:t> </a:t>
            </a:r>
            <a:r>
              <a:rPr sz="7200" b="1" spc="-50" dirty="0">
                <a:solidFill>
                  <a:srgbClr val="FF0000"/>
                </a:solidFill>
                <a:latin typeface="Helvetica" panose="020B0604020202020204" pitchFamily="34" charset="0"/>
                <a:cs typeface="Helvetica" panose="020B0604020202020204" pitchFamily="34" charset="0"/>
              </a:rPr>
              <a:t>72?</a:t>
            </a:r>
          </a:p>
        </p:txBody>
      </p:sp>
      <p:pic>
        <p:nvPicPr>
          <p:cNvPr id="23" name="Picture 22" descr="A picture containing circle, font, graphics, logo&#10;&#10;Description automatically generated">
            <a:extLst>
              <a:ext uri="{FF2B5EF4-FFF2-40B4-BE49-F238E27FC236}">
                <a16:creationId xmlns:a16="http://schemas.microsoft.com/office/drawing/2014/main" id="{3CDCC232-9268-7DCD-8441-1EA89819E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295900"/>
            <a:ext cx="3413210" cy="3413210"/>
          </a:xfrm>
          <a:prstGeom prst="rect">
            <a:avLst/>
          </a:prstGeom>
        </p:spPr>
      </p:pic>
      <p:sp>
        <p:nvSpPr>
          <p:cNvPr id="7" name="Slide Number Placeholder 6">
            <a:extLst>
              <a:ext uri="{FF2B5EF4-FFF2-40B4-BE49-F238E27FC236}">
                <a16:creationId xmlns:a16="http://schemas.microsoft.com/office/drawing/2014/main" id="{90FA75E5-5E6E-509C-3D80-0C833FEF83C5}"/>
              </a:ext>
            </a:extLst>
          </p:cNvPr>
          <p:cNvSpPr>
            <a:spLocks noGrp="1"/>
          </p:cNvSpPr>
          <p:nvPr>
            <p:ph type="sldNum" sz="quarter" idx="7"/>
          </p:nvPr>
        </p:nvSpPr>
        <p:spPr>
          <a:xfrm>
            <a:off x="9144000" y="6502008"/>
            <a:ext cx="2804160" cy="184438"/>
          </a:xfrm>
          <a:prstGeom prst="rect">
            <a:avLst/>
          </a:prstGeom>
        </p:spPr>
        <p:txBody>
          <a:bodyPr vert="horz" wrap="square" lIns="0" tIns="0" rIns="0" bIns="0" rtlCol="0" anchor="ctr">
            <a:spAutoFit/>
          </a:bodyPr>
          <a:lstStyle>
            <a:defPPr>
              <a:defRPr lang="en-US"/>
            </a:defPPr>
            <a:lvl1pPr marL="0" algn="r" defTabSz="914400" rtl="0" eaLnBrk="1" latinLnBrk="0" hangingPunct="1">
              <a:defRPr sz="1199" b="0" i="0" kern="1200" cap="all" baseline="0">
                <a:solidFill>
                  <a:schemeClr val="bg1">
                    <a:lumMod val="6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371600">
              <a:defRPr/>
            </a:pPr>
            <a:fld id="{B6F15528-21DE-4FAA-801E-634DDDAF4B2B}" type="slidenum">
              <a:rPr lang="en-US" smtClean="0"/>
              <a:pPr algn="r" defTabSz="1371600">
                <a:defRPr/>
              </a:pPr>
              <a:t>10</a:t>
            </a:fld>
            <a:endParaRPr lang="en-US" sz="1799" cap="all" dirty="0">
              <a:solidFill>
                <a:srgbClr val="FFFFFF">
                  <a:lumMod val="65000"/>
                </a:srgbClr>
              </a:solidFill>
              <a:latin typeface="Trebuchet MS" panose="020B0703020202090204" pitchFamily="34" charset="0"/>
            </a:endParaRPr>
          </a:p>
        </p:txBody>
      </p:sp>
      <p:sp>
        <p:nvSpPr>
          <p:cNvPr id="6" name="TextBox 5">
            <a:extLst>
              <a:ext uri="{FF2B5EF4-FFF2-40B4-BE49-F238E27FC236}">
                <a16:creationId xmlns:a16="http://schemas.microsoft.com/office/drawing/2014/main" id="{E148B3FD-4516-DEB7-69F1-FC3E1C05809D}"/>
              </a:ext>
            </a:extLst>
          </p:cNvPr>
          <p:cNvSpPr txBox="1"/>
          <p:nvPr/>
        </p:nvSpPr>
        <p:spPr>
          <a:xfrm>
            <a:off x="7391400" y="908270"/>
            <a:ext cx="7926188" cy="1200329"/>
          </a:xfrm>
          <a:prstGeom prst="rect">
            <a:avLst/>
          </a:prstGeom>
          <a:noFill/>
        </p:spPr>
        <p:txBody>
          <a:bodyPr wrap="square">
            <a:spAutoFit/>
          </a:bodyPr>
          <a:lstStyle/>
          <a:p>
            <a:pPr marL="25370" marR="2536889" defTabSz="1371600">
              <a:spcBef>
                <a:spcPts val="200"/>
              </a:spcBef>
              <a:defRPr/>
            </a:pPr>
            <a:r>
              <a:rPr lang="en-US" sz="7200" b="1" dirty="0">
                <a:solidFill>
                  <a:srgbClr val="000000"/>
                </a:solidFill>
                <a:latin typeface="Helvetica" panose="020B0604020202020204" pitchFamily="34" charset="0"/>
                <a:cs typeface="Helvetica" panose="020B0604020202020204" pitchFamily="34" charset="0"/>
              </a:rPr>
              <a:t>GOOGLE IT</a:t>
            </a:r>
            <a:endParaRPr lang="en-US" sz="7200" dirty="0">
              <a:solidFill>
                <a:srgbClr val="000000"/>
              </a:solidFill>
              <a:latin typeface="Helvetica" panose="020B0604020202020204" pitchFamily="34" charset="0"/>
              <a:cs typeface="Helvetica"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9BE129-8B30-63EB-6B6C-60D4CD945E8E}"/>
              </a:ext>
            </a:extLst>
          </p:cNvPr>
          <p:cNvSpPr txBox="1">
            <a:spLocks/>
          </p:cNvSpPr>
          <p:nvPr/>
        </p:nvSpPr>
        <p:spPr>
          <a:xfrm>
            <a:off x="602642" y="466345"/>
            <a:ext cx="17082716" cy="923330"/>
          </a:xfrm>
          <a:prstGeom prst="rect">
            <a:avLst/>
          </a:prstGeom>
        </p:spPr>
        <p:txBody>
          <a:bodyPr/>
          <a:lstStyle>
            <a:lvl1pPr algn="ctr" defTabSz="457200" rtl="0" eaLnBrk="1" latinLnBrk="0" hangingPunct="1">
              <a:spcBef>
                <a:spcPct val="0"/>
              </a:spcBef>
              <a:buNone/>
              <a:defRPr sz="2600" kern="1200">
                <a:solidFill>
                  <a:srgbClr val="3F6282"/>
                </a:solidFill>
                <a:latin typeface="Helvetica"/>
                <a:ea typeface="+mj-ea"/>
                <a:cs typeface="Helvetica"/>
              </a:defRPr>
            </a:lvl1pPr>
          </a:lstStyle>
          <a:p>
            <a:pPr defTabSz="914400"/>
            <a:r>
              <a:rPr lang="en-US" altLang="en-US" sz="4700" dirty="0">
                <a:solidFill>
                  <a:srgbClr val="34526F"/>
                </a:solidFill>
              </a:rPr>
              <a:t>How We Helps Families: Chris and Sarah, Each Age 35</a:t>
            </a:r>
            <a:endParaRPr lang="en-US" sz="4700" dirty="0"/>
          </a:p>
        </p:txBody>
      </p:sp>
      <p:sp>
        <p:nvSpPr>
          <p:cNvPr id="4" name="TextBox 3">
            <a:extLst>
              <a:ext uri="{FF2B5EF4-FFF2-40B4-BE49-F238E27FC236}">
                <a16:creationId xmlns:a16="http://schemas.microsoft.com/office/drawing/2014/main" id="{C4C51D5F-883C-C94A-D9C1-320B150B67D7}"/>
              </a:ext>
            </a:extLst>
          </p:cNvPr>
          <p:cNvSpPr txBox="1"/>
          <p:nvPr/>
        </p:nvSpPr>
        <p:spPr>
          <a:xfrm>
            <a:off x="834935" y="8415718"/>
            <a:ext cx="16723102" cy="1360950"/>
          </a:xfrm>
          <a:prstGeom prst="rect">
            <a:avLst/>
          </a:prstGeom>
          <a:noFill/>
        </p:spPr>
        <p:txBody>
          <a:bodyPr wrap="square" rtlCol="0">
            <a:spAutoFit/>
          </a:bodyPr>
          <a:lstStyle/>
          <a:p>
            <a:pPr>
              <a:lnSpc>
                <a:spcPts val="1900"/>
              </a:lnSpc>
              <a:spcAft>
                <a:spcPts val="600"/>
              </a:spcAft>
            </a:pPr>
            <a:r>
              <a:rPr lang="en-US" sz="1200" b="1" spc="-40" dirty="0">
                <a:solidFill>
                  <a:prstClr val="black">
                    <a:lumMod val="50000"/>
                    <a:lumOff val="50000"/>
                  </a:prstClr>
                </a:solidFill>
                <a:latin typeface="Arial Narrow" panose="020B0606020202030204" pitchFamily="34" charset="0"/>
                <a:cs typeface="Helvetica" panose="020B0604020202020204" pitchFamily="34" charset="0"/>
              </a:rPr>
              <a:t>1. </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This is a hypothetical family that is used to illustrate our products and is not intended to reflect any real family. </a:t>
            </a:r>
            <a:r>
              <a:rPr lang="en-US" sz="1200" b="1" spc="-40" dirty="0">
                <a:solidFill>
                  <a:prstClr val="black">
                    <a:lumMod val="50000"/>
                    <a:lumOff val="50000"/>
                  </a:prstClr>
                </a:solidFill>
                <a:latin typeface="Arial Narrow" panose="020B0606020202030204" pitchFamily="34" charset="0"/>
                <a:cs typeface="Helvetica" panose="020B0604020202020204" pitchFamily="34" charset="0"/>
              </a:rPr>
              <a:t>2. </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Primerica </a:t>
            </a:r>
            <a:r>
              <a:rPr lang="en-US" sz="1200" spc="-40" dirty="0" err="1">
                <a:solidFill>
                  <a:prstClr val="black">
                    <a:lumMod val="50000"/>
                    <a:lumOff val="50000"/>
                  </a:prstClr>
                </a:solidFill>
                <a:latin typeface="Arial Narrow" panose="020B0606020202030204" pitchFamily="34" charset="0"/>
                <a:cs typeface="Helvetica" panose="020B0604020202020204" pitchFamily="34" charset="0"/>
              </a:rPr>
              <a:t>PrecisionTerm</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 policy 1, Class 6, husband, form ICC21PA0 or PLF22PA0 in the U.S., and Primerica </a:t>
            </a:r>
            <a:r>
              <a:rPr lang="en-US" sz="1200" spc="-40" dirty="0" err="1">
                <a:solidFill>
                  <a:prstClr val="black">
                    <a:lumMod val="50000"/>
                    <a:lumOff val="50000"/>
                  </a:prstClr>
                </a:solidFill>
                <a:latin typeface="Arial Narrow" panose="020B0606020202030204" pitchFamily="34" charset="0"/>
                <a:cs typeface="Helvetica" panose="020B0604020202020204" pitchFamily="34" charset="0"/>
              </a:rPr>
              <a:t>PrecisionTerm</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 policy 2, Class 4, wife, form ICC21PA0 or PLF22PA0 in the U.S. </a:t>
            </a:r>
            <a:r>
              <a:rPr lang="en-US" sz="1200" b="1" spc="-40" dirty="0">
                <a:solidFill>
                  <a:prstClr val="black">
                    <a:lumMod val="50000"/>
                    <a:lumOff val="50000"/>
                  </a:prstClr>
                </a:solidFill>
                <a:latin typeface="Arial Narrow" panose="020B0606020202030204" pitchFamily="34" charset="0"/>
                <a:cs typeface="Helvetica" panose="020B0604020202020204" pitchFamily="34" charset="0"/>
              </a:rPr>
              <a:t>3. </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This illustration is a hypothetical and does not represent an actual investment. The illustration uses constant rates of return compounded on a monthly basis, unlike actual investments which will fluctuate in value and could be significantly impacted by periods of negative returns. </a:t>
            </a:r>
            <a:br>
              <a:rPr lang="en-US" sz="1200" spc="-40" dirty="0">
                <a:solidFill>
                  <a:prstClr val="black">
                    <a:lumMod val="50000"/>
                    <a:lumOff val="50000"/>
                  </a:prstClr>
                </a:solidFill>
                <a:latin typeface="Arial Narrow" panose="020B0606020202030204" pitchFamily="34" charset="0"/>
                <a:cs typeface="Helvetica" panose="020B0604020202020204" pitchFamily="34" charset="0"/>
              </a:rPr>
            </a:br>
            <a:r>
              <a:rPr lang="en-US" sz="1200" spc="-40" dirty="0">
                <a:solidFill>
                  <a:prstClr val="black">
                    <a:lumMod val="50000"/>
                    <a:lumOff val="50000"/>
                  </a:prstClr>
                </a:solidFill>
                <a:latin typeface="Arial Narrow" panose="020B0606020202030204" pitchFamily="34" charset="0"/>
                <a:cs typeface="Helvetica" panose="020B0604020202020204" pitchFamily="34" charset="0"/>
              </a:rPr>
              <a:t>It does not include fees, taxes, expenses, or withdrawals, which if included, would lower results. There is no guarantee you will achieve these results. </a:t>
            </a:r>
            <a:endParaRPr lang="en-US" sz="1200" spc="-40" dirty="0">
              <a:solidFill>
                <a:prstClr val="black">
                  <a:lumMod val="50000"/>
                  <a:lumOff val="50000"/>
                </a:prstClr>
              </a:solidFill>
              <a:latin typeface="Arial" panose="020B0604020202020204" pitchFamily="34" charset="0"/>
              <a:cs typeface="Arial" panose="020B0604020202020204" pitchFamily="34" charset="0"/>
            </a:endParaRPr>
          </a:p>
          <a:p>
            <a:pPr>
              <a:lnSpc>
                <a:spcPts val="1900"/>
              </a:lnSpc>
              <a:spcAft>
                <a:spcPts val="600"/>
              </a:spcAft>
            </a:pPr>
            <a:r>
              <a:rPr lang="en-US" sz="1200" spc="-40" dirty="0">
                <a:solidFill>
                  <a:prstClr val="black">
                    <a:lumMod val="50000"/>
                    <a:lumOff val="50000"/>
                  </a:prstClr>
                </a:solidFill>
                <a:latin typeface="Arial Narrow" panose="020B0606020202030204" pitchFamily="34" charset="0"/>
                <a:cs typeface="Helvetica" panose="020B0604020202020204" pitchFamily="34" charset="0"/>
              </a:rPr>
              <a:t>*Monthly premium and accumulated cash value for cash value policies is an average of whole life policies from three major North American life insurance companies for male and female, both age 35 and standard risk. Cash value life insurance can be universal life, whole life, etc., and may contain features in addition to death protection, such as dividends, interest, or cash value available for a loan or upon surrender of the policy. Cash value insurance usually has a level premium for the life of the policy. Term insurance provides a death benefit and its premiums increase after initial premium periods and at certain ages. </a:t>
            </a:r>
          </a:p>
        </p:txBody>
      </p:sp>
      <p:sp>
        <p:nvSpPr>
          <p:cNvPr id="5" name="Rectangle 4">
            <a:extLst>
              <a:ext uri="{FF2B5EF4-FFF2-40B4-BE49-F238E27FC236}">
                <a16:creationId xmlns:a16="http://schemas.microsoft.com/office/drawing/2014/main" id="{AEF7F2A9-C836-8CE9-FE49-3746516A08CC}"/>
              </a:ext>
            </a:extLst>
          </p:cNvPr>
          <p:cNvSpPr/>
          <p:nvPr/>
        </p:nvSpPr>
        <p:spPr>
          <a:xfrm>
            <a:off x="489708" y="7101713"/>
            <a:ext cx="17343322" cy="458587"/>
          </a:xfrm>
          <a:prstGeom prst="rect">
            <a:avLst/>
          </a:prstGeom>
        </p:spPr>
        <p:txBody>
          <a:bodyPr wrap="square">
            <a:spAutoFit/>
          </a:bodyPr>
          <a:lstStyle/>
          <a:p>
            <a:pPr algn="ctr" eaLnBrk="0" hangingPunct="0">
              <a:lnSpc>
                <a:spcPct val="85000"/>
              </a:lnSpc>
              <a:defRPr/>
            </a:pPr>
            <a:r>
              <a:rPr lang="en-US" sz="2800" b="1" dirty="0">
                <a:solidFill>
                  <a:srgbClr val="E4021E"/>
                </a:solidFill>
                <a:latin typeface="Helvetica" pitchFamily="2" charset="0"/>
              </a:rPr>
              <a:t>If you showed the A and B example to 10 families, how many of the 10 would switch from A to B?</a:t>
            </a:r>
          </a:p>
        </p:txBody>
      </p:sp>
      <p:graphicFrame>
        <p:nvGraphicFramePr>
          <p:cNvPr id="6" name="Table 5">
            <a:extLst>
              <a:ext uri="{FF2B5EF4-FFF2-40B4-BE49-F238E27FC236}">
                <a16:creationId xmlns:a16="http://schemas.microsoft.com/office/drawing/2014/main" id="{D762C5B6-9EA3-807C-FC6F-618C23F9B4B6}"/>
              </a:ext>
            </a:extLst>
          </p:cNvPr>
          <p:cNvGraphicFramePr>
            <a:graphicFrameLocks noGrp="1"/>
          </p:cNvGraphicFramePr>
          <p:nvPr>
            <p:extLst>
              <p:ext uri="{D42A27DB-BD31-4B8C-83A1-F6EECF244321}">
                <p14:modId xmlns:p14="http://schemas.microsoft.com/office/powerpoint/2010/main" val="784512940"/>
              </p:ext>
            </p:extLst>
          </p:nvPr>
        </p:nvGraphicFramePr>
        <p:xfrm>
          <a:off x="1085976" y="1377197"/>
          <a:ext cx="7852132" cy="2657435"/>
        </p:xfrm>
        <a:graphic>
          <a:graphicData uri="http://schemas.openxmlformats.org/drawingml/2006/table">
            <a:tbl>
              <a:tblPr firstRow="1" bandRow="1">
                <a:tableStyleId>{5C22544A-7EE6-4342-B048-85BDC9FD1C3A}</a:tableStyleId>
              </a:tblPr>
              <a:tblGrid>
                <a:gridCol w="7852132">
                  <a:extLst>
                    <a:ext uri="{9D8B030D-6E8A-4147-A177-3AD203B41FA5}">
                      <a16:colId xmlns:a16="http://schemas.microsoft.com/office/drawing/2014/main" val="1356482894"/>
                    </a:ext>
                  </a:extLst>
                </a:gridCol>
              </a:tblGrid>
              <a:tr h="4777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Helvetica" pitchFamily="2" charset="0"/>
                        </a:rPr>
                        <a:t>A - Before FNA</a:t>
                      </a:r>
                    </a:p>
                  </a:txBody>
                  <a:tcPr marL="182880" marR="182880" marT="91440" marB="0"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548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latin typeface="Helvetica" pitchFamily="2" charset="0"/>
                        </a:rPr>
                        <a:t>Life Insurance</a:t>
                      </a:r>
                      <a:endParaRPr lang="en-US" sz="2400" baseline="30000" dirty="0">
                        <a:latin typeface="Helvetica" pitchFamily="2" charset="0"/>
                      </a:endParaRPr>
                    </a:p>
                  </a:txBody>
                  <a:tcPr marL="182880" marR="182880" marT="91440" marB="91440"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870665333"/>
                  </a:ext>
                </a:extLst>
              </a:tr>
              <a:tr h="1452880">
                <a:tc>
                  <a:txBody>
                    <a:bodyPr/>
                    <a:lstStyle/>
                    <a:p>
                      <a:pPr marL="0" indent="0" fontAlgn="auto">
                        <a:lnSpc>
                          <a:spcPts val="1100"/>
                        </a:lnSpc>
                        <a:spcBef>
                          <a:spcPts val="0"/>
                        </a:spcBef>
                        <a:spcAft>
                          <a:spcPts val="600"/>
                        </a:spcAft>
                        <a:buFont typeface="Arial"/>
                        <a:buNone/>
                      </a:pPr>
                      <a:endParaRPr lang="en-US" sz="2100" b="1" dirty="0">
                        <a:latin typeface="Helvetica" pitchFamily="2" charset="0"/>
                      </a:endParaRPr>
                    </a:p>
                    <a:p>
                      <a:pPr marL="0" indent="0" fontAlgn="auto">
                        <a:lnSpc>
                          <a:spcPts val="1100"/>
                        </a:lnSpc>
                        <a:spcBef>
                          <a:spcPts val="0"/>
                        </a:spcBef>
                        <a:spcAft>
                          <a:spcPts val="600"/>
                        </a:spcAft>
                        <a:buFont typeface="Arial"/>
                        <a:buNone/>
                      </a:pPr>
                      <a:r>
                        <a:rPr lang="en-US" sz="2100" b="1" dirty="0">
                          <a:latin typeface="Helvetica" pitchFamily="2" charset="0"/>
                        </a:rPr>
                        <a:t>$250,000 </a:t>
                      </a:r>
                      <a:r>
                        <a:rPr lang="en-US" sz="2100" dirty="0">
                          <a:latin typeface="Helvetica" pitchFamily="2" charset="0"/>
                        </a:rPr>
                        <a:t>coverage on Chris</a:t>
                      </a:r>
                    </a:p>
                    <a:p>
                      <a:pPr marL="0" indent="0" fontAlgn="auto">
                        <a:lnSpc>
                          <a:spcPts val="1100"/>
                        </a:lnSpc>
                        <a:spcBef>
                          <a:spcPts val="0"/>
                        </a:spcBef>
                        <a:spcAft>
                          <a:spcPts val="600"/>
                        </a:spcAft>
                        <a:buFont typeface="Arial"/>
                        <a:buNone/>
                      </a:pPr>
                      <a:br>
                        <a:rPr lang="en-US" sz="2100" dirty="0">
                          <a:latin typeface="Helvetica" pitchFamily="2" charset="0"/>
                        </a:rPr>
                      </a:br>
                      <a:r>
                        <a:rPr lang="en-US" sz="2100" b="1" dirty="0">
                          <a:latin typeface="Helvetica" pitchFamily="2" charset="0"/>
                        </a:rPr>
                        <a:t>$100,000 </a:t>
                      </a:r>
                      <a:r>
                        <a:rPr lang="en-US" sz="2100" dirty="0">
                          <a:latin typeface="Helvetica" pitchFamily="2" charset="0"/>
                        </a:rPr>
                        <a:t>coverage on Sarah</a:t>
                      </a:r>
                    </a:p>
                    <a:p>
                      <a:pPr marL="0" indent="0" fontAlgn="auto">
                        <a:lnSpc>
                          <a:spcPts val="1100"/>
                        </a:lnSpc>
                        <a:spcBef>
                          <a:spcPts val="0"/>
                        </a:spcBef>
                        <a:spcAft>
                          <a:spcPts val="600"/>
                        </a:spcAft>
                        <a:buFont typeface="Arial"/>
                        <a:buNone/>
                      </a:pPr>
                      <a:endParaRPr lang="en-US" sz="2100" dirty="0">
                        <a:latin typeface="Helvetica" pitchFamily="2" charset="0"/>
                      </a:endParaRPr>
                    </a:p>
                    <a:p>
                      <a:pPr marL="0" indent="0" fontAlgn="auto">
                        <a:lnSpc>
                          <a:spcPts val="1100"/>
                        </a:lnSpc>
                        <a:spcBef>
                          <a:spcPts val="0"/>
                        </a:spcBef>
                        <a:spcAft>
                          <a:spcPts val="0"/>
                        </a:spcAft>
                        <a:buFont typeface="Arial"/>
                        <a:buNone/>
                      </a:pPr>
                      <a:r>
                        <a:rPr lang="en-US" sz="2100" b="1" dirty="0">
                          <a:latin typeface="Helvetica" pitchFamily="2" charset="0"/>
                        </a:rPr>
                        <a:t>Cash Value Policy: </a:t>
                      </a:r>
                      <a:r>
                        <a:rPr lang="en-US" sz="2100" dirty="0">
                          <a:latin typeface="Helvetica" pitchFamily="2" charset="0"/>
                        </a:rPr>
                        <a:t>$251/mo.*</a:t>
                      </a:r>
                    </a:p>
                    <a:p>
                      <a:pPr marL="0" indent="0" fontAlgn="auto">
                        <a:lnSpc>
                          <a:spcPts val="1100"/>
                        </a:lnSpc>
                        <a:spcBef>
                          <a:spcPts val="0"/>
                        </a:spcBef>
                        <a:spcAft>
                          <a:spcPts val="0"/>
                        </a:spcAft>
                        <a:buFont typeface="Arial"/>
                        <a:buNone/>
                      </a:pPr>
                      <a:br>
                        <a:rPr lang="en-US" sz="2100" dirty="0">
                          <a:latin typeface="Helvetica" pitchFamily="2" charset="0"/>
                        </a:rPr>
                      </a:br>
                      <a:r>
                        <a:rPr lang="en-US" sz="2100" b="1" dirty="0">
                          <a:latin typeface="Helvetica" pitchFamily="2" charset="0"/>
                        </a:rPr>
                        <a:t>$127,051 </a:t>
                      </a:r>
                      <a:r>
                        <a:rPr lang="en-US" sz="2100" dirty="0">
                          <a:latin typeface="Helvetica" pitchFamily="2" charset="0"/>
                        </a:rPr>
                        <a:t>cash value at age 65</a:t>
                      </a:r>
                    </a:p>
                  </a:txBody>
                  <a:tcPr marL="182880" marR="182880" marT="91440" marB="91440">
                    <a:lnT w="12700" cap="flat" cmpd="sng" algn="ctr">
                      <a:solidFill>
                        <a:srgbClr val="000000">
                          <a:alpha val="0"/>
                        </a:srgbClr>
                      </a:solidFill>
                      <a:prstDash val="solid"/>
                      <a:round/>
                      <a:headEnd type="none" w="med" len="med"/>
                      <a:tailEnd type="none" w="med" len="med"/>
                    </a:lnT>
                    <a:solidFill>
                      <a:schemeClr val="bg1">
                        <a:lumMod val="85000"/>
                        <a:alpha val="20000"/>
                      </a:schemeClr>
                    </a:solidFill>
                  </a:tcPr>
                </a:tc>
                <a:extLst>
                  <a:ext uri="{0D108BD9-81ED-4DB2-BD59-A6C34878D82A}">
                    <a16:rowId xmlns:a16="http://schemas.microsoft.com/office/drawing/2014/main" val="3312918498"/>
                  </a:ext>
                </a:extLst>
              </a:tr>
            </a:tbl>
          </a:graphicData>
        </a:graphic>
      </p:graphicFrame>
      <p:graphicFrame>
        <p:nvGraphicFramePr>
          <p:cNvPr id="7" name="Table 6">
            <a:extLst>
              <a:ext uri="{FF2B5EF4-FFF2-40B4-BE49-F238E27FC236}">
                <a16:creationId xmlns:a16="http://schemas.microsoft.com/office/drawing/2014/main" id="{F7884916-BFBC-8589-7835-3303D6E966B8}"/>
              </a:ext>
            </a:extLst>
          </p:cNvPr>
          <p:cNvGraphicFramePr>
            <a:graphicFrameLocks noGrp="1"/>
          </p:cNvGraphicFramePr>
          <p:nvPr>
            <p:extLst>
              <p:ext uri="{D42A27DB-BD31-4B8C-83A1-F6EECF244321}">
                <p14:modId xmlns:p14="http://schemas.microsoft.com/office/powerpoint/2010/main" val="2891219885"/>
              </p:ext>
            </p:extLst>
          </p:nvPr>
        </p:nvGraphicFramePr>
        <p:xfrm>
          <a:off x="9196486" y="1390855"/>
          <a:ext cx="8005540" cy="2673775"/>
        </p:xfrm>
        <a:graphic>
          <a:graphicData uri="http://schemas.openxmlformats.org/drawingml/2006/table">
            <a:tbl>
              <a:tblPr firstRow="1" bandRow="1">
                <a:tableStyleId>{5C22544A-7EE6-4342-B048-85BDC9FD1C3A}</a:tableStyleId>
              </a:tblPr>
              <a:tblGrid>
                <a:gridCol w="8005540">
                  <a:extLst>
                    <a:ext uri="{9D8B030D-6E8A-4147-A177-3AD203B41FA5}">
                      <a16:colId xmlns:a16="http://schemas.microsoft.com/office/drawing/2014/main" val="1356482894"/>
                    </a:ext>
                  </a:extLst>
                </a:gridCol>
              </a:tblGrid>
              <a:tr h="417956">
                <a:tc>
                  <a:txBody>
                    <a:bodyPr/>
                    <a:lstStyle/>
                    <a:p>
                      <a:pPr algn="ctr">
                        <a:lnSpc>
                          <a:spcPct val="85000"/>
                        </a:lnSpc>
                      </a:pPr>
                      <a:r>
                        <a:rPr lang="en-US" sz="2400" b="1" dirty="0">
                          <a:solidFill>
                            <a:schemeClr val="tx1"/>
                          </a:solidFill>
                          <a:latin typeface="Helvetica" pitchFamily="2" charset="0"/>
                        </a:rPr>
                        <a:t>B - After FNA</a:t>
                      </a:r>
                    </a:p>
                  </a:txBody>
                  <a:tcPr marL="182880" marR="182880" marT="91440" marB="0"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5612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latin typeface="Helvetica" pitchFamily="2" charset="0"/>
                        </a:rPr>
                        <a:t>Life Insurance/Income Protection</a:t>
                      </a:r>
                      <a:r>
                        <a:rPr lang="en-US" sz="2400" b="0" baseline="30000" dirty="0">
                          <a:latin typeface="Helvetica" pitchFamily="2" charset="0"/>
                        </a:rPr>
                        <a:t>2</a:t>
                      </a:r>
                    </a:p>
                  </a:txBody>
                  <a:tcPr marL="182880" marR="182880" marT="91440" marB="91440"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rgbClr val="97C4A4"/>
                    </a:solidFill>
                  </a:tcPr>
                </a:tc>
                <a:extLst>
                  <a:ext uri="{0D108BD9-81ED-4DB2-BD59-A6C34878D82A}">
                    <a16:rowId xmlns:a16="http://schemas.microsoft.com/office/drawing/2014/main" val="2870665333"/>
                  </a:ext>
                </a:extLst>
              </a:tr>
              <a:tr h="1603734">
                <a:tc>
                  <a:txBody>
                    <a:bodyPr/>
                    <a:lstStyle/>
                    <a:p>
                      <a:pPr marL="0" indent="0" fontAlgn="auto">
                        <a:lnSpc>
                          <a:spcPts val="1100"/>
                        </a:lnSpc>
                        <a:spcBef>
                          <a:spcPts val="0"/>
                        </a:spcBef>
                        <a:spcAft>
                          <a:spcPts val="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0"/>
                        </a:spcAft>
                        <a:buFont typeface="Arial"/>
                        <a:buNone/>
                      </a:pPr>
                      <a:r>
                        <a:rPr lang="en-US" sz="2100" b="1" dirty="0">
                          <a:solidFill>
                            <a:srgbClr val="FF0000"/>
                          </a:solidFill>
                          <a:latin typeface="Helvetica" pitchFamily="2" charset="0"/>
                        </a:rPr>
                        <a:t>$250,000 </a:t>
                      </a:r>
                      <a:r>
                        <a:rPr lang="en-US" sz="2100" dirty="0">
                          <a:latin typeface="Helvetica" pitchFamily="2" charset="0"/>
                        </a:rPr>
                        <a:t>coverage on Chris</a:t>
                      </a:r>
                    </a:p>
                    <a:p>
                      <a:pPr marL="0" indent="0" fontAlgn="auto">
                        <a:lnSpc>
                          <a:spcPts val="1100"/>
                        </a:lnSpc>
                        <a:spcBef>
                          <a:spcPts val="0"/>
                        </a:spcBef>
                        <a:spcAft>
                          <a:spcPts val="30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300"/>
                        </a:spcAft>
                        <a:buFont typeface="Arial"/>
                        <a:buNone/>
                      </a:pPr>
                      <a:r>
                        <a:rPr lang="en-US" sz="2100" b="1" dirty="0">
                          <a:solidFill>
                            <a:srgbClr val="FF0000"/>
                          </a:solidFill>
                          <a:latin typeface="Helvetica" pitchFamily="2" charset="0"/>
                        </a:rPr>
                        <a:t>$250,000 </a:t>
                      </a:r>
                      <a:r>
                        <a:rPr lang="en-US" sz="2100" dirty="0">
                          <a:latin typeface="Helvetica" pitchFamily="2" charset="0"/>
                        </a:rPr>
                        <a:t>coverage on Sarah</a:t>
                      </a:r>
                    </a:p>
                    <a:p>
                      <a:pPr marL="0" indent="0" fontAlgn="auto">
                        <a:lnSpc>
                          <a:spcPts val="1100"/>
                        </a:lnSpc>
                        <a:spcBef>
                          <a:spcPts val="0"/>
                        </a:spcBef>
                        <a:spcAft>
                          <a:spcPts val="300"/>
                        </a:spcAft>
                        <a:buFont typeface="Arial"/>
                        <a:buNone/>
                      </a:pPr>
                      <a:endParaRPr lang="en-US" sz="2100" b="1" dirty="0">
                        <a:latin typeface="Helvetica" pitchFamily="2" charset="0"/>
                      </a:endParaRPr>
                    </a:p>
                    <a:p>
                      <a:pPr marL="0" indent="0" fontAlgn="auto">
                        <a:lnSpc>
                          <a:spcPts val="1100"/>
                        </a:lnSpc>
                        <a:spcBef>
                          <a:spcPts val="0"/>
                        </a:spcBef>
                        <a:spcAft>
                          <a:spcPts val="30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300"/>
                        </a:spcAft>
                        <a:buFont typeface="Arial"/>
                        <a:buNone/>
                      </a:pPr>
                      <a:r>
                        <a:rPr lang="en-US" sz="2100" b="1" dirty="0">
                          <a:solidFill>
                            <a:srgbClr val="FF0000"/>
                          </a:solidFill>
                          <a:latin typeface="Helvetica" pitchFamily="2" charset="0"/>
                        </a:rPr>
                        <a:t>30-year level term life insurance: $88/mo.</a:t>
                      </a:r>
                    </a:p>
                    <a:p>
                      <a:pPr marL="0" indent="0" fontAlgn="auto">
                        <a:lnSpc>
                          <a:spcPts val="1100"/>
                        </a:lnSpc>
                        <a:spcBef>
                          <a:spcPts val="0"/>
                        </a:spcBef>
                        <a:spcAft>
                          <a:spcPts val="30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300"/>
                        </a:spcAft>
                        <a:buFont typeface="Arial"/>
                        <a:buNone/>
                      </a:pPr>
                      <a:r>
                        <a:rPr lang="en-US" sz="2100" b="1" dirty="0">
                          <a:solidFill>
                            <a:srgbClr val="FF0000"/>
                          </a:solidFill>
                          <a:latin typeface="Helvetica" pitchFamily="2" charset="0"/>
                        </a:rPr>
                        <a:t>$251 - $88 = $163/month savings to INVEST</a:t>
                      </a:r>
                      <a:endParaRPr lang="en-US" sz="2100" dirty="0">
                        <a:solidFill>
                          <a:srgbClr val="FF0000"/>
                        </a:solidFill>
                        <a:latin typeface="Helvetica" pitchFamily="2" charset="0"/>
                      </a:endParaRPr>
                    </a:p>
                  </a:txBody>
                  <a:tcPr marL="182880" marR="182880" marT="91440" marB="91440">
                    <a:lnT w="12700" cap="flat" cmpd="sng" algn="ctr">
                      <a:solidFill>
                        <a:srgbClr val="000000">
                          <a:alpha val="0"/>
                        </a:srgbClr>
                      </a:solidFill>
                      <a:prstDash val="solid"/>
                      <a:round/>
                      <a:headEnd type="none" w="med" len="med"/>
                      <a:tailEnd type="none" w="med" len="med"/>
                    </a:lnT>
                    <a:solidFill>
                      <a:srgbClr val="97C4A4">
                        <a:alpha val="13000"/>
                      </a:srgbClr>
                    </a:solidFill>
                  </a:tcPr>
                </a:tc>
                <a:extLst>
                  <a:ext uri="{0D108BD9-81ED-4DB2-BD59-A6C34878D82A}">
                    <a16:rowId xmlns:a16="http://schemas.microsoft.com/office/drawing/2014/main" val="3312918498"/>
                  </a:ext>
                </a:extLst>
              </a:tr>
            </a:tbl>
          </a:graphicData>
        </a:graphic>
      </p:graphicFrame>
      <p:graphicFrame>
        <p:nvGraphicFramePr>
          <p:cNvPr id="8" name="Table 7">
            <a:extLst>
              <a:ext uri="{FF2B5EF4-FFF2-40B4-BE49-F238E27FC236}">
                <a16:creationId xmlns:a16="http://schemas.microsoft.com/office/drawing/2014/main" id="{7552B9D0-6CDC-5161-6CA7-58DDB99B8631}"/>
              </a:ext>
            </a:extLst>
          </p:cNvPr>
          <p:cNvGraphicFramePr>
            <a:graphicFrameLocks noGrp="1"/>
          </p:cNvGraphicFramePr>
          <p:nvPr>
            <p:extLst>
              <p:ext uri="{D42A27DB-BD31-4B8C-83A1-F6EECF244321}">
                <p14:modId xmlns:p14="http://schemas.microsoft.com/office/powerpoint/2010/main" val="679515897"/>
              </p:ext>
            </p:extLst>
          </p:nvPr>
        </p:nvGraphicFramePr>
        <p:xfrm>
          <a:off x="1085976" y="4152449"/>
          <a:ext cx="7852132" cy="2819851"/>
        </p:xfrm>
        <a:graphic>
          <a:graphicData uri="http://schemas.openxmlformats.org/drawingml/2006/table">
            <a:tbl>
              <a:tblPr firstRow="1" bandRow="1">
                <a:tableStyleId>{5C22544A-7EE6-4342-B048-85BDC9FD1C3A}</a:tableStyleId>
              </a:tblPr>
              <a:tblGrid>
                <a:gridCol w="7852132">
                  <a:extLst>
                    <a:ext uri="{9D8B030D-6E8A-4147-A177-3AD203B41FA5}">
                      <a16:colId xmlns:a16="http://schemas.microsoft.com/office/drawing/2014/main" val="1356482894"/>
                    </a:ext>
                  </a:extLst>
                </a:gridCol>
              </a:tblGrid>
              <a:tr h="4572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Helvetica" pitchFamily="2" charset="0"/>
                        </a:rPr>
                        <a:t>A - Before FNA</a:t>
                      </a:r>
                    </a:p>
                  </a:txBody>
                  <a:tcPr marL="182880" marR="182880" marT="91440" marB="0"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4937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baseline="0" dirty="0">
                          <a:latin typeface="Helvetica" pitchFamily="2" charset="0"/>
                        </a:rPr>
                        <a:t>Retirement Plan</a:t>
                      </a:r>
                      <a:endParaRPr lang="en-US" sz="2400" b="0" baseline="30000" dirty="0">
                        <a:latin typeface="Helvetica" pitchFamily="2" charset="0"/>
                      </a:endParaRPr>
                    </a:p>
                  </a:txBody>
                  <a:tcPr marL="182880" marR="182880" marT="91440" marB="36576"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870665333"/>
                  </a:ext>
                </a:extLst>
              </a:tr>
              <a:tr h="1868875">
                <a:tc>
                  <a:txBody>
                    <a:bodyPr/>
                    <a:lstStyle/>
                    <a:p>
                      <a:pPr marL="0" indent="0" fontAlgn="auto">
                        <a:lnSpc>
                          <a:spcPts val="1300"/>
                        </a:lnSpc>
                        <a:spcBef>
                          <a:spcPts val="0"/>
                        </a:spcBef>
                        <a:spcAft>
                          <a:spcPts val="600"/>
                        </a:spcAft>
                        <a:buFont typeface="Arial"/>
                        <a:buNone/>
                      </a:pPr>
                      <a:endParaRPr lang="en-US" sz="2100" dirty="0">
                        <a:latin typeface="Helvetica" pitchFamily="2" charset="0"/>
                      </a:endParaRPr>
                    </a:p>
                    <a:p>
                      <a:pPr marL="0" indent="0" fontAlgn="auto">
                        <a:lnSpc>
                          <a:spcPts val="1300"/>
                        </a:lnSpc>
                        <a:spcBef>
                          <a:spcPts val="0"/>
                        </a:spcBef>
                        <a:spcAft>
                          <a:spcPts val="600"/>
                        </a:spcAft>
                        <a:buFont typeface="Arial"/>
                        <a:buNone/>
                      </a:pPr>
                      <a:r>
                        <a:rPr lang="en-US" sz="2100" dirty="0">
                          <a:latin typeface="Helvetica" pitchFamily="2" charset="0"/>
                        </a:rPr>
                        <a:t> Chris &amp; Sarah had </a:t>
                      </a:r>
                      <a:r>
                        <a:rPr lang="en-US" sz="2100" b="1" dirty="0">
                          <a:latin typeface="Helvetica" pitchFamily="2" charset="0"/>
                        </a:rPr>
                        <a:t>$20,000 in an IRA </a:t>
                      </a:r>
                      <a:r>
                        <a:rPr lang="en-US" sz="2100" dirty="0">
                          <a:latin typeface="Helvetica" pitchFamily="2" charset="0"/>
                        </a:rPr>
                        <a:t>at their bank earning</a:t>
                      </a:r>
                    </a:p>
                    <a:p>
                      <a:pPr marL="0" indent="0" fontAlgn="auto">
                        <a:lnSpc>
                          <a:spcPts val="1300"/>
                        </a:lnSpc>
                        <a:spcBef>
                          <a:spcPts val="0"/>
                        </a:spcBef>
                        <a:spcAft>
                          <a:spcPts val="600"/>
                        </a:spcAft>
                        <a:buFont typeface="Arial"/>
                        <a:buNone/>
                      </a:pPr>
                      <a:r>
                        <a:rPr lang="en-US" sz="2100" dirty="0">
                          <a:latin typeface="Helvetica" pitchFamily="2" charset="0"/>
                        </a:rPr>
                        <a:t> </a:t>
                      </a:r>
                      <a:r>
                        <a:rPr lang="en-US" sz="2100" b="1" dirty="0">
                          <a:latin typeface="Helvetica" pitchFamily="2" charset="0"/>
                        </a:rPr>
                        <a:t>1.5%</a:t>
                      </a:r>
                      <a:r>
                        <a:rPr lang="en-US" sz="2100" dirty="0">
                          <a:latin typeface="Helvetica" pitchFamily="2" charset="0"/>
                        </a:rPr>
                        <a:t> with </a:t>
                      </a:r>
                      <a:r>
                        <a:rPr lang="en-US" sz="2100" b="1" dirty="0">
                          <a:latin typeface="Helvetica" pitchFamily="2" charset="0"/>
                        </a:rPr>
                        <a:t>$105 </a:t>
                      </a:r>
                      <a:r>
                        <a:rPr lang="en-US" sz="2100" dirty="0">
                          <a:latin typeface="Helvetica" pitchFamily="2" charset="0"/>
                        </a:rPr>
                        <a:t>per month contributions.</a:t>
                      </a:r>
                    </a:p>
                    <a:p>
                      <a:pPr marL="0" indent="0" fontAlgn="auto">
                        <a:lnSpc>
                          <a:spcPts val="1300"/>
                        </a:lnSpc>
                        <a:spcBef>
                          <a:spcPts val="0"/>
                        </a:spcBef>
                        <a:spcAft>
                          <a:spcPts val="600"/>
                        </a:spcAft>
                        <a:buFont typeface="Arial"/>
                        <a:buNone/>
                      </a:pPr>
                      <a:endParaRPr lang="en-US" sz="2100" dirty="0">
                        <a:latin typeface="Helvetica" pitchFamily="2" charset="0"/>
                      </a:endParaRPr>
                    </a:p>
                    <a:p>
                      <a:pPr marL="0" indent="0" fontAlgn="auto">
                        <a:lnSpc>
                          <a:spcPts val="1300"/>
                        </a:lnSpc>
                        <a:spcBef>
                          <a:spcPts val="0"/>
                        </a:spcBef>
                        <a:spcAft>
                          <a:spcPts val="600"/>
                        </a:spcAft>
                        <a:buFont typeface="Arial"/>
                        <a:buNone/>
                      </a:pPr>
                      <a:r>
                        <a:rPr lang="en-US" sz="2100" dirty="0">
                          <a:latin typeface="Helvetica" pitchFamily="2" charset="0"/>
                        </a:rPr>
                        <a:t>Accumulated savings at age </a:t>
                      </a:r>
                      <a:r>
                        <a:rPr lang="en-US" sz="2100" b="1" dirty="0">
                          <a:latin typeface="Helvetica" pitchFamily="2" charset="0"/>
                        </a:rPr>
                        <a:t>65 = $79,118</a:t>
                      </a:r>
                      <a:endParaRPr lang="en-US" sz="2100" dirty="0">
                        <a:latin typeface="Helvetica" pitchFamily="2" charset="0"/>
                      </a:endParaRPr>
                    </a:p>
                  </a:txBody>
                  <a:tcPr marL="182880" marR="182880" marT="91440" marB="91440">
                    <a:lnT w="12700" cap="flat" cmpd="sng" algn="ctr">
                      <a:solidFill>
                        <a:srgbClr val="000000">
                          <a:alpha val="0"/>
                        </a:srgbClr>
                      </a:solidFill>
                      <a:prstDash val="solid"/>
                      <a:round/>
                      <a:headEnd type="none" w="med" len="med"/>
                      <a:tailEnd type="none" w="med" len="med"/>
                    </a:lnT>
                    <a:solidFill>
                      <a:schemeClr val="bg1">
                        <a:lumMod val="85000"/>
                        <a:alpha val="20000"/>
                      </a:schemeClr>
                    </a:solidFill>
                  </a:tcPr>
                </a:tc>
                <a:extLst>
                  <a:ext uri="{0D108BD9-81ED-4DB2-BD59-A6C34878D82A}">
                    <a16:rowId xmlns:a16="http://schemas.microsoft.com/office/drawing/2014/main" val="3312918498"/>
                  </a:ext>
                </a:extLst>
              </a:tr>
            </a:tbl>
          </a:graphicData>
        </a:graphic>
      </p:graphicFrame>
      <p:graphicFrame>
        <p:nvGraphicFramePr>
          <p:cNvPr id="9" name="Table 8">
            <a:extLst>
              <a:ext uri="{FF2B5EF4-FFF2-40B4-BE49-F238E27FC236}">
                <a16:creationId xmlns:a16="http://schemas.microsoft.com/office/drawing/2014/main" id="{37F5B64B-23A3-ABB0-253A-2564EAB14BC9}"/>
              </a:ext>
            </a:extLst>
          </p:cNvPr>
          <p:cNvGraphicFramePr>
            <a:graphicFrameLocks noGrp="1"/>
          </p:cNvGraphicFramePr>
          <p:nvPr>
            <p:extLst>
              <p:ext uri="{D42A27DB-BD31-4B8C-83A1-F6EECF244321}">
                <p14:modId xmlns:p14="http://schemas.microsoft.com/office/powerpoint/2010/main" val="3514969504"/>
              </p:ext>
            </p:extLst>
          </p:nvPr>
        </p:nvGraphicFramePr>
        <p:xfrm>
          <a:off x="9196487" y="4152449"/>
          <a:ext cx="8005538" cy="2839595"/>
        </p:xfrm>
        <a:graphic>
          <a:graphicData uri="http://schemas.openxmlformats.org/drawingml/2006/table">
            <a:tbl>
              <a:tblPr firstRow="1" bandRow="1">
                <a:tableStyleId>{5C22544A-7EE6-4342-B048-85BDC9FD1C3A}</a:tableStyleId>
              </a:tblPr>
              <a:tblGrid>
                <a:gridCol w="8005538">
                  <a:extLst>
                    <a:ext uri="{9D8B030D-6E8A-4147-A177-3AD203B41FA5}">
                      <a16:colId xmlns:a16="http://schemas.microsoft.com/office/drawing/2014/main" val="1356482894"/>
                    </a:ext>
                  </a:extLst>
                </a:gridCol>
              </a:tblGrid>
              <a:tr h="438912">
                <a:tc>
                  <a:txBody>
                    <a:bodyPr/>
                    <a:lstStyle/>
                    <a:p>
                      <a:pPr algn="ctr">
                        <a:lnSpc>
                          <a:spcPct val="85000"/>
                        </a:lnSpc>
                      </a:pPr>
                      <a:r>
                        <a:rPr lang="en-US" sz="2400" b="1" dirty="0">
                          <a:solidFill>
                            <a:schemeClr val="tx1"/>
                          </a:solidFill>
                          <a:latin typeface="Helvetica" pitchFamily="2" charset="0"/>
                        </a:rPr>
                        <a:t>B - After FNA</a:t>
                      </a:r>
                    </a:p>
                  </a:txBody>
                  <a:tcPr marL="182880" marR="182880" marT="91440" marB="36576"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4775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baseline="0" dirty="0">
                          <a:latin typeface="Helvetica" pitchFamily="2" charset="0"/>
                        </a:rPr>
                        <a:t>Retirement Plan</a:t>
                      </a:r>
                      <a:r>
                        <a:rPr lang="en-US" sz="2400" b="0" baseline="30000" dirty="0">
                          <a:latin typeface="Helvetica" pitchFamily="2" charset="0"/>
                        </a:rPr>
                        <a:t>3</a:t>
                      </a:r>
                    </a:p>
                  </a:txBody>
                  <a:tcPr marL="182880" marR="182880" marT="54864" marB="54864"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rgbClr val="5D9BA8">
                        <a:alpha val="85490"/>
                      </a:srgbClr>
                    </a:solidFill>
                  </a:tcPr>
                </a:tc>
                <a:extLst>
                  <a:ext uri="{0D108BD9-81ED-4DB2-BD59-A6C34878D82A}">
                    <a16:rowId xmlns:a16="http://schemas.microsoft.com/office/drawing/2014/main" val="2870665333"/>
                  </a:ext>
                </a:extLst>
              </a:tr>
              <a:tr h="1630680">
                <a:tc>
                  <a:txBody>
                    <a:bodyPr/>
                    <a:lstStyle/>
                    <a:p>
                      <a:pPr marL="0" indent="0">
                        <a:lnSpc>
                          <a:spcPts val="1100"/>
                        </a:lnSpc>
                        <a:spcBef>
                          <a:spcPts val="0"/>
                        </a:spcBef>
                        <a:spcAft>
                          <a:spcPts val="200"/>
                        </a:spcAft>
                        <a:buNone/>
                      </a:pP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b="1" dirty="0">
                          <a:solidFill>
                            <a:srgbClr val="FF0000"/>
                          </a:solidFill>
                          <a:latin typeface="Helvetica" pitchFamily="2" charset="0"/>
                        </a:rPr>
                        <a:t>Rolled over $20,000 IRA into a mutual fund. </a:t>
                      </a:r>
                    </a:p>
                    <a:p>
                      <a:pPr marL="0" indent="0">
                        <a:lnSpc>
                          <a:spcPts val="1100"/>
                        </a:lnSpc>
                        <a:spcBef>
                          <a:spcPts val="0"/>
                        </a:spcBef>
                        <a:spcAft>
                          <a:spcPts val="200"/>
                        </a:spcAft>
                        <a:buNone/>
                      </a:pPr>
                      <a:br>
                        <a:rPr lang="en-US" sz="2100" b="1" dirty="0">
                          <a:solidFill>
                            <a:srgbClr val="FF0000"/>
                          </a:solidFill>
                          <a:latin typeface="Helvetica" pitchFamily="2" charset="0"/>
                        </a:rPr>
                      </a:br>
                      <a:r>
                        <a:rPr lang="en-US" sz="2100" b="1" dirty="0">
                          <a:solidFill>
                            <a:srgbClr val="FF0000"/>
                          </a:solidFill>
                          <a:latin typeface="Helvetica" pitchFamily="2" charset="0"/>
                        </a:rPr>
                        <a:t>Monthly contributions increased to $268</a:t>
                      </a:r>
                    </a:p>
                    <a:p>
                      <a:pPr marL="0" indent="0">
                        <a:lnSpc>
                          <a:spcPts val="1100"/>
                        </a:lnSpc>
                        <a:spcBef>
                          <a:spcPts val="0"/>
                        </a:spcBef>
                        <a:spcAft>
                          <a:spcPts val="200"/>
                        </a:spcAft>
                        <a:buNone/>
                      </a:pPr>
                      <a:br>
                        <a:rPr lang="en-US" sz="2100" b="1" dirty="0">
                          <a:solidFill>
                            <a:srgbClr val="FF0000"/>
                          </a:solidFill>
                          <a:latin typeface="Helvetica" pitchFamily="2" charset="0"/>
                        </a:rPr>
                      </a:b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dirty="0">
                          <a:latin typeface="Helvetica" pitchFamily="2" charset="0"/>
                        </a:rPr>
                        <a:t>($105 + $163 savings from cash value life insurance)</a:t>
                      </a:r>
                    </a:p>
                    <a:p>
                      <a:pPr marL="0" indent="0">
                        <a:lnSpc>
                          <a:spcPts val="1100"/>
                        </a:lnSpc>
                        <a:spcBef>
                          <a:spcPts val="0"/>
                        </a:spcBef>
                        <a:spcAft>
                          <a:spcPts val="200"/>
                        </a:spcAft>
                        <a:buNone/>
                      </a:pP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b="1" dirty="0">
                          <a:solidFill>
                            <a:srgbClr val="FF0000"/>
                          </a:solidFill>
                          <a:latin typeface="Helvetica" pitchFamily="2" charset="0"/>
                        </a:rPr>
                        <a:t>6% rate of return: $380,912 at age 65 </a:t>
                      </a:r>
                      <a:br>
                        <a:rPr lang="en-US" sz="2100" b="1" dirty="0">
                          <a:solidFill>
                            <a:srgbClr val="FF0000"/>
                          </a:solidFill>
                          <a:latin typeface="Helvetica" pitchFamily="2" charset="0"/>
                        </a:rPr>
                      </a:b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b="1" dirty="0">
                          <a:solidFill>
                            <a:srgbClr val="FF0000"/>
                          </a:solidFill>
                          <a:latin typeface="Helvetica" pitchFamily="2" charset="0"/>
                        </a:rPr>
                        <a:t>9% rate of return: $770,486 at age 65</a:t>
                      </a:r>
                    </a:p>
                  </a:txBody>
                  <a:tcPr marL="182880" marR="182880" marT="91440" marB="91440">
                    <a:lnT w="12700" cap="flat" cmpd="sng" algn="ctr">
                      <a:solidFill>
                        <a:srgbClr val="000000">
                          <a:alpha val="0"/>
                        </a:srgbClr>
                      </a:solidFill>
                      <a:prstDash val="solid"/>
                      <a:round/>
                      <a:headEnd type="none" w="med" len="med"/>
                      <a:tailEnd type="none" w="med" len="med"/>
                    </a:lnT>
                    <a:solidFill>
                      <a:srgbClr val="5D9BA8">
                        <a:alpha val="13000"/>
                      </a:srgbClr>
                    </a:solidFill>
                  </a:tcPr>
                </a:tc>
                <a:extLst>
                  <a:ext uri="{0D108BD9-81ED-4DB2-BD59-A6C34878D82A}">
                    <a16:rowId xmlns:a16="http://schemas.microsoft.com/office/drawing/2014/main" val="3312918498"/>
                  </a:ext>
                </a:extLst>
              </a:tr>
            </a:tbl>
          </a:graphicData>
        </a:graphic>
      </p:graphicFrame>
      <p:sp>
        <p:nvSpPr>
          <p:cNvPr id="11" name="TextBox 10">
            <a:extLst>
              <a:ext uri="{FF2B5EF4-FFF2-40B4-BE49-F238E27FC236}">
                <a16:creationId xmlns:a16="http://schemas.microsoft.com/office/drawing/2014/main" id="{8E5C8154-CB52-0466-63BA-0DBCD9CFC0AB}"/>
              </a:ext>
            </a:extLst>
          </p:cNvPr>
          <p:cNvSpPr txBox="1"/>
          <p:nvPr/>
        </p:nvSpPr>
        <p:spPr>
          <a:xfrm>
            <a:off x="4055254" y="9791332"/>
            <a:ext cx="9144000" cy="400110"/>
          </a:xfrm>
          <a:prstGeom prst="rect">
            <a:avLst/>
          </a:prstGeom>
          <a:noFill/>
        </p:spPr>
        <p:txBody>
          <a:bodyPr wrap="square">
            <a:spAutoFit/>
          </a:bodyPr>
          <a:lstStyle/>
          <a:p>
            <a:pPr algn="ctr">
              <a:lnSpc>
                <a:spcPts val="2400"/>
              </a:lnSpc>
              <a:spcBef>
                <a:spcPts val="1200"/>
              </a:spcBef>
              <a:spcAft>
                <a:spcPts val="500"/>
              </a:spcAft>
            </a:pPr>
            <a:r>
              <a:rPr lang="en-US" sz="2000" b="1" dirty="0">
                <a:solidFill>
                  <a:prstClr val="black">
                    <a:lumMod val="50000"/>
                    <a:lumOff val="50000"/>
                  </a:prstClr>
                </a:solidFill>
                <a:latin typeface="Arial Narrow" panose="020B0606020202030204" pitchFamily="34" charset="0"/>
                <a:cs typeface="Arial" panose="020B0604020202020204" pitchFamily="34" charset="0"/>
              </a:rPr>
              <a:t>Not to be used in New York</a:t>
            </a:r>
            <a:endParaRPr lang="de-DE" sz="2000" dirty="0">
              <a:solidFill>
                <a:prstClr val="black">
                  <a:lumMod val="50000"/>
                  <a:lumOff val="50000"/>
                </a:prst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6458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02616" y="0"/>
            <a:ext cx="2603090" cy="10247951"/>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defTabSz="914445"/>
              <a:endParaRPr lang="en-US">
                <a:solidFill>
                  <a:prstClr val="black"/>
                </a:solidFill>
                <a:latin typeface="Calibri"/>
              </a:endParaRPr>
            </a:p>
          </p:txBody>
        </p:sp>
        <p:sp>
          <p:nvSpPr>
            <p:cNvPr id="4" name="TextBox 4"/>
            <p:cNvSpPr txBox="1"/>
            <p:nvPr/>
          </p:nvSpPr>
          <p:spPr>
            <a:xfrm>
              <a:off x="0" y="-19050"/>
              <a:ext cx="812800" cy="831850"/>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sp>
        <p:nvSpPr>
          <p:cNvPr id="5" name="Freeform 5"/>
          <p:cNvSpPr/>
          <p:nvPr/>
        </p:nvSpPr>
        <p:spPr>
          <a:xfrm>
            <a:off x="14426231" y="13566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endParaRPr lang="en-US">
              <a:solidFill>
                <a:prstClr val="black"/>
              </a:solidFill>
              <a:latin typeface="Calibri"/>
            </a:endParaRPr>
          </a:p>
        </p:txBody>
      </p:sp>
      <p:grpSp>
        <p:nvGrpSpPr>
          <p:cNvPr id="6" name="Group 6"/>
          <p:cNvGrpSpPr/>
          <p:nvPr/>
        </p:nvGrpSpPr>
        <p:grpSpPr>
          <a:xfrm>
            <a:off x="-157755" y="-46072"/>
            <a:ext cx="1156230" cy="10333073"/>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defTabSz="914445"/>
              <a:endParaRPr lang="en-US">
                <a:solidFill>
                  <a:prstClr val="black"/>
                </a:solidFill>
                <a:latin typeface="Calibri"/>
              </a:endParaRPr>
            </a:p>
          </p:txBody>
        </p:sp>
        <p:sp>
          <p:nvSpPr>
            <p:cNvPr id="8" name="TextBox 8"/>
            <p:cNvSpPr txBox="1"/>
            <p:nvPr/>
          </p:nvSpPr>
          <p:spPr>
            <a:xfrm>
              <a:off x="0" y="-19050"/>
              <a:ext cx="812800" cy="831850"/>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grpSp>
        <p:nvGrpSpPr>
          <p:cNvPr id="9" name="Group 9"/>
          <p:cNvGrpSpPr/>
          <p:nvPr/>
        </p:nvGrpSpPr>
        <p:grpSpPr>
          <a:xfrm>
            <a:off x="1227773" y="4163623"/>
            <a:ext cx="110237" cy="2818997"/>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defTabSz="914445"/>
              <a:endParaRPr lang="en-US">
                <a:solidFill>
                  <a:prstClr val="black"/>
                </a:solidFill>
                <a:latin typeface="Calibri"/>
              </a:endParaRPr>
            </a:p>
          </p:txBody>
        </p:sp>
        <p:sp>
          <p:nvSpPr>
            <p:cNvPr id="11" name="TextBox 11"/>
            <p:cNvSpPr txBox="1"/>
            <p:nvPr/>
          </p:nvSpPr>
          <p:spPr>
            <a:xfrm>
              <a:off x="0" y="-19050"/>
              <a:ext cx="812800" cy="831850"/>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sp>
        <p:nvSpPr>
          <p:cNvPr id="12" name="Freeform 12"/>
          <p:cNvSpPr/>
          <p:nvPr/>
        </p:nvSpPr>
        <p:spPr>
          <a:xfrm>
            <a:off x="14550" y="910559"/>
            <a:ext cx="2183559" cy="1934765"/>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endParaRPr lang="en-US" dirty="0">
              <a:solidFill>
                <a:prstClr val="black"/>
              </a:solidFill>
              <a:latin typeface="Calibri"/>
            </a:endParaRPr>
          </a:p>
        </p:txBody>
      </p:sp>
      <p:sp>
        <p:nvSpPr>
          <p:cNvPr id="13" name="Freeform 13"/>
          <p:cNvSpPr/>
          <p:nvPr/>
        </p:nvSpPr>
        <p:spPr>
          <a:xfrm>
            <a:off x="14034500" y="4806363"/>
            <a:ext cx="4283916" cy="5529435"/>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7"/>
            <a:stretch>
              <a:fillRect l="-44020" r="-48744"/>
            </a:stretch>
          </a:blipFill>
        </p:spPr>
        <p:txBody>
          <a:bodyPr/>
          <a:lstStyle/>
          <a:p>
            <a:pPr defTabSz="914445"/>
            <a:endParaRPr lang="en-US" dirty="0">
              <a:solidFill>
                <a:prstClr val="black"/>
              </a:solidFill>
              <a:latin typeface="Calibri"/>
            </a:endParaRPr>
          </a:p>
        </p:txBody>
      </p:sp>
      <p:graphicFrame>
        <p:nvGraphicFramePr>
          <p:cNvPr id="14" name="Table 14"/>
          <p:cNvGraphicFramePr>
            <a:graphicFrameLocks noGrp="1"/>
          </p:cNvGraphicFramePr>
          <p:nvPr>
            <p:extLst>
              <p:ext uri="{D42A27DB-BD31-4B8C-83A1-F6EECF244321}">
                <p14:modId xmlns:p14="http://schemas.microsoft.com/office/powerpoint/2010/main" val="407219848"/>
              </p:ext>
            </p:extLst>
          </p:nvPr>
        </p:nvGraphicFramePr>
        <p:xfrm>
          <a:off x="979547" y="1233634"/>
          <a:ext cx="3892185" cy="9082536"/>
        </p:xfrm>
        <a:graphic>
          <a:graphicData uri="http://schemas.openxmlformats.org/drawingml/2006/table">
            <a:tbl>
              <a:tblPr/>
              <a:tblGrid>
                <a:gridCol w="3892185">
                  <a:extLst>
                    <a:ext uri="{9D8B030D-6E8A-4147-A177-3AD203B41FA5}">
                      <a16:colId xmlns:a16="http://schemas.microsoft.com/office/drawing/2014/main" val="20000"/>
                    </a:ext>
                  </a:extLst>
                </a:gridCol>
              </a:tblGrid>
              <a:tr h="977798">
                <a:tc>
                  <a:txBody>
                    <a:bodyPr/>
                    <a:lstStyle/>
                    <a:p>
                      <a:pPr algn="ctr">
                        <a:lnSpc>
                          <a:spcPts val="4320"/>
                        </a:lnSpc>
                        <a:defRPr/>
                      </a:pPr>
                      <a:r>
                        <a:rPr lang="en-US" sz="3600">
                          <a:solidFill>
                            <a:srgbClr val="DBBC49"/>
                          </a:solidFill>
                          <a:latin typeface="Helvetica Bold"/>
                        </a:rPr>
                        <a:t>Solution</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27406">
                <a:tc>
                  <a:txBody>
                    <a:bodyPr/>
                    <a:lstStyle/>
                    <a:p>
                      <a:pPr algn="ctr">
                        <a:lnSpc>
                          <a:spcPts val="4500"/>
                        </a:lnSpc>
                        <a:defRPr/>
                      </a:pPr>
                      <a:r>
                        <a:rPr lang="en-US" sz="3000" dirty="0">
                          <a:solidFill>
                            <a:srgbClr val="073763"/>
                          </a:solidFill>
                          <a:latin typeface="Helvetica Bold"/>
                        </a:rPr>
                        <a:t>Life Protection</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7141">
                <a:tc>
                  <a:txBody>
                    <a:bodyPr/>
                    <a:lstStyle/>
                    <a:p>
                      <a:pPr algn="ctr">
                        <a:lnSpc>
                          <a:spcPts val="4500"/>
                        </a:lnSpc>
                        <a:defRPr/>
                      </a:pPr>
                      <a:r>
                        <a:rPr lang="en-US" sz="3000" dirty="0">
                          <a:solidFill>
                            <a:srgbClr val="073763"/>
                          </a:solidFill>
                          <a:latin typeface="Helvetica Bold"/>
                        </a:rPr>
                        <a:t>Auto</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9437">
                <a:tc>
                  <a:txBody>
                    <a:bodyPr/>
                    <a:lstStyle/>
                    <a:p>
                      <a:pPr algn="ctr">
                        <a:lnSpc>
                          <a:spcPts val="4500"/>
                        </a:lnSpc>
                        <a:defRPr/>
                      </a:pPr>
                      <a:r>
                        <a:rPr lang="en-US" sz="3000" dirty="0">
                          <a:solidFill>
                            <a:srgbClr val="073763"/>
                          </a:solidFill>
                          <a:latin typeface="Helvetica Bold"/>
                        </a:rPr>
                        <a:t>Home</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9436">
                <a:tc>
                  <a:txBody>
                    <a:bodyPr/>
                    <a:lstStyle/>
                    <a:p>
                      <a:pPr algn="ctr">
                        <a:lnSpc>
                          <a:spcPts val="4500"/>
                        </a:lnSpc>
                        <a:defRPr/>
                      </a:pPr>
                      <a:r>
                        <a:rPr lang="en-US" sz="3000" dirty="0">
                          <a:solidFill>
                            <a:srgbClr val="073763"/>
                          </a:solidFill>
                          <a:latin typeface="Helvetica Bold"/>
                        </a:rPr>
                        <a:t>PLPP</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09436">
                <a:tc>
                  <a:txBody>
                    <a:bodyPr/>
                    <a:lstStyle/>
                    <a:p>
                      <a:pPr algn="ctr">
                        <a:lnSpc>
                          <a:spcPts val="4500"/>
                        </a:lnSpc>
                        <a:defRPr/>
                      </a:pPr>
                      <a:r>
                        <a:rPr lang="en-US" sz="3000" dirty="0">
                          <a:solidFill>
                            <a:srgbClr val="073763"/>
                          </a:solidFill>
                          <a:latin typeface="Helvetica Bold"/>
                        </a:rPr>
                        <a:t>ID Theft Defense</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09437">
                <a:tc>
                  <a:txBody>
                    <a:bodyPr/>
                    <a:lstStyle/>
                    <a:p>
                      <a:pPr algn="ctr">
                        <a:lnSpc>
                          <a:spcPts val="4500"/>
                        </a:lnSpc>
                        <a:defRPr/>
                      </a:pPr>
                      <a:r>
                        <a:rPr lang="en-US" sz="3000" dirty="0">
                          <a:solidFill>
                            <a:srgbClr val="073763"/>
                          </a:solidFill>
                          <a:latin typeface="Helvetica Bold"/>
                        </a:rPr>
                        <a:t>Vivint</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24847">
                <a:tc>
                  <a:txBody>
                    <a:bodyPr/>
                    <a:lstStyle/>
                    <a:p>
                      <a:pPr algn="ctr">
                        <a:lnSpc>
                          <a:spcPts val="4500"/>
                        </a:lnSpc>
                        <a:defRPr/>
                      </a:pPr>
                      <a:r>
                        <a:rPr lang="en-US" sz="3000" b="1" dirty="0">
                          <a:solidFill>
                            <a:srgbClr val="002060"/>
                          </a:solidFill>
                          <a:latin typeface="Helvetica" panose="020B0604020202020204" pitchFamily="34" charset="0"/>
                          <a:cs typeface="Helvetica" panose="020B0604020202020204" pitchFamily="34" charset="0"/>
                        </a:rPr>
                        <a:t>Investments (100k)</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97598">
                <a:tc>
                  <a:txBody>
                    <a:bodyPr/>
                    <a:lstStyle/>
                    <a:p>
                      <a:pPr algn="ctr">
                        <a:lnSpc>
                          <a:spcPts val="4500"/>
                        </a:lnSpc>
                        <a:defRPr/>
                      </a:pPr>
                      <a:r>
                        <a:rPr lang="en-US" sz="3000" dirty="0">
                          <a:solidFill>
                            <a:srgbClr val="073763"/>
                          </a:solidFill>
                          <a:latin typeface="Helvetica Bold"/>
                        </a:rPr>
                        <a:t>Total</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1721971882"/>
              </p:ext>
            </p:extLst>
          </p:nvPr>
        </p:nvGraphicFramePr>
        <p:xfrm>
          <a:off x="4893123" y="1233633"/>
          <a:ext cx="3028107" cy="8040983"/>
        </p:xfrm>
        <a:graphic>
          <a:graphicData uri="http://schemas.openxmlformats.org/drawingml/2006/table">
            <a:tbl>
              <a:tblPr/>
              <a:tblGrid>
                <a:gridCol w="3028107">
                  <a:extLst>
                    <a:ext uri="{9D8B030D-6E8A-4147-A177-3AD203B41FA5}">
                      <a16:colId xmlns:a16="http://schemas.microsoft.com/office/drawing/2014/main" val="20000"/>
                    </a:ext>
                  </a:extLst>
                </a:gridCol>
              </a:tblGrid>
              <a:tr h="977798">
                <a:tc>
                  <a:txBody>
                    <a:bodyPr/>
                    <a:lstStyle/>
                    <a:p>
                      <a:pPr algn="ctr">
                        <a:lnSpc>
                          <a:spcPts val="4320"/>
                        </a:lnSpc>
                        <a:defRPr/>
                      </a:pPr>
                      <a:r>
                        <a:rPr lang="en-US" sz="3600">
                          <a:solidFill>
                            <a:srgbClr val="DBBC49"/>
                          </a:solidFill>
                          <a:latin typeface="Helvetica Bold"/>
                        </a:rPr>
                        <a:t>Agent-Rep</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1326">
                <a:tc>
                  <a:txBody>
                    <a:bodyPr/>
                    <a:lstStyle/>
                    <a:p>
                      <a:pPr algn="ctr">
                        <a:lnSpc>
                          <a:spcPts val="4500"/>
                        </a:lnSpc>
                        <a:defRPr/>
                      </a:pPr>
                      <a:r>
                        <a:rPr lang="en-US" sz="3800">
                          <a:solidFill>
                            <a:srgbClr val="073763"/>
                          </a:solidFill>
                          <a:latin typeface="Helvetica Bold"/>
                        </a:rPr>
                        <a:t>$180</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1326">
                <a:tc>
                  <a:txBody>
                    <a:bodyPr/>
                    <a:lstStyle/>
                    <a:p>
                      <a:pPr algn="ctr">
                        <a:lnSpc>
                          <a:spcPts val="4500"/>
                        </a:lnSpc>
                        <a:defRPr/>
                      </a:pPr>
                      <a:r>
                        <a:rPr lang="en-US" sz="3800" dirty="0">
                          <a:solidFill>
                            <a:srgbClr val="073763"/>
                          </a:solidFill>
                          <a:latin typeface="Helvetica Bold"/>
                        </a:rPr>
                        <a:t>$100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1326">
                <a:tc>
                  <a:txBody>
                    <a:bodyPr/>
                    <a:lstStyle/>
                    <a:p>
                      <a:pPr algn="ctr">
                        <a:lnSpc>
                          <a:spcPts val="4500"/>
                        </a:lnSpc>
                        <a:defRPr/>
                      </a:pPr>
                      <a:r>
                        <a:rPr lang="en-US" sz="3800" dirty="0">
                          <a:solidFill>
                            <a:srgbClr val="073763"/>
                          </a:solidFill>
                          <a:latin typeface="Helvetica Bold"/>
                        </a:rPr>
                        <a:t>$95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1326">
                <a:tc>
                  <a:txBody>
                    <a:bodyPr/>
                    <a:lstStyle/>
                    <a:p>
                      <a:pPr algn="ctr">
                        <a:lnSpc>
                          <a:spcPts val="4500"/>
                        </a:lnSpc>
                        <a:defRPr/>
                      </a:pPr>
                      <a:r>
                        <a:rPr lang="en-US" sz="3800" dirty="0">
                          <a:solidFill>
                            <a:srgbClr val="073763"/>
                          </a:solidFill>
                          <a:latin typeface="Helvetica Bold"/>
                        </a:rPr>
                        <a:t>$50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1326">
                <a:tc>
                  <a:txBody>
                    <a:bodyPr/>
                    <a:lstStyle/>
                    <a:p>
                      <a:pPr algn="ctr">
                        <a:lnSpc>
                          <a:spcPts val="4500"/>
                        </a:lnSpc>
                        <a:defRPr/>
                      </a:pPr>
                      <a:r>
                        <a:rPr lang="en-US" sz="3800" dirty="0">
                          <a:solidFill>
                            <a:srgbClr val="073763"/>
                          </a:solidFill>
                          <a:latin typeface="Helvetica Bold"/>
                        </a:rPr>
                        <a:t>$39</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1326">
                <a:tc>
                  <a:txBody>
                    <a:bodyPr/>
                    <a:lstStyle/>
                    <a:p>
                      <a:pPr algn="ctr">
                        <a:lnSpc>
                          <a:spcPts val="4500"/>
                        </a:lnSpc>
                        <a:defRPr/>
                      </a:pPr>
                      <a:r>
                        <a:rPr lang="en-US" sz="3800" dirty="0">
                          <a:solidFill>
                            <a:srgbClr val="073763"/>
                          </a:solidFill>
                          <a:latin typeface="Helvetica Bold"/>
                        </a:rPr>
                        <a:t>$200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5229">
                <a:tc>
                  <a:txBody>
                    <a:bodyPr/>
                    <a:lstStyle/>
                    <a:p>
                      <a:pPr algn="ctr">
                        <a:lnSpc>
                          <a:spcPts val="4499"/>
                        </a:lnSpc>
                        <a:defRPr/>
                      </a:pPr>
                      <a:r>
                        <a:rPr lang="en-US" sz="3800" b="1" dirty="0">
                          <a:solidFill>
                            <a:srgbClr val="002060"/>
                          </a:solidFill>
                          <a:latin typeface="Helvetica" panose="020B0604020202020204" pitchFamily="34" charset="0"/>
                          <a:cs typeface="Helvetica" panose="020B0604020202020204" pitchFamily="34" charset="0"/>
                        </a:rPr>
                        <a:t>$1,725</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1410906435"/>
              </p:ext>
            </p:extLst>
          </p:nvPr>
        </p:nvGraphicFramePr>
        <p:xfrm>
          <a:off x="7930824" y="1233633"/>
          <a:ext cx="3159561" cy="8057304"/>
        </p:xfrm>
        <a:graphic>
          <a:graphicData uri="http://schemas.openxmlformats.org/drawingml/2006/table">
            <a:tbl>
              <a:tblPr/>
              <a:tblGrid>
                <a:gridCol w="3159561">
                  <a:extLst>
                    <a:ext uri="{9D8B030D-6E8A-4147-A177-3AD203B41FA5}">
                      <a16:colId xmlns:a16="http://schemas.microsoft.com/office/drawing/2014/main" val="20000"/>
                    </a:ext>
                  </a:extLst>
                </a:gridCol>
              </a:tblGrid>
              <a:tr h="980394">
                <a:tc>
                  <a:txBody>
                    <a:bodyPr/>
                    <a:lstStyle/>
                    <a:p>
                      <a:pPr algn="ctr">
                        <a:lnSpc>
                          <a:spcPts val="4320"/>
                        </a:lnSpc>
                        <a:defRPr/>
                      </a:pPr>
                      <a:r>
                        <a:rPr lang="en-US" sz="3600" dirty="0">
                          <a:solidFill>
                            <a:srgbClr val="DBBC49"/>
                          </a:solidFill>
                          <a:latin typeface="Helvetica Bold"/>
                        </a:rPr>
                        <a:t>District</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4002">
                <a:tc>
                  <a:txBody>
                    <a:bodyPr/>
                    <a:lstStyle/>
                    <a:p>
                      <a:pPr algn="ctr">
                        <a:lnSpc>
                          <a:spcPts val="4500"/>
                        </a:lnSpc>
                        <a:defRPr/>
                      </a:pPr>
                      <a:r>
                        <a:rPr lang="en-US" sz="3800" dirty="0">
                          <a:solidFill>
                            <a:srgbClr val="073763"/>
                          </a:solidFill>
                          <a:latin typeface="Helvetica Bold"/>
                        </a:rPr>
                        <a:t>$360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4002">
                <a:tc>
                  <a:txBody>
                    <a:bodyPr/>
                    <a:lstStyle/>
                    <a:p>
                      <a:pPr algn="ctr">
                        <a:lnSpc>
                          <a:spcPts val="4500"/>
                        </a:lnSpc>
                        <a:defRPr/>
                      </a:pPr>
                      <a:r>
                        <a:rPr lang="en-US" sz="3800" dirty="0">
                          <a:solidFill>
                            <a:srgbClr val="073763"/>
                          </a:solidFill>
                          <a:latin typeface="Helvetica Bold"/>
                        </a:rPr>
                        <a:t>$105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1326">
                <a:tc>
                  <a:txBody>
                    <a:bodyPr/>
                    <a:lstStyle/>
                    <a:p>
                      <a:pPr algn="ctr">
                        <a:lnSpc>
                          <a:spcPts val="4500"/>
                        </a:lnSpc>
                        <a:defRPr/>
                      </a:pPr>
                      <a:r>
                        <a:rPr lang="en-US" sz="3800" dirty="0">
                          <a:solidFill>
                            <a:srgbClr val="073763"/>
                          </a:solidFill>
                          <a:latin typeface="Helvetica Bold"/>
                        </a:rPr>
                        <a:t>$99</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4002">
                <a:tc>
                  <a:txBody>
                    <a:bodyPr/>
                    <a:lstStyle/>
                    <a:p>
                      <a:pPr algn="ctr">
                        <a:lnSpc>
                          <a:spcPts val="4500"/>
                        </a:lnSpc>
                        <a:defRPr/>
                      </a:pPr>
                      <a:r>
                        <a:rPr lang="en-US" sz="3800" dirty="0">
                          <a:solidFill>
                            <a:srgbClr val="073763"/>
                          </a:solidFill>
                          <a:latin typeface="Helvetica Bold"/>
                        </a:rPr>
                        <a:t>$80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7023">
                <a:tc>
                  <a:txBody>
                    <a:bodyPr/>
                    <a:lstStyle/>
                    <a:p>
                      <a:pPr algn="ctr">
                        <a:lnSpc>
                          <a:spcPts val="4500"/>
                        </a:lnSpc>
                        <a:defRPr/>
                      </a:pPr>
                      <a:r>
                        <a:rPr lang="en-US" sz="3800" dirty="0">
                          <a:solidFill>
                            <a:srgbClr val="073763"/>
                          </a:solidFill>
                          <a:latin typeface="Helvetica Bold"/>
                        </a:rPr>
                        <a:t>$62</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1326">
                <a:tc>
                  <a:txBody>
                    <a:bodyPr/>
                    <a:lstStyle/>
                    <a:p>
                      <a:pPr algn="ctr">
                        <a:lnSpc>
                          <a:spcPts val="4500"/>
                        </a:lnSpc>
                        <a:defRPr/>
                      </a:pPr>
                      <a:r>
                        <a:rPr lang="en-US" sz="3800">
                          <a:solidFill>
                            <a:srgbClr val="073763"/>
                          </a:solidFill>
                          <a:latin typeface="Helvetica Bold"/>
                        </a:rPr>
                        <a:t>$200</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5229">
                <a:tc>
                  <a:txBody>
                    <a:bodyPr/>
                    <a:lstStyle/>
                    <a:p>
                      <a:pPr algn="ctr">
                        <a:lnSpc>
                          <a:spcPts val="4500"/>
                        </a:lnSpc>
                        <a:defRPr/>
                      </a:pPr>
                      <a:r>
                        <a:rPr lang="en-US" sz="3800" b="1" dirty="0">
                          <a:solidFill>
                            <a:srgbClr val="002060"/>
                          </a:solidFill>
                          <a:latin typeface="Helvetica" panose="020B0604020202020204" pitchFamily="34" charset="0"/>
                          <a:cs typeface="Helvetica" panose="020B0604020202020204" pitchFamily="34" charset="0"/>
                        </a:rPr>
                        <a:t>$2,012</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3295167498"/>
              </p:ext>
            </p:extLst>
          </p:nvPr>
        </p:nvGraphicFramePr>
        <p:xfrm>
          <a:off x="11108252" y="1233634"/>
          <a:ext cx="2803403" cy="8073410"/>
        </p:xfrm>
        <a:graphic>
          <a:graphicData uri="http://schemas.openxmlformats.org/drawingml/2006/table">
            <a:tbl>
              <a:tblPr/>
              <a:tblGrid>
                <a:gridCol w="2803403">
                  <a:extLst>
                    <a:ext uri="{9D8B030D-6E8A-4147-A177-3AD203B41FA5}">
                      <a16:colId xmlns:a16="http://schemas.microsoft.com/office/drawing/2014/main" val="20000"/>
                    </a:ext>
                  </a:extLst>
                </a:gridCol>
              </a:tblGrid>
              <a:tr h="977798">
                <a:tc>
                  <a:txBody>
                    <a:bodyPr/>
                    <a:lstStyle/>
                    <a:p>
                      <a:pPr algn="ctr">
                        <a:lnSpc>
                          <a:spcPts val="4320"/>
                        </a:lnSpc>
                        <a:defRPr/>
                      </a:pPr>
                      <a:r>
                        <a:rPr lang="en-US" sz="3600">
                          <a:solidFill>
                            <a:srgbClr val="DBBC49"/>
                          </a:solidFill>
                          <a:latin typeface="Helvetica Bold"/>
                        </a:rPr>
                        <a:t>RVP</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1326">
                <a:tc>
                  <a:txBody>
                    <a:bodyPr/>
                    <a:lstStyle/>
                    <a:p>
                      <a:pPr algn="ctr">
                        <a:lnSpc>
                          <a:spcPts val="4500"/>
                        </a:lnSpc>
                        <a:defRPr/>
                      </a:pPr>
                      <a:r>
                        <a:rPr lang="en-US" sz="3800" dirty="0">
                          <a:solidFill>
                            <a:srgbClr val="073763"/>
                          </a:solidFill>
                          <a:latin typeface="Helvetica Bold"/>
                        </a:rPr>
                        <a:t>$798</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1326">
                <a:tc>
                  <a:txBody>
                    <a:bodyPr/>
                    <a:lstStyle/>
                    <a:p>
                      <a:pPr algn="ctr">
                        <a:lnSpc>
                          <a:spcPts val="4500"/>
                        </a:lnSpc>
                        <a:defRPr/>
                      </a:pPr>
                      <a:r>
                        <a:rPr lang="en-US" sz="3800" dirty="0">
                          <a:solidFill>
                            <a:srgbClr val="073763"/>
                          </a:solidFill>
                          <a:latin typeface="Helvetica Bold"/>
                        </a:rPr>
                        <a:t>$135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1326">
                <a:tc>
                  <a:txBody>
                    <a:bodyPr/>
                    <a:lstStyle/>
                    <a:p>
                      <a:pPr algn="ctr">
                        <a:lnSpc>
                          <a:spcPts val="4500"/>
                        </a:lnSpc>
                        <a:defRPr/>
                      </a:pPr>
                      <a:r>
                        <a:rPr lang="en-US" sz="3800" dirty="0">
                          <a:solidFill>
                            <a:srgbClr val="073763"/>
                          </a:solidFill>
                          <a:latin typeface="Helvetica Bold"/>
                        </a:rPr>
                        <a:t>$112.50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1326">
                <a:tc>
                  <a:txBody>
                    <a:bodyPr/>
                    <a:lstStyle/>
                    <a:p>
                      <a:pPr algn="ctr">
                        <a:lnSpc>
                          <a:spcPts val="4500"/>
                        </a:lnSpc>
                        <a:defRPr/>
                      </a:pPr>
                      <a:r>
                        <a:rPr lang="en-US" sz="3800" dirty="0">
                          <a:solidFill>
                            <a:srgbClr val="073763"/>
                          </a:solidFill>
                          <a:latin typeface="Helvetica Bold"/>
                        </a:rPr>
                        <a:t>$125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37807">
                <a:tc>
                  <a:txBody>
                    <a:bodyPr/>
                    <a:lstStyle/>
                    <a:p>
                      <a:pPr algn="ctr">
                        <a:lnSpc>
                          <a:spcPts val="4500"/>
                        </a:lnSpc>
                        <a:defRPr/>
                      </a:pPr>
                      <a:r>
                        <a:rPr lang="en-US" sz="3800" dirty="0">
                          <a:solidFill>
                            <a:srgbClr val="073763"/>
                          </a:solidFill>
                          <a:latin typeface="Helvetica Bold"/>
                        </a:rPr>
                        <a:t>$98</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1326">
                <a:tc>
                  <a:txBody>
                    <a:bodyPr/>
                    <a:lstStyle/>
                    <a:p>
                      <a:pPr algn="ctr">
                        <a:lnSpc>
                          <a:spcPts val="4500"/>
                        </a:lnSpc>
                        <a:defRPr/>
                      </a:pPr>
                      <a:r>
                        <a:rPr lang="en-US" sz="3800" dirty="0">
                          <a:solidFill>
                            <a:srgbClr val="073763"/>
                          </a:solidFill>
                          <a:latin typeface="Helvetica Bold"/>
                        </a:rPr>
                        <a:t>$300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01175">
                <a:tc>
                  <a:txBody>
                    <a:bodyPr/>
                    <a:lstStyle/>
                    <a:p>
                      <a:pPr algn="ctr">
                        <a:lnSpc>
                          <a:spcPts val="4488"/>
                        </a:lnSpc>
                        <a:defRPr/>
                      </a:pPr>
                      <a:r>
                        <a:rPr lang="en-US" sz="3800" b="1" dirty="0">
                          <a:solidFill>
                            <a:srgbClr val="002060"/>
                          </a:solidFill>
                          <a:latin typeface="Helvetica" panose="020B0604020202020204" pitchFamily="34" charset="0"/>
                          <a:cs typeface="Helvetica" panose="020B0604020202020204" pitchFamily="34" charset="0"/>
                        </a:rPr>
                        <a:t>$3,565</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9" name="TextBox 19"/>
          <p:cNvSpPr txBox="1"/>
          <p:nvPr/>
        </p:nvSpPr>
        <p:spPr>
          <a:xfrm>
            <a:off x="1239656" y="-52785"/>
            <a:ext cx="6634071" cy="1146596"/>
          </a:xfrm>
          <a:prstGeom prst="rect">
            <a:avLst/>
          </a:prstGeom>
        </p:spPr>
        <p:txBody>
          <a:bodyPr wrap="square" lIns="0" tIns="0" rIns="0" bIns="0" rtlCol="0" anchor="t">
            <a:spAutoFit/>
          </a:bodyPr>
          <a:lstStyle/>
          <a:p>
            <a:pPr defTabSz="914445">
              <a:lnSpc>
                <a:spcPts val="10086"/>
              </a:lnSpc>
            </a:pPr>
            <a:r>
              <a:rPr lang="en-US" sz="6000" b="1" dirty="0">
                <a:solidFill>
                  <a:srgbClr val="1C5739"/>
                </a:solidFill>
                <a:latin typeface="Helvetica" panose="020B0604020202020204" pitchFamily="34" charset="0"/>
                <a:cs typeface="Helvetica" panose="020B0604020202020204" pitchFamily="34" charset="0"/>
              </a:rPr>
              <a:t>Helping 1 Family</a:t>
            </a:r>
          </a:p>
        </p:txBody>
      </p:sp>
      <p:sp>
        <p:nvSpPr>
          <p:cNvPr id="20" name="TextBox 20"/>
          <p:cNvSpPr txBox="1"/>
          <p:nvPr/>
        </p:nvSpPr>
        <p:spPr>
          <a:xfrm>
            <a:off x="6674093" y="430226"/>
            <a:ext cx="8963690" cy="551433"/>
          </a:xfrm>
          <a:prstGeom prst="rect">
            <a:avLst/>
          </a:prstGeom>
        </p:spPr>
        <p:txBody>
          <a:bodyPr lIns="0" tIns="0" rIns="0" bIns="0" rtlCol="0" anchor="t">
            <a:spAutoFit/>
          </a:bodyPr>
          <a:lstStyle/>
          <a:p>
            <a:pPr defTabSz="914445">
              <a:lnSpc>
                <a:spcPts val="4320"/>
              </a:lnSpc>
            </a:pPr>
            <a:r>
              <a:rPr lang="en-US" sz="3600" dirty="0">
                <a:solidFill>
                  <a:srgbClr val="DBBC49"/>
                </a:solidFill>
                <a:latin typeface="Arial"/>
              </a:rPr>
              <a:t>       </a:t>
            </a:r>
            <a:r>
              <a:rPr lang="en-US" sz="3600" dirty="0">
                <a:solidFill>
                  <a:srgbClr val="DBBC49"/>
                </a:solidFill>
                <a:latin typeface="Helvetica" panose="020B0604020202020204" pitchFamily="34" charset="0"/>
                <a:cs typeface="Helvetica" panose="020B0604020202020204" pitchFamily="34" charset="0"/>
              </a:rPr>
              <a:t>Avg session is 30 mins-1 hour</a:t>
            </a:r>
          </a:p>
        </p:txBody>
      </p:sp>
      <p:sp>
        <p:nvSpPr>
          <p:cNvPr id="21" name="TextBox 21"/>
          <p:cNvSpPr txBox="1"/>
          <p:nvPr/>
        </p:nvSpPr>
        <p:spPr>
          <a:xfrm>
            <a:off x="15416078" y="2878233"/>
            <a:ext cx="2414118" cy="1584152"/>
          </a:xfrm>
          <a:prstGeom prst="rect">
            <a:avLst/>
          </a:prstGeom>
        </p:spPr>
        <p:txBody>
          <a:bodyPr wrap="square" lIns="0" tIns="0" rIns="0" bIns="0" rtlCol="0" anchor="t">
            <a:spAutoFit/>
          </a:bodyPr>
          <a:lstStyle/>
          <a:p>
            <a:pPr algn="ctr" defTabSz="914445">
              <a:lnSpc>
                <a:spcPts val="3234"/>
              </a:lnSpc>
            </a:pPr>
            <a:r>
              <a:rPr lang="en-US" sz="2310" b="1" dirty="0">
                <a:solidFill>
                  <a:schemeClr val="bg1"/>
                </a:solidFill>
                <a:effectLst>
                  <a:outerShdw blurRad="38100" dist="38100" dir="2700000" algn="tl">
                    <a:srgbClr val="000000">
                      <a:alpha val="43137"/>
                    </a:srgbClr>
                  </a:outerShdw>
                </a:effectLst>
                <a:latin typeface="Trocchi"/>
              </a:rPr>
              <a:t>Will you </a:t>
            </a:r>
          </a:p>
          <a:p>
            <a:pPr algn="ctr" defTabSz="914445">
              <a:lnSpc>
                <a:spcPts val="4673"/>
              </a:lnSpc>
            </a:pPr>
            <a:r>
              <a:rPr lang="en-US" sz="3338" b="1" dirty="0">
                <a:solidFill>
                  <a:schemeClr val="bg1"/>
                </a:solidFill>
                <a:effectLst>
                  <a:outerShdw blurRad="38100" dist="38100" dir="2700000" algn="tl">
                    <a:srgbClr val="000000">
                      <a:alpha val="43137"/>
                    </a:srgbClr>
                  </a:outerShdw>
                </a:effectLst>
                <a:latin typeface="Archivo Black"/>
              </a:rPr>
              <a:t>answer the call?</a:t>
            </a:r>
          </a:p>
        </p:txBody>
      </p:sp>
      <p:sp>
        <p:nvSpPr>
          <p:cNvPr id="22" name="TextBox 22"/>
          <p:cNvSpPr txBox="1"/>
          <p:nvPr/>
        </p:nvSpPr>
        <p:spPr>
          <a:xfrm>
            <a:off x="5406049" y="9497302"/>
            <a:ext cx="2002259" cy="728469"/>
          </a:xfrm>
          <a:prstGeom prst="rect">
            <a:avLst/>
          </a:prstGeom>
        </p:spPr>
        <p:txBody>
          <a:bodyPr lIns="0" tIns="0" rIns="0" bIns="0" rtlCol="0" anchor="t">
            <a:spAutoFit/>
          </a:bodyPr>
          <a:lstStyle/>
          <a:p>
            <a:pPr algn="ctr" defTabSz="914445">
              <a:lnSpc>
                <a:spcPts val="6108"/>
              </a:lnSpc>
              <a:spcBef>
                <a:spcPct val="0"/>
              </a:spcBef>
            </a:pPr>
            <a:r>
              <a:rPr lang="en-US" sz="4362" dirty="0">
                <a:solidFill>
                  <a:srgbClr val="E4021D"/>
                </a:solidFill>
                <a:latin typeface="Helvetica Bold"/>
              </a:rPr>
              <a:t>$2,389</a:t>
            </a:r>
          </a:p>
        </p:txBody>
      </p:sp>
      <p:sp>
        <p:nvSpPr>
          <p:cNvPr id="23" name="TextBox 23"/>
          <p:cNvSpPr txBox="1"/>
          <p:nvPr/>
        </p:nvSpPr>
        <p:spPr>
          <a:xfrm>
            <a:off x="8278456" y="9492539"/>
            <a:ext cx="2464296" cy="728469"/>
          </a:xfrm>
          <a:prstGeom prst="rect">
            <a:avLst/>
          </a:prstGeom>
        </p:spPr>
        <p:txBody>
          <a:bodyPr lIns="0" tIns="0" rIns="0" bIns="0" rtlCol="0" anchor="t">
            <a:spAutoFit/>
          </a:bodyPr>
          <a:lstStyle/>
          <a:p>
            <a:pPr algn="ctr" defTabSz="914445">
              <a:lnSpc>
                <a:spcPts val="6108"/>
              </a:lnSpc>
              <a:spcBef>
                <a:spcPct val="0"/>
              </a:spcBef>
            </a:pPr>
            <a:r>
              <a:rPr lang="en-US" sz="4362" dirty="0">
                <a:solidFill>
                  <a:srgbClr val="E4021D"/>
                </a:solidFill>
                <a:latin typeface="Helvetica Bold"/>
              </a:rPr>
              <a:t>$2,918</a:t>
            </a:r>
          </a:p>
        </p:txBody>
      </p:sp>
      <p:sp>
        <p:nvSpPr>
          <p:cNvPr id="24" name="TextBox 24"/>
          <p:cNvSpPr txBox="1"/>
          <p:nvPr/>
        </p:nvSpPr>
        <p:spPr>
          <a:xfrm>
            <a:off x="11339784" y="9497302"/>
            <a:ext cx="2464296" cy="728469"/>
          </a:xfrm>
          <a:prstGeom prst="rect">
            <a:avLst/>
          </a:prstGeom>
        </p:spPr>
        <p:txBody>
          <a:bodyPr lIns="0" tIns="0" rIns="0" bIns="0" rtlCol="0" anchor="t">
            <a:spAutoFit/>
          </a:bodyPr>
          <a:lstStyle/>
          <a:p>
            <a:pPr algn="ctr" defTabSz="914445">
              <a:lnSpc>
                <a:spcPts val="6108"/>
              </a:lnSpc>
              <a:spcBef>
                <a:spcPct val="0"/>
              </a:spcBef>
            </a:pPr>
            <a:r>
              <a:rPr lang="en-US" sz="4362" dirty="0">
                <a:solidFill>
                  <a:srgbClr val="E4021D"/>
                </a:solidFill>
                <a:latin typeface="Helvetica Bold"/>
              </a:rPr>
              <a:t>$5,133.50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A8D8-F545-9774-9A6E-FD54B8FB3F8F}"/>
            </a:ext>
          </a:extLst>
        </p:cNvPr>
        <p:cNvGrpSpPr/>
        <p:nvPr/>
      </p:nvGrpSpPr>
      <p:grpSpPr>
        <a:xfrm>
          <a:off x="0" y="0"/>
          <a:ext cx="0" cy="0"/>
          <a:chOff x="0" y="0"/>
          <a:chExt cx="0" cy="0"/>
        </a:xfrm>
      </p:grpSpPr>
      <p:grpSp>
        <p:nvGrpSpPr>
          <p:cNvPr id="1564" name="Google Shape;1006;p49">
            <a:extLst>
              <a:ext uri="{FF2B5EF4-FFF2-40B4-BE49-F238E27FC236}">
                <a16:creationId xmlns:a16="http://schemas.microsoft.com/office/drawing/2014/main" id="{7D45B5D7-E0E3-F223-11F1-75CAE61A1DAA}"/>
              </a:ext>
            </a:extLst>
          </p:cNvPr>
          <p:cNvGrpSpPr/>
          <p:nvPr/>
        </p:nvGrpSpPr>
        <p:grpSpPr>
          <a:xfrm>
            <a:off x="380927" y="7354641"/>
            <a:ext cx="4217718" cy="1073280"/>
            <a:chOff x="0" y="0"/>
            <a:chExt cx="2108857" cy="536639"/>
          </a:xfrm>
        </p:grpSpPr>
        <p:grpSp>
          <p:nvGrpSpPr>
            <p:cNvPr id="1560" name="Google Shape;1007;p49">
              <a:extLst>
                <a:ext uri="{FF2B5EF4-FFF2-40B4-BE49-F238E27FC236}">
                  <a16:creationId xmlns:a16="http://schemas.microsoft.com/office/drawing/2014/main" id="{0C0DDDA7-8241-249A-59FC-EB62675C0F3A}"/>
                </a:ext>
              </a:extLst>
            </p:cNvPr>
            <p:cNvGrpSpPr/>
            <p:nvPr/>
          </p:nvGrpSpPr>
          <p:grpSpPr>
            <a:xfrm>
              <a:off x="116" y="0"/>
              <a:ext cx="2108741" cy="269132"/>
              <a:chOff x="0" y="0"/>
              <a:chExt cx="2108739" cy="269130"/>
            </a:xfrm>
          </p:grpSpPr>
          <p:sp>
            <p:nvSpPr>
              <p:cNvPr id="1558" name="Rectangle">
                <a:extLst>
                  <a:ext uri="{FF2B5EF4-FFF2-40B4-BE49-F238E27FC236}">
                    <a16:creationId xmlns:a16="http://schemas.microsoft.com/office/drawing/2014/main" id="{A44B2C3A-6CC0-5F97-46D6-8AA6C9E4CB39}"/>
                  </a:ext>
                </a:extLst>
              </p:cNvPr>
              <p:cNvSpPr/>
              <p:nvPr/>
            </p:nvSpPr>
            <p:spPr>
              <a:xfrm>
                <a:off x="0" y="0"/>
                <a:ext cx="2108740" cy="269131"/>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828755" hangingPunct="0">
                  <a:defRPr sz="1800">
                    <a:latin typeface="+mj-lt"/>
                    <a:ea typeface="+mj-ea"/>
                    <a:cs typeface="+mj-cs"/>
                    <a:sym typeface="Arial"/>
                  </a:defRPr>
                </a:pPr>
                <a:endParaRPr sz="3600" kern="0">
                  <a:solidFill>
                    <a:srgbClr val="000000"/>
                  </a:solidFill>
                  <a:latin typeface="Arial"/>
                  <a:cs typeface="Arial"/>
                  <a:sym typeface="Arial"/>
                </a:endParaRPr>
              </a:p>
            </p:txBody>
          </p:sp>
          <p:sp>
            <p:nvSpPr>
              <p:cNvPr id="1559" name="One Month Cash Flow">
                <a:extLst>
                  <a:ext uri="{FF2B5EF4-FFF2-40B4-BE49-F238E27FC236}">
                    <a16:creationId xmlns:a16="http://schemas.microsoft.com/office/drawing/2014/main" id="{F424DDA6-9ACF-F78C-63E9-FC4728568FEE}"/>
                  </a:ext>
                </a:extLst>
              </p:cNvPr>
              <p:cNvSpPr txBox="1"/>
              <p:nvPr/>
            </p:nvSpPr>
            <p:spPr>
              <a:xfrm>
                <a:off x="50487" y="4762"/>
                <a:ext cx="2007766"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828755" hangingPunct="0"/>
                <a:r>
                  <a:rPr sz="2000" kern="0"/>
                  <a:t> One Month Cash Flow</a:t>
                </a:r>
              </a:p>
            </p:txBody>
          </p:sp>
        </p:grpSp>
        <p:grpSp>
          <p:nvGrpSpPr>
            <p:cNvPr id="1563" name="Google Shape;1008;p49">
              <a:extLst>
                <a:ext uri="{FF2B5EF4-FFF2-40B4-BE49-F238E27FC236}">
                  <a16:creationId xmlns:a16="http://schemas.microsoft.com/office/drawing/2014/main" id="{AA1AA734-B5E3-33F2-3DD4-FBCC870B182C}"/>
                </a:ext>
              </a:extLst>
            </p:cNvPr>
            <p:cNvGrpSpPr/>
            <p:nvPr/>
          </p:nvGrpSpPr>
          <p:grpSpPr>
            <a:xfrm>
              <a:off x="0" y="171090"/>
              <a:ext cx="2108741" cy="365549"/>
              <a:chOff x="0" y="868"/>
              <a:chExt cx="2108739" cy="365548"/>
            </a:xfrm>
          </p:grpSpPr>
          <p:sp>
            <p:nvSpPr>
              <p:cNvPr id="1561" name="Rectangle">
                <a:extLst>
                  <a:ext uri="{FF2B5EF4-FFF2-40B4-BE49-F238E27FC236}">
                    <a16:creationId xmlns:a16="http://schemas.microsoft.com/office/drawing/2014/main" id="{E4108A54-18E7-74C7-641F-43D05DE22550}"/>
                  </a:ext>
                </a:extLst>
              </p:cNvPr>
              <p:cNvSpPr/>
              <p:nvPr/>
            </p:nvSpPr>
            <p:spPr>
              <a:xfrm>
                <a:off x="0" y="71706"/>
                <a:ext cx="2108739"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828755" hangingPunct="0">
                  <a:defRPr sz="2000" baseline="30000">
                    <a:solidFill>
                      <a:srgbClr val="FFFFFF"/>
                    </a:solidFill>
                    <a:latin typeface="Arial Narrow"/>
                    <a:ea typeface="Arial Narrow"/>
                    <a:cs typeface="Arial Narrow"/>
                    <a:sym typeface="Arial Narrow"/>
                  </a:defRPr>
                </a:pPr>
                <a:endParaRPr sz="4001" kern="0" baseline="30000">
                  <a:solidFill>
                    <a:srgbClr val="FFFFFF"/>
                  </a:solidFill>
                  <a:latin typeface="Arial Narrow"/>
                  <a:sym typeface="Arial Narrow"/>
                </a:endParaRPr>
              </a:p>
            </p:txBody>
          </p:sp>
          <p:sp>
            <p:nvSpPr>
              <p:cNvPr id="1562" name="$15,316">
                <a:extLst>
                  <a:ext uri="{FF2B5EF4-FFF2-40B4-BE49-F238E27FC236}">
                    <a16:creationId xmlns:a16="http://schemas.microsoft.com/office/drawing/2014/main" id="{16D30D26-0E24-D9FD-DA97-8873D20ED981}"/>
                  </a:ext>
                </a:extLst>
              </p:cNvPr>
              <p:cNvSpPr txBox="1"/>
              <p:nvPr/>
            </p:nvSpPr>
            <p:spPr>
              <a:xfrm>
                <a:off x="33336" y="868"/>
                <a:ext cx="2042066" cy="3655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828755" hangingPunct="0"/>
                <a:r>
                  <a:rPr sz="4001" kern="0"/>
                  <a:t>$8,000</a:t>
                </a:r>
              </a:p>
            </p:txBody>
          </p:sp>
        </p:grpSp>
      </p:grpSp>
      <p:grpSp>
        <p:nvGrpSpPr>
          <p:cNvPr id="1571" name="Google Shape;1009;p49">
            <a:extLst>
              <a:ext uri="{FF2B5EF4-FFF2-40B4-BE49-F238E27FC236}">
                <a16:creationId xmlns:a16="http://schemas.microsoft.com/office/drawing/2014/main" id="{4913AA34-374A-4441-E2DA-8E41B17C75A9}"/>
              </a:ext>
            </a:extLst>
          </p:cNvPr>
          <p:cNvGrpSpPr/>
          <p:nvPr/>
        </p:nvGrpSpPr>
        <p:grpSpPr>
          <a:xfrm>
            <a:off x="4860782" y="7354637"/>
            <a:ext cx="4107720" cy="1073283"/>
            <a:chOff x="0" y="-2"/>
            <a:chExt cx="2053859" cy="536640"/>
          </a:xfrm>
        </p:grpSpPr>
        <p:grpSp>
          <p:nvGrpSpPr>
            <p:cNvPr id="1567" name="Google Shape;1010;p49">
              <a:extLst>
                <a:ext uri="{FF2B5EF4-FFF2-40B4-BE49-F238E27FC236}">
                  <a16:creationId xmlns:a16="http://schemas.microsoft.com/office/drawing/2014/main" id="{9D32F351-B249-9696-A0C2-A26562416AB1}"/>
                </a:ext>
              </a:extLst>
            </p:cNvPr>
            <p:cNvGrpSpPr/>
            <p:nvPr/>
          </p:nvGrpSpPr>
          <p:grpSpPr>
            <a:xfrm>
              <a:off x="112" y="-2"/>
              <a:ext cx="2053747" cy="269135"/>
              <a:chOff x="0" y="-1"/>
              <a:chExt cx="2053745" cy="269133"/>
            </a:xfrm>
          </p:grpSpPr>
          <p:sp>
            <p:nvSpPr>
              <p:cNvPr id="1565" name="Rectangle">
                <a:extLst>
                  <a:ext uri="{FF2B5EF4-FFF2-40B4-BE49-F238E27FC236}">
                    <a16:creationId xmlns:a16="http://schemas.microsoft.com/office/drawing/2014/main" id="{FD5FA2C3-BC95-35A5-0665-2C9828ACEBF6}"/>
                  </a:ext>
                </a:extLst>
              </p:cNvPr>
              <p:cNvSpPr/>
              <p:nvPr/>
            </p:nvSpPr>
            <p:spPr>
              <a:xfrm>
                <a:off x="-1" y="-2"/>
                <a:ext cx="2053747"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828755" hangingPunct="0">
                  <a:defRPr sz="1800">
                    <a:latin typeface="+mj-lt"/>
                    <a:ea typeface="+mj-ea"/>
                    <a:cs typeface="+mj-cs"/>
                    <a:sym typeface="Arial"/>
                  </a:defRPr>
                </a:pPr>
                <a:endParaRPr sz="3600" kern="0">
                  <a:solidFill>
                    <a:srgbClr val="000000"/>
                  </a:solidFill>
                  <a:latin typeface="Arial"/>
                  <a:cs typeface="Arial"/>
                  <a:sym typeface="Arial"/>
                </a:endParaRPr>
              </a:p>
            </p:txBody>
          </p:sp>
          <p:sp>
            <p:nvSpPr>
              <p:cNvPr id="1566" name="One Month Cash Flow">
                <a:extLst>
                  <a:ext uri="{FF2B5EF4-FFF2-40B4-BE49-F238E27FC236}">
                    <a16:creationId xmlns:a16="http://schemas.microsoft.com/office/drawing/2014/main" id="{9596C42B-4937-766D-5A70-413EDAE9469B}"/>
                  </a:ext>
                </a:extLst>
              </p:cNvPr>
              <p:cNvSpPr txBox="1"/>
              <p:nvPr/>
            </p:nvSpPr>
            <p:spPr>
              <a:xfrm>
                <a:off x="50487" y="4762"/>
                <a:ext cx="1952770"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828755" hangingPunct="0"/>
                <a:r>
                  <a:rPr sz="2000" kern="0"/>
                  <a:t> One Month Cash Flow</a:t>
                </a:r>
              </a:p>
            </p:txBody>
          </p:sp>
        </p:grpSp>
        <p:grpSp>
          <p:nvGrpSpPr>
            <p:cNvPr id="1570" name="Google Shape;1011;p49">
              <a:extLst>
                <a:ext uri="{FF2B5EF4-FFF2-40B4-BE49-F238E27FC236}">
                  <a16:creationId xmlns:a16="http://schemas.microsoft.com/office/drawing/2014/main" id="{68477B63-33F5-9F3E-DDDD-E52A5FE95E4E}"/>
                </a:ext>
              </a:extLst>
            </p:cNvPr>
            <p:cNvGrpSpPr/>
            <p:nvPr/>
          </p:nvGrpSpPr>
          <p:grpSpPr>
            <a:xfrm>
              <a:off x="0" y="171090"/>
              <a:ext cx="2053748" cy="365548"/>
              <a:chOff x="0" y="868"/>
              <a:chExt cx="2053746" cy="365547"/>
            </a:xfrm>
          </p:grpSpPr>
          <p:sp>
            <p:nvSpPr>
              <p:cNvPr id="1568" name="Rectangle">
                <a:extLst>
                  <a:ext uri="{FF2B5EF4-FFF2-40B4-BE49-F238E27FC236}">
                    <a16:creationId xmlns:a16="http://schemas.microsoft.com/office/drawing/2014/main" id="{5FB003C3-E1BF-BF55-2C53-707AF6A6D6F0}"/>
                  </a:ext>
                </a:extLst>
              </p:cNvPr>
              <p:cNvSpPr/>
              <p:nvPr/>
            </p:nvSpPr>
            <p:spPr>
              <a:xfrm>
                <a:off x="0" y="71706"/>
                <a:ext cx="2053746"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828755" hangingPunct="0">
                  <a:defRPr sz="2000" baseline="30000">
                    <a:solidFill>
                      <a:srgbClr val="FFFFFF"/>
                    </a:solidFill>
                    <a:latin typeface="Arial Narrow"/>
                    <a:ea typeface="Arial Narrow"/>
                    <a:cs typeface="Arial Narrow"/>
                    <a:sym typeface="Arial Narrow"/>
                  </a:defRPr>
                </a:pPr>
                <a:endParaRPr sz="4001" kern="0" baseline="30000">
                  <a:solidFill>
                    <a:srgbClr val="FFFFFF"/>
                  </a:solidFill>
                  <a:latin typeface="Arial Narrow"/>
                  <a:sym typeface="Arial Narrow"/>
                </a:endParaRPr>
              </a:p>
            </p:txBody>
          </p:sp>
          <p:sp>
            <p:nvSpPr>
              <p:cNvPr id="1569" name="$10,776">
                <a:extLst>
                  <a:ext uri="{FF2B5EF4-FFF2-40B4-BE49-F238E27FC236}">
                    <a16:creationId xmlns:a16="http://schemas.microsoft.com/office/drawing/2014/main" id="{E8C9B1BD-2BE1-B9AE-F3F1-51937D19E56A}"/>
                  </a:ext>
                </a:extLst>
              </p:cNvPr>
              <p:cNvSpPr txBox="1"/>
              <p:nvPr/>
            </p:nvSpPr>
            <p:spPr>
              <a:xfrm>
                <a:off x="33337" y="868"/>
                <a:ext cx="1987070" cy="3655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828755" hangingPunct="0"/>
                <a:r>
                  <a:rPr sz="4001" kern="0"/>
                  <a:t>$10,600</a:t>
                </a:r>
              </a:p>
            </p:txBody>
          </p:sp>
        </p:grpSp>
      </p:grpSp>
      <p:grpSp>
        <p:nvGrpSpPr>
          <p:cNvPr id="1578" name="Google Shape;1012;p49">
            <a:extLst>
              <a:ext uri="{FF2B5EF4-FFF2-40B4-BE49-F238E27FC236}">
                <a16:creationId xmlns:a16="http://schemas.microsoft.com/office/drawing/2014/main" id="{8D80B1F9-C285-1114-04C1-0BC49449CE8A}"/>
              </a:ext>
            </a:extLst>
          </p:cNvPr>
          <p:cNvGrpSpPr/>
          <p:nvPr/>
        </p:nvGrpSpPr>
        <p:grpSpPr>
          <a:xfrm>
            <a:off x="9578756" y="7354637"/>
            <a:ext cx="3866670" cy="1073283"/>
            <a:chOff x="0" y="-2"/>
            <a:chExt cx="1933334" cy="536640"/>
          </a:xfrm>
        </p:grpSpPr>
        <p:grpSp>
          <p:nvGrpSpPr>
            <p:cNvPr id="1574" name="Google Shape;1013;p49">
              <a:extLst>
                <a:ext uri="{FF2B5EF4-FFF2-40B4-BE49-F238E27FC236}">
                  <a16:creationId xmlns:a16="http://schemas.microsoft.com/office/drawing/2014/main" id="{EFEBA9A8-0CCA-44D2-64D5-F45F1177A70E}"/>
                </a:ext>
              </a:extLst>
            </p:cNvPr>
            <p:cNvGrpSpPr/>
            <p:nvPr/>
          </p:nvGrpSpPr>
          <p:grpSpPr>
            <a:xfrm>
              <a:off x="104" y="-2"/>
              <a:ext cx="1933230" cy="269135"/>
              <a:chOff x="-1" y="-1"/>
              <a:chExt cx="1933228" cy="269133"/>
            </a:xfrm>
          </p:grpSpPr>
          <p:sp>
            <p:nvSpPr>
              <p:cNvPr id="1572" name="Rectangle">
                <a:extLst>
                  <a:ext uri="{FF2B5EF4-FFF2-40B4-BE49-F238E27FC236}">
                    <a16:creationId xmlns:a16="http://schemas.microsoft.com/office/drawing/2014/main" id="{0E552458-6A1E-DCD6-1742-CCC1BFCEFED7}"/>
                  </a:ext>
                </a:extLst>
              </p:cNvPr>
              <p:cNvSpPr/>
              <p:nvPr/>
            </p:nvSpPr>
            <p:spPr>
              <a:xfrm>
                <a:off x="-2" y="-2"/>
                <a:ext cx="1933230"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828755" hangingPunct="0">
                  <a:defRPr sz="1000" b="1">
                    <a:solidFill>
                      <a:srgbClr val="FFFFFF"/>
                    </a:solidFill>
                    <a:latin typeface="Helvetica Neue"/>
                    <a:ea typeface="Helvetica Neue"/>
                    <a:cs typeface="Helvetica Neue"/>
                    <a:sym typeface="Helvetica Neue"/>
                  </a:defRPr>
                </a:pPr>
                <a:endParaRPr sz="2000" b="1" kern="0">
                  <a:solidFill>
                    <a:srgbClr val="FFFFFF"/>
                  </a:solidFill>
                  <a:latin typeface="Helvetica Neue"/>
                  <a:sym typeface="Helvetica Neue"/>
                </a:endParaRPr>
              </a:p>
            </p:txBody>
          </p:sp>
          <p:sp>
            <p:nvSpPr>
              <p:cNvPr id="1573" name="One Month Cash Flow">
                <a:extLst>
                  <a:ext uri="{FF2B5EF4-FFF2-40B4-BE49-F238E27FC236}">
                    <a16:creationId xmlns:a16="http://schemas.microsoft.com/office/drawing/2014/main" id="{F4667F93-06E6-FB5A-6501-62CAF8434747}"/>
                  </a:ext>
                </a:extLst>
              </p:cNvPr>
              <p:cNvSpPr txBox="1"/>
              <p:nvPr/>
            </p:nvSpPr>
            <p:spPr>
              <a:xfrm>
                <a:off x="50487" y="4762"/>
                <a:ext cx="1832253"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828755" hangingPunct="0"/>
                <a:r>
                  <a:rPr sz="2000" kern="0"/>
                  <a:t> One Month Cash Flow</a:t>
                </a:r>
              </a:p>
            </p:txBody>
          </p:sp>
        </p:grpSp>
        <p:grpSp>
          <p:nvGrpSpPr>
            <p:cNvPr id="1577" name="Google Shape;1014;p49">
              <a:extLst>
                <a:ext uri="{FF2B5EF4-FFF2-40B4-BE49-F238E27FC236}">
                  <a16:creationId xmlns:a16="http://schemas.microsoft.com/office/drawing/2014/main" id="{47ED09DA-093E-296F-115B-A38711583E04}"/>
                </a:ext>
              </a:extLst>
            </p:cNvPr>
            <p:cNvGrpSpPr/>
            <p:nvPr/>
          </p:nvGrpSpPr>
          <p:grpSpPr>
            <a:xfrm>
              <a:off x="0" y="171090"/>
              <a:ext cx="1933229" cy="365548"/>
              <a:chOff x="0" y="868"/>
              <a:chExt cx="1933227" cy="365547"/>
            </a:xfrm>
          </p:grpSpPr>
          <p:sp>
            <p:nvSpPr>
              <p:cNvPr id="1575" name="Rectangle">
                <a:extLst>
                  <a:ext uri="{FF2B5EF4-FFF2-40B4-BE49-F238E27FC236}">
                    <a16:creationId xmlns:a16="http://schemas.microsoft.com/office/drawing/2014/main" id="{B943B4B2-C221-8B50-6FE9-956AB0BEF8A6}"/>
                  </a:ext>
                </a:extLst>
              </p:cNvPr>
              <p:cNvSpPr/>
              <p:nvPr/>
            </p:nvSpPr>
            <p:spPr>
              <a:xfrm>
                <a:off x="0" y="71706"/>
                <a:ext cx="1933227"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828755" hangingPunct="0">
                  <a:defRPr sz="2000" baseline="30000">
                    <a:solidFill>
                      <a:srgbClr val="FFFFFF"/>
                    </a:solidFill>
                    <a:latin typeface="Arial Narrow"/>
                    <a:ea typeface="Arial Narrow"/>
                    <a:cs typeface="Arial Narrow"/>
                    <a:sym typeface="Arial Narrow"/>
                  </a:defRPr>
                </a:pPr>
                <a:endParaRPr sz="4001" kern="0" baseline="30000">
                  <a:solidFill>
                    <a:srgbClr val="FFFFFF"/>
                  </a:solidFill>
                  <a:latin typeface="Arial Narrow"/>
                  <a:sym typeface="Arial Narrow"/>
                </a:endParaRPr>
              </a:p>
            </p:txBody>
          </p:sp>
          <p:sp>
            <p:nvSpPr>
              <p:cNvPr id="1576" name="$15,622">
                <a:extLst>
                  <a:ext uri="{FF2B5EF4-FFF2-40B4-BE49-F238E27FC236}">
                    <a16:creationId xmlns:a16="http://schemas.microsoft.com/office/drawing/2014/main" id="{222FE6F1-C41A-0C41-5B51-59E3843C4525}"/>
                  </a:ext>
                </a:extLst>
              </p:cNvPr>
              <p:cNvSpPr txBox="1"/>
              <p:nvPr/>
            </p:nvSpPr>
            <p:spPr>
              <a:xfrm>
                <a:off x="33337" y="868"/>
                <a:ext cx="1866553" cy="3655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828755" hangingPunct="0"/>
                <a:r>
                  <a:rPr sz="4001" kern="0"/>
                  <a:t>$5,500</a:t>
                </a:r>
              </a:p>
            </p:txBody>
          </p:sp>
        </p:grpSp>
      </p:grpSp>
      <p:sp>
        <p:nvSpPr>
          <p:cNvPr id="1579" name="Google Shape;1015;p49">
            <a:extLst>
              <a:ext uri="{FF2B5EF4-FFF2-40B4-BE49-F238E27FC236}">
                <a16:creationId xmlns:a16="http://schemas.microsoft.com/office/drawing/2014/main" id="{00CD2F63-716C-A23A-CADC-234DDBFCD2E5}"/>
              </a:ext>
            </a:extLst>
          </p:cNvPr>
          <p:cNvSpPr txBox="1"/>
          <p:nvPr/>
        </p:nvSpPr>
        <p:spPr>
          <a:xfrm>
            <a:off x="181410" y="2062995"/>
            <a:ext cx="4374605"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p>
            <a:pPr algn="ctr" defTabSz="1828755" hangingPunct="0">
              <a:defRPr sz="1800">
                <a:latin typeface="Trebuchet MS"/>
                <a:ea typeface="Trebuchet MS"/>
                <a:cs typeface="Trebuchet MS"/>
                <a:sym typeface="Trebuchet MS"/>
              </a:defRPr>
            </a:pPr>
            <a:r>
              <a:rPr sz="3600" kern="0" dirty="0">
                <a:solidFill>
                  <a:srgbClr val="000000"/>
                </a:solidFill>
                <a:latin typeface="Trebuchet MS"/>
                <a:sym typeface="Trebuchet MS"/>
              </a:rPr>
              <a:t>Keisha High</a:t>
            </a:r>
          </a:p>
          <a:p>
            <a:pPr algn="ctr" defTabSz="1828755" hangingPunct="0">
              <a:defRPr sz="1800">
                <a:latin typeface="Trebuchet MS"/>
                <a:ea typeface="Trebuchet MS"/>
                <a:cs typeface="Trebuchet MS"/>
                <a:sym typeface="Trebuchet MS"/>
              </a:defRPr>
            </a:pPr>
            <a:r>
              <a:rPr sz="3600" kern="0" dirty="0">
                <a:solidFill>
                  <a:srgbClr val="000000"/>
                </a:solidFill>
                <a:latin typeface="Trebuchet MS"/>
                <a:sym typeface="Trebuchet MS"/>
              </a:rPr>
              <a:t> Regional Leader</a:t>
            </a:r>
          </a:p>
        </p:txBody>
      </p:sp>
      <p:sp>
        <p:nvSpPr>
          <p:cNvPr id="1580" name="Google Shape;1016;p49">
            <a:extLst>
              <a:ext uri="{FF2B5EF4-FFF2-40B4-BE49-F238E27FC236}">
                <a16:creationId xmlns:a16="http://schemas.microsoft.com/office/drawing/2014/main" id="{65749E72-8CEE-9CBB-C9C6-CD3B4A6BF282}"/>
              </a:ext>
            </a:extLst>
          </p:cNvPr>
          <p:cNvSpPr txBox="1"/>
          <p:nvPr/>
        </p:nvSpPr>
        <p:spPr>
          <a:xfrm>
            <a:off x="4706885" y="2086799"/>
            <a:ext cx="4356600"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p>
            <a:pPr algn="ctr" defTabSz="1828755" hangingPunct="0">
              <a:defRPr sz="1800">
                <a:latin typeface="Trebuchet MS"/>
                <a:ea typeface="Trebuchet MS"/>
                <a:cs typeface="Trebuchet MS"/>
                <a:sym typeface="Trebuchet MS"/>
              </a:defRPr>
            </a:pPr>
            <a:r>
              <a:rPr sz="3600" kern="0">
                <a:solidFill>
                  <a:srgbClr val="000000"/>
                </a:solidFill>
                <a:latin typeface="Trebuchet MS"/>
                <a:sym typeface="Trebuchet MS"/>
              </a:rPr>
              <a:t>Marcia High</a:t>
            </a:r>
          </a:p>
          <a:p>
            <a:pPr algn="ctr" defTabSz="1828755" hangingPunct="0">
              <a:defRPr sz="1800">
                <a:latin typeface="Trebuchet MS"/>
                <a:ea typeface="Trebuchet MS"/>
                <a:cs typeface="Trebuchet MS"/>
                <a:sym typeface="Trebuchet MS"/>
              </a:defRPr>
            </a:pPr>
            <a:r>
              <a:rPr sz="3600" kern="0">
                <a:solidFill>
                  <a:srgbClr val="000000"/>
                </a:solidFill>
                <a:latin typeface="Trebuchet MS"/>
                <a:sym typeface="Trebuchet MS"/>
              </a:rPr>
              <a:t>Division Leader</a:t>
            </a:r>
          </a:p>
        </p:txBody>
      </p:sp>
      <p:sp>
        <p:nvSpPr>
          <p:cNvPr id="1581" name="Google Shape;1017;p49">
            <a:extLst>
              <a:ext uri="{FF2B5EF4-FFF2-40B4-BE49-F238E27FC236}">
                <a16:creationId xmlns:a16="http://schemas.microsoft.com/office/drawing/2014/main" id="{55046477-8648-FA93-83C5-DB894AE638F0}"/>
              </a:ext>
            </a:extLst>
          </p:cNvPr>
          <p:cNvSpPr txBox="1"/>
          <p:nvPr/>
        </p:nvSpPr>
        <p:spPr>
          <a:xfrm>
            <a:off x="9039665" y="2086802"/>
            <a:ext cx="4769405"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p>
            <a:pPr algn="ctr" defTabSz="1828755" hangingPunct="0">
              <a:defRPr sz="1800">
                <a:latin typeface="Trebuchet MS"/>
                <a:ea typeface="Trebuchet MS"/>
                <a:cs typeface="Trebuchet MS"/>
                <a:sym typeface="Trebuchet MS"/>
              </a:defRPr>
            </a:pPr>
            <a:r>
              <a:rPr sz="3600" kern="0" dirty="0">
                <a:solidFill>
                  <a:srgbClr val="000000"/>
                </a:solidFill>
                <a:latin typeface="Trebuchet MS"/>
                <a:sym typeface="Trebuchet MS"/>
              </a:rPr>
              <a:t>Marquita Kennedy</a:t>
            </a:r>
          </a:p>
          <a:p>
            <a:pPr algn="ctr" defTabSz="1828755" hangingPunct="0">
              <a:defRPr sz="1800">
                <a:latin typeface="Trebuchet MS"/>
                <a:ea typeface="Trebuchet MS"/>
                <a:cs typeface="Trebuchet MS"/>
                <a:sym typeface="Trebuchet MS"/>
              </a:defRPr>
            </a:pPr>
            <a:r>
              <a:rPr sz="3600" kern="0" dirty="0">
                <a:solidFill>
                  <a:srgbClr val="000000"/>
                </a:solidFill>
                <a:latin typeface="Trebuchet MS"/>
                <a:sym typeface="Trebuchet MS"/>
              </a:rPr>
              <a:t> Regional </a:t>
            </a:r>
            <a:r>
              <a:rPr lang="en-US" sz="3600" kern="0" dirty="0">
                <a:solidFill>
                  <a:srgbClr val="000000"/>
                </a:solidFill>
                <a:latin typeface="Trebuchet MS"/>
                <a:sym typeface="Trebuchet MS"/>
              </a:rPr>
              <a:t>Leader</a:t>
            </a:r>
            <a:endParaRPr sz="3600" kern="0" dirty="0">
              <a:solidFill>
                <a:srgbClr val="000000"/>
              </a:solidFill>
              <a:latin typeface="Trebuchet MS"/>
              <a:sym typeface="Trebuchet MS"/>
            </a:endParaRPr>
          </a:p>
        </p:txBody>
      </p:sp>
      <p:grpSp>
        <p:nvGrpSpPr>
          <p:cNvPr id="1588" name="Google Shape;1020;p49">
            <a:extLst>
              <a:ext uri="{FF2B5EF4-FFF2-40B4-BE49-F238E27FC236}">
                <a16:creationId xmlns:a16="http://schemas.microsoft.com/office/drawing/2014/main" id="{E845FBC9-8553-09EB-C949-58C9AAC66B7C}"/>
              </a:ext>
            </a:extLst>
          </p:cNvPr>
          <p:cNvGrpSpPr/>
          <p:nvPr/>
        </p:nvGrpSpPr>
        <p:grpSpPr>
          <a:xfrm>
            <a:off x="13845957" y="7354637"/>
            <a:ext cx="3866670" cy="1073283"/>
            <a:chOff x="0" y="-2"/>
            <a:chExt cx="1933334" cy="536640"/>
          </a:xfrm>
        </p:grpSpPr>
        <p:grpSp>
          <p:nvGrpSpPr>
            <p:cNvPr id="1584" name="Google Shape;1021;p49">
              <a:extLst>
                <a:ext uri="{FF2B5EF4-FFF2-40B4-BE49-F238E27FC236}">
                  <a16:creationId xmlns:a16="http://schemas.microsoft.com/office/drawing/2014/main" id="{2BB6F800-13E8-7B40-1B27-EC118110AD6D}"/>
                </a:ext>
              </a:extLst>
            </p:cNvPr>
            <p:cNvGrpSpPr/>
            <p:nvPr/>
          </p:nvGrpSpPr>
          <p:grpSpPr>
            <a:xfrm>
              <a:off x="104" y="-2"/>
              <a:ext cx="1933230" cy="269135"/>
              <a:chOff x="-1" y="-1"/>
              <a:chExt cx="1933228" cy="269133"/>
            </a:xfrm>
          </p:grpSpPr>
          <p:sp>
            <p:nvSpPr>
              <p:cNvPr id="1582" name="Rectangle">
                <a:extLst>
                  <a:ext uri="{FF2B5EF4-FFF2-40B4-BE49-F238E27FC236}">
                    <a16:creationId xmlns:a16="http://schemas.microsoft.com/office/drawing/2014/main" id="{6DD109F8-8156-15FB-0132-28EF7F90D02F}"/>
                  </a:ext>
                </a:extLst>
              </p:cNvPr>
              <p:cNvSpPr/>
              <p:nvPr/>
            </p:nvSpPr>
            <p:spPr>
              <a:xfrm>
                <a:off x="-2" y="-2"/>
                <a:ext cx="1933230"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828755" hangingPunct="0">
                  <a:defRPr sz="1000" b="1">
                    <a:solidFill>
                      <a:srgbClr val="FFFFFF"/>
                    </a:solidFill>
                    <a:latin typeface="Helvetica Neue"/>
                    <a:ea typeface="Helvetica Neue"/>
                    <a:cs typeface="Helvetica Neue"/>
                    <a:sym typeface="Helvetica Neue"/>
                  </a:defRPr>
                </a:pPr>
                <a:endParaRPr sz="2000" b="1" kern="0">
                  <a:solidFill>
                    <a:srgbClr val="FFFFFF"/>
                  </a:solidFill>
                  <a:latin typeface="Helvetica Neue"/>
                  <a:sym typeface="Helvetica Neue"/>
                </a:endParaRPr>
              </a:p>
            </p:txBody>
          </p:sp>
          <p:sp>
            <p:nvSpPr>
              <p:cNvPr id="1583" name="One Month Cash Flow">
                <a:extLst>
                  <a:ext uri="{FF2B5EF4-FFF2-40B4-BE49-F238E27FC236}">
                    <a16:creationId xmlns:a16="http://schemas.microsoft.com/office/drawing/2014/main" id="{3DB1DBA2-A980-96CB-E3A0-EA8C79953BBC}"/>
                  </a:ext>
                </a:extLst>
              </p:cNvPr>
              <p:cNvSpPr txBox="1"/>
              <p:nvPr/>
            </p:nvSpPr>
            <p:spPr>
              <a:xfrm>
                <a:off x="50487" y="4762"/>
                <a:ext cx="1832253"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828755" hangingPunct="0"/>
                <a:r>
                  <a:rPr sz="2000" kern="0"/>
                  <a:t> One Month Cash Flow</a:t>
                </a:r>
              </a:p>
            </p:txBody>
          </p:sp>
        </p:grpSp>
        <p:grpSp>
          <p:nvGrpSpPr>
            <p:cNvPr id="1587" name="Google Shape;1022;p49">
              <a:extLst>
                <a:ext uri="{FF2B5EF4-FFF2-40B4-BE49-F238E27FC236}">
                  <a16:creationId xmlns:a16="http://schemas.microsoft.com/office/drawing/2014/main" id="{5FB26BB8-5272-4607-A3FD-1021D4F0F521}"/>
                </a:ext>
              </a:extLst>
            </p:cNvPr>
            <p:cNvGrpSpPr/>
            <p:nvPr/>
          </p:nvGrpSpPr>
          <p:grpSpPr>
            <a:xfrm>
              <a:off x="0" y="171090"/>
              <a:ext cx="1933229" cy="365548"/>
              <a:chOff x="0" y="868"/>
              <a:chExt cx="1933227" cy="365547"/>
            </a:xfrm>
          </p:grpSpPr>
          <p:sp>
            <p:nvSpPr>
              <p:cNvPr id="1585" name="Rectangle">
                <a:extLst>
                  <a:ext uri="{FF2B5EF4-FFF2-40B4-BE49-F238E27FC236}">
                    <a16:creationId xmlns:a16="http://schemas.microsoft.com/office/drawing/2014/main" id="{1F7C17ED-E53E-6C58-173C-1F06DF04C9FD}"/>
                  </a:ext>
                </a:extLst>
              </p:cNvPr>
              <p:cNvSpPr/>
              <p:nvPr/>
            </p:nvSpPr>
            <p:spPr>
              <a:xfrm>
                <a:off x="0" y="71706"/>
                <a:ext cx="1933227"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828755" hangingPunct="0">
                  <a:defRPr sz="2000" baseline="30000">
                    <a:solidFill>
                      <a:srgbClr val="FFFFFF"/>
                    </a:solidFill>
                    <a:latin typeface="Arial Narrow"/>
                    <a:ea typeface="Arial Narrow"/>
                    <a:cs typeface="Arial Narrow"/>
                    <a:sym typeface="Arial Narrow"/>
                  </a:defRPr>
                </a:pPr>
                <a:endParaRPr sz="4001" kern="0" baseline="30000">
                  <a:solidFill>
                    <a:srgbClr val="FFFFFF"/>
                  </a:solidFill>
                  <a:latin typeface="Arial Narrow"/>
                  <a:sym typeface="Arial Narrow"/>
                </a:endParaRPr>
              </a:p>
            </p:txBody>
          </p:sp>
          <p:sp>
            <p:nvSpPr>
              <p:cNvPr id="1586" name="$14,300">
                <a:extLst>
                  <a:ext uri="{FF2B5EF4-FFF2-40B4-BE49-F238E27FC236}">
                    <a16:creationId xmlns:a16="http://schemas.microsoft.com/office/drawing/2014/main" id="{1F6CC3D3-BF0B-E065-334D-52788476A096}"/>
                  </a:ext>
                </a:extLst>
              </p:cNvPr>
              <p:cNvSpPr txBox="1"/>
              <p:nvPr/>
            </p:nvSpPr>
            <p:spPr>
              <a:xfrm>
                <a:off x="33337" y="868"/>
                <a:ext cx="1866553" cy="3655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828755" hangingPunct="0"/>
                <a:r>
                  <a:rPr sz="4001" kern="0"/>
                  <a:t>$2,600</a:t>
                </a:r>
              </a:p>
            </p:txBody>
          </p:sp>
        </p:grpSp>
      </p:grpSp>
      <p:sp>
        <p:nvSpPr>
          <p:cNvPr id="1589" name="Google Shape;1023;p49">
            <a:extLst>
              <a:ext uri="{FF2B5EF4-FFF2-40B4-BE49-F238E27FC236}">
                <a16:creationId xmlns:a16="http://schemas.microsoft.com/office/drawing/2014/main" id="{E8B1B9BF-E00D-97EC-95E3-912A1F92F152}"/>
              </a:ext>
            </a:extLst>
          </p:cNvPr>
          <p:cNvSpPr txBox="1"/>
          <p:nvPr/>
        </p:nvSpPr>
        <p:spPr>
          <a:xfrm>
            <a:off x="13402358" y="2081355"/>
            <a:ext cx="4769405"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p>
            <a:pPr algn="ctr" defTabSz="1828755" hangingPunct="0">
              <a:defRPr sz="1800">
                <a:latin typeface="Trebuchet MS"/>
                <a:ea typeface="Trebuchet MS"/>
                <a:cs typeface="Trebuchet MS"/>
                <a:sym typeface="Trebuchet MS"/>
              </a:defRPr>
            </a:pPr>
            <a:r>
              <a:rPr sz="3600" kern="0" dirty="0">
                <a:solidFill>
                  <a:srgbClr val="000000"/>
                </a:solidFill>
                <a:latin typeface="Trebuchet MS"/>
                <a:sym typeface="Trebuchet MS"/>
              </a:rPr>
              <a:t>Freddie Byrd</a:t>
            </a:r>
          </a:p>
          <a:p>
            <a:pPr algn="ctr" defTabSz="1828755" hangingPunct="0">
              <a:defRPr sz="1800">
                <a:latin typeface="Trebuchet MS"/>
                <a:ea typeface="Trebuchet MS"/>
                <a:cs typeface="Trebuchet MS"/>
                <a:sym typeface="Trebuchet MS"/>
              </a:defRPr>
            </a:pPr>
            <a:r>
              <a:rPr sz="3600" kern="0" dirty="0">
                <a:solidFill>
                  <a:srgbClr val="000000"/>
                </a:solidFill>
                <a:latin typeface="Trebuchet MS"/>
                <a:sym typeface="Trebuchet MS"/>
              </a:rPr>
              <a:t>Division Leader</a:t>
            </a:r>
          </a:p>
        </p:txBody>
      </p:sp>
      <p:pic>
        <p:nvPicPr>
          <p:cNvPr id="1590" name="Image" descr="Image">
            <a:extLst>
              <a:ext uri="{FF2B5EF4-FFF2-40B4-BE49-F238E27FC236}">
                <a16:creationId xmlns:a16="http://schemas.microsoft.com/office/drawing/2014/main" id="{4AD18160-CB97-F49E-7EB0-5C5B28159E60}"/>
              </a:ext>
            </a:extLst>
          </p:cNvPr>
          <p:cNvPicPr>
            <a:picLocks noChangeAspect="1"/>
          </p:cNvPicPr>
          <p:nvPr/>
        </p:nvPicPr>
        <p:blipFill>
          <a:blip r:embed="rId2"/>
          <a:srcRect/>
          <a:stretch>
            <a:fillRect/>
          </a:stretch>
        </p:blipFill>
        <p:spPr>
          <a:xfrm>
            <a:off x="885434" y="3724201"/>
            <a:ext cx="3208697" cy="3600542"/>
          </a:xfrm>
          <a:prstGeom prst="rect">
            <a:avLst/>
          </a:prstGeom>
          <a:ln w="12700">
            <a:miter lim="400000"/>
          </a:ln>
        </p:spPr>
      </p:pic>
      <p:pic>
        <p:nvPicPr>
          <p:cNvPr id="1591" name="Image" descr="Image">
            <a:extLst>
              <a:ext uri="{FF2B5EF4-FFF2-40B4-BE49-F238E27FC236}">
                <a16:creationId xmlns:a16="http://schemas.microsoft.com/office/drawing/2014/main" id="{4B86049E-A5CA-88C7-4273-2E831281F88F}"/>
              </a:ext>
            </a:extLst>
          </p:cNvPr>
          <p:cNvPicPr>
            <a:picLocks noChangeAspect="1"/>
          </p:cNvPicPr>
          <p:nvPr/>
        </p:nvPicPr>
        <p:blipFill>
          <a:blip r:embed="rId3"/>
          <a:srcRect l="12062" r="12062" b="13579"/>
          <a:stretch>
            <a:fillRect/>
          </a:stretch>
        </p:blipFill>
        <p:spPr>
          <a:xfrm>
            <a:off x="5378732" y="3775000"/>
            <a:ext cx="3072005" cy="3498935"/>
          </a:xfrm>
          <a:prstGeom prst="rect">
            <a:avLst/>
          </a:prstGeom>
          <a:ln w="12700">
            <a:miter lim="400000"/>
          </a:ln>
        </p:spPr>
      </p:pic>
      <p:sp>
        <p:nvSpPr>
          <p:cNvPr id="1592" name="Google Shape;1015;p49">
            <a:extLst>
              <a:ext uri="{FF2B5EF4-FFF2-40B4-BE49-F238E27FC236}">
                <a16:creationId xmlns:a16="http://schemas.microsoft.com/office/drawing/2014/main" id="{895BA6B4-E97A-7C76-26FF-AFC3E3492925}"/>
              </a:ext>
            </a:extLst>
          </p:cNvPr>
          <p:cNvSpPr txBox="1"/>
          <p:nvPr/>
        </p:nvSpPr>
        <p:spPr>
          <a:xfrm>
            <a:off x="302481" y="8232166"/>
            <a:ext cx="4374606" cy="923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latin typeface="Trebuchet MS"/>
                <a:ea typeface="Trebuchet MS"/>
                <a:cs typeface="Trebuchet MS"/>
                <a:sym typeface="Trebuchet MS"/>
              </a:defRPr>
            </a:lvl1pPr>
          </a:lstStyle>
          <a:p>
            <a:pPr defTabSz="1828755" hangingPunct="0"/>
            <a:r>
              <a:rPr sz="3600" kern="0" dirty="0">
                <a:solidFill>
                  <a:srgbClr val="000000"/>
                </a:solidFill>
                <a:latin typeface="+mn-lt"/>
              </a:rPr>
              <a:t>Occupation:</a:t>
            </a:r>
          </a:p>
        </p:txBody>
      </p:sp>
      <p:sp>
        <p:nvSpPr>
          <p:cNvPr id="1593" name="Google Shape;1015;p49">
            <a:extLst>
              <a:ext uri="{FF2B5EF4-FFF2-40B4-BE49-F238E27FC236}">
                <a16:creationId xmlns:a16="http://schemas.microsoft.com/office/drawing/2014/main" id="{E1C44640-E267-8B42-4320-FE828C485451}"/>
              </a:ext>
            </a:extLst>
          </p:cNvPr>
          <p:cNvSpPr txBox="1"/>
          <p:nvPr/>
        </p:nvSpPr>
        <p:spPr>
          <a:xfrm>
            <a:off x="4727339" y="8232166"/>
            <a:ext cx="4374606" cy="923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latin typeface="Trebuchet MS"/>
                <a:ea typeface="Trebuchet MS"/>
                <a:cs typeface="Trebuchet MS"/>
                <a:sym typeface="Trebuchet MS"/>
              </a:defRPr>
            </a:lvl1pPr>
          </a:lstStyle>
          <a:p>
            <a:pPr defTabSz="1828755" hangingPunct="0"/>
            <a:r>
              <a:rPr sz="3600" kern="0" dirty="0">
                <a:solidFill>
                  <a:srgbClr val="000000"/>
                </a:solidFill>
                <a:latin typeface="+mn-lt"/>
              </a:rPr>
              <a:t>Occupation:</a:t>
            </a:r>
          </a:p>
        </p:txBody>
      </p:sp>
      <p:sp>
        <p:nvSpPr>
          <p:cNvPr id="1594" name="Google Shape;1015;p49">
            <a:extLst>
              <a:ext uri="{FF2B5EF4-FFF2-40B4-BE49-F238E27FC236}">
                <a16:creationId xmlns:a16="http://schemas.microsoft.com/office/drawing/2014/main" id="{03DBD6A3-6F19-6A51-2532-8C82371E360E}"/>
              </a:ext>
            </a:extLst>
          </p:cNvPr>
          <p:cNvSpPr txBox="1"/>
          <p:nvPr/>
        </p:nvSpPr>
        <p:spPr>
          <a:xfrm>
            <a:off x="9324788" y="8232166"/>
            <a:ext cx="4374606" cy="923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latin typeface="Trebuchet MS"/>
                <a:ea typeface="Trebuchet MS"/>
                <a:cs typeface="Trebuchet MS"/>
                <a:sym typeface="Trebuchet MS"/>
              </a:defRPr>
            </a:lvl1pPr>
          </a:lstStyle>
          <a:p>
            <a:pPr defTabSz="1828755" hangingPunct="0"/>
            <a:r>
              <a:rPr sz="3600" kern="0" dirty="0">
                <a:solidFill>
                  <a:srgbClr val="000000"/>
                </a:solidFill>
                <a:latin typeface="+mn-lt"/>
              </a:rPr>
              <a:t>Occupation:</a:t>
            </a:r>
          </a:p>
        </p:txBody>
      </p:sp>
      <p:sp>
        <p:nvSpPr>
          <p:cNvPr id="1595" name="Google Shape;1015;p49">
            <a:extLst>
              <a:ext uri="{FF2B5EF4-FFF2-40B4-BE49-F238E27FC236}">
                <a16:creationId xmlns:a16="http://schemas.microsoft.com/office/drawing/2014/main" id="{89245BB1-06E5-8968-E1B5-1EA22EFE4541}"/>
              </a:ext>
            </a:extLst>
          </p:cNvPr>
          <p:cNvSpPr txBox="1"/>
          <p:nvPr/>
        </p:nvSpPr>
        <p:spPr>
          <a:xfrm>
            <a:off x="13474724" y="8232166"/>
            <a:ext cx="4374606" cy="923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latin typeface="Trebuchet MS"/>
                <a:ea typeface="Trebuchet MS"/>
                <a:cs typeface="Trebuchet MS"/>
                <a:sym typeface="Trebuchet MS"/>
              </a:defRPr>
            </a:lvl1pPr>
          </a:lstStyle>
          <a:p>
            <a:pPr defTabSz="1828755" hangingPunct="0"/>
            <a:r>
              <a:rPr sz="3600" kern="0" dirty="0">
                <a:solidFill>
                  <a:srgbClr val="000000"/>
                </a:solidFill>
                <a:latin typeface="+mn-lt"/>
              </a:rPr>
              <a:t>Occupation:</a:t>
            </a:r>
          </a:p>
        </p:txBody>
      </p:sp>
      <p:sp>
        <p:nvSpPr>
          <p:cNvPr id="1596" name="Google Shape;1015;p49">
            <a:extLst>
              <a:ext uri="{FF2B5EF4-FFF2-40B4-BE49-F238E27FC236}">
                <a16:creationId xmlns:a16="http://schemas.microsoft.com/office/drawing/2014/main" id="{4EB893D6-7F1C-DB13-57F7-AA571AFEB778}"/>
              </a:ext>
            </a:extLst>
          </p:cNvPr>
          <p:cNvSpPr txBox="1"/>
          <p:nvPr/>
        </p:nvSpPr>
        <p:spPr>
          <a:xfrm>
            <a:off x="302481" y="8784728"/>
            <a:ext cx="4374606"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solidFill>
                  <a:srgbClr val="FF4015"/>
                </a:solidFill>
                <a:latin typeface="Trebuchet MS"/>
                <a:ea typeface="Trebuchet MS"/>
                <a:cs typeface="Trebuchet MS"/>
                <a:sym typeface="Trebuchet MS"/>
              </a:defRPr>
            </a:lvl1pPr>
          </a:lstStyle>
          <a:p>
            <a:pPr defTabSz="1828755" hangingPunct="0">
              <a:defRPr>
                <a:solidFill>
                  <a:srgbClr val="000000"/>
                </a:solidFill>
              </a:defRPr>
            </a:pPr>
            <a:r>
              <a:rPr sz="3600" kern="0">
                <a:solidFill>
                  <a:srgbClr val="000000"/>
                </a:solidFill>
              </a:rPr>
              <a:t>Government Employee</a:t>
            </a:r>
          </a:p>
        </p:txBody>
      </p:sp>
      <p:sp>
        <p:nvSpPr>
          <p:cNvPr id="1597" name="Google Shape;1015;p49">
            <a:extLst>
              <a:ext uri="{FF2B5EF4-FFF2-40B4-BE49-F238E27FC236}">
                <a16:creationId xmlns:a16="http://schemas.microsoft.com/office/drawing/2014/main" id="{4CC0B551-B44F-3810-61CF-996EBB02F52C}"/>
              </a:ext>
            </a:extLst>
          </p:cNvPr>
          <p:cNvSpPr txBox="1"/>
          <p:nvPr/>
        </p:nvSpPr>
        <p:spPr>
          <a:xfrm>
            <a:off x="4386616" y="8784728"/>
            <a:ext cx="5056052"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solidFill>
                  <a:srgbClr val="FF4015"/>
                </a:solidFill>
                <a:latin typeface="Trebuchet MS"/>
                <a:ea typeface="Trebuchet MS"/>
                <a:cs typeface="Trebuchet MS"/>
                <a:sym typeface="Trebuchet MS"/>
              </a:defRPr>
            </a:lvl1pPr>
          </a:lstStyle>
          <a:p>
            <a:pPr defTabSz="1828755" hangingPunct="0">
              <a:defRPr>
                <a:solidFill>
                  <a:srgbClr val="000000"/>
                </a:solidFill>
              </a:defRPr>
            </a:pPr>
            <a:r>
              <a:rPr sz="3600" kern="0">
                <a:solidFill>
                  <a:srgbClr val="000000"/>
                </a:solidFill>
              </a:rPr>
              <a:t>Retired Government Employee</a:t>
            </a:r>
          </a:p>
        </p:txBody>
      </p:sp>
      <p:sp>
        <p:nvSpPr>
          <p:cNvPr id="1598" name="Google Shape;1015;p49">
            <a:extLst>
              <a:ext uri="{FF2B5EF4-FFF2-40B4-BE49-F238E27FC236}">
                <a16:creationId xmlns:a16="http://schemas.microsoft.com/office/drawing/2014/main" id="{8BEEB160-5A19-1C01-62FD-D7D5EF14EB1D}"/>
              </a:ext>
            </a:extLst>
          </p:cNvPr>
          <p:cNvSpPr txBox="1"/>
          <p:nvPr/>
        </p:nvSpPr>
        <p:spPr>
          <a:xfrm>
            <a:off x="8984063" y="8784728"/>
            <a:ext cx="5056055"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lvl1pPr algn="ctr">
              <a:defRPr sz="1800">
                <a:solidFill>
                  <a:srgbClr val="FF4015"/>
                </a:solidFill>
                <a:latin typeface="Trebuchet MS"/>
                <a:ea typeface="Trebuchet MS"/>
                <a:cs typeface="Trebuchet MS"/>
                <a:sym typeface="Trebuchet MS"/>
              </a:defRPr>
            </a:lvl1pPr>
          </a:lstStyle>
          <a:p>
            <a:pPr defTabSz="1828755" hangingPunct="0">
              <a:defRPr>
                <a:solidFill>
                  <a:srgbClr val="000000"/>
                </a:solidFill>
              </a:defRPr>
            </a:pPr>
            <a:r>
              <a:rPr sz="3600" kern="0">
                <a:solidFill>
                  <a:srgbClr val="000000"/>
                </a:solidFill>
              </a:rPr>
              <a:t>Former Assistant Principal</a:t>
            </a:r>
          </a:p>
        </p:txBody>
      </p:sp>
      <p:sp>
        <p:nvSpPr>
          <p:cNvPr id="1599" name="Google Shape;1015;p49">
            <a:extLst>
              <a:ext uri="{FF2B5EF4-FFF2-40B4-BE49-F238E27FC236}">
                <a16:creationId xmlns:a16="http://schemas.microsoft.com/office/drawing/2014/main" id="{02910781-B54C-9AD8-E002-17F78EBEFA41}"/>
              </a:ext>
            </a:extLst>
          </p:cNvPr>
          <p:cNvSpPr txBox="1"/>
          <p:nvPr/>
        </p:nvSpPr>
        <p:spPr>
          <a:xfrm>
            <a:off x="13251265" y="8784728"/>
            <a:ext cx="5056052" cy="147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6" tIns="182846" rIns="182846" bIns="182846">
            <a:spAutoFit/>
          </a:bodyPr>
          <a:lstStyle/>
          <a:p>
            <a:pPr algn="ctr" defTabSz="1828755" hangingPunct="0">
              <a:defRPr sz="1800">
                <a:latin typeface="Trebuchet MS"/>
                <a:ea typeface="Trebuchet MS"/>
                <a:cs typeface="Trebuchet MS"/>
                <a:sym typeface="Trebuchet MS"/>
              </a:defRPr>
            </a:pPr>
            <a:r>
              <a:rPr sz="3600" kern="0">
                <a:solidFill>
                  <a:srgbClr val="FF4015"/>
                </a:solidFill>
                <a:latin typeface="Trebuchet MS"/>
                <a:sym typeface="Trebuchet MS"/>
              </a:rPr>
              <a:t>Retired Army </a:t>
            </a:r>
          </a:p>
          <a:p>
            <a:pPr algn="ctr" defTabSz="1828755" hangingPunct="0">
              <a:defRPr sz="1800">
                <a:latin typeface="Trebuchet MS"/>
                <a:ea typeface="Trebuchet MS"/>
                <a:cs typeface="Trebuchet MS"/>
                <a:sym typeface="Trebuchet MS"/>
              </a:defRPr>
            </a:pPr>
            <a:r>
              <a:rPr sz="3600" kern="0">
                <a:solidFill>
                  <a:srgbClr val="FF4015"/>
                </a:solidFill>
                <a:latin typeface="Trebuchet MS"/>
                <a:sym typeface="Trebuchet MS"/>
              </a:rPr>
              <a:t>Veteran</a:t>
            </a:r>
          </a:p>
        </p:txBody>
      </p:sp>
      <p:pic>
        <p:nvPicPr>
          <p:cNvPr id="1600" name="Image">
            <a:extLst>
              <a:ext uri="{FF2B5EF4-FFF2-40B4-BE49-F238E27FC236}">
                <a16:creationId xmlns:a16="http://schemas.microsoft.com/office/drawing/2014/main" id="{530A159C-6FE8-6818-903D-74BFCD3DCFDD}"/>
              </a:ext>
            </a:extLst>
          </p:cNvPr>
          <p:cNvPicPr>
            <a:picLocks noChangeAspect="1"/>
          </p:cNvPicPr>
          <p:nvPr/>
        </p:nvPicPr>
        <p:blipFill>
          <a:blip r:embed="rId4">
            <a:extLst>
              <a:ext uri="{28A0092B-C50C-407E-A947-70E740481C1C}">
                <a14:useLocalDpi xmlns:a14="http://schemas.microsoft.com/office/drawing/2010/main" val="0"/>
              </a:ext>
            </a:extLst>
          </a:blip>
          <a:srcRect l="1736" r="1736"/>
          <a:stretch/>
        </p:blipFill>
        <p:spPr>
          <a:xfrm>
            <a:off x="14248938" y="3763093"/>
            <a:ext cx="3060588" cy="3522953"/>
          </a:xfrm>
          <a:prstGeom prst="rect">
            <a:avLst/>
          </a:prstGeom>
          <a:ln w="12700">
            <a:miter lim="400000"/>
          </a:ln>
        </p:spPr>
      </p:pic>
      <p:pic>
        <p:nvPicPr>
          <p:cNvPr id="1601" name="pasted-movie.png">
            <a:extLst>
              <a:ext uri="{FF2B5EF4-FFF2-40B4-BE49-F238E27FC236}">
                <a16:creationId xmlns:a16="http://schemas.microsoft.com/office/drawing/2014/main" id="{DE6CF921-211D-84A7-79FF-C4AC8924957C}"/>
              </a:ext>
            </a:extLst>
          </p:cNvPr>
          <p:cNvPicPr>
            <a:picLocks noChangeAspect="1"/>
          </p:cNvPicPr>
          <p:nvPr/>
        </p:nvPicPr>
        <p:blipFill>
          <a:blip r:embed="rId5" cstate="print">
            <a:extLst>
              <a:ext uri="{28A0092B-C50C-407E-A947-70E740481C1C}">
                <a14:useLocalDpi xmlns:a14="http://schemas.microsoft.com/office/drawing/2010/main" val="0"/>
              </a:ext>
            </a:extLst>
          </a:blip>
          <a:srcRect t="7509" b="7509"/>
          <a:stretch/>
        </p:blipFill>
        <p:spPr>
          <a:xfrm>
            <a:off x="9976715" y="3835670"/>
            <a:ext cx="3070751" cy="3479417"/>
          </a:xfrm>
          <a:prstGeom prst="rect">
            <a:avLst/>
          </a:prstGeom>
          <a:ln w="12700">
            <a:miter lim="400000"/>
          </a:ln>
        </p:spPr>
      </p:pic>
      <p:sp>
        <p:nvSpPr>
          <p:cNvPr id="4" name="Title 1">
            <a:extLst>
              <a:ext uri="{FF2B5EF4-FFF2-40B4-BE49-F238E27FC236}">
                <a16:creationId xmlns:a16="http://schemas.microsoft.com/office/drawing/2014/main" id="{672FEA50-61E3-EE09-6658-BCBB75C23EC5}"/>
              </a:ext>
            </a:extLst>
          </p:cNvPr>
          <p:cNvSpPr>
            <a:spLocks noGrp="1"/>
          </p:cNvSpPr>
          <p:nvPr>
            <p:ph type="title"/>
          </p:nvPr>
        </p:nvSpPr>
        <p:spPr>
          <a:xfrm>
            <a:off x="19317" y="224273"/>
            <a:ext cx="18288000" cy="1371600"/>
          </a:xfrm>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p:spPr>
        <p:txBody>
          <a:bodyPr/>
          <a:lstStyle/>
          <a:p>
            <a:pPr algn="ctr"/>
            <a:r>
              <a:rPr lang="en-US" b="1" dirty="0">
                <a:latin typeface="+mn-lt"/>
              </a:rPr>
              <a:t>Part-Time Income Success Stories</a:t>
            </a:r>
          </a:p>
        </p:txBody>
      </p:sp>
    </p:spTree>
    <p:extLst>
      <p:ext uri="{BB962C8B-B14F-4D97-AF65-F5344CB8AC3E}">
        <p14:creationId xmlns:p14="http://schemas.microsoft.com/office/powerpoint/2010/main" val="82555607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39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7711969" y="1488552"/>
            <a:ext cx="3545746" cy="3152179"/>
            <a:chOff x="0" y="0"/>
            <a:chExt cx="4097904" cy="4088503"/>
          </a:xfrm>
        </p:grpSpPr>
        <p:sp>
          <p:nvSpPr>
            <p:cNvPr id="6" name="Freeform 6"/>
            <p:cNvSpPr/>
            <p:nvPr/>
          </p:nvSpPr>
          <p:spPr>
            <a:xfrm>
              <a:off x="0" y="0"/>
              <a:ext cx="4097909" cy="4088511"/>
            </a:xfrm>
            <a:custGeom>
              <a:avLst/>
              <a:gdLst/>
              <a:ahLst/>
              <a:cxnLst/>
              <a:rect l="l" t="t" r="r" b="b"/>
              <a:pathLst>
                <a:path w="4097909" h="4088511">
                  <a:moveTo>
                    <a:pt x="0" y="0"/>
                  </a:moveTo>
                  <a:lnTo>
                    <a:pt x="4097909" y="0"/>
                  </a:lnTo>
                  <a:lnTo>
                    <a:pt x="4097909" y="4088511"/>
                  </a:lnTo>
                  <a:lnTo>
                    <a:pt x="0" y="4088511"/>
                  </a:lnTo>
                  <a:lnTo>
                    <a:pt x="0" y="0"/>
                  </a:lnTo>
                  <a:close/>
                </a:path>
              </a:pathLst>
            </a:custGeom>
            <a:blipFill>
              <a:blip r:embed="rId5"/>
              <a:stretch>
                <a:fillRect l="-12884" r="-12884"/>
              </a:stretch>
            </a:blipFill>
          </p:spPr>
          <p:txBody>
            <a:bodyPr/>
            <a:lstStyle/>
            <a:p>
              <a:endParaRPr lang="en-US"/>
            </a:p>
          </p:txBody>
        </p:sp>
      </p:grpSp>
      <p:grpSp>
        <p:nvGrpSpPr>
          <p:cNvPr id="7" name="Group 7"/>
          <p:cNvGrpSpPr/>
          <p:nvPr/>
        </p:nvGrpSpPr>
        <p:grpSpPr>
          <a:xfrm>
            <a:off x="4030024" y="6579546"/>
            <a:ext cx="3659886" cy="914590"/>
            <a:chOff x="0" y="0"/>
            <a:chExt cx="4879848" cy="1219453"/>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a:ln w="12700">
              <a:solidFill>
                <a:srgbClr val="000000"/>
              </a:solidFill>
            </a:ln>
          </p:spPr>
          <p:txBody>
            <a:bodyPr/>
            <a:lstStyle/>
            <a:p>
              <a:endParaRPr lang="en-US"/>
            </a:p>
          </p:txBody>
        </p:sp>
      </p:grpSp>
      <p:grpSp>
        <p:nvGrpSpPr>
          <p:cNvPr id="9" name="Group 9"/>
          <p:cNvGrpSpPr/>
          <p:nvPr/>
        </p:nvGrpSpPr>
        <p:grpSpPr>
          <a:xfrm>
            <a:off x="4024662" y="6539280"/>
            <a:ext cx="3162930" cy="764062"/>
            <a:chOff x="0" y="0"/>
            <a:chExt cx="4217240" cy="1018749"/>
          </a:xfrm>
        </p:grpSpPr>
        <p:sp>
          <p:nvSpPr>
            <p:cNvPr id="10" name="Freeform 10"/>
            <p:cNvSpPr/>
            <p:nvPr/>
          </p:nvSpPr>
          <p:spPr>
            <a:xfrm>
              <a:off x="0" y="0"/>
              <a:ext cx="4217289" cy="1018794"/>
            </a:xfrm>
            <a:custGeom>
              <a:avLst/>
              <a:gdLst/>
              <a:ahLst/>
              <a:cxnLst/>
              <a:rect l="l" t="t" r="r" b="b"/>
              <a:pathLst>
                <a:path w="4217289" h="1018794">
                  <a:moveTo>
                    <a:pt x="0" y="0"/>
                  </a:moveTo>
                  <a:lnTo>
                    <a:pt x="4217289" y="0"/>
                  </a:lnTo>
                  <a:lnTo>
                    <a:pt x="4217289" y="1018794"/>
                  </a:lnTo>
                  <a:lnTo>
                    <a:pt x="0" y="1018794"/>
                  </a:lnTo>
                  <a:close/>
                </a:path>
              </a:pathLst>
            </a:custGeom>
            <a:solidFill>
              <a:srgbClr val="DBBC49"/>
            </a:solidFill>
            <a:ln w="12700">
              <a:solidFill>
                <a:srgbClr val="000000"/>
              </a:solidFill>
            </a:ln>
          </p:spPr>
          <p:txBody>
            <a:bodyPr/>
            <a:lstStyle/>
            <a:p>
              <a:endParaRPr lang="en-US"/>
            </a:p>
          </p:txBody>
        </p:sp>
      </p:grpSp>
      <p:grpSp>
        <p:nvGrpSpPr>
          <p:cNvPr id="11" name="Group 11"/>
          <p:cNvGrpSpPr/>
          <p:nvPr/>
        </p:nvGrpSpPr>
        <p:grpSpPr>
          <a:xfrm>
            <a:off x="7961415" y="6556898"/>
            <a:ext cx="3137677" cy="723900"/>
            <a:chOff x="0" y="0"/>
            <a:chExt cx="4183569" cy="965200"/>
          </a:xfrm>
        </p:grpSpPr>
        <p:sp>
          <p:nvSpPr>
            <p:cNvPr id="12" name="Freeform 12"/>
            <p:cNvSpPr/>
            <p:nvPr/>
          </p:nvSpPr>
          <p:spPr>
            <a:xfrm>
              <a:off x="0" y="0"/>
              <a:ext cx="4183507" cy="965200"/>
            </a:xfrm>
            <a:custGeom>
              <a:avLst/>
              <a:gdLst/>
              <a:ahLst/>
              <a:cxnLst/>
              <a:rect l="l" t="t" r="r" b="b"/>
              <a:pathLst>
                <a:path w="4183507" h="965200">
                  <a:moveTo>
                    <a:pt x="0" y="0"/>
                  </a:moveTo>
                  <a:lnTo>
                    <a:pt x="4183507" y="0"/>
                  </a:lnTo>
                  <a:lnTo>
                    <a:pt x="4183507" y="965200"/>
                  </a:lnTo>
                  <a:lnTo>
                    <a:pt x="0" y="965200"/>
                  </a:lnTo>
                  <a:close/>
                </a:path>
              </a:pathLst>
            </a:custGeom>
            <a:solidFill>
              <a:srgbClr val="DBBC49"/>
            </a:solidFill>
            <a:ln w="12700">
              <a:solidFill>
                <a:srgbClr val="000000"/>
              </a:solidFill>
            </a:ln>
          </p:spPr>
          <p:txBody>
            <a:bodyPr/>
            <a:lstStyle/>
            <a:p>
              <a:endParaRPr lang="en-US"/>
            </a:p>
          </p:txBody>
        </p:sp>
      </p:grpSp>
      <p:grpSp>
        <p:nvGrpSpPr>
          <p:cNvPr id="13" name="Group 13"/>
          <p:cNvGrpSpPr/>
          <p:nvPr/>
        </p:nvGrpSpPr>
        <p:grpSpPr>
          <a:xfrm>
            <a:off x="144852" y="1459790"/>
            <a:ext cx="3360348" cy="3129303"/>
            <a:chOff x="0" y="0"/>
            <a:chExt cx="4179968" cy="4172404"/>
          </a:xfrm>
        </p:grpSpPr>
        <p:sp>
          <p:nvSpPr>
            <p:cNvPr id="14" name="Freeform 14"/>
            <p:cNvSpPr/>
            <p:nvPr/>
          </p:nvSpPr>
          <p:spPr>
            <a:xfrm>
              <a:off x="0" y="0"/>
              <a:ext cx="4179951" cy="4172458"/>
            </a:xfrm>
            <a:custGeom>
              <a:avLst/>
              <a:gdLst/>
              <a:ahLst/>
              <a:cxnLst/>
              <a:rect l="l" t="t" r="r" b="b"/>
              <a:pathLst>
                <a:path w="4179951" h="4172458">
                  <a:moveTo>
                    <a:pt x="0" y="0"/>
                  </a:moveTo>
                  <a:lnTo>
                    <a:pt x="4179951" y="0"/>
                  </a:lnTo>
                  <a:lnTo>
                    <a:pt x="4179951" y="4172458"/>
                  </a:lnTo>
                  <a:lnTo>
                    <a:pt x="0" y="4172458"/>
                  </a:lnTo>
                  <a:lnTo>
                    <a:pt x="0" y="0"/>
                  </a:lnTo>
                  <a:close/>
                </a:path>
              </a:pathLst>
            </a:custGeom>
            <a:blipFill>
              <a:blip r:embed="rId6"/>
              <a:stretch>
                <a:fillRect l="-24818" r="-24819" b="1"/>
              </a:stretch>
            </a:blipFill>
          </p:spPr>
          <p:txBody>
            <a:bodyPr/>
            <a:lstStyle/>
            <a:p>
              <a:endParaRPr lang="en-US"/>
            </a:p>
          </p:txBody>
        </p:sp>
      </p:grpSp>
      <p:grpSp>
        <p:nvGrpSpPr>
          <p:cNvPr id="15" name="Group 15"/>
          <p:cNvGrpSpPr/>
          <p:nvPr/>
        </p:nvGrpSpPr>
        <p:grpSpPr>
          <a:xfrm>
            <a:off x="160966" y="6539280"/>
            <a:ext cx="3163524" cy="818146"/>
            <a:chOff x="0" y="0"/>
            <a:chExt cx="4218032" cy="1090862"/>
          </a:xfrm>
        </p:grpSpPr>
        <p:sp>
          <p:nvSpPr>
            <p:cNvPr id="16" name="Freeform 16"/>
            <p:cNvSpPr/>
            <p:nvPr/>
          </p:nvSpPr>
          <p:spPr>
            <a:xfrm>
              <a:off x="0" y="0"/>
              <a:ext cx="4218051" cy="1090803"/>
            </a:xfrm>
            <a:custGeom>
              <a:avLst/>
              <a:gdLst/>
              <a:ahLst/>
              <a:cxnLst/>
              <a:rect l="l" t="t" r="r" b="b"/>
              <a:pathLst>
                <a:path w="4218051" h="1090803">
                  <a:moveTo>
                    <a:pt x="0" y="0"/>
                  </a:moveTo>
                  <a:lnTo>
                    <a:pt x="4218051" y="0"/>
                  </a:lnTo>
                  <a:lnTo>
                    <a:pt x="4218051" y="1090803"/>
                  </a:lnTo>
                  <a:lnTo>
                    <a:pt x="0" y="1090803"/>
                  </a:lnTo>
                  <a:close/>
                </a:path>
              </a:pathLst>
            </a:custGeom>
            <a:solidFill>
              <a:srgbClr val="DBBC49"/>
            </a:solidFill>
            <a:ln w="12700">
              <a:solidFill>
                <a:srgbClr val="000000"/>
              </a:solidFill>
            </a:ln>
          </p:spPr>
          <p:txBody>
            <a:bodyPr/>
            <a:lstStyle/>
            <a:p>
              <a:endParaRPr lang="en-US"/>
            </a:p>
          </p:txBody>
        </p:sp>
      </p:grpSp>
      <p:grpSp>
        <p:nvGrpSpPr>
          <p:cNvPr id="17" name="Group 17"/>
          <p:cNvGrpSpPr/>
          <p:nvPr/>
        </p:nvGrpSpPr>
        <p:grpSpPr>
          <a:xfrm>
            <a:off x="11337269" y="6956159"/>
            <a:ext cx="3659886" cy="631298"/>
            <a:chOff x="0" y="0"/>
            <a:chExt cx="4879848" cy="841731"/>
          </a:xfrm>
        </p:grpSpPr>
        <p:sp>
          <p:nvSpPr>
            <p:cNvPr id="18" name="Freeform 18"/>
            <p:cNvSpPr/>
            <p:nvPr/>
          </p:nvSpPr>
          <p:spPr>
            <a:xfrm>
              <a:off x="0" y="0"/>
              <a:ext cx="4879848" cy="841629"/>
            </a:xfrm>
            <a:custGeom>
              <a:avLst/>
              <a:gdLst/>
              <a:ahLst/>
              <a:cxnLst/>
              <a:rect l="l" t="t" r="r" b="b"/>
              <a:pathLst>
                <a:path w="4879848" h="841629">
                  <a:moveTo>
                    <a:pt x="1524" y="0"/>
                  </a:moveTo>
                  <a:lnTo>
                    <a:pt x="4878324" y="0"/>
                  </a:lnTo>
                  <a:cubicBezTo>
                    <a:pt x="4879213" y="0"/>
                    <a:pt x="4879848" y="508"/>
                    <a:pt x="4879848" y="1016"/>
                  </a:cubicBezTo>
                  <a:lnTo>
                    <a:pt x="4879848" y="840613"/>
                  </a:lnTo>
                  <a:cubicBezTo>
                    <a:pt x="4879848" y="841248"/>
                    <a:pt x="4879086" y="841629"/>
                    <a:pt x="4878324" y="841629"/>
                  </a:cubicBezTo>
                  <a:lnTo>
                    <a:pt x="1524" y="841629"/>
                  </a:lnTo>
                  <a:cubicBezTo>
                    <a:pt x="635" y="841629"/>
                    <a:pt x="0" y="841121"/>
                    <a:pt x="0" y="840613"/>
                  </a:cubicBezTo>
                  <a:lnTo>
                    <a:pt x="0" y="1016"/>
                  </a:lnTo>
                  <a:cubicBezTo>
                    <a:pt x="0" y="381"/>
                    <a:pt x="762" y="0"/>
                    <a:pt x="1524" y="0"/>
                  </a:cubicBezTo>
                  <a:moveTo>
                    <a:pt x="1524" y="2159"/>
                  </a:moveTo>
                  <a:lnTo>
                    <a:pt x="1524" y="1016"/>
                  </a:lnTo>
                  <a:lnTo>
                    <a:pt x="3048" y="1016"/>
                  </a:lnTo>
                  <a:lnTo>
                    <a:pt x="3048" y="840613"/>
                  </a:lnTo>
                  <a:lnTo>
                    <a:pt x="1524" y="840613"/>
                  </a:lnTo>
                  <a:lnTo>
                    <a:pt x="1524" y="839597"/>
                  </a:lnTo>
                  <a:lnTo>
                    <a:pt x="4878324" y="839597"/>
                  </a:lnTo>
                  <a:lnTo>
                    <a:pt x="4878324" y="840613"/>
                  </a:lnTo>
                  <a:lnTo>
                    <a:pt x="4876800" y="840613"/>
                  </a:lnTo>
                  <a:lnTo>
                    <a:pt x="4876800" y="1016"/>
                  </a:lnTo>
                  <a:lnTo>
                    <a:pt x="4878324" y="1016"/>
                  </a:lnTo>
                  <a:lnTo>
                    <a:pt x="4878324" y="2159"/>
                  </a:lnTo>
                  <a:lnTo>
                    <a:pt x="1524" y="2159"/>
                  </a:lnTo>
                  <a:close/>
                </a:path>
              </a:pathLst>
            </a:custGeom>
            <a:solidFill>
              <a:srgbClr val="FFFFFF"/>
            </a:solidFill>
            <a:ln w="12700">
              <a:solidFill>
                <a:srgbClr val="000000"/>
              </a:solidFill>
            </a:ln>
          </p:spPr>
          <p:txBody>
            <a:bodyPr/>
            <a:lstStyle/>
            <a:p>
              <a:endParaRPr lang="en-US"/>
            </a:p>
          </p:txBody>
        </p:sp>
      </p:grpSp>
      <p:grpSp>
        <p:nvGrpSpPr>
          <p:cNvPr id="23" name="Group 23"/>
          <p:cNvGrpSpPr/>
          <p:nvPr/>
        </p:nvGrpSpPr>
        <p:grpSpPr>
          <a:xfrm>
            <a:off x="11630874" y="6579440"/>
            <a:ext cx="3073437" cy="723900"/>
            <a:chOff x="0" y="0"/>
            <a:chExt cx="4097916" cy="965200"/>
          </a:xfrm>
        </p:grpSpPr>
        <p:sp>
          <p:nvSpPr>
            <p:cNvPr id="24" name="Freeform 24"/>
            <p:cNvSpPr/>
            <p:nvPr/>
          </p:nvSpPr>
          <p:spPr>
            <a:xfrm>
              <a:off x="0" y="0"/>
              <a:ext cx="4097909" cy="965200"/>
            </a:xfrm>
            <a:custGeom>
              <a:avLst/>
              <a:gdLst/>
              <a:ahLst/>
              <a:cxnLst/>
              <a:rect l="l" t="t" r="r" b="b"/>
              <a:pathLst>
                <a:path w="4097909" h="965200">
                  <a:moveTo>
                    <a:pt x="0" y="0"/>
                  </a:moveTo>
                  <a:lnTo>
                    <a:pt x="4097909" y="0"/>
                  </a:lnTo>
                  <a:lnTo>
                    <a:pt x="4097909" y="965200"/>
                  </a:lnTo>
                  <a:lnTo>
                    <a:pt x="0" y="965200"/>
                  </a:lnTo>
                  <a:close/>
                </a:path>
              </a:pathLst>
            </a:custGeom>
            <a:solidFill>
              <a:srgbClr val="DBBC49"/>
            </a:solidFill>
            <a:ln w="12700">
              <a:solidFill>
                <a:srgbClr val="000000"/>
              </a:solidFill>
            </a:ln>
          </p:spPr>
          <p:txBody>
            <a:bodyPr/>
            <a:lstStyle/>
            <a:p>
              <a:endParaRPr lang="en-US"/>
            </a:p>
          </p:txBody>
        </p:sp>
      </p:grpSp>
      <p:grpSp>
        <p:nvGrpSpPr>
          <p:cNvPr id="25" name="Group 25"/>
          <p:cNvGrpSpPr/>
          <p:nvPr/>
        </p:nvGrpSpPr>
        <p:grpSpPr>
          <a:xfrm>
            <a:off x="14991662" y="1462512"/>
            <a:ext cx="3243086" cy="3190420"/>
            <a:chOff x="-67825" y="34644"/>
            <a:chExt cx="4028186" cy="4088511"/>
          </a:xfrm>
        </p:grpSpPr>
        <p:sp>
          <p:nvSpPr>
            <p:cNvPr id="26" name="Freeform 26"/>
            <p:cNvSpPr/>
            <p:nvPr/>
          </p:nvSpPr>
          <p:spPr>
            <a:xfrm>
              <a:off x="-67825" y="34644"/>
              <a:ext cx="4028186" cy="4088511"/>
            </a:xfrm>
            <a:custGeom>
              <a:avLst/>
              <a:gdLst/>
              <a:ahLst/>
              <a:cxnLst/>
              <a:rect l="l" t="t" r="r" b="b"/>
              <a:pathLst>
                <a:path w="4028186" h="4088511">
                  <a:moveTo>
                    <a:pt x="0" y="0"/>
                  </a:moveTo>
                  <a:lnTo>
                    <a:pt x="4028186" y="0"/>
                  </a:lnTo>
                  <a:lnTo>
                    <a:pt x="4028186" y="4088511"/>
                  </a:lnTo>
                  <a:lnTo>
                    <a:pt x="0" y="4088511"/>
                  </a:lnTo>
                  <a:lnTo>
                    <a:pt x="0" y="0"/>
                  </a:lnTo>
                  <a:close/>
                </a:path>
              </a:pathLst>
            </a:custGeom>
            <a:blipFill>
              <a:blip r:embed="rId7"/>
              <a:stretch>
                <a:fillRect l="-749" r="-748"/>
              </a:stretch>
            </a:blipFill>
          </p:spPr>
          <p:txBody>
            <a:bodyPr/>
            <a:lstStyle/>
            <a:p>
              <a:endParaRPr lang="en-US" dirty="0"/>
            </a:p>
          </p:txBody>
        </p:sp>
      </p:grpSp>
      <p:grpSp>
        <p:nvGrpSpPr>
          <p:cNvPr id="27" name="Group 27"/>
          <p:cNvGrpSpPr/>
          <p:nvPr/>
        </p:nvGrpSpPr>
        <p:grpSpPr>
          <a:xfrm>
            <a:off x="15090546" y="6565664"/>
            <a:ext cx="3144215" cy="723900"/>
            <a:chOff x="0" y="0"/>
            <a:chExt cx="4192287" cy="965200"/>
          </a:xfrm>
        </p:grpSpPr>
        <p:sp>
          <p:nvSpPr>
            <p:cNvPr id="28" name="Freeform 28"/>
            <p:cNvSpPr/>
            <p:nvPr/>
          </p:nvSpPr>
          <p:spPr>
            <a:xfrm>
              <a:off x="0" y="0"/>
              <a:ext cx="4192270" cy="965200"/>
            </a:xfrm>
            <a:custGeom>
              <a:avLst/>
              <a:gdLst/>
              <a:ahLst/>
              <a:cxnLst/>
              <a:rect l="l" t="t" r="r" b="b"/>
              <a:pathLst>
                <a:path w="4192270" h="965200">
                  <a:moveTo>
                    <a:pt x="0" y="0"/>
                  </a:moveTo>
                  <a:lnTo>
                    <a:pt x="4192270" y="0"/>
                  </a:lnTo>
                  <a:lnTo>
                    <a:pt x="4192270" y="965200"/>
                  </a:lnTo>
                  <a:lnTo>
                    <a:pt x="0" y="965200"/>
                  </a:lnTo>
                  <a:close/>
                </a:path>
              </a:pathLst>
            </a:custGeom>
            <a:solidFill>
              <a:srgbClr val="DBBC49"/>
            </a:solidFill>
            <a:ln w="12700">
              <a:solidFill>
                <a:srgbClr val="000000"/>
              </a:solidFill>
            </a:ln>
          </p:spPr>
          <p:txBody>
            <a:bodyPr/>
            <a:lstStyle/>
            <a:p>
              <a:endParaRPr lang="en-US"/>
            </a:p>
          </p:txBody>
        </p:sp>
      </p:grpSp>
      <p:sp>
        <p:nvSpPr>
          <p:cNvPr id="29" name="TextBox 29"/>
          <p:cNvSpPr txBox="1"/>
          <p:nvPr/>
        </p:nvSpPr>
        <p:spPr>
          <a:xfrm>
            <a:off x="256264" y="6523374"/>
            <a:ext cx="2735704"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7689910" y="6523374"/>
            <a:ext cx="3589865"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3706232" y="5335149"/>
            <a:ext cx="3428080" cy="487313"/>
          </a:xfrm>
          <a:prstGeom prst="rect">
            <a:avLst/>
          </a:prstGeom>
        </p:spPr>
        <p:txBody>
          <a:bodyPr lIns="0" tIns="0" rIns="0" bIns="0" rtlCol="0" anchor="t">
            <a:spAutoFit/>
          </a:bodyPr>
          <a:lstStyle/>
          <a:p>
            <a:pPr algn="ctr">
              <a:lnSpc>
                <a:spcPts val="1918"/>
              </a:lnSpc>
            </a:pPr>
            <a:r>
              <a:rPr lang="en-US" sz="1999" dirty="0" err="1">
                <a:solidFill>
                  <a:schemeClr val="tx2"/>
                </a:solidFill>
                <a:latin typeface="Helvetica"/>
                <a:ea typeface="Helvetica"/>
                <a:cs typeface="Helvetica"/>
                <a:sym typeface="Helvetica"/>
              </a:rPr>
              <a:t>Richmond,VA</a:t>
            </a:r>
            <a:endParaRPr lang="en-US" sz="1999" dirty="0">
              <a:solidFill>
                <a:schemeClr val="tx2"/>
              </a:solidFill>
              <a:latin typeface="Helvetica"/>
              <a:ea typeface="Helvetica"/>
              <a:cs typeface="Helvetica"/>
              <a:sym typeface="Helvetica"/>
            </a:endParaRPr>
          </a:p>
          <a:p>
            <a:pPr algn="ctr">
              <a:lnSpc>
                <a:spcPts val="1920"/>
              </a:lnSpc>
            </a:pPr>
            <a:r>
              <a:rPr lang="en-US" sz="1999" dirty="0">
                <a:solidFill>
                  <a:schemeClr val="tx2"/>
                </a:solidFill>
                <a:latin typeface="Helvetica"/>
                <a:ea typeface="Helvetica"/>
                <a:cs typeface="Helvetica"/>
                <a:sym typeface="Helvetica"/>
              </a:rPr>
              <a:t> Cellphone Specialist</a:t>
            </a:r>
          </a:p>
        </p:txBody>
      </p:sp>
      <p:sp>
        <p:nvSpPr>
          <p:cNvPr id="32" name="TextBox 32"/>
          <p:cNvSpPr txBox="1"/>
          <p:nvPr/>
        </p:nvSpPr>
        <p:spPr>
          <a:xfrm>
            <a:off x="3058214" y="4762681"/>
            <a:ext cx="5303520" cy="298740"/>
          </a:xfrm>
          <a:prstGeom prst="rect">
            <a:avLst/>
          </a:prstGeom>
        </p:spPr>
        <p:txBody>
          <a:bodyPr lIns="0" tIns="0" rIns="0" bIns="0" rtlCol="0" anchor="t">
            <a:spAutoFit/>
          </a:bodyPr>
          <a:lstStyle/>
          <a:p>
            <a:pPr algn="ctr">
              <a:lnSpc>
                <a:spcPts val="2398"/>
              </a:lnSpc>
            </a:pPr>
            <a:r>
              <a:rPr lang="en-US" sz="1999" b="1" dirty="0">
                <a:solidFill>
                  <a:schemeClr val="accent1">
                    <a:lumMod val="50000"/>
                  </a:schemeClr>
                </a:solidFill>
                <a:latin typeface="Helvetica Bold"/>
                <a:ea typeface="Helvetica Bold"/>
                <a:cs typeface="Helvetica Bold"/>
                <a:sym typeface="Helvetica Bold"/>
              </a:rPr>
              <a:t>Chelly &amp; Jaye Toler</a:t>
            </a:r>
          </a:p>
        </p:txBody>
      </p:sp>
      <p:sp>
        <p:nvSpPr>
          <p:cNvPr id="33" name="TextBox 33"/>
          <p:cNvSpPr txBox="1"/>
          <p:nvPr/>
        </p:nvSpPr>
        <p:spPr>
          <a:xfrm>
            <a:off x="-838200" y="114867"/>
            <a:ext cx="18054322" cy="859210"/>
          </a:xfrm>
          <a:prstGeom prst="rect">
            <a:avLst/>
          </a:prstGeom>
        </p:spPr>
        <p:txBody>
          <a:bodyPr lIns="0" tIns="0" rIns="0" bIns="0" rtlCol="0" anchor="t">
            <a:spAutoFit/>
          </a:bodyPr>
          <a:lstStyle/>
          <a:p>
            <a:pPr algn="ctr">
              <a:lnSpc>
                <a:spcPts val="6720"/>
              </a:lnSpc>
            </a:pPr>
            <a:r>
              <a:rPr lang="en-US" sz="5599" b="1" dirty="0">
                <a:solidFill>
                  <a:srgbClr val="073763"/>
                </a:solidFill>
                <a:latin typeface="Helvetica Bold"/>
                <a:ea typeface="Helvetica Bold"/>
                <a:cs typeface="Helvetica Bold"/>
                <a:sym typeface="Helvetica Bold"/>
              </a:rPr>
              <a:t> </a:t>
            </a:r>
            <a:r>
              <a:rPr lang="en-US" sz="5599" b="1" dirty="0">
                <a:solidFill>
                  <a:srgbClr val="073763"/>
                </a:solidFill>
                <a:latin typeface="Trebuchet MS" panose="020B0603020202020204" pitchFamily="34" charset="0"/>
                <a:ea typeface="Helvetica Bold"/>
                <a:cs typeface="Helvetica Bold"/>
                <a:sym typeface="Helvetica Bold"/>
              </a:rPr>
              <a:t>Agency Owners</a:t>
            </a:r>
          </a:p>
        </p:txBody>
      </p:sp>
      <p:sp>
        <p:nvSpPr>
          <p:cNvPr id="34" name="TextBox 34"/>
          <p:cNvSpPr txBox="1"/>
          <p:nvPr/>
        </p:nvSpPr>
        <p:spPr>
          <a:xfrm>
            <a:off x="3725928" y="6141657"/>
            <a:ext cx="3589866"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 Average Yearly Income</a:t>
            </a:r>
          </a:p>
        </p:txBody>
      </p:sp>
      <p:sp>
        <p:nvSpPr>
          <p:cNvPr id="35" name="TextBox 35"/>
          <p:cNvSpPr txBox="1"/>
          <p:nvPr/>
        </p:nvSpPr>
        <p:spPr>
          <a:xfrm>
            <a:off x="4098314" y="6515262"/>
            <a:ext cx="2939961"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7208989" y="5332182"/>
            <a:ext cx="4551706" cy="606516"/>
          </a:xfrm>
          <a:prstGeom prst="rect">
            <a:avLst/>
          </a:prstGeom>
        </p:spPr>
        <p:txBody>
          <a:bodyPr lIns="0" tIns="0" rIns="0" bIns="0" rtlCol="0" anchor="t">
            <a:spAutoFit/>
          </a:bodyPr>
          <a:lstStyle/>
          <a:p>
            <a:pPr algn="ctr">
              <a:lnSpc>
                <a:spcPts val="2398"/>
              </a:lnSpc>
            </a:pPr>
            <a:r>
              <a:rPr lang="en-US" sz="1999" dirty="0">
                <a:solidFill>
                  <a:schemeClr val="tx2"/>
                </a:solidFill>
                <a:latin typeface="Helvetica"/>
                <a:ea typeface="Helvetica"/>
                <a:cs typeface="Helvetica"/>
                <a:sym typeface="Helvetica"/>
              </a:rPr>
              <a:t>King and Queen </a:t>
            </a:r>
            <a:r>
              <a:rPr lang="en-US" sz="1999" dirty="0" err="1">
                <a:solidFill>
                  <a:schemeClr val="tx2"/>
                </a:solidFill>
                <a:latin typeface="Helvetica"/>
                <a:ea typeface="Helvetica"/>
                <a:cs typeface="Helvetica"/>
                <a:sym typeface="Helvetica"/>
              </a:rPr>
              <a:t>County,VA</a:t>
            </a:r>
            <a:endParaRPr lang="en-US" sz="1999" dirty="0">
              <a:solidFill>
                <a:schemeClr val="tx2"/>
              </a:solidFill>
              <a:latin typeface="Helvetica"/>
              <a:ea typeface="Helvetica"/>
              <a:cs typeface="Helvetica"/>
              <a:sym typeface="Helvetica"/>
            </a:endParaRPr>
          </a:p>
          <a:p>
            <a:pPr algn="ctr">
              <a:lnSpc>
                <a:spcPts val="2398"/>
              </a:lnSpc>
            </a:pPr>
            <a:r>
              <a:rPr lang="en-US" sz="1999" dirty="0">
                <a:solidFill>
                  <a:schemeClr val="tx2"/>
                </a:solidFill>
                <a:latin typeface="Helvetica"/>
                <a:ea typeface="Helvetica"/>
                <a:cs typeface="Helvetica"/>
                <a:sym typeface="Helvetica"/>
              </a:rPr>
              <a:t>Finance Manger</a:t>
            </a:r>
          </a:p>
        </p:txBody>
      </p:sp>
      <p:sp>
        <p:nvSpPr>
          <p:cNvPr id="37" name="TextBox 37"/>
          <p:cNvSpPr txBox="1"/>
          <p:nvPr/>
        </p:nvSpPr>
        <p:spPr>
          <a:xfrm>
            <a:off x="6675487" y="4860866"/>
            <a:ext cx="5303520" cy="238142"/>
          </a:xfrm>
          <a:prstGeom prst="rect">
            <a:avLst/>
          </a:prstGeom>
        </p:spPr>
        <p:txBody>
          <a:bodyPr lIns="0" tIns="0" rIns="0" bIns="0" rtlCol="0" anchor="t">
            <a:spAutoFit/>
          </a:bodyPr>
          <a:lstStyle/>
          <a:p>
            <a:pPr algn="ctr">
              <a:lnSpc>
                <a:spcPts val="1798"/>
              </a:lnSpc>
            </a:pPr>
            <a:r>
              <a:rPr lang="en-US" sz="1999" b="1" dirty="0">
                <a:solidFill>
                  <a:schemeClr val="accent1">
                    <a:lumMod val="50000"/>
                  </a:schemeClr>
                </a:solidFill>
                <a:latin typeface="Helvetica Bold"/>
                <a:ea typeface="Helvetica Bold"/>
                <a:cs typeface="Helvetica Bold"/>
                <a:sym typeface="Helvetica Bold"/>
              </a:rPr>
              <a:t>Jan &amp; Mark Biggs</a:t>
            </a:r>
          </a:p>
        </p:txBody>
      </p:sp>
      <p:sp>
        <p:nvSpPr>
          <p:cNvPr id="38" name="TextBox 38"/>
          <p:cNvSpPr txBox="1"/>
          <p:nvPr/>
        </p:nvSpPr>
        <p:spPr>
          <a:xfrm>
            <a:off x="7689910" y="6141657"/>
            <a:ext cx="3589866"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Average Yearly Income</a:t>
            </a:r>
          </a:p>
        </p:txBody>
      </p:sp>
      <p:sp>
        <p:nvSpPr>
          <p:cNvPr id="39" name="TextBox 39"/>
          <p:cNvSpPr txBox="1"/>
          <p:nvPr/>
        </p:nvSpPr>
        <p:spPr>
          <a:xfrm>
            <a:off x="256264" y="9557276"/>
            <a:ext cx="17266362" cy="466153"/>
          </a:xfrm>
          <a:prstGeom prst="rect">
            <a:avLst/>
          </a:prstGeom>
        </p:spPr>
        <p:txBody>
          <a:bodyPr lIns="0" tIns="0" rIns="0" bIns="0" rtlCol="0" anchor="t">
            <a:spAutoFit/>
          </a:bodyPr>
          <a:lstStyle/>
          <a:p>
            <a:pPr algn="ctr">
              <a:lnSpc>
                <a:spcPts val="1870"/>
              </a:lnSpc>
            </a:pPr>
            <a:r>
              <a:rPr lang="en-US" sz="1200" spc="-85" dirty="0">
                <a:solidFill>
                  <a:schemeClr val="accent1">
                    <a:lumMod val="50000"/>
                  </a:schemeClr>
                </a:solidFill>
                <a:latin typeface="Open Sans"/>
                <a:ea typeface="Open Sans"/>
                <a:cs typeface="Open Sans"/>
                <a:sym typeface="Open Sans"/>
              </a:rPr>
              <a:t>Monthly average is based on twelve-month total cash as of December 2025. From January 1 through December 2025, Primerica paid cash flow to its </a:t>
            </a:r>
          </a:p>
          <a:p>
            <a:pPr algn="ctr">
              <a:lnSpc>
                <a:spcPts val="1870"/>
              </a:lnSpc>
            </a:pPr>
            <a:r>
              <a:rPr lang="en-US" sz="1200" spc="-85" dirty="0">
                <a:solidFill>
                  <a:schemeClr val="accent1">
                    <a:lumMod val="50000"/>
                  </a:schemeClr>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297482" y="5335254"/>
            <a:ext cx="4003712" cy="487313"/>
          </a:xfrm>
          <a:prstGeom prst="rect">
            <a:avLst/>
          </a:prstGeom>
        </p:spPr>
        <p:txBody>
          <a:bodyPr lIns="0" tIns="0" rIns="0" bIns="0" rtlCol="0" anchor="t">
            <a:spAutoFit/>
          </a:bodyPr>
          <a:lstStyle/>
          <a:p>
            <a:pPr algn="ctr">
              <a:lnSpc>
                <a:spcPts val="1920"/>
              </a:lnSpc>
            </a:pPr>
            <a:r>
              <a:rPr lang="en-US" sz="1999" dirty="0">
                <a:solidFill>
                  <a:schemeClr val="tx2"/>
                </a:solidFill>
                <a:latin typeface="Helvetica"/>
                <a:ea typeface="Helvetica"/>
                <a:cs typeface="Helvetica"/>
                <a:sym typeface="Helvetica"/>
              </a:rPr>
              <a:t>King and Queen County, VA</a:t>
            </a:r>
          </a:p>
          <a:p>
            <a:pPr algn="ctr">
              <a:lnSpc>
                <a:spcPts val="1920"/>
              </a:lnSpc>
            </a:pPr>
            <a:r>
              <a:rPr lang="en-US" sz="1999" dirty="0">
                <a:solidFill>
                  <a:schemeClr val="tx2"/>
                </a:solidFill>
                <a:latin typeface="Helvetica"/>
                <a:ea typeface="Helvetica"/>
                <a:cs typeface="Helvetica"/>
                <a:sym typeface="Helvetica"/>
              </a:rPr>
              <a:t>E6 Army</a:t>
            </a:r>
          </a:p>
        </p:txBody>
      </p:sp>
      <p:sp>
        <p:nvSpPr>
          <p:cNvPr id="41" name="TextBox 41"/>
          <p:cNvSpPr txBox="1"/>
          <p:nvPr/>
        </p:nvSpPr>
        <p:spPr>
          <a:xfrm>
            <a:off x="-939406" y="4762681"/>
            <a:ext cx="5303520" cy="298740"/>
          </a:xfrm>
          <a:prstGeom prst="rect">
            <a:avLst/>
          </a:prstGeom>
        </p:spPr>
        <p:txBody>
          <a:bodyPr lIns="0" tIns="0" rIns="0" bIns="0" rtlCol="0" anchor="t">
            <a:spAutoFit/>
          </a:bodyPr>
          <a:lstStyle/>
          <a:p>
            <a:pPr algn="ctr">
              <a:lnSpc>
                <a:spcPts val="2398"/>
              </a:lnSpc>
            </a:pPr>
            <a:r>
              <a:rPr lang="en-US" sz="1999" b="1" dirty="0">
                <a:solidFill>
                  <a:schemeClr val="accent1">
                    <a:lumMod val="50000"/>
                  </a:schemeClr>
                </a:solidFill>
                <a:latin typeface="Helvetica Bold"/>
                <a:ea typeface="Helvetica Bold"/>
                <a:cs typeface="Helvetica Bold"/>
                <a:sym typeface="Helvetica Bold"/>
              </a:rPr>
              <a:t>Columbus &amp; Alison Pollard</a:t>
            </a:r>
          </a:p>
        </p:txBody>
      </p:sp>
      <p:sp>
        <p:nvSpPr>
          <p:cNvPr id="42" name="TextBox 42"/>
          <p:cNvSpPr txBox="1"/>
          <p:nvPr/>
        </p:nvSpPr>
        <p:spPr>
          <a:xfrm>
            <a:off x="-170816" y="6141657"/>
            <a:ext cx="3589866" cy="325673"/>
          </a:xfrm>
          <a:prstGeom prst="rect">
            <a:avLst/>
          </a:prstGeom>
        </p:spPr>
        <p:txBody>
          <a:bodyPr lIns="0" tIns="0" rIns="0" bIns="0" rtlCol="0" anchor="t">
            <a:spAutoFit/>
          </a:bodyPr>
          <a:lstStyle/>
          <a:p>
            <a:pPr algn="ctr">
              <a:lnSpc>
                <a:spcPts val="2518"/>
              </a:lnSpc>
            </a:pPr>
            <a:r>
              <a:rPr lang="en-US" sz="2100" b="1" dirty="0">
                <a:solidFill>
                  <a:srgbClr val="FFFFFF"/>
                </a:solidFill>
                <a:latin typeface="Helvetica Bold"/>
                <a:ea typeface="Helvetica Bold"/>
                <a:cs typeface="Helvetica Bold"/>
                <a:sym typeface="Helvetica Bold"/>
              </a:rPr>
              <a:t> </a:t>
            </a:r>
            <a:r>
              <a:rPr lang="en-US" sz="2100" b="1" dirty="0">
                <a:solidFill>
                  <a:schemeClr val="tx2"/>
                </a:solidFill>
                <a:latin typeface="Helvetica Bold"/>
                <a:ea typeface="Helvetica Bold"/>
                <a:cs typeface="Helvetica Bold"/>
                <a:sym typeface="Helvetica Bold"/>
              </a:rPr>
              <a:t>Average Yearly Income</a:t>
            </a:r>
          </a:p>
        </p:txBody>
      </p:sp>
      <p:sp>
        <p:nvSpPr>
          <p:cNvPr id="43" name="TextBox 43"/>
          <p:cNvSpPr txBox="1"/>
          <p:nvPr/>
        </p:nvSpPr>
        <p:spPr>
          <a:xfrm>
            <a:off x="10515832" y="4876969"/>
            <a:ext cx="5303520" cy="238142"/>
          </a:xfrm>
          <a:prstGeom prst="rect">
            <a:avLst/>
          </a:prstGeom>
        </p:spPr>
        <p:txBody>
          <a:bodyPr lIns="0" tIns="0" rIns="0" bIns="0" rtlCol="0" anchor="t">
            <a:spAutoFit/>
          </a:bodyPr>
          <a:lstStyle/>
          <a:p>
            <a:pPr algn="ctr">
              <a:lnSpc>
                <a:spcPts val="1798"/>
              </a:lnSpc>
            </a:pPr>
            <a:r>
              <a:rPr lang="en-US" sz="1999" b="1" dirty="0">
                <a:solidFill>
                  <a:schemeClr val="accent1">
                    <a:lumMod val="50000"/>
                  </a:schemeClr>
                </a:solidFill>
                <a:latin typeface="Helvetica Bold"/>
                <a:ea typeface="Helvetica Bold"/>
                <a:cs typeface="Helvetica Bold"/>
                <a:sym typeface="Helvetica Bold"/>
              </a:rPr>
              <a:t>Calandra Jones</a:t>
            </a:r>
          </a:p>
        </p:txBody>
      </p:sp>
      <p:sp>
        <p:nvSpPr>
          <p:cNvPr id="44" name="TextBox 44"/>
          <p:cNvSpPr txBox="1"/>
          <p:nvPr/>
        </p:nvSpPr>
        <p:spPr>
          <a:xfrm>
            <a:off x="11343303" y="5351349"/>
            <a:ext cx="4047985" cy="914292"/>
          </a:xfrm>
          <a:prstGeom prst="rect">
            <a:avLst/>
          </a:prstGeom>
        </p:spPr>
        <p:txBody>
          <a:bodyPr lIns="0" tIns="0" rIns="0" bIns="0" rtlCol="0" anchor="t">
            <a:spAutoFit/>
          </a:bodyPr>
          <a:lstStyle/>
          <a:p>
            <a:pPr algn="ctr">
              <a:lnSpc>
                <a:spcPts val="2398"/>
              </a:lnSpc>
            </a:pPr>
            <a:r>
              <a:rPr lang="en-US" sz="1999" dirty="0">
                <a:solidFill>
                  <a:schemeClr val="tx2"/>
                </a:solidFill>
                <a:latin typeface="Helvetica"/>
                <a:ea typeface="Helvetica"/>
                <a:cs typeface="Helvetica"/>
                <a:sym typeface="Helvetica"/>
              </a:rPr>
              <a:t>Cape Girardeau, MO</a:t>
            </a:r>
          </a:p>
          <a:p>
            <a:pPr algn="ctr">
              <a:lnSpc>
                <a:spcPts val="2398"/>
              </a:lnSpc>
            </a:pPr>
            <a:r>
              <a:rPr lang="en-US" sz="1999" dirty="0">
                <a:solidFill>
                  <a:schemeClr val="tx2"/>
                </a:solidFill>
                <a:latin typeface="Helvetica"/>
                <a:ea typeface="Helvetica"/>
                <a:cs typeface="Helvetica"/>
                <a:sym typeface="Helvetica"/>
              </a:rPr>
              <a:t>Customer Service/Retail Manager</a:t>
            </a:r>
          </a:p>
          <a:p>
            <a:pPr algn="ctr">
              <a:lnSpc>
                <a:spcPts val="2399"/>
              </a:lnSpc>
            </a:pPr>
            <a:endParaRPr lang="en-US" sz="1999" dirty="0">
              <a:solidFill>
                <a:srgbClr val="FFFFFF"/>
              </a:solidFill>
              <a:latin typeface="Helvetica"/>
              <a:ea typeface="Helvetica"/>
              <a:cs typeface="Helvetica"/>
              <a:sym typeface="Helvetica"/>
            </a:endParaRPr>
          </a:p>
        </p:txBody>
      </p:sp>
      <p:sp>
        <p:nvSpPr>
          <p:cNvPr id="45" name="TextBox 45"/>
          <p:cNvSpPr txBox="1"/>
          <p:nvPr/>
        </p:nvSpPr>
        <p:spPr>
          <a:xfrm>
            <a:off x="11337269" y="6154557"/>
            <a:ext cx="3589866"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Average Yearly Income</a:t>
            </a:r>
          </a:p>
        </p:txBody>
      </p:sp>
      <p:sp>
        <p:nvSpPr>
          <p:cNvPr id="46" name="TextBox 46"/>
          <p:cNvSpPr txBox="1"/>
          <p:nvPr/>
        </p:nvSpPr>
        <p:spPr>
          <a:xfrm>
            <a:off x="11602293" y="6507050"/>
            <a:ext cx="3144216"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$100,000+</a:t>
            </a:r>
          </a:p>
        </p:txBody>
      </p:sp>
      <p:sp>
        <p:nvSpPr>
          <p:cNvPr id="47" name="TextBox 47"/>
          <p:cNvSpPr txBox="1"/>
          <p:nvPr/>
        </p:nvSpPr>
        <p:spPr>
          <a:xfrm>
            <a:off x="15048348" y="6544486"/>
            <a:ext cx="3144216" cy="769070"/>
          </a:xfrm>
          <a:prstGeom prst="rect">
            <a:avLst/>
          </a:prstGeom>
        </p:spPr>
        <p:txBody>
          <a:bodyPr lIns="0" tIns="0" rIns="0" bIns="0" rtlCol="0" anchor="t">
            <a:spAutoFit/>
          </a:bodyPr>
          <a:lstStyle/>
          <a:p>
            <a:pPr algn="ctr">
              <a:lnSpc>
                <a:spcPts val="5759"/>
              </a:lnSpc>
            </a:pPr>
            <a:r>
              <a:rPr lang="en-US" sz="48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13977082" y="4876969"/>
            <a:ext cx="5303520" cy="238142"/>
          </a:xfrm>
          <a:prstGeom prst="rect">
            <a:avLst/>
          </a:prstGeom>
        </p:spPr>
        <p:txBody>
          <a:bodyPr lIns="0" tIns="0" rIns="0" bIns="0" rtlCol="0" anchor="t">
            <a:spAutoFit/>
          </a:bodyPr>
          <a:lstStyle/>
          <a:p>
            <a:pPr algn="ctr">
              <a:lnSpc>
                <a:spcPts val="1798"/>
              </a:lnSpc>
            </a:pPr>
            <a:r>
              <a:rPr lang="en-US" sz="1999" b="1" dirty="0">
                <a:solidFill>
                  <a:schemeClr val="accent1">
                    <a:lumMod val="50000"/>
                  </a:schemeClr>
                </a:solidFill>
                <a:latin typeface="Helvetica Bold"/>
                <a:ea typeface="Helvetica Bold"/>
                <a:cs typeface="Helvetica Bold"/>
                <a:sym typeface="Helvetica Bold"/>
              </a:rPr>
              <a:t>Dennis Love</a:t>
            </a:r>
          </a:p>
        </p:txBody>
      </p:sp>
      <p:sp>
        <p:nvSpPr>
          <p:cNvPr id="49" name="TextBox 49"/>
          <p:cNvSpPr txBox="1"/>
          <p:nvPr/>
        </p:nvSpPr>
        <p:spPr>
          <a:xfrm>
            <a:off x="15423330" y="5351349"/>
            <a:ext cx="2480455" cy="606516"/>
          </a:xfrm>
          <a:prstGeom prst="rect">
            <a:avLst/>
          </a:prstGeom>
        </p:spPr>
        <p:txBody>
          <a:bodyPr lIns="0" tIns="0" rIns="0" bIns="0" rtlCol="0" anchor="t">
            <a:spAutoFit/>
          </a:bodyPr>
          <a:lstStyle/>
          <a:p>
            <a:pPr algn="ctr">
              <a:lnSpc>
                <a:spcPts val="2398"/>
              </a:lnSpc>
            </a:pPr>
            <a:r>
              <a:rPr lang="en-US" sz="1999" dirty="0">
                <a:solidFill>
                  <a:schemeClr val="tx2"/>
                </a:solidFill>
                <a:latin typeface="Helvetica"/>
                <a:ea typeface="Helvetica"/>
                <a:cs typeface="Helvetica"/>
                <a:sym typeface="Helvetica"/>
              </a:rPr>
              <a:t>Saint Louis, MO</a:t>
            </a:r>
          </a:p>
          <a:p>
            <a:pPr algn="ctr">
              <a:lnSpc>
                <a:spcPts val="2399"/>
              </a:lnSpc>
            </a:pPr>
            <a:r>
              <a:rPr lang="en-US" sz="1999" dirty="0">
                <a:solidFill>
                  <a:schemeClr val="tx2"/>
                </a:solidFill>
                <a:latin typeface="Helvetica"/>
                <a:ea typeface="Helvetica"/>
                <a:cs typeface="Helvetica"/>
                <a:sym typeface="Helvetica"/>
              </a:rPr>
              <a:t>Vice Principal</a:t>
            </a:r>
          </a:p>
        </p:txBody>
      </p:sp>
      <p:sp>
        <p:nvSpPr>
          <p:cNvPr id="50" name="TextBox 50"/>
          <p:cNvSpPr txBox="1"/>
          <p:nvPr/>
        </p:nvSpPr>
        <p:spPr>
          <a:xfrm>
            <a:off x="15046268" y="6141657"/>
            <a:ext cx="3165152" cy="325673"/>
          </a:xfrm>
          <a:prstGeom prst="rect">
            <a:avLst/>
          </a:prstGeom>
        </p:spPr>
        <p:txBody>
          <a:bodyPr lIns="0" tIns="0" rIns="0" bIns="0" rtlCol="0" anchor="t">
            <a:spAutoFit/>
          </a:bodyPr>
          <a:lstStyle/>
          <a:p>
            <a:pPr algn="ctr">
              <a:lnSpc>
                <a:spcPts val="2518"/>
              </a:lnSpc>
            </a:pPr>
            <a:r>
              <a:rPr lang="en-US" sz="2100" b="1" dirty="0">
                <a:solidFill>
                  <a:schemeClr val="tx2"/>
                </a:solidFill>
                <a:latin typeface="Helvetica Bold"/>
                <a:ea typeface="Helvetica Bold"/>
                <a:cs typeface="Helvetica Bold"/>
                <a:sym typeface="Helvetica Bold"/>
              </a:rPr>
              <a:t>Average Yearly Income</a:t>
            </a:r>
          </a:p>
        </p:txBody>
      </p:sp>
      <p:sp>
        <p:nvSpPr>
          <p:cNvPr id="51" name="TextBox 51"/>
          <p:cNvSpPr txBox="1"/>
          <p:nvPr/>
        </p:nvSpPr>
        <p:spPr>
          <a:xfrm>
            <a:off x="1447800" y="8114504"/>
            <a:ext cx="14050742" cy="667875"/>
          </a:xfrm>
          <a:prstGeom prst="rect">
            <a:avLst/>
          </a:prstGeom>
        </p:spPr>
        <p:txBody>
          <a:bodyPr wrap="square" lIns="0" tIns="0" rIns="0" bIns="0" rtlCol="0" anchor="t">
            <a:spAutoFit/>
          </a:bodyPr>
          <a:lstStyle/>
          <a:p>
            <a:pPr algn="ctr">
              <a:lnSpc>
                <a:spcPts val="5738"/>
              </a:lnSpc>
            </a:pPr>
            <a:r>
              <a:rPr lang="en-US" sz="4099" dirty="0">
                <a:solidFill>
                  <a:schemeClr val="tx2"/>
                </a:solidFill>
                <a:latin typeface="Helvetica"/>
                <a:ea typeface="Helvetica"/>
                <a:cs typeface="Helvetica"/>
                <a:sym typeface="Helvetica"/>
              </a:rPr>
              <a:t>   </a:t>
            </a:r>
            <a:r>
              <a:rPr lang="en-US" sz="4099" dirty="0">
                <a:solidFill>
                  <a:schemeClr val="accent1">
                    <a:lumMod val="50000"/>
                  </a:schemeClr>
                </a:solidFill>
                <a:latin typeface="Helvetica"/>
                <a:ea typeface="Helvetica"/>
                <a:cs typeface="Helvetica"/>
                <a:sym typeface="Helvetica"/>
              </a:rPr>
              <a:t>A Track Record of Success with Tremendous Momentum </a:t>
            </a:r>
          </a:p>
        </p:txBody>
      </p:sp>
      <p:pic>
        <p:nvPicPr>
          <p:cNvPr id="53" name="Picture 52" descr="A person and person posing for a picture&#10;&#10;AI-generated content may be incorrect.">
            <a:extLst>
              <a:ext uri="{FF2B5EF4-FFF2-40B4-BE49-F238E27FC236}">
                <a16:creationId xmlns:a16="http://schemas.microsoft.com/office/drawing/2014/main" id="{FF30929B-BE80-5253-9B3B-D95CA83A7F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5906" y="1488552"/>
            <a:ext cx="3545750" cy="3137807"/>
          </a:xfrm>
          <a:prstGeom prst="rect">
            <a:avLst/>
          </a:prstGeom>
        </p:spPr>
      </p:pic>
      <p:pic>
        <p:nvPicPr>
          <p:cNvPr id="55" name="Picture 54" descr="A person in a black dress&#10;&#10;AI-generated content may be incorrect.">
            <a:extLst>
              <a:ext uri="{FF2B5EF4-FFF2-40B4-BE49-F238E27FC236}">
                <a16:creationId xmlns:a16="http://schemas.microsoft.com/office/drawing/2014/main" id="{61E5C1FD-70C7-8441-1B2C-676AEEC31ABC}"/>
              </a:ext>
            </a:extLst>
          </p:cNvPr>
          <p:cNvPicPr>
            <a:picLocks noChangeAspect="1"/>
          </p:cNvPicPr>
          <p:nvPr/>
        </p:nvPicPr>
        <p:blipFill>
          <a:blip r:embed="rId9">
            <a:extLst>
              <a:ext uri="{28A0092B-C50C-407E-A947-70E740481C1C}">
                <a14:useLocalDpi xmlns:a14="http://schemas.microsoft.com/office/drawing/2010/main" val="0"/>
              </a:ext>
            </a:extLst>
          </a:blip>
          <a:srcRect l="25419" t="12824" r="16063" b="46964"/>
          <a:stretch>
            <a:fillRect/>
          </a:stretch>
        </p:blipFill>
        <p:spPr>
          <a:xfrm>
            <a:off x="11469781" y="1450312"/>
            <a:ext cx="3324841" cy="3190419"/>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5554" y="1826891"/>
            <a:ext cx="16131407" cy="6547611"/>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defTabSz="914445"/>
              <a:endParaRPr lang="en-US" sz="3600" dirty="0">
                <a:solidFill>
                  <a:prstClr val="black"/>
                </a:solidFill>
                <a:latin typeface="Calibri"/>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defTabSz="914445"/>
              <a:endParaRPr lang="en-US">
                <a:solidFill>
                  <a:prstClr val="black"/>
                </a:solidFill>
                <a:latin typeface="Calibri"/>
              </a:endParaRPr>
            </a:p>
          </p:txBody>
        </p:sp>
      </p:grpSp>
      <p:sp>
        <p:nvSpPr>
          <p:cNvPr id="9" name="AutoShape 9"/>
          <p:cNvSpPr/>
          <p:nvPr/>
        </p:nvSpPr>
        <p:spPr>
          <a:xfrm>
            <a:off x="1582043" y="2626714"/>
            <a:ext cx="16004918" cy="35651"/>
          </a:xfrm>
          <a:prstGeom prst="line">
            <a:avLst/>
          </a:prstGeom>
          <a:ln w="9525" cap="rnd">
            <a:solidFill>
              <a:srgbClr val="4472C4"/>
            </a:solidFill>
            <a:prstDash val="solid"/>
            <a:headEnd type="none" w="sm" len="sm"/>
            <a:tailEnd type="none" w="sm" len="sm"/>
          </a:ln>
        </p:spPr>
        <p:txBody>
          <a:bodyPr/>
          <a:lstStyle/>
          <a:p>
            <a:pPr defTabSz="914445"/>
            <a:endParaRPr lang="en-US" dirty="0">
              <a:solidFill>
                <a:prstClr val="black"/>
              </a:solidFill>
              <a:latin typeface="Calibri"/>
            </a:endParaRPr>
          </a:p>
        </p:txBody>
      </p:sp>
      <p:sp>
        <p:nvSpPr>
          <p:cNvPr id="10" name="Freeform 10"/>
          <p:cNvSpPr/>
          <p:nvPr/>
        </p:nvSpPr>
        <p:spPr>
          <a:xfrm>
            <a:off x="13957358" y="6065731"/>
            <a:ext cx="4330643" cy="4293455"/>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defTabSz="914445"/>
            <a:endParaRPr lang="en-US">
              <a:solidFill>
                <a:prstClr val="black"/>
              </a:solidFill>
              <a:latin typeface="Calibri"/>
            </a:endParaRPr>
          </a:p>
        </p:txBody>
      </p:sp>
      <p:sp>
        <p:nvSpPr>
          <p:cNvPr id="12" name="Freeform 12"/>
          <p:cNvSpPr/>
          <p:nvPr/>
        </p:nvSpPr>
        <p:spPr>
          <a:xfrm>
            <a:off x="2" y="6932484"/>
            <a:ext cx="4190999" cy="3354516"/>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3"/>
            <a:stretch>
              <a:fillRect/>
            </a:stretch>
          </a:blipFill>
        </p:spPr>
        <p:txBody>
          <a:bodyPr/>
          <a:lstStyle/>
          <a:p>
            <a:pPr defTabSz="914445"/>
            <a:endParaRPr lang="en-US" dirty="0">
              <a:solidFill>
                <a:prstClr val="black"/>
              </a:solidFill>
              <a:latin typeface="Calibri"/>
            </a:endParaRPr>
          </a:p>
        </p:txBody>
      </p:sp>
      <p:sp>
        <p:nvSpPr>
          <p:cNvPr id="13" name="TextBox 13"/>
          <p:cNvSpPr txBox="1"/>
          <p:nvPr/>
        </p:nvSpPr>
        <p:spPr>
          <a:xfrm>
            <a:off x="381000" y="497109"/>
            <a:ext cx="17138732" cy="830677"/>
          </a:xfrm>
          <a:prstGeom prst="rect">
            <a:avLst/>
          </a:prstGeom>
        </p:spPr>
        <p:txBody>
          <a:bodyPr wrap="square" lIns="0" tIns="0" rIns="0" bIns="0" rtlCol="0" anchor="t">
            <a:spAutoFit/>
          </a:bodyPr>
          <a:lstStyle/>
          <a:p>
            <a:pPr defTabSz="914445">
              <a:lnSpc>
                <a:spcPts val="6999"/>
              </a:lnSpc>
            </a:pPr>
            <a:r>
              <a:rPr lang="en-US" sz="5400" dirty="0">
                <a:solidFill>
                  <a:srgbClr val="000000"/>
                </a:solidFill>
                <a:latin typeface="Helvetica Light"/>
              </a:rPr>
              <a:t>        </a:t>
            </a:r>
            <a:r>
              <a:rPr lang="en-US" sz="5400" b="1" dirty="0">
                <a:solidFill>
                  <a:srgbClr val="000000"/>
                </a:solidFill>
                <a:latin typeface="Helvetica"/>
              </a:rPr>
              <a:t>HOW WOULD YOU LIKE TO MOVE FORWARD?</a:t>
            </a:r>
          </a:p>
        </p:txBody>
      </p:sp>
      <p:sp>
        <p:nvSpPr>
          <p:cNvPr id="15" name="TextBox 15"/>
          <p:cNvSpPr txBox="1"/>
          <p:nvPr/>
        </p:nvSpPr>
        <p:spPr>
          <a:xfrm>
            <a:off x="13572122" y="8416613"/>
            <a:ext cx="3423348" cy="397545"/>
          </a:xfrm>
          <a:prstGeom prst="rect">
            <a:avLst/>
          </a:prstGeom>
        </p:spPr>
        <p:txBody>
          <a:bodyPr lIns="0" tIns="0" rIns="0" bIns="0" rtlCol="0" anchor="t">
            <a:spAutoFit/>
          </a:bodyPr>
          <a:lstStyle/>
          <a:p>
            <a:pPr defTabSz="914445">
              <a:lnSpc>
                <a:spcPts val="3120"/>
              </a:lnSpc>
            </a:pPr>
            <a:r>
              <a:rPr lang="en-US" sz="2599">
                <a:solidFill>
                  <a:srgbClr val="000000"/>
                </a:solidFill>
                <a:latin typeface="Helvetica"/>
              </a:rPr>
              <a:t>Antonio T.</a:t>
            </a:r>
          </a:p>
        </p:txBody>
      </p:sp>
      <p:sp>
        <p:nvSpPr>
          <p:cNvPr id="17" name="TextBox 17"/>
          <p:cNvSpPr txBox="1"/>
          <p:nvPr/>
        </p:nvSpPr>
        <p:spPr>
          <a:xfrm>
            <a:off x="1853600" y="2872814"/>
            <a:ext cx="5461601" cy="1231106"/>
          </a:xfrm>
          <a:prstGeom prst="rect">
            <a:avLst/>
          </a:prstGeom>
        </p:spPr>
        <p:txBody>
          <a:bodyPr lIns="0" tIns="0" rIns="0" bIns="0" rtlCol="0" anchor="t">
            <a:spAutoFit/>
          </a:bodyPr>
          <a:lstStyle/>
          <a:p>
            <a:pPr marL="291479" lvl="1" defTabSz="914445">
              <a:lnSpc>
                <a:spcPts val="3240"/>
              </a:lnSpc>
            </a:pPr>
            <a:endParaRPr lang="en-US" sz="2700" dirty="0">
              <a:solidFill>
                <a:srgbClr val="000000"/>
              </a:solidFill>
              <a:latin typeface="Helvetica"/>
            </a:endParaRPr>
          </a:p>
          <a:p>
            <a:pPr marL="488657" lvl="1" indent="-244328" defTabSz="914445">
              <a:lnSpc>
                <a:spcPts val="3240"/>
              </a:lnSpc>
            </a:pPr>
            <a:endParaRPr lang="en-US" sz="2700" dirty="0">
              <a:solidFill>
                <a:srgbClr val="000000"/>
              </a:solidFill>
              <a:latin typeface="Helvetica"/>
            </a:endParaRPr>
          </a:p>
          <a:p>
            <a:pPr defTabSz="914445">
              <a:lnSpc>
                <a:spcPts val="3240"/>
              </a:lnSpc>
            </a:pPr>
            <a:endParaRPr lang="en-US" sz="2700" dirty="0">
              <a:solidFill>
                <a:srgbClr val="000000"/>
              </a:solidFill>
              <a:latin typeface="Helvetica"/>
            </a:endParaRPr>
          </a:p>
        </p:txBody>
      </p:sp>
      <p:sp>
        <p:nvSpPr>
          <p:cNvPr id="18" name="TextBox 18"/>
          <p:cNvSpPr txBox="1"/>
          <p:nvPr/>
        </p:nvSpPr>
        <p:spPr>
          <a:xfrm>
            <a:off x="28775" y="6932484"/>
            <a:ext cx="3423348" cy="397545"/>
          </a:xfrm>
          <a:prstGeom prst="rect">
            <a:avLst/>
          </a:prstGeom>
        </p:spPr>
        <p:txBody>
          <a:bodyPr lIns="0" tIns="0" rIns="0" bIns="0" rtlCol="0" anchor="t">
            <a:spAutoFit/>
          </a:bodyPr>
          <a:lstStyle/>
          <a:p>
            <a:pPr defTabSz="914445">
              <a:lnSpc>
                <a:spcPts val="3120"/>
              </a:lnSpc>
            </a:pPr>
            <a:r>
              <a:rPr lang="en-US" sz="2599" dirty="0" err="1">
                <a:solidFill>
                  <a:srgbClr val="000000"/>
                </a:solidFill>
                <a:latin typeface="Helvetica"/>
              </a:rPr>
              <a:t>Shelita</a:t>
            </a:r>
            <a:r>
              <a:rPr lang="en-US" sz="2599" dirty="0">
                <a:solidFill>
                  <a:srgbClr val="000000"/>
                </a:solidFill>
                <a:latin typeface="Helvetica"/>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9033461" y="1859940"/>
            <a:ext cx="13998" cy="5219040"/>
          </a:xfrm>
          <a:prstGeom prst="line">
            <a:avLst/>
          </a:prstGeom>
          <a:ln w="9525" cap="rnd">
            <a:solidFill>
              <a:srgbClr val="4472C4"/>
            </a:solidFill>
            <a:prstDash val="solid"/>
            <a:headEnd type="none" w="sm" len="sm"/>
            <a:tailEnd type="none" w="sm" len="sm"/>
          </a:ln>
        </p:spPr>
        <p:txBody>
          <a:bodyPr/>
          <a:lstStyle/>
          <a:p>
            <a:pPr defTabSz="914445"/>
            <a:endParaRPr lang="en-US">
              <a:solidFill>
                <a:prstClr val="black"/>
              </a:solidFill>
              <a:latin typeface="Calibri"/>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10771534" y="1877929"/>
            <a:ext cx="4723118" cy="646331"/>
          </a:xfrm>
          <a:prstGeom prst="rect">
            <a:avLst/>
          </a:prstGeom>
          <a:noFill/>
        </p:spPr>
        <p:txBody>
          <a:bodyPr wrap="square" rtlCol="0">
            <a:spAutoFit/>
          </a:bodyPr>
          <a:lstStyle/>
          <a:p>
            <a:pPr defTabSz="1371600"/>
            <a:r>
              <a:rPr lang="en-US" sz="3600" dirty="0">
                <a:solidFill>
                  <a:prstClr val="black"/>
                </a:solidFill>
                <a:latin typeface="Helvetica" panose="020B0604020202020204" pitchFamily="34" charset="0"/>
                <a:cs typeface="Helvetica" panose="020B0604020202020204" pitchFamily="34" charset="0"/>
              </a:rPr>
              <a:t>BECOME A CLIENT</a:t>
            </a:r>
            <a:endParaRPr lang="en-US" sz="2700" dirty="0">
              <a:solidFill>
                <a:prstClr val="black"/>
              </a:solidFill>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15A5820F-CFCB-1576-C7EB-76BAE611EDD3}"/>
              </a:ext>
            </a:extLst>
          </p:cNvPr>
          <p:cNvSpPr txBox="1"/>
          <p:nvPr/>
        </p:nvSpPr>
        <p:spPr>
          <a:xfrm>
            <a:off x="2438400" y="1903637"/>
            <a:ext cx="5029200" cy="646331"/>
          </a:xfrm>
          <a:prstGeom prst="rect">
            <a:avLst/>
          </a:prstGeom>
          <a:noFill/>
        </p:spPr>
        <p:txBody>
          <a:bodyPr wrap="square">
            <a:spAutoFit/>
          </a:bodyPr>
          <a:lstStyle/>
          <a:p>
            <a:pPr defTabSz="1371600"/>
            <a:r>
              <a:rPr lang="en-US" sz="3600" dirty="0">
                <a:solidFill>
                  <a:prstClr val="black"/>
                </a:solidFill>
                <a:latin typeface="Helvetica" panose="020B0604020202020204" pitchFamily="34" charset="0"/>
                <a:cs typeface="Helvetica" panose="020B0604020202020204" pitchFamily="34" charset="0"/>
              </a:rPr>
              <a:t>MAKE MORE MONEY</a:t>
            </a:r>
          </a:p>
        </p:txBody>
      </p:sp>
      <p:sp>
        <p:nvSpPr>
          <p:cNvPr id="24" name="TextBox 23">
            <a:extLst>
              <a:ext uri="{FF2B5EF4-FFF2-40B4-BE49-F238E27FC236}">
                <a16:creationId xmlns:a16="http://schemas.microsoft.com/office/drawing/2014/main" id="{0D9FABF9-B4D5-5819-B7D3-4B4113FA0DBB}"/>
              </a:ext>
            </a:extLst>
          </p:cNvPr>
          <p:cNvSpPr txBox="1"/>
          <p:nvPr/>
        </p:nvSpPr>
        <p:spPr>
          <a:xfrm>
            <a:off x="5639562" y="6531839"/>
            <a:ext cx="9267030" cy="2308324"/>
          </a:xfrm>
          <a:prstGeom prst="rect">
            <a:avLst/>
          </a:prstGeom>
          <a:noFill/>
        </p:spPr>
        <p:txBody>
          <a:bodyPr wrap="square">
            <a:spAutoFit/>
          </a:bodyPr>
          <a:lstStyle/>
          <a:p>
            <a:pPr defTabSz="1371600"/>
            <a:r>
              <a:rPr lang="en-US" sz="14400" dirty="0">
                <a:solidFill>
                  <a:prstClr val="black"/>
                </a:solidFill>
                <a:latin typeface="Calibri"/>
              </a:rPr>
              <a:t> </a:t>
            </a:r>
            <a:r>
              <a:rPr lang="en-US" sz="10000" dirty="0">
                <a:solidFill>
                  <a:prstClr val="black"/>
                </a:solidFill>
                <a:latin typeface="Helvetica" panose="020B0604020202020204" pitchFamily="34" charset="0"/>
                <a:cs typeface="Helvetica" panose="020B0604020202020204" pitchFamily="34" charset="0"/>
              </a:rPr>
              <a:t>or BOTH</a:t>
            </a:r>
          </a:p>
        </p:txBody>
      </p:sp>
      <p:sp>
        <p:nvSpPr>
          <p:cNvPr id="26" name="TextBox 25">
            <a:extLst>
              <a:ext uri="{FF2B5EF4-FFF2-40B4-BE49-F238E27FC236}">
                <a16:creationId xmlns:a16="http://schemas.microsoft.com/office/drawing/2014/main" id="{FD4DB83E-913C-0CF0-6EDF-28C7E2DDEDD1}"/>
              </a:ext>
            </a:extLst>
          </p:cNvPr>
          <p:cNvSpPr txBox="1"/>
          <p:nvPr/>
        </p:nvSpPr>
        <p:spPr>
          <a:xfrm>
            <a:off x="9159218" y="2747430"/>
            <a:ext cx="8427743" cy="3046988"/>
          </a:xfrm>
          <a:prstGeom prst="rect">
            <a:avLst/>
          </a:prstGeom>
          <a:noFill/>
        </p:spPr>
        <p:txBody>
          <a:bodyPr wrap="square">
            <a:spAutoFit/>
          </a:bodyPr>
          <a:lstStyle/>
          <a:p>
            <a:pPr defTabSz="1371600"/>
            <a:r>
              <a:rPr lang="en-US" sz="4800" dirty="0">
                <a:solidFill>
                  <a:prstClr val="black"/>
                </a:solidFill>
                <a:latin typeface="Helvetica" panose="020B0604020202020204" pitchFamily="34" charset="0"/>
                <a:cs typeface="Helvetica" panose="020B0604020202020204" pitchFamily="34" charset="0"/>
              </a:rPr>
              <a:t>Apply the concepts and services </a:t>
            </a:r>
          </a:p>
          <a:p>
            <a:pPr defTabSz="1371600"/>
            <a:r>
              <a:rPr lang="en-US" sz="4800" dirty="0">
                <a:solidFill>
                  <a:prstClr val="black"/>
                </a:solidFill>
                <a:latin typeface="Helvetica" panose="020B0604020202020204" pitchFamily="34" charset="0"/>
                <a:cs typeface="Helvetica" panose="020B0604020202020204" pitchFamily="34" charset="0"/>
              </a:rPr>
              <a:t>to become Financially Independent. </a:t>
            </a:r>
          </a:p>
        </p:txBody>
      </p:sp>
      <p:sp>
        <p:nvSpPr>
          <p:cNvPr id="28" name="TextBox 27">
            <a:extLst>
              <a:ext uri="{FF2B5EF4-FFF2-40B4-BE49-F238E27FC236}">
                <a16:creationId xmlns:a16="http://schemas.microsoft.com/office/drawing/2014/main" id="{EA53834D-52FA-A95C-3041-FC277C7ECA93}"/>
              </a:ext>
            </a:extLst>
          </p:cNvPr>
          <p:cNvSpPr txBox="1"/>
          <p:nvPr/>
        </p:nvSpPr>
        <p:spPr>
          <a:xfrm>
            <a:off x="1394885" y="2747430"/>
            <a:ext cx="7075638" cy="4201150"/>
          </a:xfrm>
          <a:prstGeom prst="rect">
            <a:avLst/>
          </a:prstGeom>
          <a:noFill/>
        </p:spPr>
        <p:txBody>
          <a:bodyPr wrap="square">
            <a:spAutoFit/>
          </a:bodyPr>
          <a:lstStyle/>
          <a:p>
            <a:pPr defTabSz="1371600"/>
            <a:r>
              <a:rPr lang="en-US" sz="4800" dirty="0">
                <a:solidFill>
                  <a:prstClr val="black"/>
                </a:solidFill>
                <a:latin typeface="Helvetica" panose="020B0604020202020204" pitchFamily="34" charset="0"/>
                <a:cs typeface="Helvetica" panose="020B0604020202020204" pitchFamily="34" charset="0"/>
              </a:rPr>
              <a:t>Create additional income </a:t>
            </a:r>
          </a:p>
          <a:p>
            <a:pPr marL="685800" indent="-685800" defTabSz="1371600">
              <a:buFont typeface="Arial" panose="020B0604020202020204" pitchFamily="34" charset="0"/>
              <a:buChar char="•"/>
            </a:pPr>
            <a:r>
              <a:rPr lang="en-US" sz="4800" dirty="0">
                <a:solidFill>
                  <a:prstClr val="black"/>
                </a:solidFill>
                <a:latin typeface="Helvetica" panose="020B0604020202020204" pitchFamily="34" charset="0"/>
                <a:cs typeface="Helvetica" panose="020B0604020202020204" pitchFamily="34" charset="0"/>
              </a:rPr>
              <a:t>Referral Rep</a:t>
            </a:r>
          </a:p>
          <a:p>
            <a:pPr marL="685800" indent="-685800" defTabSz="1371600">
              <a:buFont typeface="Arial" panose="020B0604020202020204" pitchFamily="34" charset="0"/>
              <a:buChar char="•"/>
            </a:pPr>
            <a:r>
              <a:rPr lang="en-US" sz="4800" dirty="0">
                <a:solidFill>
                  <a:prstClr val="black"/>
                </a:solidFill>
                <a:latin typeface="Helvetica" panose="020B0604020202020204" pitchFamily="34" charset="0"/>
                <a:cs typeface="Helvetica" panose="020B0604020202020204" pitchFamily="34" charset="0"/>
              </a:rPr>
              <a:t>Part-time Agent </a:t>
            </a:r>
          </a:p>
          <a:p>
            <a:pPr marL="685800" indent="-685800" defTabSz="1371600">
              <a:buFont typeface="Arial" panose="020B0604020202020204" pitchFamily="34" charset="0"/>
              <a:buChar char="•"/>
            </a:pPr>
            <a:r>
              <a:rPr lang="en-US" sz="4800" dirty="0">
                <a:solidFill>
                  <a:prstClr val="black"/>
                </a:solidFill>
                <a:latin typeface="Helvetica" panose="020B0604020202020204" pitchFamily="34" charset="0"/>
                <a:cs typeface="Helvetica" panose="020B0604020202020204" pitchFamily="34" charset="0"/>
              </a:rPr>
              <a:t>Brokerage Opportunity</a:t>
            </a:r>
          </a:p>
          <a:p>
            <a:pPr defTabSz="1371600"/>
            <a:r>
              <a:rPr lang="en-US" sz="4800" dirty="0">
                <a:solidFill>
                  <a:prstClr val="black"/>
                </a:solidFill>
                <a:latin typeface="Calibri"/>
              </a:rPr>
              <a:t> </a:t>
            </a:r>
          </a:p>
          <a:p>
            <a:pPr defTabSz="1371600"/>
            <a:endParaRPr lang="en-US" sz="2700" dirty="0">
              <a:solidFill>
                <a:prstClr val="black"/>
              </a:solidFill>
              <a:latin typeface="Calibri"/>
            </a:endParaRPr>
          </a:p>
        </p:txBody>
      </p:sp>
      <p:sp>
        <p:nvSpPr>
          <p:cNvPr id="30" name="TextBox 29">
            <a:extLst>
              <a:ext uri="{FF2B5EF4-FFF2-40B4-BE49-F238E27FC236}">
                <a16:creationId xmlns:a16="http://schemas.microsoft.com/office/drawing/2014/main" id="{BEDAA70C-9D00-F10B-BA31-87DCA0153C11}"/>
              </a:ext>
            </a:extLst>
          </p:cNvPr>
          <p:cNvSpPr txBox="1"/>
          <p:nvPr/>
        </p:nvSpPr>
        <p:spPr>
          <a:xfrm>
            <a:off x="12659394" y="3251774"/>
            <a:ext cx="11894820" cy="507831"/>
          </a:xfrm>
          <a:prstGeom prst="rect">
            <a:avLst/>
          </a:prstGeom>
          <a:noFill/>
        </p:spPr>
        <p:txBody>
          <a:bodyPr wrap="square">
            <a:spAutoFit/>
          </a:bodyPr>
          <a:lstStyle/>
          <a:p>
            <a:pPr defTabSz="1371600"/>
            <a:r>
              <a:rPr lang="en-US" sz="2700" dirty="0">
                <a:solidFill>
                  <a:prstClr val="black"/>
                </a:solidFill>
                <a:latin typeface="Calibri"/>
              </a:rPr>
              <a:t> </a:t>
            </a:r>
          </a:p>
        </p:txBody>
      </p:sp>
      <p:pic>
        <p:nvPicPr>
          <p:cNvPr id="6" name="Picture 5" descr="A qr code on a white background&#10;&#10;AI-generated content may be incorrect.">
            <a:extLst>
              <a:ext uri="{FF2B5EF4-FFF2-40B4-BE49-F238E27FC236}">
                <a16:creationId xmlns:a16="http://schemas.microsoft.com/office/drawing/2014/main" id="{DC6CCDD3-5A36-9C81-0D8B-B6BF1EE4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828" y="5423932"/>
            <a:ext cx="2286000" cy="2286000"/>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7577" y="1154628"/>
            <a:ext cx="5138355" cy="3144164"/>
            <a:chOff x="0" y="0"/>
            <a:chExt cx="6480176" cy="3965226"/>
          </a:xfrm>
        </p:grpSpPr>
        <p:sp>
          <p:nvSpPr>
            <p:cNvPr id="3" name="Freeform 3" descr="A group of people sitting at a table with plates of food  Description automatically generated"/>
            <p:cNvSpPr/>
            <p:nvPr/>
          </p:nvSpPr>
          <p:spPr>
            <a:xfrm>
              <a:off x="0" y="0"/>
              <a:ext cx="6480175" cy="3965194"/>
            </a:xfrm>
            <a:custGeom>
              <a:avLst/>
              <a:gdLst/>
              <a:ahLst/>
              <a:cxnLst/>
              <a:rect l="l" t="t" r="r" b="b"/>
              <a:pathLst>
                <a:path w="6480175" h="3965194">
                  <a:moveTo>
                    <a:pt x="0" y="0"/>
                  </a:moveTo>
                  <a:lnTo>
                    <a:pt x="6480175" y="0"/>
                  </a:lnTo>
                  <a:lnTo>
                    <a:pt x="6480175" y="3965194"/>
                  </a:lnTo>
                  <a:lnTo>
                    <a:pt x="0" y="3965194"/>
                  </a:lnTo>
                  <a:lnTo>
                    <a:pt x="0" y="0"/>
                  </a:lnTo>
                  <a:close/>
                </a:path>
              </a:pathLst>
            </a:custGeom>
            <a:blipFill>
              <a:blip r:embed="rId2"/>
              <a:stretch>
                <a:fillRect t="-11284" b="-11285"/>
              </a:stretch>
            </a:blipFill>
          </p:spPr>
          <p:txBody>
            <a:bodyPr/>
            <a:lstStyle/>
            <a:p>
              <a:endParaRPr lang="en-US"/>
            </a:p>
          </p:txBody>
        </p:sp>
      </p:grpSp>
      <p:grpSp>
        <p:nvGrpSpPr>
          <p:cNvPr id="4" name="Group 4"/>
          <p:cNvGrpSpPr>
            <a:grpSpLocks noChangeAspect="1"/>
          </p:cNvGrpSpPr>
          <p:nvPr/>
        </p:nvGrpSpPr>
        <p:grpSpPr>
          <a:xfrm>
            <a:off x="407577" y="4421982"/>
            <a:ext cx="4860132" cy="5172075"/>
            <a:chOff x="0" y="0"/>
            <a:chExt cx="6480176" cy="6896100"/>
          </a:xfrm>
        </p:grpSpPr>
        <p:sp>
          <p:nvSpPr>
            <p:cNvPr id="5" name="Freeform 5" descr="A person and person taking a selfie  Description automatically generated"/>
            <p:cNvSpPr/>
            <p:nvPr/>
          </p:nvSpPr>
          <p:spPr>
            <a:xfrm>
              <a:off x="0" y="0"/>
              <a:ext cx="6480175" cy="6896100"/>
            </a:xfrm>
            <a:custGeom>
              <a:avLst/>
              <a:gdLst/>
              <a:ahLst/>
              <a:cxnLst/>
              <a:rect l="l" t="t" r="r" b="b"/>
              <a:pathLst>
                <a:path w="6480175" h="6896100">
                  <a:moveTo>
                    <a:pt x="0" y="0"/>
                  </a:moveTo>
                  <a:lnTo>
                    <a:pt x="6480175" y="0"/>
                  </a:lnTo>
                  <a:lnTo>
                    <a:pt x="6480175" y="6896100"/>
                  </a:lnTo>
                  <a:lnTo>
                    <a:pt x="0" y="6896100"/>
                  </a:lnTo>
                  <a:lnTo>
                    <a:pt x="0" y="0"/>
                  </a:lnTo>
                  <a:close/>
                </a:path>
              </a:pathLst>
            </a:custGeom>
            <a:blipFill>
              <a:blip r:embed="rId3"/>
              <a:stretch>
                <a:fillRect t="-12645" b="-12645"/>
              </a:stretch>
            </a:blipFill>
          </p:spPr>
          <p:txBody>
            <a:bodyPr/>
            <a:lstStyle/>
            <a:p>
              <a:endParaRPr lang="en-US"/>
            </a:p>
          </p:txBody>
        </p:sp>
      </p:grpSp>
      <p:grpSp>
        <p:nvGrpSpPr>
          <p:cNvPr id="6" name="Group 6"/>
          <p:cNvGrpSpPr>
            <a:grpSpLocks noChangeAspect="1"/>
          </p:cNvGrpSpPr>
          <p:nvPr/>
        </p:nvGrpSpPr>
        <p:grpSpPr>
          <a:xfrm>
            <a:off x="5662612" y="1185651"/>
            <a:ext cx="6488907" cy="8408406"/>
            <a:chOff x="0" y="0"/>
            <a:chExt cx="8499476" cy="11013726"/>
          </a:xfrm>
        </p:grpSpPr>
        <p:sp>
          <p:nvSpPr>
            <p:cNvPr id="7" name="Freeform 7" descr="A person and person standing together with a child  Description automatically generated"/>
            <p:cNvSpPr/>
            <p:nvPr/>
          </p:nvSpPr>
          <p:spPr>
            <a:xfrm>
              <a:off x="0" y="0"/>
              <a:ext cx="8499475" cy="11013694"/>
            </a:xfrm>
            <a:custGeom>
              <a:avLst/>
              <a:gdLst/>
              <a:ahLst/>
              <a:cxnLst/>
              <a:rect l="l" t="t" r="r" b="b"/>
              <a:pathLst>
                <a:path w="8499475" h="11013694">
                  <a:moveTo>
                    <a:pt x="0" y="0"/>
                  </a:moveTo>
                  <a:lnTo>
                    <a:pt x="8499475" y="0"/>
                  </a:lnTo>
                  <a:lnTo>
                    <a:pt x="8499475" y="11013694"/>
                  </a:lnTo>
                  <a:lnTo>
                    <a:pt x="0" y="11013694"/>
                  </a:lnTo>
                  <a:lnTo>
                    <a:pt x="0" y="0"/>
                  </a:lnTo>
                  <a:close/>
                </a:path>
              </a:pathLst>
            </a:custGeom>
            <a:blipFill>
              <a:blip r:embed="rId4"/>
              <a:stretch>
                <a:fillRect t="-3643" b="-3643"/>
              </a:stretch>
            </a:blipFill>
          </p:spPr>
          <p:txBody>
            <a:bodyPr/>
            <a:lstStyle/>
            <a:p>
              <a:endParaRPr lang="en-US"/>
            </a:p>
          </p:txBody>
        </p:sp>
      </p:grpSp>
      <p:grpSp>
        <p:nvGrpSpPr>
          <p:cNvPr id="8" name="Group 8"/>
          <p:cNvGrpSpPr>
            <a:grpSpLocks noChangeAspect="1"/>
          </p:cNvGrpSpPr>
          <p:nvPr/>
        </p:nvGrpSpPr>
        <p:grpSpPr>
          <a:xfrm>
            <a:off x="12265820" y="1185651"/>
            <a:ext cx="5450682" cy="3169182"/>
            <a:chOff x="0" y="0"/>
            <a:chExt cx="7267576" cy="4225576"/>
          </a:xfrm>
        </p:grpSpPr>
        <p:sp>
          <p:nvSpPr>
            <p:cNvPr id="9" name="Freeform 9" descr="A person sitting at a store  Description automatically generated"/>
            <p:cNvSpPr/>
            <p:nvPr/>
          </p:nvSpPr>
          <p:spPr>
            <a:xfrm>
              <a:off x="0" y="0"/>
              <a:ext cx="7267575" cy="4225544"/>
            </a:xfrm>
            <a:custGeom>
              <a:avLst/>
              <a:gdLst/>
              <a:ahLst/>
              <a:cxnLst/>
              <a:rect l="l" t="t" r="r" b="b"/>
              <a:pathLst>
                <a:path w="7267575" h="4225544">
                  <a:moveTo>
                    <a:pt x="0" y="0"/>
                  </a:moveTo>
                  <a:lnTo>
                    <a:pt x="7267575" y="0"/>
                  </a:lnTo>
                  <a:lnTo>
                    <a:pt x="7267575" y="4225544"/>
                  </a:lnTo>
                  <a:lnTo>
                    <a:pt x="0" y="4225544"/>
                  </a:lnTo>
                  <a:lnTo>
                    <a:pt x="0" y="0"/>
                  </a:lnTo>
                  <a:close/>
                </a:path>
              </a:pathLst>
            </a:custGeom>
            <a:blipFill>
              <a:blip r:embed="rId5"/>
              <a:stretch>
                <a:fillRect t="-136391" b="-13327"/>
              </a:stretch>
            </a:blipFill>
          </p:spPr>
          <p:txBody>
            <a:bodyPr/>
            <a:lstStyle/>
            <a:p>
              <a:endParaRPr lang="en-US"/>
            </a:p>
          </p:txBody>
        </p:sp>
      </p:grpSp>
      <p:grpSp>
        <p:nvGrpSpPr>
          <p:cNvPr id="10" name="Group 10"/>
          <p:cNvGrpSpPr>
            <a:grpSpLocks noChangeAspect="1"/>
          </p:cNvGrpSpPr>
          <p:nvPr/>
        </p:nvGrpSpPr>
        <p:grpSpPr>
          <a:xfrm>
            <a:off x="12151520" y="4619625"/>
            <a:ext cx="2724150" cy="2152650"/>
            <a:chOff x="0" y="0"/>
            <a:chExt cx="3632200" cy="2870200"/>
          </a:xfrm>
        </p:grpSpPr>
        <p:sp>
          <p:nvSpPr>
            <p:cNvPr id="11" name="Freeform 11" descr="A group of trophies in a row  Description automatically generated"/>
            <p:cNvSpPr/>
            <p:nvPr/>
          </p:nvSpPr>
          <p:spPr>
            <a:xfrm>
              <a:off x="0" y="0"/>
              <a:ext cx="3632200" cy="2870200"/>
            </a:xfrm>
            <a:custGeom>
              <a:avLst/>
              <a:gdLst/>
              <a:ahLst/>
              <a:cxnLst/>
              <a:rect l="l" t="t" r="r" b="b"/>
              <a:pathLst>
                <a:path w="3632200" h="2870200">
                  <a:moveTo>
                    <a:pt x="0" y="0"/>
                  </a:moveTo>
                  <a:lnTo>
                    <a:pt x="3632200" y="0"/>
                  </a:lnTo>
                  <a:lnTo>
                    <a:pt x="3632200" y="2870200"/>
                  </a:lnTo>
                  <a:lnTo>
                    <a:pt x="0" y="2870200"/>
                  </a:lnTo>
                  <a:lnTo>
                    <a:pt x="0" y="0"/>
                  </a:lnTo>
                  <a:close/>
                </a:path>
              </a:pathLst>
            </a:custGeom>
            <a:blipFill>
              <a:blip r:embed="rId6"/>
              <a:stretch>
                <a:fillRect t="-615" b="-615"/>
              </a:stretch>
            </a:blipFill>
          </p:spPr>
          <p:txBody>
            <a:bodyPr/>
            <a:lstStyle/>
            <a:p>
              <a:endParaRPr lang="en-US"/>
            </a:p>
          </p:txBody>
        </p:sp>
      </p:grpSp>
      <p:grpSp>
        <p:nvGrpSpPr>
          <p:cNvPr id="12" name="Group 12"/>
          <p:cNvGrpSpPr>
            <a:grpSpLocks noChangeAspect="1"/>
          </p:cNvGrpSpPr>
          <p:nvPr/>
        </p:nvGrpSpPr>
        <p:grpSpPr>
          <a:xfrm>
            <a:off x="14989970" y="4619625"/>
            <a:ext cx="2612232" cy="2152650"/>
            <a:chOff x="0" y="0"/>
            <a:chExt cx="3482976" cy="2870200"/>
          </a:xfrm>
        </p:grpSpPr>
        <p:sp>
          <p:nvSpPr>
            <p:cNvPr id="13" name="Freeform 13" descr="A person speaking to a speaker  Description automatically generated"/>
            <p:cNvSpPr/>
            <p:nvPr/>
          </p:nvSpPr>
          <p:spPr>
            <a:xfrm>
              <a:off x="0" y="0"/>
              <a:ext cx="3482975" cy="2870200"/>
            </a:xfrm>
            <a:custGeom>
              <a:avLst/>
              <a:gdLst/>
              <a:ahLst/>
              <a:cxnLst/>
              <a:rect l="l" t="t" r="r" b="b"/>
              <a:pathLst>
                <a:path w="3482975" h="2870200">
                  <a:moveTo>
                    <a:pt x="0" y="0"/>
                  </a:moveTo>
                  <a:lnTo>
                    <a:pt x="3482975" y="0"/>
                  </a:lnTo>
                  <a:lnTo>
                    <a:pt x="3482975" y="2870200"/>
                  </a:lnTo>
                  <a:lnTo>
                    <a:pt x="0" y="2870200"/>
                  </a:lnTo>
                  <a:lnTo>
                    <a:pt x="0" y="0"/>
                  </a:lnTo>
                  <a:close/>
                </a:path>
              </a:pathLst>
            </a:custGeom>
            <a:blipFill>
              <a:blip r:embed="rId7"/>
              <a:stretch>
                <a:fillRect r="-30998" b="-5531"/>
              </a:stretch>
            </a:blipFill>
          </p:spPr>
          <p:txBody>
            <a:bodyPr/>
            <a:lstStyle/>
            <a:p>
              <a:endParaRPr lang="en-US"/>
            </a:p>
          </p:txBody>
        </p:sp>
      </p:grpSp>
      <p:grpSp>
        <p:nvGrpSpPr>
          <p:cNvPr id="14" name="Group 14"/>
          <p:cNvGrpSpPr>
            <a:grpSpLocks noChangeAspect="1"/>
          </p:cNvGrpSpPr>
          <p:nvPr/>
        </p:nvGrpSpPr>
        <p:grpSpPr>
          <a:xfrm>
            <a:off x="12151520" y="6888957"/>
            <a:ext cx="2531270" cy="2705100"/>
            <a:chOff x="0" y="0"/>
            <a:chExt cx="3375026" cy="3606800"/>
          </a:xfrm>
        </p:grpSpPr>
        <p:sp>
          <p:nvSpPr>
            <p:cNvPr id="15" name="Freeform 15" descr="A person and person running on a stage  Description automatically generated"/>
            <p:cNvSpPr/>
            <p:nvPr/>
          </p:nvSpPr>
          <p:spPr>
            <a:xfrm>
              <a:off x="0" y="0"/>
              <a:ext cx="3375025" cy="3606800"/>
            </a:xfrm>
            <a:custGeom>
              <a:avLst/>
              <a:gdLst/>
              <a:ahLst/>
              <a:cxnLst/>
              <a:rect l="l" t="t" r="r" b="b"/>
              <a:pathLst>
                <a:path w="3375025" h="3606800">
                  <a:moveTo>
                    <a:pt x="0" y="0"/>
                  </a:moveTo>
                  <a:lnTo>
                    <a:pt x="3375025" y="0"/>
                  </a:lnTo>
                  <a:lnTo>
                    <a:pt x="3375025" y="3606800"/>
                  </a:lnTo>
                  <a:lnTo>
                    <a:pt x="0" y="3606800"/>
                  </a:lnTo>
                  <a:lnTo>
                    <a:pt x="0" y="0"/>
                  </a:lnTo>
                  <a:close/>
                </a:path>
              </a:pathLst>
            </a:custGeom>
            <a:blipFill>
              <a:blip r:embed="rId8"/>
              <a:stretch>
                <a:fillRect t="-12382" b="-12382"/>
              </a:stretch>
            </a:blipFill>
          </p:spPr>
          <p:txBody>
            <a:bodyPr/>
            <a:lstStyle/>
            <a:p>
              <a:endParaRPr lang="en-US"/>
            </a:p>
          </p:txBody>
        </p:sp>
      </p:grpSp>
      <p:grpSp>
        <p:nvGrpSpPr>
          <p:cNvPr id="16" name="Group 16"/>
          <p:cNvGrpSpPr>
            <a:grpSpLocks noChangeAspect="1"/>
          </p:cNvGrpSpPr>
          <p:nvPr/>
        </p:nvGrpSpPr>
        <p:grpSpPr>
          <a:xfrm>
            <a:off x="14794707" y="6888957"/>
            <a:ext cx="2807495" cy="2705100"/>
            <a:chOff x="0" y="0"/>
            <a:chExt cx="3743326" cy="3606800"/>
          </a:xfrm>
        </p:grpSpPr>
        <p:sp>
          <p:nvSpPr>
            <p:cNvPr id="17" name="Freeform 17" descr="A group of people posing for a photo  Description automatically generated"/>
            <p:cNvSpPr/>
            <p:nvPr/>
          </p:nvSpPr>
          <p:spPr>
            <a:xfrm>
              <a:off x="0" y="0"/>
              <a:ext cx="3743325" cy="3606800"/>
            </a:xfrm>
            <a:custGeom>
              <a:avLst/>
              <a:gdLst/>
              <a:ahLst/>
              <a:cxnLst/>
              <a:rect l="l" t="t" r="r" b="b"/>
              <a:pathLst>
                <a:path w="3743325" h="3606800">
                  <a:moveTo>
                    <a:pt x="0" y="0"/>
                  </a:moveTo>
                  <a:lnTo>
                    <a:pt x="3743325" y="0"/>
                  </a:lnTo>
                  <a:lnTo>
                    <a:pt x="3743325" y="3606800"/>
                  </a:lnTo>
                  <a:lnTo>
                    <a:pt x="0" y="3606800"/>
                  </a:lnTo>
                  <a:lnTo>
                    <a:pt x="0" y="0"/>
                  </a:lnTo>
                  <a:close/>
                </a:path>
              </a:pathLst>
            </a:custGeom>
            <a:blipFill>
              <a:blip r:embed="rId9"/>
              <a:stretch>
                <a:fillRect l="-10483" r="-61229" b="-244"/>
              </a:stretch>
            </a:blipFill>
          </p:spPr>
          <p:txBody>
            <a:bodyPr/>
            <a:lstStyle/>
            <a:p>
              <a:endParaRPr lang="en-US"/>
            </a:p>
          </p:txBody>
        </p:sp>
      </p:grpSp>
      <p:sp>
        <p:nvSpPr>
          <p:cNvPr id="18" name="TextBox 18"/>
          <p:cNvSpPr txBox="1"/>
          <p:nvPr/>
        </p:nvSpPr>
        <p:spPr>
          <a:xfrm>
            <a:off x="91440" y="-3189"/>
            <a:ext cx="19040016" cy="1364263"/>
          </a:xfrm>
          <a:prstGeom prst="rect">
            <a:avLst/>
          </a:prstGeom>
        </p:spPr>
        <p:txBody>
          <a:bodyPr lIns="0" tIns="0" rIns="0" bIns="0" rtlCol="0" anchor="t">
            <a:spAutoFit/>
          </a:bodyPr>
          <a:lstStyle/>
          <a:p>
            <a:pPr algn="l">
              <a:lnSpc>
                <a:spcPts val="9900"/>
              </a:lnSpc>
            </a:pPr>
            <a:r>
              <a:rPr lang="en-US" sz="8250" b="1" dirty="0">
                <a:solidFill>
                  <a:srgbClr val="000000"/>
                </a:solidFill>
                <a:latin typeface="Helvetica Bold"/>
                <a:ea typeface="Helvetica Bold"/>
                <a:cs typeface="Helvetica Bold"/>
                <a:sym typeface="Helvetica Bold"/>
              </a:rPr>
              <a:t>FROM WALMART TO WALLSTREET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1B49C"/>
        </a:solidFill>
        <a:effectLst/>
      </p:bgPr>
    </p:bg>
    <p:spTree>
      <p:nvGrpSpPr>
        <p:cNvPr id="1" name=""/>
        <p:cNvGrpSpPr/>
        <p:nvPr/>
      </p:nvGrpSpPr>
      <p:grpSpPr>
        <a:xfrm>
          <a:off x="0" y="0"/>
          <a:ext cx="0" cy="0"/>
          <a:chOff x="0" y="0"/>
          <a:chExt cx="0" cy="0"/>
        </a:xfrm>
      </p:grpSpPr>
      <p:grpSp>
        <p:nvGrpSpPr>
          <p:cNvPr id="2" name="Group 2"/>
          <p:cNvGrpSpPr/>
          <p:nvPr/>
        </p:nvGrpSpPr>
        <p:grpSpPr>
          <a:xfrm>
            <a:off x="25293" y="2181452"/>
            <a:ext cx="17901194" cy="5631663"/>
            <a:chOff x="0" y="0"/>
            <a:chExt cx="23868259" cy="8728074"/>
          </a:xfrm>
        </p:grpSpPr>
        <p:sp>
          <p:nvSpPr>
            <p:cNvPr id="3" name="Freeform 3"/>
            <p:cNvSpPr/>
            <p:nvPr/>
          </p:nvSpPr>
          <p:spPr>
            <a:xfrm>
              <a:off x="14396" y="12700"/>
              <a:ext cx="23839468" cy="8702675"/>
            </a:xfrm>
            <a:custGeom>
              <a:avLst/>
              <a:gdLst/>
              <a:ahLst/>
              <a:cxnLst/>
              <a:rect l="l" t="t" r="r" b="b"/>
              <a:pathLst>
                <a:path w="23839468" h="8702675">
                  <a:moveTo>
                    <a:pt x="0" y="0"/>
                  </a:moveTo>
                  <a:lnTo>
                    <a:pt x="23839467" y="0"/>
                  </a:lnTo>
                  <a:lnTo>
                    <a:pt x="23839467" y="8702675"/>
                  </a:lnTo>
                  <a:lnTo>
                    <a:pt x="0" y="8702675"/>
                  </a:lnTo>
                  <a:close/>
                </a:path>
              </a:pathLst>
            </a:custGeom>
            <a:solidFill>
              <a:srgbClr val="FFC000"/>
            </a:solidFill>
          </p:spPr>
          <p:txBody>
            <a:bodyPr/>
            <a:lstStyle/>
            <a:p>
              <a:endParaRPr lang="en-US"/>
            </a:p>
          </p:txBody>
        </p:sp>
        <p:sp>
          <p:nvSpPr>
            <p:cNvPr id="4" name="Freeform 4"/>
            <p:cNvSpPr/>
            <p:nvPr/>
          </p:nvSpPr>
          <p:spPr>
            <a:xfrm>
              <a:off x="0" y="0"/>
              <a:ext cx="23868259" cy="8728075"/>
            </a:xfrm>
            <a:custGeom>
              <a:avLst/>
              <a:gdLst/>
              <a:ahLst/>
              <a:cxnLst/>
              <a:rect l="l" t="t" r="r" b="b"/>
              <a:pathLst>
                <a:path w="23868259" h="8728075">
                  <a:moveTo>
                    <a:pt x="14396" y="0"/>
                  </a:moveTo>
                  <a:lnTo>
                    <a:pt x="23853863" y="0"/>
                  </a:lnTo>
                  <a:cubicBezTo>
                    <a:pt x="23861782" y="0"/>
                    <a:pt x="23868259" y="5715"/>
                    <a:pt x="23868259" y="12700"/>
                  </a:cubicBezTo>
                  <a:lnTo>
                    <a:pt x="23868259" y="8715375"/>
                  </a:lnTo>
                  <a:cubicBezTo>
                    <a:pt x="23868259" y="8722360"/>
                    <a:pt x="23861782" y="8728075"/>
                    <a:pt x="23853863" y="8728075"/>
                  </a:cubicBezTo>
                  <a:lnTo>
                    <a:pt x="14396" y="8728075"/>
                  </a:lnTo>
                  <a:cubicBezTo>
                    <a:pt x="6478" y="8728075"/>
                    <a:pt x="0" y="8722360"/>
                    <a:pt x="0" y="8715375"/>
                  </a:cubicBezTo>
                  <a:lnTo>
                    <a:pt x="0" y="12700"/>
                  </a:lnTo>
                  <a:cubicBezTo>
                    <a:pt x="0" y="5715"/>
                    <a:pt x="6478" y="0"/>
                    <a:pt x="14396" y="0"/>
                  </a:cubicBezTo>
                  <a:moveTo>
                    <a:pt x="14396" y="25400"/>
                  </a:moveTo>
                  <a:lnTo>
                    <a:pt x="14396" y="12700"/>
                  </a:lnTo>
                  <a:lnTo>
                    <a:pt x="28792" y="12700"/>
                  </a:lnTo>
                  <a:lnTo>
                    <a:pt x="28792" y="8715375"/>
                  </a:lnTo>
                  <a:lnTo>
                    <a:pt x="14396" y="8715375"/>
                  </a:lnTo>
                  <a:lnTo>
                    <a:pt x="14396" y="8702675"/>
                  </a:lnTo>
                  <a:lnTo>
                    <a:pt x="23853863" y="8702675"/>
                  </a:lnTo>
                  <a:lnTo>
                    <a:pt x="23853863" y="8715375"/>
                  </a:lnTo>
                  <a:lnTo>
                    <a:pt x="23839467" y="8715375"/>
                  </a:lnTo>
                  <a:lnTo>
                    <a:pt x="23839467" y="12700"/>
                  </a:lnTo>
                  <a:lnTo>
                    <a:pt x="23853863" y="12700"/>
                  </a:lnTo>
                  <a:lnTo>
                    <a:pt x="23853863" y="25400"/>
                  </a:lnTo>
                  <a:lnTo>
                    <a:pt x="14396" y="25400"/>
                  </a:lnTo>
                  <a:close/>
                </a:path>
              </a:pathLst>
            </a:custGeom>
            <a:solidFill>
              <a:srgbClr val="787878"/>
            </a:solidFill>
          </p:spPr>
          <p:txBody>
            <a:bodyPr/>
            <a:lstStyle/>
            <a:p>
              <a:endParaRPr lang="en-US"/>
            </a:p>
          </p:txBody>
        </p:sp>
      </p:grpSp>
      <p:sp>
        <p:nvSpPr>
          <p:cNvPr id="5" name="TextBox 5"/>
          <p:cNvSpPr txBox="1"/>
          <p:nvPr/>
        </p:nvSpPr>
        <p:spPr>
          <a:xfrm>
            <a:off x="106877" y="2264701"/>
            <a:ext cx="5296181" cy="4937249"/>
          </a:xfrm>
          <a:prstGeom prst="rect">
            <a:avLst/>
          </a:prstGeom>
        </p:spPr>
        <p:txBody>
          <a:bodyPr wrap="square" lIns="0" tIns="0" rIns="0" bIns="0" rtlCol="0" anchor="t">
            <a:spAutoFit/>
          </a:bodyPr>
          <a:lstStyle/>
          <a:p>
            <a:pPr algn="l">
              <a:lnSpc>
                <a:spcPts val="6480"/>
              </a:lnSpc>
            </a:pPr>
            <a:r>
              <a:rPr lang="en-US" sz="5400" dirty="0">
                <a:solidFill>
                  <a:srgbClr val="000000"/>
                </a:solidFill>
                <a:latin typeface="Helvetica"/>
              </a:rPr>
              <a:t>REFERRAL REP</a:t>
            </a:r>
          </a:p>
          <a:p>
            <a:pPr marL="488632" lvl="1" indent="-244316" algn="l">
              <a:lnSpc>
                <a:spcPts val="3240"/>
              </a:lnSpc>
              <a:buFont typeface="Arial"/>
              <a:buChar char="•"/>
            </a:pPr>
            <a:r>
              <a:rPr lang="en-US" sz="2400" dirty="0">
                <a:solidFill>
                  <a:srgbClr val="000000"/>
                </a:solidFill>
                <a:latin typeface="Helvetica"/>
              </a:rPr>
              <a:t>WORK IN PARTNERSHIP WITH AGENT ON REFERRAL BASIS ONLY</a:t>
            </a:r>
          </a:p>
          <a:p>
            <a:pPr marL="244316" lvl="1" algn="l">
              <a:lnSpc>
                <a:spcPts val="3240"/>
              </a:lnSpc>
            </a:pPr>
            <a:endParaRPr lang="en-US" sz="2400" dirty="0">
              <a:solidFill>
                <a:srgbClr val="000000"/>
              </a:solidFill>
              <a:latin typeface="Helvetica"/>
            </a:endParaRPr>
          </a:p>
          <a:p>
            <a:pPr marL="488632" lvl="1" indent="-244316" algn="l">
              <a:lnSpc>
                <a:spcPts val="3240"/>
              </a:lnSpc>
              <a:buFont typeface="Arial"/>
              <a:buChar char="•"/>
            </a:pPr>
            <a:r>
              <a:rPr lang="en-US" sz="2400" dirty="0">
                <a:solidFill>
                  <a:srgbClr val="000000"/>
                </a:solidFill>
                <a:latin typeface="Helvetica"/>
              </a:rPr>
              <a:t>PROFESSIONAL LICENSE $124</a:t>
            </a:r>
          </a:p>
          <a:p>
            <a:pPr marL="488632" lvl="1" indent="-244316" algn="l">
              <a:lnSpc>
                <a:spcPts val="3240"/>
              </a:lnSpc>
            </a:pPr>
            <a:endParaRPr lang="en-US" sz="2400" dirty="0">
              <a:solidFill>
                <a:srgbClr val="000000"/>
              </a:solidFill>
              <a:latin typeface="Helvetica"/>
            </a:endParaRPr>
          </a:p>
          <a:p>
            <a:pPr marL="488632" lvl="1" indent="-244316" algn="l">
              <a:lnSpc>
                <a:spcPts val="3240"/>
              </a:lnSpc>
              <a:buFont typeface="Arial"/>
              <a:buChar char="•"/>
            </a:pPr>
            <a:r>
              <a:rPr lang="en-US" sz="2400" dirty="0">
                <a:solidFill>
                  <a:srgbClr val="000000"/>
                </a:solidFill>
                <a:latin typeface="Helvetica"/>
              </a:rPr>
              <a:t>REFERRAL INCENTIVES</a:t>
            </a:r>
          </a:p>
          <a:p>
            <a:pPr marL="488632" lvl="1" indent="-244316" algn="l">
              <a:lnSpc>
                <a:spcPts val="3240"/>
              </a:lnSpc>
            </a:pPr>
            <a:endParaRPr lang="en-US" sz="2400" dirty="0">
              <a:solidFill>
                <a:srgbClr val="000000"/>
              </a:solidFill>
              <a:latin typeface="Helvetica"/>
            </a:endParaRPr>
          </a:p>
          <a:p>
            <a:pPr marL="488632" lvl="1" indent="-244316" algn="l">
              <a:lnSpc>
                <a:spcPts val="3240"/>
              </a:lnSpc>
              <a:buFont typeface="Arial"/>
              <a:buChar char="•"/>
            </a:pPr>
            <a:r>
              <a:rPr lang="en-US" sz="2400" dirty="0">
                <a:solidFill>
                  <a:srgbClr val="000000"/>
                </a:solidFill>
                <a:latin typeface="Helvetica"/>
              </a:rPr>
              <a:t>LIMITED BACK OFFICE ACCESS</a:t>
            </a:r>
          </a:p>
          <a:p>
            <a:pPr marL="488632" lvl="1" indent="-244316" algn="l">
              <a:lnSpc>
                <a:spcPts val="3240"/>
              </a:lnSpc>
            </a:pPr>
            <a:endParaRPr lang="en-US" sz="2700" dirty="0">
              <a:solidFill>
                <a:srgbClr val="000000"/>
              </a:solidFill>
              <a:latin typeface="Helvetica"/>
            </a:endParaRPr>
          </a:p>
        </p:txBody>
      </p:sp>
      <p:sp>
        <p:nvSpPr>
          <p:cNvPr id="6" name="TextBox 6"/>
          <p:cNvSpPr txBox="1"/>
          <p:nvPr/>
        </p:nvSpPr>
        <p:spPr>
          <a:xfrm>
            <a:off x="5453993" y="2324027"/>
            <a:ext cx="6028737" cy="4543425"/>
          </a:xfrm>
          <a:prstGeom prst="rect">
            <a:avLst/>
          </a:prstGeom>
        </p:spPr>
        <p:txBody>
          <a:bodyPr lIns="0" tIns="0" rIns="0" bIns="0" rtlCol="0" anchor="t">
            <a:spAutoFit/>
          </a:bodyPr>
          <a:lstStyle/>
          <a:p>
            <a:pPr algn="l">
              <a:lnSpc>
                <a:spcPts val="6480"/>
              </a:lnSpc>
            </a:pPr>
            <a:r>
              <a:rPr lang="en-US" sz="5400" dirty="0">
                <a:solidFill>
                  <a:srgbClr val="000000"/>
                </a:solidFill>
                <a:latin typeface="Helvetica"/>
              </a:rPr>
              <a:t>        AGENT</a:t>
            </a:r>
          </a:p>
          <a:p>
            <a:pPr marL="488632" lvl="1" indent="-244316" algn="l">
              <a:lnSpc>
                <a:spcPts val="3240"/>
              </a:lnSpc>
              <a:buFont typeface="Arial"/>
              <a:buChar char="•"/>
            </a:pPr>
            <a:r>
              <a:rPr lang="en-US" sz="2400" dirty="0">
                <a:solidFill>
                  <a:srgbClr val="000000"/>
                </a:solidFill>
                <a:latin typeface="Helvetica"/>
              </a:rPr>
              <a:t>FULL – ALL ACCESS TRAINING</a:t>
            </a:r>
          </a:p>
          <a:p>
            <a:pPr marL="488632" lvl="1" indent="-244316" algn="l">
              <a:lnSpc>
                <a:spcPts val="3240"/>
              </a:lnSpc>
            </a:pPr>
            <a:endParaRPr lang="en-US" sz="2400" dirty="0">
              <a:solidFill>
                <a:srgbClr val="000000"/>
              </a:solidFill>
              <a:latin typeface="Helvetica"/>
            </a:endParaRPr>
          </a:p>
          <a:p>
            <a:pPr marL="488632" lvl="1" indent="-244316" algn="l">
              <a:lnSpc>
                <a:spcPts val="3240"/>
              </a:lnSpc>
              <a:buFont typeface="Arial"/>
              <a:buChar char="•"/>
            </a:pPr>
            <a:r>
              <a:rPr lang="en-US" sz="2400" dirty="0">
                <a:solidFill>
                  <a:srgbClr val="000000"/>
                </a:solidFill>
                <a:latin typeface="Helvetica"/>
              </a:rPr>
              <a:t>PROFESSIONAL LICENSES $124</a:t>
            </a:r>
          </a:p>
          <a:p>
            <a:pPr marL="488632" lvl="1" indent="-244316" algn="l">
              <a:lnSpc>
                <a:spcPts val="3240"/>
              </a:lnSpc>
            </a:pPr>
            <a:endParaRPr lang="en-US" sz="2400" dirty="0">
              <a:solidFill>
                <a:srgbClr val="000000"/>
              </a:solidFill>
              <a:latin typeface="Helvetica"/>
            </a:endParaRPr>
          </a:p>
          <a:p>
            <a:pPr marL="488632" lvl="1" indent="-244316" algn="l">
              <a:lnSpc>
                <a:spcPts val="3240"/>
              </a:lnSpc>
              <a:buFont typeface="Arial"/>
              <a:buChar char="•"/>
            </a:pPr>
            <a:r>
              <a:rPr lang="en-US" sz="2400" dirty="0">
                <a:solidFill>
                  <a:srgbClr val="000000"/>
                </a:solidFill>
                <a:latin typeface="Helvetica"/>
              </a:rPr>
              <a:t>UNLIMITED INCOME POTENTIAL</a:t>
            </a:r>
          </a:p>
          <a:p>
            <a:pPr marL="488632" lvl="1" indent="-244316" algn="l">
              <a:lnSpc>
                <a:spcPts val="3240"/>
              </a:lnSpc>
            </a:pPr>
            <a:endParaRPr lang="en-US" sz="2400" dirty="0">
              <a:solidFill>
                <a:srgbClr val="000000"/>
              </a:solidFill>
              <a:latin typeface="Helvetica"/>
            </a:endParaRPr>
          </a:p>
          <a:p>
            <a:pPr marL="488632" lvl="1" indent="-244316" algn="l">
              <a:lnSpc>
                <a:spcPts val="3240"/>
              </a:lnSpc>
              <a:buFont typeface="Arial"/>
              <a:buChar char="•"/>
            </a:pPr>
            <a:r>
              <a:rPr lang="en-US" sz="2400" dirty="0">
                <a:solidFill>
                  <a:srgbClr val="000000"/>
                </a:solidFill>
                <a:latin typeface="Helvetica"/>
              </a:rPr>
              <a:t>BUSINESS EXPENSES ONLY $25</a:t>
            </a:r>
          </a:p>
          <a:p>
            <a:pPr marL="488632" lvl="1" indent="-244316" algn="l">
              <a:lnSpc>
                <a:spcPts val="3240"/>
              </a:lnSpc>
            </a:pPr>
            <a:endParaRPr lang="en-US" sz="2400" dirty="0">
              <a:solidFill>
                <a:srgbClr val="000000"/>
              </a:solidFill>
              <a:latin typeface="Helvetica"/>
            </a:endParaRPr>
          </a:p>
          <a:p>
            <a:pPr marL="488632" lvl="1" indent="-244316" algn="l">
              <a:lnSpc>
                <a:spcPts val="3240"/>
              </a:lnSpc>
            </a:pPr>
            <a:endParaRPr lang="en-US" sz="2700" dirty="0">
              <a:solidFill>
                <a:srgbClr val="000000"/>
              </a:solidFill>
              <a:latin typeface="Helvetica"/>
            </a:endParaRPr>
          </a:p>
        </p:txBody>
      </p:sp>
      <p:sp>
        <p:nvSpPr>
          <p:cNvPr id="7" name="TextBox 7"/>
          <p:cNvSpPr txBox="1"/>
          <p:nvPr/>
        </p:nvSpPr>
        <p:spPr>
          <a:xfrm>
            <a:off x="12939224" y="2311254"/>
            <a:ext cx="3423348" cy="916157"/>
          </a:xfrm>
          <a:prstGeom prst="rect">
            <a:avLst/>
          </a:prstGeom>
        </p:spPr>
        <p:txBody>
          <a:bodyPr lIns="0" tIns="0" rIns="0" bIns="0" rtlCol="0" anchor="t">
            <a:spAutoFit/>
          </a:bodyPr>
          <a:lstStyle/>
          <a:p>
            <a:pPr algn="l">
              <a:lnSpc>
                <a:spcPts val="6480"/>
              </a:lnSpc>
            </a:pPr>
            <a:r>
              <a:rPr lang="en-US" sz="5400" dirty="0">
                <a:solidFill>
                  <a:srgbClr val="000000"/>
                </a:solidFill>
                <a:latin typeface="Helvetica"/>
              </a:rPr>
              <a:t>BROKER</a:t>
            </a:r>
          </a:p>
        </p:txBody>
      </p:sp>
      <p:sp>
        <p:nvSpPr>
          <p:cNvPr id="8" name="AutoShape 8"/>
          <p:cNvSpPr/>
          <p:nvPr/>
        </p:nvSpPr>
        <p:spPr>
          <a:xfrm>
            <a:off x="5406069" y="1960953"/>
            <a:ext cx="1507" cy="5544747"/>
          </a:xfrm>
          <a:prstGeom prst="line">
            <a:avLst/>
          </a:prstGeom>
          <a:ln w="9525" cap="rnd">
            <a:solidFill>
              <a:srgbClr val="4472C4"/>
            </a:solidFill>
            <a:prstDash val="solid"/>
            <a:headEnd type="none" w="sm" len="sm"/>
            <a:tailEnd type="none" w="sm" len="sm"/>
          </a:ln>
        </p:spPr>
        <p:txBody>
          <a:bodyPr/>
          <a:lstStyle/>
          <a:p>
            <a:endParaRPr lang="en-US"/>
          </a:p>
        </p:txBody>
      </p:sp>
      <p:sp>
        <p:nvSpPr>
          <p:cNvPr id="9" name="AutoShape 9"/>
          <p:cNvSpPr/>
          <p:nvPr/>
        </p:nvSpPr>
        <p:spPr>
          <a:xfrm flipH="1">
            <a:off x="11591258" y="1967189"/>
            <a:ext cx="18220" cy="5598886"/>
          </a:xfrm>
          <a:prstGeom prst="line">
            <a:avLst/>
          </a:prstGeom>
          <a:ln w="9525" cap="rnd">
            <a:solidFill>
              <a:srgbClr val="4472C4"/>
            </a:solidFill>
            <a:prstDash val="solid"/>
            <a:headEnd type="none" w="sm" len="sm"/>
            <a:tailEnd type="none" w="sm" len="sm"/>
          </a:ln>
        </p:spPr>
        <p:txBody>
          <a:bodyPr/>
          <a:lstStyle/>
          <a:p>
            <a:endParaRPr lang="en-US"/>
          </a:p>
        </p:txBody>
      </p:sp>
      <p:sp>
        <p:nvSpPr>
          <p:cNvPr id="10" name="AutoShape 10"/>
          <p:cNvSpPr/>
          <p:nvPr/>
        </p:nvSpPr>
        <p:spPr>
          <a:xfrm flipV="1">
            <a:off x="21594" y="2942103"/>
            <a:ext cx="17879601" cy="40634"/>
          </a:xfrm>
          <a:prstGeom prst="line">
            <a:avLst/>
          </a:prstGeom>
          <a:ln w="9525" cap="rnd">
            <a:solidFill>
              <a:srgbClr val="4472C4"/>
            </a:solidFill>
            <a:prstDash val="solid"/>
            <a:headEnd type="none" w="sm" len="sm"/>
            <a:tailEnd type="none" w="sm" len="sm"/>
          </a:ln>
        </p:spPr>
        <p:txBody>
          <a:bodyPr/>
          <a:lstStyle/>
          <a:p>
            <a:endParaRPr lang="en-US"/>
          </a:p>
        </p:txBody>
      </p:sp>
      <p:sp>
        <p:nvSpPr>
          <p:cNvPr id="11" name="Freeform 11"/>
          <p:cNvSpPr/>
          <p:nvPr/>
        </p:nvSpPr>
        <p:spPr>
          <a:xfrm rot="156430">
            <a:off x="15279395" y="4251656"/>
            <a:ext cx="5243601" cy="6105216"/>
          </a:xfrm>
          <a:custGeom>
            <a:avLst/>
            <a:gdLst/>
            <a:ahLst/>
            <a:cxnLst/>
            <a:rect l="l" t="t" r="r" b="b"/>
            <a:pathLst>
              <a:path w="6197100" h="7968960">
                <a:moveTo>
                  <a:pt x="0" y="0"/>
                </a:moveTo>
                <a:lnTo>
                  <a:pt x="6197100" y="0"/>
                </a:lnTo>
                <a:lnTo>
                  <a:pt x="6197100" y="7968960"/>
                </a:lnTo>
                <a:lnTo>
                  <a:pt x="0" y="7968960"/>
                </a:lnTo>
                <a:lnTo>
                  <a:pt x="0" y="0"/>
                </a:lnTo>
                <a:close/>
              </a:path>
            </a:pathLst>
          </a:custGeom>
          <a:blipFill>
            <a:blip r:embed="rId2"/>
            <a:stretch>
              <a:fillRect b="-16648"/>
            </a:stretch>
          </a:blipFill>
        </p:spPr>
        <p:txBody>
          <a:bodyPr/>
          <a:lstStyle/>
          <a:p>
            <a:endParaRPr lang="en-US"/>
          </a:p>
        </p:txBody>
      </p:sp>
      <p:sp>
        <p:nvSpPr>
          <p:cNvPr id="12" name="TextBox 12"/>
          <p:cNvSpPr txBox="1"/>
          <p:nvPr/>
        </p:nvSpPr>
        <p:spPr>
          <a:xfrm>
            <a:off x="-1711052" y="295577"/>
            <a:ext cx="19431000" cy="1000274"/>
          </a:xfrm>
          <a:prstGeom prst="rect">
            <a:avLst/>
          </a:prstGeom>
        </p:spPr>
        <p:txBody>
          <a:bodyPr wrap="square" lIns="0" tIns="0" rIns="0" bIns="0" rtlCol="0" anchor="t">
            <a:spAutoFit/>
          </a:bodyPr>
          <a:lstStyle/>
          <a:p>
            <a:pPr algn="l">
              <a:lnSpc>
                <a:spcPts val="7776"/>
              </a:lnSpc>
            </a:pPr>
            <a:r>
              <a:rPr lang="en-US" sz="7200" dirty="0">
                <a:solidFill>
                  <a:srgbClr val="000000"/>
                </a:solidFill>
                <a:latin typeface="Helvetica Light"/>
              </a:rPr>
              <a:t>           </a:t>
            </a:r>
            <a:r>
              <a:rPr lang="en-US" sz="7200" b="1" u="sng" dirty="0">
                <a:solidFill>
                  <a:srgbClr val="000000"/>
                </a:solidFill>
                <a:latin typeface="Helvetica"/>
              </a:rPr>
              <a:t>PROFESSIONAL TRADES LICENSES </a:t>
            </a:r>
          </a:p>
        </p:txBody>
      </p:sp>
      <p:sp>
        <p:nvSpPr>
          <p:cNvPr id="13" name="TextBox 13"/>
          <p:cNvSpPr txBox="1"/>
          <p:nvPr/>
        </p:nvSpPr>
        <p:spPr>
          <a:xfrm>
            <a:off x="11642414" y="3215677"/>
            <a:ext cx="5315812" cy="4811702"/>
          </a:xfrm>
          <a:prstGeom prst="rect">
            <a:avLst/>
          </a:prstGeom>
        </p:spPr>
        <p:txBody>
          <a:bodyPr lIns="0" tIns="0" rIns="0" bIns="0" rtlCol="0" anchor="t">
            <a:spAutoFit/>
          </a:bodyPr>
          <a:lstStyle/>
          <a:p>
            <a:pPr marL="434341" lvl="1" indent="-217171" algn="l">
              <a:lnSpc>
                <a:spcPts val="2880"/>
              </a:lnSpc>
              <a:buFont typeface="Arial"/>
              <a:buChar char="•"/>
            </a:pPr>
            <a:r>
              <a:rPr lang="en-US" sz="2400" dirty="0">
                <a:solidFill>
                  <a:srgbClr val="000000"/>
                </a:solidFill>
                <a:latin typeface="Helvetica"/>
              </a:rPr>
              <a:t>DISTRIBUTION OUTLET-OPERATE AN AGENCY </a:t>
            </a:r>
          </a:p>
          <a:p>
            <a:pPr marL="434341" lvl="1" indent="-217171" algn="l">
              <a:lnSpc>
                <a:spcPts val="2880"/>
              </a:lnSpc>
            </a:pPr>
            <a:endParaRPr lang="en-US" sz="2400" dirty="0">
              <a:solidFill>
                <a:srgbClr val="000000"/>
              </a:solidFill>
              <a:latin typeface="Helvetica"/>
            </a:endParaRPr>
          </a:p>
          <a:p>
            <a:pPr marL="434341" lvl="1" indent="-217171" algn="l">
              <a:lnSpc>
                <a:spcPts val="2880"/>
              </a:lnSpc>
              <a:buFont typeface="Arial"/>
              <a:buChar char="•"/>
            </a:pPr>
            <a:r>
              <a:rPr lang="en-US" sz="2400" dirty="0">
                <a:solidFill>
                  <a:srgbClr val="000000"/>
                </a:solidFill>
                <a:latin typeface="Helvetica"/>
              </a:rPr>
              <a:t>PROFESSIONAL LICENSES $124</a:t>
            </a:r>
          </a:p>
          <a:p>
            <a:pPr marL="434341" lvl="1" indent="-217171" algn="l">
              <a:lnSpc>
                <a:spcPts val="2880"/>
              </a:lnSpc>
            </a:pPr>
            <a:endParaRPr lang="en-US" sz="2400" dirty="0">
              <a:solidFill>
                <a:srgbClr val="000000"/>
              </a:solidFill>
              <a:latin typeface="Helvetica"/>
            </a:endParaRPr>
          </a:p>
          <a:p>
            <a:pPr marL="434341" lvl="1" indent="-217171" algn="l">
              <a:lnSpc>
                <a:spcPts val="2880"/>
              </a:lnSpc>
              <a:buFont typeface="Arial"/>
              <a:buChar char="•"/>
            </a:pPr>
            <a:r>
              <a:rPr lang="en-US" sz="2400" dirty="0">
                <a:solidFill>
                  <a:srgbClr val="000000"/>
                </a:solidFill>
                <a:latin typeface="Helvetica"/>
              </a:rPr>
              <a:t>TRAIN/MENTOR/</a:t>
            </a:r>
          </a:p>
          <a:p>
            <a:pPr marL="434341" lvl="1" indent="-217171" algn="l">
              <a:lnSpc>
                <a:spcPts val="2880"/>
              </a:lnSpc>
            </a:pPr>
            <a:r>
              <a:rPr lang="en-US" sz="2400" dirty="0">
                <a:solidFill>
                  <a:srgbClr val="000000"/>
                </a:solidFill>
                <a:latin typeface="Helvetica"/>
              </a:rPr>
              <a:t>DEVELOP AGENTS</a:t>
            </a:r>
          </a:p>
          <a:p>
            <a:pPr marL="434341" lvl="1" indent="-217171" algn="l">
              <a:lnSpc>
                <a:spcPts val="2880"/>
              </a:lnSpc>
            </a:pPr>
            <a:endParaRPr lang="en-US" sz="2400" dirty="0">
              <a:solidFill>
                <a:srgbClr val="000000"/>
              </a:solidFill>
              <a:latin typeface="Helvetica"/>
            </a:endParaRPr>
          </a:p>
          <a:p>
            <a:pPr marL="434341" lvl="1" indent="-217171" algn="l">
              <a:lnSpc>
                <a:spcPts val="2880"/>
              </a:lnSpc>
              <a:buFont typeface="Arial"/>
              <a:buChar char="•"/>
            </a:pPr>
            <a:r>
              <a:rPr lang="en-US" sz="2400" dirty="0">
                <a:solidFill>
                  <a:srgbClr val="000000"/>
                </a:solidFill>
                <a:latin typeface="Helvetica"/>
              </a:rPr>
              <a:t>UNLIMITED </a:t>
            </a:r>
          </a:p>
          <a:p>
            <a:pPr algn="l">
              <a:lnSpc>
                <a:spcPts val="2880"/>
              </a:lnSpc>
            </a:pPr>
            <a:r>
              <a:rPr lang="en-US" sz="2400" dirty="0">
                <a:solidFill>
                  <a:srgbClr val="000000"/>
                </a:solidFill>
                <a:latin typeface="Helvetica"/>
              </a:rPr>
              <a:t>     INCOME POTENTIAL</a:t>
            </a:r>
          </a:p>
          <a:p>
            <a:pPr marL="342900" indent="-342900" algn="l">
              <a:lnSpc>
                <a:spcPts val="2880"/>
              </a:lnSpc>
              <a:buFont typeface="Arial" panose="020B0604020202020204" pitchFamily="34" charset="0"/>
              <a:buChar char="•"/>
            </a:pPr>
            <a:endParaRPr lang="en-US" sz="2400" dirty="0">
              <a:solidFill>
                <a:srgbClr val="000000"/>
              </a:solidFill>
              <a:latin typeface="Helvetica"/>
            </a:endParaRPr>
          </a:p>
          <a:p>
            <a:pPr algn="l">
              <a:lnSpc>
                <a:spcPts val="2880"/>
              </a:lnSpc>
            </a:pPr>
            <a:r>
              <a:rPr lang="en-US" sz="2400" dirty="0">
                <a:solidFill>
                  <a:srgbClr val="000000"/>
                </a:solidFill>
                <a:latin typeface="Helvetica"/>
              </a:rPr>
              <a:t> *BUSINESS EXPENSE $75-$150</a:t>
            </a:r>
          </a:p>
          <a:p>
            <a:pPr algn="l">
              <a:lnSpc>
                <a:spcPts val="2880"/>
              </a:lnSpc>
            </a:pPr>
            <a:endParaRPr lang="en-US" sz="2400" dirty="0">
              <a:solidFill>
                <a:srgbClr val="000000"/>
              </a:solidFill>
              <a:latin typeface="Helvetica"/>
            </a:endParaRPr>
          </a:p>
        </p:txBody>
      </p:sp>
      <p:sp>
        <p:nvSpPr>
          <p:cNvPr id="14" name="TextBox 14"/>
          <p:cNvSpPr txBox="1"/>
          <p:nvPr/>
        </p:nvSpPr>
        <p:spPr>
          <a:xfrm>
            <a:off x="1828800" y="8318532"/>
            <a:ext cx="15243765" cy="782843"/>
          </a:xfrm>
          <a:prstGeom prst="rect">
            <a:avLst/>
          </a:prstGeom>
        </p:spPr>
        <p:txBody>
          <a:bodyPr lIns="0" tIns="0" rIns="0" bIns="0" rtlCol="0" anchor="t">
            <a:spAutoFit/>
          </a:bodyPr>
          <a:lstStyle/>
          <a:p>
            <a:pPr algn="l">
              <a:lnSpc>
                <a:spcPts val="6480"/>
              </a:lnSpc>
            </a:pPr>
            <a:r>
              <a:rPr lang="en-US" sz="5400" spc="-215" dirty="0">
                <a:solidFill>
                  <a:srgbClr val="000000"/>
                </a:solidFill>
                <a:latin typeface="Helvetica" panose="020B0604020202020204" pitchFamily="34" charset="0"/>
                <a:cs typeface="Helvetica" panose="020B0604020202020204" pitchFamily="34" charset="0"/>
              </a:rPr>
              <a:t>YOU DECIDE WHAT PATH IS RIGHT FOR YOU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71"/>
            <a:ext cx="18288000" cy="10287002"/>
            <a:chOff x="0" y="0"/>
            <a:chExt cx="24384000" cy="13716002"/>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2F2"/>
            </a:solidFill>
          </p:spPr>
          <p:txBody>
            <a:bodyPr/>
            <a:lstStyle/>
            <a:p>
              <a:endParaRPr lang="en-US"/>
            </a:p>
          </p:txBody>
        </p:sp>
      </p:grpSp>
      <p:sp>
        <p:nvSpPr>
          <p:cNvPr id="4" name="AutoShape 4"/>
          <p:cNvSpPr/>
          <p:nvPr/>
        </p:nvSpPr>
        <p:spPr>
          <a:xfrm rot="3342">
            <a:off x="1796820" y="1859838"/>
            <a:ext cx="14694367" cy="0"/>
          </a:xfrm>
          <a:prstGeom prst="line">
            <a:avLst/>
          </a:prstGeom>
          <a:ln w="9525" cap="rnd">
            <a:solidFill>
              <a:srgbClr val="34526F"/>
            </a:solidFill>
            <a:prstDash val="solid"/>
            <a:headEnd type="none" w="sm" len="sm"/>
            <a:tailEnd type="none" w="sm" len="sm"/>
          </a:ln>
        </p:spPr>
        <p:txBody>
          <a:bodyPr/>
          <a:lstStyle/>
          <a:p>
            <a:endParaRPr lang="en-US"/>
          </a:p>
        </p:txBody>
      </p:sp>
      <p:grpSp>
        <p:nvGrpSpPr>
          <p:cNvPr id="5" name="Group 5"/>
          <p:cNvGrpSpPr/>
          <p:nvPr/>
        </p:nvGrpSpPr>
        <p:grpSpPr>
          <a:xfrm>
            <a:off x="8387330" y="3152152"/>
            <a:ext cx="7740954" cy="2539998"/>
            <a:chOff x="0" y="0"/>
            <a:chExt cx="10321272" cy="3386664"/>
          </a:xfrm>
        </p:grpSpPr>
        <p:sp>
          <p:nvSpPr>
            <p:cNvPr id="6" name="Freeform 6"/>
            <p:cNvSpPr/>
            <p:nvPr/>
          </p:nvSpPr>
          <p:spPr>
            <a:xfrm>
              <a:off x="0" y="0"/>
              <a:ext cx="10321290" cy="3386709"/>
            </a:xfrm>
            <a:custGeom>
              <a:avLst/>
              <a:gdLst/>
              <a:ahLst/>
              <a:cxnLst/>
              <a:rect l="l" t="t" r="r" b="b"/>
              <a:pathLst>
                <a:path w="10321290" h="3386709">
                  <a:moveTo>
                    <a:pt x="0" y="564515"/>
                  </a:moveTo>
                  <a:cubicBezTo>
                    <a:pt x="0" y="252730"/>
                    <a:pt x="252730" y="0"/>
                    <a:pt x="564515" y="0"/>
                  </a:cubicBezTo>
                  <a:lnTo>
                    <a:pt x="9756775" y="0"/>
                  </a:lnTo>
                  <a:cubicBezTo>
                    <a:pt x="10068560" y="0"/>
                    <a:pt x="10321290" y="252730"/>
                    <a:pt x="10321290" y="564515"/>
                  </a:cubicBezTo>
                  <a:lnTo>
                    <a:pt x="10321290" y="2822194"/>
                  </a:lnTo>
                  <a:cubicBezTo>
                    <a:pt x="10321290" y="3133979"/>
                    <a:pt x="10068560" y="3386709"/>
                    <a:pt x="9756775" y="3386709"/>
                  </a:cubicBezTo>
                  <a:lnTo>
                    <a:pt x="564515" y="3386709"/>
                  </a:lnTo>
                  <a:cubicBezTo>
                    <a:pt x="252730" y="3386709"/>
                    <a:pt x="0" y="3133979"/>
                    <a:pt x="0" y="2822194"/>
                  </a:cubicBezTo>
                  <a:close/>
                </a:path>
              </a:pathLst>
            </a:custGeom>
            <a:solidFill>
              <a:srgbClr val="9AC0A4"/>
            </a:solidFill>
          </p:spPr>
          <p:txBody>
            <a:bodyPr/>
            <a:lstStyle/>
            <a:p>
              <a:endParaRPr lang="en-US"/>
            </a:p>
          </p:txBody>
        </p:sp>
      </p:grpSp>
      <p:grpSp>
        <p:nvGrpSpPr>
          <p:cNvPr id="7" name="Group 7"/>
          <p:cNvGrpSpPr/>
          <p:nvPr/>
        </p:nvGrpSpPr>
        <p:grpSpPr>
          <a:xfrm>
            <a:off x="8387330" y="5854075"/>
            <a:ext cx="7740954" cy="2539998"/>
            <a:chOff x="0" y="0"/>
            <a:chExt cx="10321272" cy="3386664"/>
          </a:xfrm>
        </p:grpSpPr>
        <p:sp>
          <p:nvSpPr>
            <p:cNvPr id="8" name="Freeform 8"/>
            <p:cNvSpPr/>
            <p:nvPr/>
          </p:nvSpPr>
          <p:spPr>
            <a:xfrm>
              <a:off x="0" y="0"/>
              <a:ext cx="10321290" cy="3386709"/>
            </a:xfrm>
            <a:custGeom>
              <a:avLst/>
              <a:gdLst/>
              <a:ahLst/>
              <a:cxnLst/>
              <a:rect l="l" t="t" r="r" b="b"/>
              <a:pathLst>
                <a:path w="10321290" h="3386709">
                  <a:moveTo>
                    <a:pt x="0" y="564515"/>
                  </a:moveTo>
                  <a:cubicBezTo>
                    <a:pt x="0" y="252730"/>
                    <a:pt x="252730" y="0"/>
                    <a:pt x="564515" y="0"/>
                  </a:cubicBezTo>
                  <a:lnTo>
                    <a:pt x="9756775" y="0"/>
                  </a:lnTo>
                  <a:cubicBezTo>
                    <a:pt x="10068560" y="0"/>
                    <a:pt x="10321290" y="252730"/>
                    <a:pt x="10321290" y="564515"/>
                  </a:cubicBezTo>
                  <a:lnTo>
                    <a:pt x="10321290" y="2822194"/>
                  </a:lnTo>
                  <a:cubicBezTo>
                    <a:pt x="10321290" y="3133979"/>
                    <a:pt x="10068560" y="3386709"/>
                    <a:pt x="9756775" y="3386709"/>
                  </a:cubicBezTo>
                  <a:lnTo>
                    <a:pt x="564515" y="3386709"/>
                  </a:lnTo>
                  <a:cubicBezTo>
                    <a:pt x="252730" y="3386709"/>
                    <a:pt x="0" y="3133979"/>
                    <a:pt x="0" y="2822194"/>
                  </a:cubicBezTo>
                  <a:close/>
                </a:path>
              </a:pathLst>
            </a:custGeom>
            <a:solidFill>
              <a:srgbClr val="5B9BA9"/>
            </a:solidFill>
          </p:spPr>
          <p:txBody>
            <a:bodyPr/>
            <a:lstStyle/>
            <a:p>
              <a:endParaRPr lang="en-US"/>
            </a:p>
          </p:txBody>
        </p:sp>
      </p:grpSp>
      <p:grpSp>
        <p:nvGrpSpPr>
          <p:cNvPr id="9" name="Group 9"/>
          <p:cNvGrpSpPr/>
          <p:nvPr/>
        </p:nvGrpSpPr>
        <p:grpSpPr>
          <a:xfrm>
            <a:off x="1282066" y="5908327"/>
            <a:ext cx="6720856" cy="2539998"/>
            <a:chOff x="0" y="0"/>
            <a:chExt cx="8961141" cy="3386664"/>
          </a:xfrm>
        </p:grpSpPr>
        <p:sp>
          <p:nvSpPr>
            <p:cNvPr id="10" name="Freeform 10"/>
            <p:cNvSpPr/>
            <p:nvPr/>
          </p:nvSpPr>
          <p:spPr>
            <a:xfrm>
              <a:off x="0" y="0"/>
              <a:ext cx="8961164" cy="3386709"/>
            </a:xfrm>
            <a:custGeom>
              <a:avLst/>
              <a:gdLst/>
              <a:ahLst/>
              <a:cxnLst/>
              <a:rect l="l" t="t" r="r" b="b"/>
              <a:pathLst>
                <a:path w="8961164" h="3386709">
                  <a:moveTo>
                    <a:pt x="0" y="564515"/>
                  </a:moveTo>
                  <a:cubicBezTo>
                    <a:pt x="0" y="252730"/>
                    <a:pt x="219083" y="0"/>
                    <a:pt x="489359" y="0"/>
                  </a:cubicBezTo>
                  <a:lnTo>
                    <a:pt x="8471801" y="0"/>
                  </a:lnTo>
                  <a:cubicBezTo>
                    <a:pt x="8742077" y="0"/>
                    <a:pt x="8961164" y="252730"/>
                    <a:pt x="8961164" y="564515"/>
                  </a:cubicBezTo>
                  <a:lnTo>
                    <a:pt x="8961164" y="2822194"/>
                  </a:lnTo>
                  <a:cubicBezTo>
                    <a:pt x="8961164" y="3133979"/>
                    <a:pt x="8742077" y="3386709"/>
                    <a:pt x="8471801" y="3386709"/>
                  </a:cubicBezTo>
                  <a:lnTo>
                    <a:pt x="489359" y="3386709"/>
                  </a:lnTo>
                  <a:cubicBezTo>
                    <a:pt x="219083" y="3386709"/>
                    <a:pt x="0" y="3133979"/>
                    <a:pt x="0" y="2822194"/>
                  </a:cubicBezTo>
                  <a:close/>
                </a:path>
              </a:pathLst>
            </a:custGeom>
            <a:solidFill>
              <a:srgbClr val="A2A2A2"/>
            </a:solidFill>
          </p:spPr>
          <p:txBody>
            <a:bodyPr/>
            <a:lstStyle/>
            <a:p>
              <a:endParaRPr lang="en-US"/>
            </a:p>
          </p:txBody>
        </p:sp>
      </p:grpSp>
      <p:grpSp>
        <p:nvGrpSpPr>
          <p:cNvPr id="11" name="Group 11"/>
          <p:cNvGrpSpPr/>
          <p:nvPr/>
        </p:nvGrpSpPr>
        <p:grpSpPr>
          <a:xfrm>
            <a:off x="1282104" y="3108472"/>
            <a:ext cx="6720818" cy="2539998"/>
            <a:chOff x="0" y="0"/>
            <a:chExt cx="8961091" cy="3386664"/>
          </a:xfrm>
        </p:grpSpPr>
        <p:sp>
          <p:nvSpPr>
            <p:cNvPr id="12" name="Freeform 12"/>
            <p:cNvSpPr/>
            <p:nvPr/>
          </p:nvSpPr>
          <p:spPr>
            <a:xfrm>
              <a:off x="0" y="0"/>
              <a:ext cx="8961113" cy="3386709"/>
            </a:xfrm>
            <a:custGeom>
              <a:avLst/>
              <a:gdLst/>
              <a:ahLst/>
              <a:cxnLst/>
              <a:rect l="l" t="t" r="r" b="b"/>
              <a:pathLst>
                <a:path w="8961113" h="3386709">
                  <a:moveTo>
                    <a:pt x="0" y="564515"/>
                  </a:moveTo>
                  <a:cubicBezTo>
                    <a:pt x="0" y="252730"/>
                    <a:pt x="219082" y="0"/>
                    <a:pt x="489356" y="0"/>
                  </a:cubicBezTo>
                  <a:lnTo>
                    <a:pt x="8471753" y="0"/>
                  </a:lnTo>
                  <a:cubicBezTo>
                    <a:pt x="8742028" y="0"/>
                    <a:pt x="8961113" y="252730"/>
                    <a:pt x="8961113" y="564515"/>
                  </a:cubicBezTo>
                  <a:lnTo>
                    <a:pt x="8961113" y="2822194"/>
                  </a:lnTo>
                  <a:cubicBezTo>
                    <a:pt x="8961113" y="3133979"/>
                    <a:pt x="8742028" y="3386709"/>
                    <a:pt x="8471753" y="3386709"/>
                  </a:cubicBezTo>
                  <a:lnTo>
                    <a:pt x="489356" y="3386709"/>
                  </a:lnTo>
                  <a:cubicBezTo>
                    <a:pt x="219082" y="3386709"/>
                    <a:pt x="0" y="3133979"/>
                    <a:pt x="0" y="2822194"/>
                  </a:cubicBezTo>
                  <a:close/>
                </a:path>
              </a:pathLst>
            </a:custGeom>
            <a:solidFill>
              <a:srgbClr val="C7C7C7"/>
            </a:solidFill>
          </p:spPr>
          <p:txBody>
            <a:bodyPr/>
            <a:lstStyle/>
            <a:p>
              <a:endParaRPr lang="en-US"/>
            </a:p>
          </p:txBody>
        </p:sp>
      </p:grpSp>
      <p:sp>
        <p:nvSpPr>
          <p:cNvPr id="13" name="Freeform 13"/>
          <p:cNvSpPr/>
          <p:nvPr/>
        </p:nvSpPr>
        <p:spPr>
          <a:xfrm flipH="1">
            <a:off x="12984079" y="4589878"/>
            <a:ext cx="8664824" cy="5697122"/>
          </a:xfrm>
          <a:custGeom>
            <a:avLst/>
            <a:gdLst/>
            <a:ahLst/>
            <a:cxnLst/>
            <a:rect l="l" t="t" r="r" b="b"/>
            <a:pathLst>
              <a:path w="8664824" h="5697122">
                <a:moveTo>
                  <a:pt x="8664823" y="0"/>
                </a:moveTo>
                <a:lnTo>
                  <a:pt x="0" y="0"/>
                </a:lnTo>
                <a:lnTo>
                  <a:pt x="0" y="5697122"/>
                </a:lnTo>
                <a:lnTo>
                  <a:pt x="8664823" y="5697122"/>
                </a:lnTo>
                <a:lnTo>
                  <a:pt x="8664823" y="0"/>
                </a:lnTo>
                <a:close/>
              </a:path>
            </a:pathLst>
          </a:custGeom>
          <a:blipFill>
            <a:blip r:embed="rId2"/>
            <a:stretch>
              <a:fillRect/>
            </a:stretch>
          </a:blipFill>
        </p:spPr>
        <p:txBody>
          <a:bodyPr/>
          <a:lstStyle/>
          <a:p>
            <a:endParaRPr lang="en-US"/>
          </a:p>
        </p:txBody>
      </p:sp>
      <p:sp>
        <p:nvSpPr>
          <p:cNvPr id="14" name="TextBox 14"/>
          <p:cNvSpPr txBox="1"/>
          <p:nvPr/>
        </p:nvSpPr>
        <p:spPr>
          <a:xfrm>
            <a:off x="740237" y="8950313"/>
            <a:ext cx="15294188" cy="644549"/>
          </a:xfrm>
          <a:prstGeom prst="rect">
            <a:avLst/>
          </a:prstGeom>
        </p:spPr>
        <p:txBody>
          <a:bodyPr lIns="0" tIns="0" rIns="0" bIns="0" rtlCol="0" anchor="t">
            <a:spAutoFit/>
          </a:bodyPr>
          <a:lstStyle/>
          <a:p>
            <a:pPr algn="ctr">
              <a:lnSpc>
                <a:spcPts val="3672"/>
              </a:lnSpc>
            </a:pPr>
            <a:r>
              <a:rPr lang="en-US" sz="3600" dirty="0">
                <a:solidFill>
                  <a:srgbClr val="E4021D"/>
                </a:solidFill>
                <a:latin typeface="Helvetica Bold"/>
              </a:rPr>
              <a:t>Which two ways to earn income appeal to you the most?</a:t>
            </a:r>
          </a:p>
        </p:txBody>
      </p:sp>
      <p:sp>
        <p:nvSpPr>
          <p:cNvPr id="15" name="TextBox 15"/>
          <p:cNvSpPr txBox="1"/>
          <p:nvPr/>
        </p:nvSpPr>
        <p:spPr>
          <a:xfrm>
            <a:off x="-380265" y="9711584"/>
            <a:ext cx="18105120" cy="541512"/>
          </a:xfrm>
          <a:prstGeom prst="rect">
            <a:avLst/>
          </a:prstGeom>
        </p:spPr>
        <p:txBody>
          <a:bodyPr lIns="0" tIns="0" rIns="0" bIns="0" rtlCol="0" anchor="t">
            <a:spAutoFit/>
          </a:bodyPr>
          <a:lstStyle/>
          <a:p>
            <a:pPr algn="ctr">
              <a:lnSpc>
                <a:spcPts val="2039"/>
              </a:lnSpc>
            </a:pPr>
            <a:r>
              <a:rPr lang="en-US" sz="1999" spc="-102" dirty="0">
                <a:solidFill>
                  <a:srgbClr val="595959"/>
                </a:solidFill>
                <a:latin typeface="Open Sans"/>
              </a:rPr>
              <a:t>*The Cash Flow Quadrant, CASH FLOW Technologies, Inc.; used with permission. </a:t>
            </a:r>
          </a:p>
          <a:p>
            <a:pPr algn="ctr">
              <a:lnSpc>
                <a:spcPts val="2039"/>
              </a:lnSpc>
            </a:pPr>
            <a:r>
              <a:rPr lang="en-US" sz="1999" spc="-102" dirty="0">
                <a:solidFill>
                  <a:srgbClr val="595959"/>
                </a:solidFill>
                <a:latin typeface="Open Sans"/>
              </a:rPr>
              <a:t> The Cash Flow Quadrant is a trademark of CASH FLOW Technologies, Inc. For informational purposes only.</a:t>
            </a:r>
          </a:p>
        </p:txBody>
      </p:sp>
      <p:sp>
        <p:nvSpPr>
          <p:cNvPr id="16" name="TextBox 16"/>
          <p:cNvSpPr txBox="1"/>
          <p:nvPr/>
        </p:nvSpPr>
        <p:spPr>
          <a:xfrm>
            <a:off x="1501140" y="2273072"/>
            <a:ext cx="15304772" cy="525785"/>
          </a:xfrm>
          <a:prstGeom prst="rect">
            <a:avLst/>
          </a:prstGeom>
        </p:spPr>
        <p:txBody>
          <a:bodyPr lIns="0" tIns="0" rIns="0" bIns="0" rtlCol="0" anchor="t">
            <a:spAutoFit/>
          </a:bodyPr>
          <a:lstStyle/>
          <a:p>
            <a:pPr algn="ctr">
              <a:lnSpc>
                <a:spcPts val="4080"/>
              </a:lnSpc>
            </a:pPr>
            <a:r>
              <a:rPr lang="en-US" sz="4000" dirty="0">
                <a:solidFill>
                  <a:srgbClr val="000000"/>
                </a:solidFill>
                <a:latin typeface="Helvetica Bold"/>
              </a:rPr>
              <a:t> MOVE THROUGH THE CASH FLOW QUADRANT</a:t>
            </a:r>
            <a:r>
              <a:rPr lang="en-US" sz="4000" dirty="0">
                <a:solidFill>
                  <a:srgbClr val="000000"/>
                </a:solidFill>
                <a:latin typeface="Helvetica"/>
              </a:rPr>
              <a:t>*</a:t>
            </a:r>
          </a:p>
        </p:txBody>
      </p:sp>
      <p:sp>
        <p:nvSpPr>
          <p:cNvPr id="17" name="TextBox 17"/>
          <p:cNvSpPr txBox="1"/>
          <p:nvPr/>
        </p:nvSpPr>
        <p:spPr>
          <a:xfrm>
            <a:off x="1323560" y="537904"/>
            <a:ext cx="15167628" cy="730969"/>
          </a:xfrm>
          <a:prstGeom prst="rect">
            <a:avLst/>
          </a:prstGeom>
        </p:spPr>
        <p:txBody>
          <a:bodyPr lIns="0" tIns="0" rIns="0" bIns="0" rtlCol="0" anchor="t">
            <a:spAutoFit/>
          </a:bodyPr>
          <a:lstStyle/>
          <a:p>
            <a:pPr algn="ctr">
              <a:lnSpc>
                <a:spcPts val="5711"/>
              </a:lnSpc>
            </a:pPr>
            <a:r>
              <a:rPr lang="en-US" sz="5599" dirty="0">
                <a:solidFill>
                  <a:srgbClr val="FFC000"/>
                </a:solidFill>
                <a:latin typeface="Helvetica"/>
              </a:rPr>
              <a:t>  Four Ways to Earn Income</a:t>
            </a:r>
          </a:p>
        </p:txBody>
      </p:sp>
      <p:sp>
        <p:nvSpPr>
          <p:cNvPr id="18" name="TextBox 18"/>
          <p:cNvSpPr txBox="1"/>
          <p:nvPr/>
        </p:nvSpPr>
        <p:spPr>
          <a:xfrm>
            <a:off x="8672295" y="3490591"/>
            <a:ext cx="7171024" cy="1738957"/>
          </a:xfrm>
          <a:prstGeom prst="rect">
            <a:avLst/>
          </a:prstGeom>
        </p:spPr>
        <p:txBody>
          <a:bodyPr lIns="0" tIns="0" rIns="0" bIns="0" rtlCol="0" anchor="t">
            <a:spAutoFit/>
          </a:bodyPr>
          <a:lstStyle/>
          <a:p>
            <a:pPr algn="l">
              <a:lnSpc>
                <a:spcPts val="3672"/>
              </a:lnSpc>
            </a:pPr>
            <a:r>
              <a:rPr lang="en-US" sz="3600" u="sng" dirty="0">
                <a:solidFill>
                  <a:srgbClr val="000000"/>
                </a:solidFill>
                <a:latin typeface="Helvetica Bold"/>
              </a:rPr>
              <a:t>BUSINESS (BROKER)</a:t>
            </a:r>
          </a:p>
          <a:p>
            <a:pPr algn="l">
              <a:lnSpc>
                <a:spcPts val="2448"/>
              </a:lnSpc>
            </a:pPr>
            <a:r>
              <a:rPr lang="en-US" sz="2400" dirty="0">
                <a:solidFill>
                  <a:srgbClr val="000000"/>
                </a:solidFill>
                <a:latin typeface="Helvetica Bold"/>
              </a:rPr>
              <a:t>Owns a system. Has others working for him/her.</a:t>
            </a:r>
          </a:p>
          <a:p>
            <a:pPr algn="l">
              <a:lnSpc>
                <a:spcPts val="2448"/>
              </a:lnSpc>
            </a:pPr>
            <a:r>
              <a:rPr lang="en-US" sz="2400" dirty="0">
                <a:solidFill>
                  <a:srgbClr val="000000"/>
                </a:solidFill>
                <a:latin typeface="Helvetica"/>
              </a:rPr>
              <a:t>Unlimited income potential via manufacturing, marketing, etc.</a:t>
            </a:r>
          </a:p>
        </p:txBody>
      </p:sp>
      <p:sp>
        <p:nvSpPr>
          <p:cNvPr id="19" name="TextBox 19"/>
          <p:cNvSpPr txBox="1"/>
          <p:nvPr/>
        </p:nvSpPr>
        <p:spPr>
          <a:xfrm>
            <a:off x="8648108" y="6196975"/>
            <a:ext cx="7219398" cy="1817151"/>
          </a:xfrm>
          <a:prstGeom prst="rect">
            <a:avLst/>
          </a:prstGeom>
        </p:spPr>
        <p:txBody>
          <a:bodyPr lIns="0" tIns="0" rIns="0" bIns="0" rtlCol="0" anchor="t">
            <a:spAutoFit/>
          </a:bodyPr>
          <a:lstStyle/>
          <a:p>
            <a:pPr algn="l">
              <a:lnSpc>
                <a:spcPts val="3672"/>
              </a:lnSpc>
            </a:pPr>
            <a:r>
              <a:rPr lang="en-US" sz="3600" u="sng" dirty="0">
                <a:solidFill>
                  <a:srgbClr val="000000"/>
                </a:solidFill>
                <a:latin typeface="Helvetica Bold"/>
              </a:rPr>
              <a:t>INVESTOR (SERIAL BROKER)</a:t>
            </a:r>
          </a:p>
          <a:p>
            <a:pPr algn="l">
              <a:lnSpc>
                <a:spcPts val="2651"/>
              </a:lnSpc>
            </a:pPr>
            <a:r>
              <a:rPr lang="en-US" sz="2599" dirty="0">
                <a:solidFill>
                  <a:srgbClr val="000000"/>
                </a:solidFill>
                <a:latin typeface="Helvetica Bold"/>
              </a:rPr>
              <a:t>Has money working for him/her.</a:t>
            </a:r>
          </a:p>
          <a:p>
            <a:pPr algn="l">
              <a:lnSpc>
                <a:spcPts val="2651"/>
              </a:lnSpc>
            </a:pPr>
            <a:r>
              <a:rPr lang="en-US" sz="2599" dirty="0">
                <a:solidFill>
                  <a:srgbClr val="000000"/>
                </a:solidFill>
                <a:latin typeface="Helvetica"/>
              </a:rPr>
              <a:t>Enjoys freedom and has the opportunity to achieve their dreams.</a:t>
            </a:r>
          </a:p>
        </p:txBody>
      </p:sp>
      <p:sp>
        <p:nvSpPr>
          <p:cNvPr id="20" name="TextBox 20"/>
          <p:cNvSpPr txBox="1"/>
          <p:nvPr/>
        </p:nvSpPr>
        <p:spPr>
          <a:xfrm>
            <a:off x="1529706" y="5960669"/>
            <a:ext cx="6857624" cy="1956810"/>
          </a:xfrm>
          <a:prstGeom prst="rect">
            <a:avLst/>
          </a:prstGeom>
        </p:spPr>
        <p:txBody>
          <a:bodyPr lIns="0" tIns="0" rIns="0" bIns="0" rtlCol="0" anchor="t">
            <a:spAutoFit/>
          </a:bodyPr>
          <a:lstStyle/>
          <a:p>
            <a:pPr algn="l">
              <a:lnSpc>
                <a:spcPts val="3672"/>
              </a:lnSpc>
            </a:pPr>
            <a:r>
              <a:rPr lang="en-US" sz="3600" u="sng">
                <a:solidFill>
                  <a:srgbClr val="000000"/>
                </a:solidFill>
                <a:latin typeface="Helvetica Bold"/>
              </a:rPr>
              <a:t>SELF-EMPLOYED </a:t>
            </a:r>
          </a:p>
          <a:p>
            <a:pPr algn="l">
              <a:lnSpc>
                <a:spcPts val="3672"/>
              </a:lnSpc>
            </a:pPr>
            <a:r>
              <a:rPr lang="en-US" sz="3600" u="sng">
                <a:solidFill>
                  <a:srgbClr val="000000"/>
                </a:solidFill>
                <a:latin typeface="Helvetica Bold"/>
              </a:rPr>
              <a:t>(AMBASSADOR/AGENT)</a:t>
            </a:r>
          </a:p>
          <a:p>
            <a:pPr algn="l">
              <a:lnSpc>
                <a:spcPts val="2651"/>
              </a:lnSpc>
            </a:pPr>
            <a:r>
              <a:rPr lang="en-US" sz="2599">
                <a:solidFill>
                  <a:srgbClr val="000000"/>
                </a:solidFill>
                <a:latin typeface="Helvetica Bold"/>
              </a:rPr>
              <a:t>Owns a job.</a:t>
            </a:r>
          </a:p>
          <a:p>
            <a:pPr algn="l">
              <a:lnSpc>
                <a:spcPts val="2651"/>
              </a:lnSpc>
            </a:pPr>
            <a:r>
              <a:rPr lang="en-US" sz="2599">
                <a:solidFill>
                  <a:srgbClr val="000000"/>
                </a:solidFill>
                <a:latin typeface="Helvetica"/>
              </a:rPr>
              <a:t>Dentist, doctor, lawyer, hair stylist, </a:t>
            </a:r>
          </a:p>
          <a:p>
            <a:pPr algn="l">
              <a:lnSpc>
                <a:spcPts val="2651"/>
              </a:lnSpc>
            </a:pPr>
            <a:r>
              <a:rPr lang="en-US" sz="2599">
                <a:solidFill>
                  <a:srgbClr val="000000"/>
                </a:solidFill>
                <a:latin typeface="Helvetica"/>
              </a:rPr>
              <a:t>real estate agent, salesperson.</a:t>
            </a:r>
          </a:p>
        </p:txBody>
      </p:sp>
      <p:sp>
        <p:nvSpPr>
          <p:cNvPr id="21" name="TextBox 21"/>
          <p:cNvSpPr txBox="1"/>
          <p:nvPr/>
        </p:nvSpPr>
        <p:spPr>
          <a:xfrm>
            <a:off x="1685372" y="3490591"/>
            <a:ext cx="6701958" cy="1477153"/>
          </a:xfrm>
          <a:prstGeom prst="rect">
            <a:avLst/>
          </a:prstGeom>
        </p:spPr>
        <p:txBody>
          <a:bodyPr lIns="0" tIns="0" rIns="0" bIns="0" rtlCol="0" anchor="t">
            <a:spAutoFit/>
          </a:bodyPr>
          <a:lstStyle/>
          <a:p>
            <a:pPr algn="l">
              <a:lnSpc>
                <a:spcPts val="3672"/>
              </a:lnSpc>
            </a:pPr>
            <a:r>
              <a:rPr lang="en-US" sz="3600" u="sng" dirty="0">
                <a:solidFill>
                  <a:srgbClr val="000000"/>
                </a:solidFill>
                <a:latin typeface="Helvetica Bold"/>
              </a:rPr>
              <a:t>EMPLOYEE</a:t>
            </a:r>
          </a:p>
          <a:p>
            <a:pPr algn="l">
              <a:lnSpc>
                <a:spcPts val="2651"/>
              </a:lnSpc>
            </a:pPr>
            <a:r>
              <a:rPr lang="en-US" sz="2599" dirty="0">
                <a:solidFill>
                  <a:srgbClr val="000000"/>
                </a:solidFill>
                <a:latin typeface="Helvetica Bold"/>
              </a:rPr>
              <a:t>Has a job.</a:t>
            </a:r>
          </a:p>
          <a:p>
            <a:pPr algn="l">
              <a:lnSpc>
                <a:spcPts val="2651"/>
              </a:lnSpc>
            </a:pPr>
            <a:r>
              <a:rPr lang="en-US" sz="2599" dirty="0">
                <a:solidFill>
                  <a:srgbClr val="000000"/>
                </a:solidFill>
                <a:latin typeface="Helvetica"/>
              </a:rPr>
              <a:t>Income based on position, not the person.</a:t>
            </a:r>
          </a:p>
        </p:txBody>
      </p:sp>
      <p:sp>
        <p:nvSpPr>
          <p:cNvPr id="22" name="TextBox 22"/>
          <p:cNvSpPr txBox="1"/>
          <p:nvPr/>
        </p:nvSpPr>
        <p:spPr>
          <a:xfrm>
            <a:off x="91440" y="9777310"/>
            <a:ext cx="4084320" cy="456248"/>
          </a:xfrm>
          <a:prstGeom prst="rect">
            <a:avLst/>
          </a:prstGeom>
        </p:spPr>
        <p:txBody>
          <a:bodyPr lIns="0" tIns="0" rIns="0" bIns="0" rtlCol="0" anchor="t">
            <a:spAutoFit/>
          </a:bodyPr>
          <a:lstStyle/>
          <a:p>
            <a:pPr algn="l">
              <a:lnSpc>
                <a:spcPts val="2399"/>
              </a:lnSpc>
            </a:pPr>
            <a:r>
              <a:rPr lang="en-US" sz="1999" spc="-102">
                <a:solidFill>
                  <a:srgbClr val="A6A6A6"/>
                </a:solidFill>
                <a:latin typeface="Open Sans"/>
              </a:rPr>
              <a:t>4</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274725" cy="13716002"/>
          </a:xfrm>
        </p:grpSpPr>
        <p:sp>
          <p:nvSpPr>
            <p:cNvPr id="3" name="Freeform 3"/>
            <p:cNvSpPr/>
            <p:nvPr/>
          </p:nvSpPr>
          <p:spPr>
            <a:xfrm>
              <a:off x="0" y="0"/>
              <a:ext cx="25274725" cy="13716000"/>
            </a:xfrm>
            <a:custGeom>
              <a:avLst/>
              <a:gdLst/>
              <a:ahLst/>
              <a:cxnLst/>
              <a:rect l="l" t="t" r="r" b="b"/>
              <a:pathLst>
                <a:path w="25274725" h="13716000">
                  <a:moveTo>
                    <a:pt x="0" y="0"/>
                  </a:moveTo>
                  <a:lnTo>
                    <a:pt x="25274725" y="0"/>
                  </a:lnTo>
                  <a:lnTo>
                    <a:pt x="25274725" y="13716000"/>
                  </a:lnTo>
                  <a:lnTo>
                    <a:pt x="0" y="13716000"/>
                  </a:lnTo>
                  <a:close/>
                </a:path>
              </a:pathLst>
            </a:custGeom>
            <a:solidFill>
              <a:srgbClr val="F2F2F2"/>
            </a:solidFill>
          </p:spPr>
          <p:txBody>
            <a:bodyPr/>
            <a:lstStyle/>
            <a:p>
              <a:endParaRPr lang="en-US"/>
            </a:p>
          </p:txBody>
        </p:sp>
      </p:grpSp>
      <p:grpSp>
        <p:nvGrpSpPr>
          <p:cNvPr id="4" name="Group 4"/>
          <p:cNvGrpSpPr/>
          <p:nvPr/>
        </p:nvGrpSpPr>
        <p:grpSpPr>
          <a:xfrm rot="-5400000">
            <a:off x="8597252" y="-4323914"/>
            <a:ext cx="1093517" cy="16337878"/>
            <a:chOff x="0" y="0"/>
            <a:chExt cx="1458022" cy="21783838"/>
          </a:xfrm>
        </p:grpSpPr>
        <p:sp>
          <p:nvSpPr>
            <p:cNvPr id="5" name="Freeform 5"/>
            <p:cNvSpPr/>
            <p:nvPr/>
          </p:nvSpPr>
          <p:spPr>
            <a:xfrm>
              <a:off x="38100" y="38100"/>
              <a:ext cx="1381887" cy="21707602"/>
            </a:xfrm>
            <a:custGeom>
              <a:avLst/>
              <a:gdLst/>
              <a:ahLst/>
              <a:cxnLst/>
              <a:rect l="l" t="t" r="r" b="b"/>
              <a:pathLst>
                <a:path w="1381887" h="21707602">
                  <a:moveTo>
                    <a:pt x="0" y="84963"/>
                  </a:moveTo>
                  <a:cubicBezTo>
                    <a:pt x="0" y="38100"/>
                    <a:pt x="36195" y="0"/>
                    <a:pt x="80899" y="0"/>
                  </a:cubicBezTo>
                  <a:lnTo>
                    <a:pt x="1300988" y="0"/>
                  </a:lnTo>
                  <a:cubicBezTo>
                    <a:pt x="1345692" y="0"/>
                    <a:pt x="1381887" y="38100"/>
                    <a:pt x="1381887" y="84963"/>
                  </a:cubicBezTo>
                  <a:lnTo>
                    <a:pt x="1381887" y="21622638"/>
                  </a:lnTo>
                  <a:cubicBezTo>
                    <a:pt x="1381887" y="21669628"/>
                    <a:pt x="1345692" y="21707602"/>
                    <a:pt x="1300988" y="21707602"/>
                  </a:cubicBezTo>
                  <a:lnTo>
                    <a:pt x="80899" y="21707602"/>
                  </a:lnTo>
                  <a:cubicBezTo>
                    <a:pt x="36195" y="21707602"/>
                    <a:pt x="0" y="21669502"/>
                    <a:pt x="0" y="21622638"/>
                  </a:cubicBezTo>
                  <a:close/>
                </a:path>
              </a:pathLst>
            </a:custGeom>
            <a:solidFill>
              <a:srgbClr val="5B9BA9"/>
            </a:solidFill>
          </p:spPr>
          <p:txBody>
            <a:bodyPr/>
            <a:lstStyle/>
            <a:p>
              <a:endParaRPr lang="en-US"/>
            </a:p>
          </p:txBody>
        </p:sp>
        <p:sp>
          <p:nvSpPr>
            <p:cNvPr id="6" name="Freeform 6"/>
            <p:cNvSpPr/>
            <p:nvPr/>
          </p:nvSpPr>
          <p:spPr>
            <a:xfrm>
              <a:off x="0" y="0"/>
              <a:ext cx="1458087" cy="21783802"/>
            </a:xfrm>
            <a:custGeom>
              <a:avLst/>
              <a:gdLst/>
              <a:ahLst/>
              <a:cxnLst/>
              <a:rect l="l" t="t" r="r" b="b"/>
              <a:pathLst>
                <a:path w="1458087" h="21783802">
                  <a:moveTo>
                    <a:pt x="0" y="123063"/>
                  </a:moveTo>
                  <a:cubicBezTo>
                    <a:pt x="0" y="56896"/>
                    <a:pt x="51435" y="0"/>
                    <a:pt x="118999" y="0"/>
                  </a:cubicBezTo>
                  <a:lnTo>
                    <a:pt x="1339088" y="0"/>
                  </a:lnTo>
                  <a:lnTo>
                    <a:pt x="1339088" y="38100"/>
                  </a:lnTo>
                  <a:lnTo>
                    <a:pt x="1339088" y="0"/>
                  </a:lnTo>
                  <a:cubicBezTo>
                    <a:pt x="1406525" y="0"/>
                    <a:pt x="1458087" y="56896"/>
                    <a:pt x="1458087" y="123063"/>
                  </a:cubicBezTo>
                  <a:lnTo>
                    <a:pt x="1419987" y="123063"/>
                  </a:lnTo>
                  <a:lnTo>
                    <a:pt x="1458087" y="123063"/>
                  </a:lnTo>
                  <a:lnTo>
                    <a:pt x="1458087" y="21660738"/>
                  </a:lnTo>
                  <a:lnTo>
                    <a:pt x="1419987" y="21660738"/>
                  </a:lnTo>
                  <a:lnTo>
                    <a:pt x="1458087" y="21660738"/>
                  </a:lnTo>
                  <a:cubicBezTo>
                    <a:pt x="1458087" y="21726905"/>
                    <a:pt x="1406652" y="21783802"/>
                    <a:pt x="1339088" y="21783802"/>
                  </a:cubicBezTo>
                  <a:lnTo>
                    <a:pt x="1339088" y="21745702"/>
                  </a:lnTo>
                  <a:lnTo>
                    <a:pt x="1339088" y="21783802"/>
                  </a:lnTo>
                  <a:lnTo>
                    <a:pt x="118999" y="21783802"/>
                  </a:lnTo>
                  <a:lnTo>
                    <a:pt x="118999" y="21745702"/>
                  </a:lnTo>
                  <a:lnTo>
                    <a:pt x="118999" y="21783802"/>
                  </a:lnTo>
                  <a:cubicBezTo>
                    <a:pt x="51562" y="21783802"/>
                    <a:pt x="0" y="21726905"/>
                    <a:pt x="0" y="21660738"/>
                  </a:cubicBezTo>
                  <a:lnTo>
                    <a:pt x="0" y="123063"/>
                  </a:lnTo>
                  <a:lnTo>
                    <a:pt x="38100" y="123063"/>
                  </a:lnTo>
                  <a:lnTo>
                    <a:pt x="0" y="123063"/>
                  </a:lnTo>
                  <a:moveTo>
                    <a:pt x="76200" y="123063"/>
                  </a:moveTo>
                  <a:lnTo>
                    <a:pt x="76200" y="21660738"/>
                  </a:lnTo>
                  <a:lnTo>
                    <a:pt x="38100" y="21660738"/>
                  </a:lnTo>
                  <a:lnTo>
                    <a:pt x="76200" y="21660738"/>
                  </a:lnTo>
                  <a:cubicBezTo>
                    <a:pt x="76200" y="21688425"/>
                    <a:pt x="97155" y="21707602"/>
                    <a:pt x="118999" y="21707602"/>
                  </a:cubicBezTo>
                  <a:lnTo>
                    <a:pt x="1339088" y="21707602"/>
                  </a:lnTo>
                  <a:cubicBezTo>
                    <a:pt x="1360932" y="21707602"/>
                    <a:pt x="1381887" y="21688425"/>
                    <a:pt x="1381887" y="21660738"/>
                  </a:cubicBezTo>
                  <a:lnTo>
                    <a:pt x="1381887" y="123063"/>
                  </a:lnTo>
                  <a:cubicBezTo>
                    <a:pt x="1381887" y="95377"/>
                    <a:pt x="1360932" y="76200"/>
                    <a:pt x="1339088" y="76200"/>
                  </a:cubicBezTo>
                  <a:lnTo>
                    <a:pt x="118999" y="76200"/>
                  </a:lnTo>
                  <a:lnTo>
                    <a:pt x="118999" y="38100"/>
                  </a:lnTo>
                  <a:lnTo>
                    <a:pt x="118999" y="76200"/>
                  </a:lnTo>
                  <a:cubicBezTo>
                    <a:pt x="97155" y="76200"/>
                    <a:pt x="76200" y="95377"/>
                    <a:pt x="76200" y="123063"/>
                  </a:cubicBezTo>
                  <a:close/>
                </a:path>
              </a:pathLst>
            </a:custGeom>
            <a:solidFill>
              <a:srgbClr val="5B9BA9"/>
            </a:solidFill>
          </p:spPr>
          <p:txBody>
            <a:bodyPr/>
            <a:lstStyle/>
            <a:p>
              <a:endParaRPr lang="en-US"/>
            </a:p>
          </p:txBody>
        </p:sp>
      </p:grpSp>
      <p:grpSp>
        <p:nvGrpSpPr>
          <p:cNvPr id="7" name="Group 7"/>
          <p:cNvGrpSpPr/>
          <p:nvPr/>
        </p:nvGrpSpPr>
        <p:grpSpPr>
          <a:xfrm rot="-5400000">
            <a:off x="8587726" y="-1254144"/>
            <a:ext cx="1112566" cy="16356928"/>
            <a:chOff x="0" y="0"/>
            <a:chExt cx="1483421" cy="21809237"/>
          </a:xfrm>
        </p:grpSpPr>
        <p:sp>
          <p:nvSpPr>
            <p:cNvPr id="8" name="Freeform 8"/>
            <p:cNvSpPr/>
            <p:nvPr/>
          </p:nvSpPr>
          <p:spPr>
            <a:xfrm>
              <a:off x="38100" y="38100"/>
              <a:ext cx="1381887" cy="21707602"/>
            </a:xfrm>
            <a:custGeom>
              <a:avLst/>
              <a:gdLst/>
              <a:ahLst/>
              <a:cxnLst/>
              <a:rect l="l" t="t" r="r" b="b"/>
              <a:pathLst>
                <a:path w="1381887" h="21707602">
                  <a:moveTo>
                    <a:pt x="0" y="86360"/>
                  </a:moveTo>
                  <a:cubicBezTo>
                    <a:pt x="0" y="38735"/>
                    <a:pt x="36195" y="0"/>
                    <a:pt x="80899" y="0"/>
                  </a:cubicBezTo>
                  <a:lnTo>
                    <a:pt x="1300988" y="0"/>
                  </a:lnTo>
                  <a:cubicBezTo>
                    <a:pt x="1345692" y="0"/>
                    <a:pt x="1381887" y="38735"/>
                    <a:pt x="1381887" y="86360"/>
                  </a:cubicBezTo>
                  <a:lnTo>
                    <a:pt x="1381887" y="21621242"/>
                  </a:lnTo>
                  <a:cubicBezTo>
                    <a:pt x="1381887" y="21668994"/>
                    <a:pt x="1345692" y="21707602"/>
                    <a:pt x="1300988" y="21707602"/>
                  </a:cubicBezTo>
                  <a:lnTo>
                    <a:pt x="80899" y="21707602"/>
                  </a:lnTo>
                  <a:cubicBezTo>
                    <a:pt x="36195" y="21707602"/>
                    <a:pt x="0" y="21668867"/>
                    <a:pt x="0" y="21621242"/>
                  </a:cubicBezTo>
                  <a:close/>
                </a:path>
              </a:pathLst>
            </a:custGeom>
            <a:solidFill>
              <a:srgbClr val="34526F"/>
            </a:solidFill>
          </p:spPr>
          <p:txBody>
            <a:bodyPr/>
            <a:lstStyle/>
            <a:p>
              <a:endParaRPr lang="en-US"/>
            </a:p>
          </p:txBody>
        </p:sp>
        <p:sp>
          <p:nvSpPr>
            <p:cNvPr id="9" name="Freeform 9"/>
            <p:cNvSpPr/>
            <p:nvPr/>
          </p:nvSpPr>
          <p:spPr>
            <a:xfrm>
              <a:off x="0" y="0"/>
              <a:ext cx="1458087" cy="21783802"/>
            </a:xfrm>
            <a:custGeom>
              <a:avLst/>
              <a:gdLst/>
              <a:ahLst/>
              <a:cxnLst/>
              <a:rect l="l" t="t" r="r" b="b"/>
              <a:pathLst>
                <a:path w="1458087" h="21783802">
                  <a:moveTo>
                    <a:pt x="0" y="124460"/>
                  </a:moveTo>
                  <a:cubicBezTo>
                    <a:pt x="0" y="58166"/>
                    <a:pt x="50927" y="0"/>
                    <a:pt x="118999" y="0"/>
                  </a:cubicBezTo>
                  <a:lnTo>
                    <a:pt x="1339088" y="0"/>
                  </a:lnTo>
                  <a:lnTo>
                    <a:pt x="1339088" y="38100"/>
                  </a:lnTo>
                  <a:lnTo>
                    <a:pt x="1339088" y="0"/>
                  </a:lnTo>
                  <a:cubicBezTo>
                    <a:pt x="1407160" y="0"/>
                    <a:pt x="1458087" y="58166"/>
                    <a:pt x="1458087" y="124460"/>
                  </a:cubicBezTo>
                  <a:lnTo>
                    <a:pt x="1419987" y="124460"/>
                  </a:lnTo>
                  <a:lnTo>
                    <a:pt x="1458087" y="124460"/>
                  </a:lnTo>
                  <a:lnTo>
                    <a:pt x="1458087" y="21659342"/>
                  </a:lnTo>
                  <a:lnTo>
                    <a:pt x="1419987" y="21659342"/>
                  </a:lnTo>
                  <a:lnTo>
                    <a:pt x="1458087" y="21659342"/>
                  </a:lnTo>
                  <a:cubicBezTo>
                    <a:pt x="1458087" y="21725635"/>
                    <a:pt x="1407160" y="21783802"/>
                    <a:pt x="1339088" y="21783802"/>
                  </a:cubicBezTo>
                  <a:lnTo>
                    <a:pt x="1339088" y="21745702"/>
                  </a:lnTo>
                  <a:lnTo>
                    <a:pt x="1339088" y="21783802"/>
                  </a:lnTo>
                  <a:lnTo>
                    <a:pt x="118999" y="21783802"/>
                  </a:lnTo>
                  <a:lnTo>
                    <a:pt x="118999" y="21745702"/>
                  </a:lnTo>
                  <a:lnTo>
                    <a:pt x="118999" y="21783802"/>
                  </a:lnTo>
                  <a:cubicBezTo>
                    <a:pt x="50927" y="21783802"/>
                    <a:pt x="0" y="21725635"/>
                    <a:pt x="0" y="21659342"/>
                  </a:cubicBezTo>
                  <a:lnTo>
                    <a:pt x="0" y="124460"/>
                  </a:lnTo>
                  <a:lnTo>
                    <a:pt x="38100" y="124460"/>
                  </a:lnTo>
                  <a:lnTo>
                    <a:pt x="0" y="124460"/>
                  </a:lnTo>
                  <a:moveTo>
                    <a:pt x="76200" y="124460"/>
                  </a:moveTo>
                  <a:lnTo>
                    <a:pt x="76200" y="21659342"/>
                  </a:lnTo>
                  <a:lnTo>
                    <a:pt x="38100" y="21659342"/>
                  </a:lnTo>
                  <a:lnTo>
                    <a:pt x="76200" y="21659342"/>
                  </a:lnTo>
                  <a:cubicBezTo>
                    <a:pt x="76200" y="21688425"/>
                    <a:pt x="97663" y="21707602"/>
                    <a:pt x="118999" y="21707602"/>
                  </a:cubicBezTo>
                  <a:lnTo>
                    <a:pt x="1339088" y="21707602"/>
                  </a:lnTo>
                  <a:cubicBezTo>
                    <a:pt x="1360297" y="21707602"/>
                    <a:pt x="1381887" y="21688425"/>
                    <a:pt x="1381887" y="21659342"/>
                  </a:cubicBezTo>
                  <a:lnTo>
                    <a:pt x="1381887" y="124460"/>
                  </a:lnTo>
                  <a:cubicBezTo>
                    <a:pt x="1381887" y="95377"/>
                    <a:pt x="1360424" y="76200"/>
                    <a:pt x="1339088" y="76200"/>
                  </a:cubicBezTo>
                  <a:lnTo>
                    <a:pt x="118999" y="76200"/>
                  </a:lnTo>
                  <a:lnTo>
                    <a:pt x="118999" y="38100"/>
                  </a:lnTo>
                  <a:lnTo>
                    <a:pt x="118999" y="76200"/>
                  </a:lnTo>
                  <a:cubicBezTo>
                    <a:pt x="97663" y="76200"/>
                    <a:pt x="76200" y="95377"/>
                    <a:pt x="76200" y="124460"/>
                  </a:cubicBezTo>
                  <a:close/>
                </a:path>
              </a:pathLst>
            </a:custGeom>
            <a:solidFill>
              <a:srgbClr val="34526F"/>
            </a:solidFill>
          </p:spPr>
          <p:txBody>
            <a:bodyPr/>
            <a:lstStyle/>
            <a:p>
              <a:endParaRPr lang="en-US"/>
            </a:p>
          </p:txBody>
        </p:sp>
      </p:grpSp>
      <p:grpSp>
        <p:nvGrpSpPr>
          <p:cNvPr id="10" name="Group 10"/>
          <p:cNvGrpSpPr/>
          <p:nvPr/>
        </p:nvGrpSpPr>
        <p:grpSpPr>
          <a:xfrm rot="-5400000">
            <a:off x="8587728" y="-2801001"/>
            <a:ext cx="1112566" cy="16356925"/>
            <a:chOff x="0" y="0"/>
            <a:chExt cx="1483422" cy="21809233"/>
          </a:xfrm>
        </p:grpSpPr>
        <p:sp>
          <p:nvSpPr>
            <p:cNvPr id="11" name="Freeform 11"/>
            <p:cNvSpPr/>
            <p:nvPr/>
          </p:nvSpPr>
          <p:spPr>
            <a:xfrm>
              <a:off x="38100" y="38100"/>
              <a:ext cx="1381887" cy="21707602"/>
            </a:xfrm>
            <a:custGeom>
              <a:avLst/>
              <a:gdLst/>
              <a:ahLst/>
              <a:cxnLst/>
              <a:rect l="l" t="t" r="r" b="b"/>
              <a:pathLst>
                <a:path w="1381887" h="21707602">
                  <a:moveTo>
                    <a:pt x="0" y="86360"/>
                  </a:moveTo>
                  <a:cubicBezTo>
                    <a:pt x="0" y="38735"/>
                    <a:pt x="36195" y="0"/>
                    <a:pt x="80899" y="0"/>
                  </a:cubicBezTo>
                  <a:lnTo>
                    <a:pt x="1300988" y="0"/>
                  </a:lnTo>
                  <a:cubicBezTo>
                    <a:pt x="1345692" y="0"/>
                    <a:pt x="1381887" y="38735"/>
                    <a:pt x="1381887" y="86360"/>
                  </a:cubicBezTo>
                  <a:lnTo>
                    <a:pt x="1381887" y="21621242"/>
                  </a:lnTo>
                  <a:cubicBezTo>
                    <a:pt x="1381887" y="21668994"/>
                    <a:pt x="1345692" y="21707602"/>
                    <a:pt x="1300988" y="21707602"/>
                  </a:cubicBezTo>
                  <a:lnTo>
                    <a:pt x="80899" y="21707602"/>
                  </a:lnTo>
                  <a:cubicBezTo>
                    <a:pt x="36195" y="21707602"/>
                    <a:pt x="0" y="21668867"/>
                    <a:pt x="0" y="21621242"/>
                  </a:cubicBezTo>
                  <a:close/>
                </a:path>
              </a:pathLst>
            </a:custGeom>
            <a:solidFill>
              <a:srgbClr val="91B49C"/>
            </a:solidFill>
          </p:spPr>
          <p:txBody>
            <a:bodyPr/>
            <a:lstStyle/>
            <a:p>
              <a:endParaRPr lang="en-US"/>
            </a:p>
          </p:txBody>
        </p:sp>
        <p:sp>
          <p:nvSpPr>
            <p:cNvPr id="12" name="Freeform 12"/>
            <p:cNvSpPr/>
            <p:nvPr/>
          </p:nvSpPr>
          <p:spPr>
            <a:xfrm>
              <a:off x="0" y="0"/>
              <a:ext cx="1458087" cy="21783802"/>
            </a:xfrm>
            <a:custGeom>
              <a:avLst/>
              <a:gdLst/>
              <a:ahLst/>
              <a:cxnLst/>
              <a:rect l="l" t="t" r="r" b="b"/>
              <a:pathLst>
                <a:path w="1458087" h="21783802">
                  <a:moveTo>
                    <a:pt x="0" y="124460"/>
                  </a:moveTo>
                  <a:cubicBezTo>
                    <a:pt x="0" y="58166"/>
                    <a:pt x="50927" y="0"/>
                    <a:pt x="118999" y="0"/>
                  </a:cubicBezTo>
                  <a:lnTo>
                    <a:pt x="1339088" y="0"/>
                  </a:lnTo>
                  <a:lnTo>
                    <a:pt x="1339088" y="38100"/>
                  </a:lnTo>
                  <a:lnTo>
                    <a:pt x="1339088" y="0"/>
                  </a:lnTo>
                  <a:cubicBezTo>
                    <a:pt x="1407160" y="0"/>
                    <a:pt x="1458087" y="58166"/>
                    <a:pt x="1458087" y="124460"/>
                  </a:cubicBezTo>
                  <a:lnTo>
                    <a:pt x="1419987" y="124460"/>
                  </a:lnTo>
                  <a:lnTo>
                    <a:pt x="1458087" y="124460"/>
                  </a:lnTo>
                  <a:lnTo>
                    <a:pt x="1458087" y="21659342"/>
                  </a:lnTo>
                  <a:lnTo>
                    <a:pt x="1419987" y="21659342"/>
                  </a:lnTo>
                  <a:lnTo>
                    <a:pt x="1458087" y="21659342"/>
                  </a:lnTo>
                  <a:cubicBezTo>
                    <a:pt x="1458087" y="21725635"/>
                    <a:pt x="1407160" y="21783802"/>
                    <a:pt x="1339088" y="21783802"/>
                  </a:cubicBezTo>
                  <a:lnTo>
                    <a:pt x="1339088" y="21745702"/>
                  </a:lnTo>
                  <a:lnTo>
                    <a:pt x="1339088" y="21783802"/>
                  </a:lnTo>
                  <a:lnTo>
                    <a:pt x="118999" y="21783802"/>
                  </a:lnTo>
                  <a:lnTo>
                    <a:pt x="118999" y="21745702"/>
                  </a:lnTo>
                  <a:lnTo>
                    <a:pt x="118999" y="21783802"/>
                  </a:lnTo>
                  <a:cubicBezTo>
                    <a:pt x="50927" y="21783802"/>
                    <a:pt x="0" y="21725635"/>
                    <a:pt x="0" y="21659342"/>
                  </a:cubicBezTo>
                  <a:lnTo>
                    <a:pt x="0" y="124460"/>
                  </a:lnTo>
                  <a:lnTo>
                    <a:pt x="38100" y="124460"/>
                  </a:lnTo>
                  <a:lnTo>
                    <a:pt x="0" y="124460"/>
                  </a:lnTo>
                  <a:moveTo>
                    <a:pt x="76200" y="124460"/>
                  </a:moveTo>
                  <a:lnTo>
                    <a:pt x="76200" y="21659342"/>
                  </a:lnTo>
                  <a:lnTo>
                    <a:pt x="38100" y="21659342"/>
                  </a:lnTo>
                  <a:lnTo>
                    <a:pt x="76200" y="21659342"/>
                  </a:lnTo>
                  <a:cubicBezTo>
                    <a:pt x="76200" y="21688425"/>
                    <a:pt x="97663" y="21707602"/>
                    <a:pt x="118999" y="21707602"/>
                  </a:cubicBezTo>
                  <a:lnTo>
                    <a:pt x="1339088" y="21707602"/>
                  </a:lnTo>
                  <a:cubicBezTo>
                    <a:pt x="1360297" y="21707602"/>
                    <a:pt x="1381887" y="21688425"/>
                    <a:pt x="1381887" y="21659342"/>
                  </a:cubicBezTo>
                  <a:lnTo>
                    <a:pt x="1381887" y="124460"/>
                  </a:lnTo>
                  <a:cubicBezTo>
                    <a:pt x="1381887" y="95377"/>
                    <a:pt x="1360424" y="76200"/>
                    <a:pt x="1339088" y="76200"/>
                  </a:cubicBezTo>
                  <a:lnTo>
                    <a:pt x="118999" y="76200"/>
                  </a:lnTo>
                  <a:lnTo>
                    <a:pt x="118999" y="38100"/>
                  </a:lnTo>
                  <a:lnTo>
                    <a:pt x="118999" y="76200"/>
                  </a:lnTo>
                  <a:cubicBezTo>
                    <a:pt x="97663" y="76200"/>
                    <a:pt x="76200" y="95377"/>
                    <a:pt x="76200" y="124460"/>
                  </a:cubicBezTo>
                  <a:close/>
                </a:path>
              </a:pathLst>
            </a:custGeom>
            <a:solidFill>
              <a:srgbClr val="91B49C"/>
            </a:solidFill>
          </p:spPr>
          <p:txBody>
            <a:bodyPr/>
            <a:lstStyle/>
            <a:p>
              <a:endParaRPr lang="en-US"/>
            </a:p>
          </p:txBody>
        </p:sp>
      </p:grpSp>
      <p:sp>
        <p:nvSpPr>
          <p:cNvPr id="13" name="AutoShape 13"/>
          <p:cNvSpPr/>
          <p:nvPr/>
        </p:nvSpPr>
        <p:spPr>
          <a:xfrm rot="3342">
            <a:off x="1796820" y="1859838"/>
            <a:ext cx="14694367" cy="0"/>
          </a:xfrm>
          <a:prstGeom prst="line">
            <a:avLst/>
          </a:prstGeom>
          <a:ln w="9525" cap="rnd">
            <a:solidFill>
              <a:srgbClr val="34526F"/>
            </a:solidFill>
            <a:prstDash val="solid"/>
            <a:headEnd type="none" w="sm" len="sm"/>
            <a:tailEnd type="none" w="sm" len="sm"/>
          </a:ln>
        </p:spPr>
        <p:txBody>
          <a:bodyPr/>
          <a:lstStyle/>
          <a:p>
            <a:endParaRPr lang="en-US"/>
          </a:p>
        </p:txBody>
      </p:sp>
      <p:sp>
        <p:nvSpPr>
          <p:cNvPr id="14" name="Freeform 14"/>
          <p:cNvSpPr/>
          <p:nvPr/>
        </p:nvSpPr>
        <p:spPr>
          <a:xfrm>
            <a:off x="-9533" y="2576037"/>
            <a:ext cx="5078493" cy="7710963"/>
          </a:xfrm>
          <a:custGeom>
            <a:avLst/>
            <a:gdLst/>
            <a:ahLst/>
            <a:cxnLst/>
            <a:rect l="l" t="t" r="r" b="b"/>
            <a:pathLst>
              <a:path w="5078493" h="7710963">
                <a:moveTo>
                  <a:pt x="0" y="0"/>
                </a:moveTo>
                <a:lnTo>
                  <a:pt x="5078493" y="0"/>
                </a:lnTo>
                <a:lnTo>
                  <a:pt x="5078493" y="7710963"/>
                </a:lnTo>
                <a:lnTo>
                  <a:pt x="0" y="7710963"/>
                </a:lnTo>
                <a:lnTo>
                  <a:pt x="0" y="0"/>
                </a:lnTo>
                <a:close/>
              </a:path>
            </a:pathLst>
          </a:custGeom>
          <a:blipFill>
            <a:blip r:embed="rId2"/>
            <a:stretch>
              <a:fillRect t="-629" b="-629"/>
            </a:stretch>
          </a:blipFill>
        </p:spPr>
        <p:txBody>
          <a:bodyPr/>
          <a:lstStyle/>
          <a:p>
            <a:endParaRPr lang="en-US"/>
          </a:p>
        </p:txBody>
      </p:sp>
      <p:sp>
        <p:nvSpPr>
          <p:cNvPr id="15" name="TextBox 15"/>
          <p:cNvSpPr txBox="1"/>
          <p:nvPr/>
        </p:nvSpPr>
        <p:spPr>
          <a:xfrm>
            <a:off x="3134972" y="3474797"/>
            <a:ext cx="14027478" cy="698681"/>
          </a:xfrm>
          <a:prstGeom prst="rect">
            <a:avLst/>
          </a:prstGeom>
        </p:spPr>
        <p:txBody>
          <a:bodyPr lIns="0" tIns="0" rIns="0" bIns="0" rtlCol="0" anchor="t">
            <a:spAutoFit/>
          </a:bodyPr>
          <a:lstStyle/>
          <a:p>
            <a:pPr algn="ctr">
              <a:lnSpc>
                <a:spcPts val="4320"/>
              </a:lnSpc>
            </a:pPr>
            <a:r>
              <a:rPr lang="en-US" sz="3600" dirty="0">
                <a:solidFill>
                  <a:srgbClr val="FFFFFF"/>
                </a:solidFill>
                <a:latin typeface="Helvetica Bold"/>
              </a:rPr>
              <a:t>Receive an education and mentorship on How Money Works</a:t>
            </a:r>
          </a:p>
        </p:txBody>
      </p:sp>
      <p:sp>
        <p:nvSpPr>
          <p:cNvPr id="16" name="TextBox 16"/>
          <p:cNvSpPr txBox="1"/>
          <p:nvPr/>
        </p:nvSpPr>
        <p:spPr>
          <a:xfrm>
            <a:off x="1501140" y="2273060"/>
            <a:ext cx="15304772" cy="717134"/>
          </a:xfrm>
          <a:prstGeom prst="rect">
            <a:avLst/>
          </a:prstGeom>
        </p:spPr>
        <p:txBody>
          <a:bodyPr lIns="0" tIns="0" rIns="0" bIns="0" rtlCol="0" anchor="t">
            <a:spAutoFit/>
          </a:bodyPr>
          <a:lstStyle/>
          <a:p>
            <a:pPr algn="ctr">
              <a:lnSpc>
                <a:spcPts val="4080"/>
              </a:lnSpc>
            </a:pPr>
            <a:r>
              <a:rPr lang="en-US" sz="4000" dirty="0">
                <a:solidFill>
                  <a:srgbClr val="000000"/>
                </a:solidFill>
                <a:latin typeface="Helvetica Bold"/>
              </a:rPr>
              <a:t>An Opportunity to:</a:t>
            </a:r>
          </a:p>
        </p:txBody>
      </p:sp>
      <p:sp>
        <p:nvSpPr>
          <p:cNvPr id="17" name="TextBox 17"/>
          <p:cNvSpPr txBox="1"/>
          <p:nvPr/>
        </p:nvSpPr>
        <p:spPr>
          <a:xfrm>
            <a:off x="91440" y="9777310"/>
            <a:ext cx="4084320" cy="456248"/>
          </a:xfrm>
          <a:prstGeom prst="rect">
            <a:avLst/>
          </a:prstGeom>
        </p:spPr>
        <p:txBody>
          <a:bodyPr lIns="0" tIns="0" rIns="0" bIns="0" rtlCol="0" anchor="t">
            <a:spAutoFit/>
          </a:bodyPr>
          <a:lstStyle/>
          <a:p>
            <a:pPr algn="l">
              <a:lnSpc>
                <a:spcPts val="2399"/>
              </a:lnSpc>
            </a:pPr>
            <a:r>
              <a:rPr lang="en-US" sz="1999" spc="-102">
                <a:solidFill>
                  <a:srgbClr val="A6A6A6"/>
                </a:solidFill>
                <a:latin typeface="Open Sans"/>
              </a:rPr>
              <a:t>3</a:t>
            </a:r>
          </a:p>
        </p:txBody>
      </p:sp>
      <p:sp>
        <p:nvSpPr>
          <p:cNvPr id="18" name="TextBox 18"/>
          <p:cNvSpPr txBox="1"/>
          <p:nvPr/>
        </p:nvSpPr>
        <p:spPr>
          <a:xfrm>
            <a:off x="1802827" y="6602101"/>
            <a:ext cx="17642708" cy="835768"/>
          </a:xfrm>
          <a:prstGeom prst="rect">
            <a:avLst/>
          </a:prstGeom>
        </p:spPr>
        <p:txBody>
          <a:bodyPr lIns="0" tIns="0" rIns="0" bIns="0" rtlCol="0" anchor="t">
            <a:spAutoFit/>
          </a:bodyPr>
          <a:lstStyle/>
          <a:p>
            <a:pPr algn="ctr">
              <a:lnSpc>
                <a:spcPts val="4320"/>
              </a:lnSpc>
            </a:pPr>
            <a:r>
              <a:rPr lang="en-US" sz="3600" dirty="0">
                <a:solidFill>
                  <a:srgbClr val="FFFFFF"/>
                </a:solidFill>
                <a:latin typeface="Helvetica Bold"/>
              </a:rPr>
              <a:t>Become a Broker and Build an Agency </a:t>
            </a:r>
          </a:p>
        </p:txBody>
      </p:sp>
      <p:sp>
        <p:nvSpPr>
          <p:cNvPr id="19" name="TextBox 19"/>
          <p:cNvSpPr txBox="1"/>
          <p:nvPr/>
        </p:nvSpPr>
        <p:spPr>
          <a:xfrm>
            <a:off x="2605732" y="5105400"/>
            <a:ext cx="16036896" cy="1010926"/>
          </a:xfrm>
          <a:prstGeom prst="rect">
            <a:avLst/>
          </a:prstGeom>
        </p:spPr>
        <p:txBody>
          <a:bodyPr lIns="0" tIns="0" rIns="0" bIns="0" rtlCol="0" anchor="t">
            <a:spAutoFit/>
          </a:bodyPr>
          <a:lstStyle/>
          <a:p>
            <a:pPr algn="ctr">
              <a:lnSpc>
                <a:spcPts val="4320"/>
              </a:lnSpc>
            </a:pPr>
            <a:r>
              <a:rPr lang="en-US" sz="3600" dirty="0">
                <a:solidFill>
                  <a:srgbClr val="FFFFFF"/>
                </a:solidFill>
                <a:latin typeface="Helvetica Bold"/>
              </a:rPr>
              <a:t>Have flexibility to earn additional part-time income</a:t>
            </a:r>
          </a:p>
        </p:txBody>
      </p:sp>
      <p:sp>
        <p:nvSpPr>
          <p:cNvPr id="20" name="TextBox 20"/>
          <p:cNvSpPr txBox="1"/>
          <p:nvPr/>
        </p:nvSpPr>
        <p:spPr>
          <a:xfrm>
            <a:off x="1560186" y="781739"/>
            <a:ext cx="15167628" cy="838540"/>
          </a:xfrm>
          <a:prstGeom prst="rect">
            <a:avLst/>
          </a:prstGeom>
        </p:spPr>
        <p:txBody>
          <a:bodyPr lIns="0" tIns="0" rIns="0" bIns="0" rtlCol="0" anchor="t">
            <a:spAutoFit/>
          </a:bodyPr>
          <a:lstStyle/>
          <a:p>
            <a:pPr algn="ctr">
              <a:lnSpc>
                <a:spcPts val="5711"/>
              </a:lnSpc>
            </a:pPr>
            <a:r>
              <a:rPr lang="en-US" sz="5599" dirty="0">
                <a:solidFill>
                  <a:srgbClr val="34526F"/>
                </a:solidFill>
                <a:latin typeface="Helvetica"/>
              </a:rPr>
              <a:t>What You’ll Get</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46143" y="5324222"/>
            <a:ext cx="5873402" cy="4996935"/>
            <a:chOff x="0" y="0"/>
            <a:chExt cx="24384000" cy="20745263"/>
          </a:xfrm>
        </p:grpSpPr>
        <p:sp>
          <p:nvSpPr>
            <p:cNvPr id="3" name="Freeform 3"/>
            <p:cNvSpPr/>
            <p:nvPr/>
          </p:nvSpPr>
          <p:spPr>
            <a:xfrm>
              <a:off x="0" y="0"/>
              <a:ext cx="24384000" cy="20745262"/>
            </a:xfrm>
            <a:custGeom>
              <a:avLst/>
              <a:gdLst/>
              <a:ahLst/>
              <a:cxnLst/>
              <a:rect l="l" t="t" r="r" b="b"/>
              <a:pathLst>
                <a:path w="24384000" h="20745262">
                  <a:moveTo>
                    <a:pt x="0" y="0"/>
                  </a:moveTo>
                  <a:lnTo>
                    <a:pt x="24384000" y="0"/>
                  </a:lnTo>
                  <a:lnTo>
                    <a:pt x="24384000" y="20745262"/>
                  </a:lnTo>
                  <a:lnTo>
                    <a:pt x="0" y="20745262"/>
                  </a:lnTo>
                  <a:close/>
                </a:path>
              </a:pathLst>
            </a:custGeom>
            <a:blipFill>
              <a:blip r:embed="rId3"/>
              <a:stretch>
                <a:fillRect t="-13340" r="-43582" b="-140021"/>
              </a:stretch>
            </a:blipFill>
          </p:spPr>
          <p:txBody>
            <a:bodyPr/>
            <a:lstStyle/>
            <a:p>
              <a:endParaRPr lang="en-US"/>
            </a:p>
          </p:txBody>
        </p:sp>
      </p:grpSp>
      <p:sp>
        <p:nvSpPr>
          <p:cNvPr id="4" name="Freeform 4"/>
          <p:cNvSpPr/>
          <p:nvPr/>
        </p:nvSpPr>
        <p:spPr>
          <a:xfrm>
            <a:off x="1943068" y="1092082"/>
            <a:ext cx="16337851" cy="1166336"/>
          </a:xfrm>
          <a:custGeom>
            <a:avLst/>
            <a:gdLst/>
            <a:ahLst/>
            <a:cxnLst/>
            <a:rect l="l" t="t" r="r" b="b"/>
            <a:pathLst>
              <a:path w="16337851" h="1166336">
                <a:moveTo>
                  <a:pt x="0" y="0"/>
                </a:moveTo>
                <a:lnTo>
                  <a:pt x="16337851" y="0"/>
                </a:lnTo>
                <a:lnTo>
                  <a:pt x="16337851" y="1166337"/>
                </a:lnTo>
                <a:lnTo>
                  <a:pt x="0" y="1166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3089">
            <a:off x="1136017" y="1027607"/>
            <a:ext cx="15909971" cy="14288"/>
            <a:chOff x="0" y="0"/>
            <a:chExt cx="21213294" cy="19050"/>
          </a:xfrm>
        </p:grpSpPr>
        <p:sp>
          <p:nvSpPr>
            <p:cNvPr id="6" name="Freeform 6"/>
            <p:cNvSpPr/>
            <p:nvPr/>
          </p:nvSpPr>
          <p:spPr>
            <a:xfrm>
              <a:off x="0" y="0"/>
              <a:ext cx="21213318" cy="19050"/>
            </a:xfrm>
            <a:custGeom>
              <a:avLst/>
              <a:gdLst/>
              <a:ahLst/>
              <a:cxnLst/>
              <a:rect l="l" t="t" r="r" b="b"/>
              <a:pathLst>
                <a:path w="21213318" h="19050">
                  <a:moveTo>
                    <a:pt x="9525" y="0"/>
                  </a:moveTo>
                  <a:lnTo>
                    <a:pt x="21203793" y="0"/>
                  </a:lnTo>
                  <a:cubicBezTo>
                    <a:pt x="21209000" y="0"/>
                    <a:pt x="21213318" y="4318"/>
                    <a:pt x="21213318" y="9525"/>
                  </a:cubicBezTo>
                  <a:cubicBezTo>
                    <a:pt x="21213318" y="14732"/>
                    <a:pt x="21209000" y="19050"/>
                    <a:pt x="21203793" y="19050"/>
                  </a:cubicBezTo>
                  <a:lnTo>
                    <a:pt x="9525" y="19050"/>
                  </a:lnTo>
                  <a:cubicBezTo>
                    <a:pt x="4318" y="19050"/>
                    <a:pt x="0" y="14732"/>
                    <a:pt x="0" y="9525"/>
                  </a:cubicBezTo>
                  <a:cubicBezTo>
                    <a:pt x="0" y="4318"/>
                    <a:pt x="4318" y="0"/>
                    <a:pt x="9525" y="0"/>
                  </a:cubicBezTo>
                  <a:close/>
                </a:path>
              </a:pathLst>
            </a:custGeom>
            <a:solidFill>
              <a:srgbClr val="34526F"/>
            </a:solidFill>
            <a:ln w="12700">
              <a:solidFill>
                <a:srgbClr val="000000"/>
              </a:solidFill>
            </a:ln>
          </p:spPr>
          <p:txBody>
            <a:bodyPr/>
            <a:lstStyle/>
            <a:p>
              <a:endParaRPr lang="en-US"/>
            </a:p>
          </p:txBody>
        </p:sp>
      </p:grpSp>
      <p:sp>
        <p:nvSpPr>
          <p:cNvPr id="7" name="Freeform 7"/>
          <p:cNvSpPr/>
          <p:nvPr/>
        </p:nvSpPr>
        <p:spPr>
          <a:xfrm>
            <a:off x="1340975" y="2491037"/>
            <a:ext cx="16947000" cy="1166336"/>
          </a:xfrm>
          <a:custGeom>
            <a:avLst/>
            <a:gdLst/>
            <a:ahLst/>
            <a:cxnLst/>
            <a:rect l="l" t="t" r="r" b="b"/>
            <a:pathLst>
              <a:path w="16947000" h="1166336">
                <a:moveTo>
                  <a:pt x="0" y="0"/>
                </a:moveTo>
                <a:lnTo>
                  <a:pt x="16947001" y="0"/>
                </a:lnTo>
                <a:lnTo>
                  <a:pt x="16947001" y="1166336"/>
                </a:lnTo>
                <a:lnTo>
                  <a:pt x="0" y="1166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95887" y="3850851"/>
            <a:ext cx="17017224" cy="1166336"/>
          </a:xfrm>
          <a:custGeom>
            <a:avLst/>
            <a:gdLst/>
            <a:ahLst/>
            <a:cxnLst/>
            <a:rect l="l" t="t" r="r" b="b"/>
            <a:pathLst>
              <a:path w="17017224" h="1166336">
                <a:moveTo>
                  <a:pt x="0" y="0"/>
                </a:moveTo>
                <a:lnTo>
                  <a:pt x="17017224" y="0"/>
                </a:lnTo>
                <a:lnTo>
                  <a:pt x="17017224" y="1166336"/>
                </a:lnTo>
                <a:lnTo>
                  <a:pt x="0" y="1166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488207" y="-466716"/>
            <a:ext cx="4532579" cy="7135967"/>
            <a:chOff x="0" y="0"/>
            <a:chExt cx="6652064" cy="10331950"/>
          </a:xfrm>
        </p:grpSpPr>
        <p:sp>
          <p:nvSpPr>
            <p:cNvPr id="10" name="Freeform 10"/>
            <p:cNvSpPr/>
            <p:nvPr/>
          </p:nvSpPr>
          <p:spPr>
            <a:xfrm>
              <a:off x="0" y="0"/>
              <a:ext cx="6652006" cy="10331958"/>
            </a:xfrm>
            <a:custGeom>
              <a:avLst/>
              <a:gdLst/>
              <a:ahLst/>
              <a:cxnLst/>
              <a:rect l="l" t="t" r="r" b="b"/>
              <a:pathLst>
                <a:path w="6652006" h="10331958">
                  <a:moveTo>
                    <a:pt x="0" y="0"/>
                  </a:moveTo>
                  <a:lnTo>
                    <a:pt x="6652006" y="0"/>
                  </a:lnTo>
                  <a:lnTo>
                    <a:pt x="6652006" y="10331958"/>
                  </a:lnTo>
                  <a:lnTo>
                    <a:pt x="0" y="10331958"/>
                  </a:lnTo>
                  <a:lnTo>
                    <a:pt x="0" y="0"/>
                  </a:lnTo>
                  <a:close/>
                </a:path>
              </a:pathLst>
            </a:custGeom>
            <a:blipFill>
              <a:blip r:embed="rId10"/>
              <a:stretch>
                <a:fillRect l="-1789" r="-1790"/>
              </a:stretch>
            </a:blipFill>
          </p:spPr>
          <p:txBody>
            <a:bodyPr/>
            <a:lstStyle/>
            <a:p>
              <a:endParaRPr lang="en-US"/>
            </a:p>
          </p:txBody>
        </p:sp>
      </p:grpSp>
      <p:sp>
        <p:nvSpPr>
          <p:cNvPr id="11" name="TextBox 11"/>
          <p:cNvSpPr txBox="1"/>
          <p:nvPr/>
        </p:nvSpPr>
        <p:spPr>
          <a:xfrm>
            <a:off x="1399492" y="1285355"/>
            <a:ext cx="16037968" cy="701837"/>
          </a:xfrm>
          <a:prstGeom prst="rect">
            <a:avLst/>
          </a:prstGeom>
        </p:spPr>
        <p:txBody>
          <a:bodyPr lIns="0" tIns="0" rIns="0" bIns="0" rtlCol="0" anchor="t">
            <a:spAutoFit/>
          </a:bodyPr>
          <a:lstStyle/>
          <a:p>
            <a:pPr algn="ctr">
              <a:lnSpc>
                <a:spcPts val="5280"/>
              </a:lnSpc>
            </a:pPr>
            <a:r>
              <a:rPr lang="en-US" sz="4399" b="1">
                <a:solidFill>
                  <a:srgbClr val="FFFFFF"/>
                </a:solidFill>
                <a:latin typeface="Helvetica Bold"/>
                <a:ea typeface="Helvetica Bold"/>
                <a:cs typeface="Helvetica Bold"/>
                <a:sym typeface="Helvetica Bold"/>
              </a:rPr>
              <a:t>Don’t Have A Financial Education.</a:t>
            </a:r>
          </a:p>
        </p:txBody>
      </p:sp>
      <p:sp>
        <p:nvSpPr>
          <p:cNvPr id="12" name="TextBox 12"/>
          <p:cNvSpPr txBox="1"/>
          <p:nvPr/>
        </p:nvSpPr>
        <p:spPr>
          <a:xfrm>
            <a:off x="1340975" y="4798112"/>
            <a:ext cx="15978082" cy="1393436"/>
          </a:xfrm>
          <a:prstGeom prst="rect">
            <a:avLst/>
          </a:prstGeom>
        </p:spPr>
        <p:txBody>
          <a:bodyPr lIns="0" tIns="0" rIns="0" bIns="0" rtlCol="0" anchor="t">
            <a:spAutoFit/>
          </a:bodyPr>
          <a:lstStyle/>
          <a:p>
            <a:pPr algn="ctr">
              <a:lnSpc>
                <a:spcPts val="9719"/>
              </a:lnSpc>
            </a:pPr>
            <a:r>
              <a:rPr lang="en-US" sz="6600" b="1">
                <a:solidFill>
                  <a:srgbClr val="000000"/>
                </a:solidFill>
                <a:latin typeface="Helvetica Bold"/>
                <a:ea typeface="Helvetica Bold"/>
                <a:cs typeface="Helvetica Bold"/>
                <a:sym typeface="Helvetica Bold"/>
              </a:rPr>
              <a:t>Our Mission is to </a:t>
            </a:r>
            <a:r>
              <a:rPr lang="en-US" sz="6600" b="1" u="sng">
                <a:solidFill>
                  <a:srgbClr val="0000FF"/>
                </a:solidFill>
                <a:latin typeface="Helvetica Bold"/>
                <a:ea typeface="Helvetica Bold"/>
                <a:cs typeface="Helvetica Bold"/>
                <a:sym typeface="Helvetica Bold"/>
                <a:hlinkClick r:id="rId11" tooltip="https://followthislink.com/consider-this/?f=michelle-toler"/>
              </a:rPr>
              <a:t>help</a:t>
            </a:r>
            <a:r>
              <a:rPr lang="en-US" sz="6600" b="1">
                <a:solidFill>
                  <a:srgbClr val="000000"/>
                </a:solidFill>
                <a:latin typeface="Helvetica Bold"/>
                <a:ea typeface="Helvetica Bold"/>
                <a:cs typeface="Helvetica Bold"/>
                <a:sym typeface="Helvetica Bold"/>
              </a:rPr>
              <a:t> the 95%</a:t>
            </a:r>
          </a:p>
        </p:txBody>
      </p:sp>
      <p:sp>
        <p:nvSpPr>
          <p:cNvPr id="13" name="TextBox 13"/>
          <p:cNvSpPr txBox="1"/>
          <p:nvPr/>
        </p:nvSpPr>
        <p:spPr>
          <a:xfrm>
            <a:off x="1511979" y="2677521"/>
            <a:ext cx="16037968" cy="701837"/>
          </a:xfrm>
          <a:prstGeom prst="rect">
            <a:avLst/>
          </a:prstGeom>
        </p:spPr>
        <p:txBody>
          <a:bodyPr lIns="0" tIns="0" rIns="0" bIns="0" rtlCol="0" anchor="t">
            <a:spAutoFit/>
          </a:bodyPr>
          <a:lstStyle/>
          <a:p>
            <a:pPr algn="ctr">
              <a:lnSpc>
                <a:spcPts val="5280"/>
              </a:lnSpc>
            </a:pPr>
            <a:r>
              <a:rPr lang="en-US" sz="4399" b="1">
                <a:solidFill>
                  <a:srgbClr val="FFFFFF"/>
                </a:solidFill>
                <a:latin typeface="Helvetica Bold"/>
                <a:ea typeface="Helvetica Bold"/>
                <a:cs typeface="Helvetica Bold"/>
                <a:sym typeface="Helvetica Bold"/>
              </a:rPr>
              <a:t>Don’t Have A Financial Game Plan.</a:t>
            </a:r>
          </a:p>
        </p:txBody>
      </p:sp>
      <p:sp>
        <p:nvSpPr>
          <p:cNvPr id="14" name="TextBox 14"/>
          <p:cNvSpPr txBox="1"/>
          <p:nvPr/>
        </p:nvSpPr>
        <p:spPr>
          <a:xfrm>
            <a:off x="970928" y="4016883"/>
            <a:ext cx="16037968" cy="701837"/>
          </a:xfrm>
          <a:prstGeom prst="rect">
            <a:avLst/>
          </a:prstGeom>
        </p:spPr>
        <p:txBody>
          <a:bodyPr lIns="0" tIns="0" rIns="0" bIns="0" rtlCol="0" anchor="t">
            <a:spAutoFit/>
          </a:bodyPr>
          <a:lstStyle/>
          <a:p>
            <a:pPr algn="ctr">
              <a:lnSpc>
                <a:spcPts val="5280"/>
              </a:lnSpc>
            </a:pPr>
            <a:r>
              <a:rPr lang="en-US" sz="4399" b="1">
                <a:solidFill>
                  <a:srgbClr val="FFFFFF"/>
                </a:solidFill>
                <a:latin typeface="Helvetica Bold"/>
                <a:ea typeface="Helvetica Bold"/>
                <a:cs typeface="Helvetica Bold"/>
                <a:sym typeface="Helvetica Bold"/>
              </a:rPr>
              <a:t>Don’t Have A Financial Coach.</a:t>
            </a:r>
          </a:p>
        </p:txBody>
      </p:sp>
      <p:grpSp>
        <p:nvGrpSpPr>
          <p:cNvPr id="15" name="Group 15"/>
          <p:cNvGrpSpPr>
            <a:grpSpLocks noChangeAspect="1"/>
          </p:cNvGrpSpPr>
          <p:nvPr/>
        </p:nvGrpSpPr>
        <p:grpSpPr>
          <a:xfrm>
            <a:off x="6909198" y="6066073"/>
            <a:ext cx="3325755" cy="4273486"/>
            <a:chOff x="0" y="0"/>
            <a:chExt cx="3853910" cy="4952148"/>
          </a:xfrm>
        </p:grpSpPr>
        <p:sp>
          <p:nvSpPr>
            <p:cNvPr id="16" name="Freeform 16"/>
            <p:cNvSpPr/>
            <p:nvPr/>
          </p:nvSpPr>
          <p:spPr>
            <a:xfrm>
              <a:off x="0" y="0"/>
              <a:ext cx="3853942" cy="4952111"/>
            </a:xfrm>
            <a:custGeom>
              <a:avLst/>
              <a:gdLst/>
              <a:ahLst/>
              <a:cxnLst/>
              <a:rect l="l" t="t" r="r" b="b"/>
              <a:pathLst>
                <a:path w="3853942" h="4952111">
                  <a:moveTo>
                    <a:pt x="0" y="0"/>
                  </a:moveTo>
                  <a:lnTo>
                    <a:pt x="3853942" y="0"/>
                  </a:lnTo>
                  <a:lnTo>
                    <a:pt x="3853942" y="4952111"/>
                  </a:lnTo>
                  <a:lnTo>
                    <a:pt x="0" y="4952111"/>
                  </a:lnTo>
                  <a:lnTo>
                    <a:pt x="0" y="0"/>
                  </a:lnTo>
                  <a:close/>
                </a:path>
              </a:pathLst>
            </a:custGeom>
            <a:blipFill>
              <a:blip r:embed="rId12"/>
              <a:stretch>
                <a:fillRect t="-389" b="-390"/>
              </a:stretch>
            </a:blipFill>
          </p:spPr>
          <p:txBody>
            <a:bodyPr/>
            <a:lstStyle/>
            <a:p>
              <a:endParaRPr lang="en-US"/>
            </a:p>
          </p:txBody>
        </p:sp>
      </p:grpSp>
      <p:grpSp>
        <p:nvGrpSpPr>
          <p:cNvPr id="17" name="Group 17"/>
          <p:cNvGrpSpPr>
            <a:grpSpLocks noChangeAspect="1"/>
          </p:cNvGrpSpPr>
          <p:nvPr/>
        </p:nvGrpSpPr>
        <p:grpSpPr>
          <a:xfrm>
            <a:off x="12135732" y="5884199"/>
            <a:ext cx="4702566" cy="4444924"/>
            <a:chOff x="0" y="0"/>
            <a:chExt cx="6270088" cy="5926566"/>
          </a:xfrm>
        </p:grpSpPr>
        <p:sp>
          <p:nvSpPr>
            <p:cNvPr id="18" name="Freeform 18"/>
            <p:cNvSpPr/>
            <p:nvPr/>
          </p:nvSpPr>
          <p:spPr>
            <a:xfrm>
              <a:off x="0" y="0"/>
              <a:ext cx="6270117" cy="5926582"/>
            </a:xfrm>
            <a:custGeom>
              <a:avLst/>
              <a:gdLst/>
              <a:ahLst/>
              <a:cxnLst/>
              <a:rect l="l" t="t" r="r" b="b"/>
              <a:pathLst>
                <a:path w="6270117" h="5926582">
                  <a:moveTo>
                    <a:pt x="0" y="0"/>
                  </a:moveTo>
                  <a:lnTo>
                    <a:pt x="6270117" y="0"/>
                  </a:lnTo>
                  <a:lnTo>
                    <a:pt x="6270117" y="5926582"/>
                  </a:lnTo>
                  <a:lnTo>
                    <a:pt x="0" y="5926582"/>
                  </a:lnTo>
                  <a:lnTo>
                    <a:pt x="0" y="0"/>
                  </a:lnTo>
                  <a:close/>
                </a:path>
              </a:pathLst>
            </a:custGeom>
            <a:blipFill>
              <a:blip r:embed="rId13"/>
              <a:stretch>
                <a:fillRect t="-20531" b="-20531"/>
              </a:stretch>
            </a:blipFill>
          </p:spPr>
          <p:txBody>
            <a:bodyPr/>
            <a:lstStyle/>
            <a:p>
              <a:endParaRPr lang="en-US"/>
            </a:p>
          </p:txBody>
        </p:sp>
      </p:grpSp>
      <p:grpSp>
        <p:nvGrpSpPr>
          <p:cNvPr id="19" name="Group 19"/>
          <p:cNvGrpSpPr>
            <a:grpSpLocks noChangeAspect="1"/>
          </p:cNvGrpSpPr>
          <p:nvPr/>
        </p:nvGrpSpPr>
        <p:grpSpPr>
          <a:xfrm>
            <a:off x="1958306" y="6707350"/>
            <a:ext cx="3221503" cy="3574143"/>
            <a:chOff x="0" y="0"/>
            <a:chExt cx="4604016" cy="5107992"/>
          </a:xfrm>
        </p:grpSpPr>
        <p:sp>
          <p:nvSpPr>
            <p:cNvPr id="20" name="Freeform 20"/>
            <p:cNvSpPr/>
            <p:nvPr/>
          </p:nvSpPr>
          <p:spPr>
            <a:xfrm>
              <a:off x="0" y="0"/>
              <a:ext cx="4604004" cy="5107940"/>
            </a:xfrm>
            <a:custGeom>
              <a:avLst/>
              <a:gdLst/>
              <a:ahLst/>
              <a:cxnLst/>
              <a:rect l="l" t="t" r="r" b="b"/>
              <a:pathLst>
                <a:path w="4604004" h="5107940">
                  <a:moveTo>
                    <a:pt x="0" y="0"/>
                  </a:moveTo>
                  <a:lnTo>
                    <a:pt x="4604004" y="0"/>
                  </a:lnTo>
                  <a:lnTo>
                    <a:pt x="4604004" y="5107940"/>
                  </a:lnTo>
                  <a:lnTo>
                    <a:pt x="0" y="5107940"/>
                  </a:lnTo>
                  <a:lnTo>
                    <a:pt x="0" y="0"/>
                  </a:lnTo>
                  <a:close/>
                </a:path>
              </a:pathLst>
            </a:custGeom>
            <a:blipFill>
              <a:blip r:embed="rId14"/>
              <a:stretch>
                <a:fillRect t="-4762" b="-4763"/>
              </a:stretch>
            </a:blipFill>
          </p:spPr>
          <p:txBody>
            <a:bodyPr/>
            <a:lstStyle/>
            <a:p>
              <a:endParaRPr lang="en-US"/>
            </a:p>
          </p:txBody>
        </p:sp>
      </p:grpSp>
      <p:grpSp>
        <p:nvGrpSpPr>
          <p:cNvPr id="21" name="Group 21"/>
          <p:cNvGrpSpPr>
            <a:grpSpLocks noChangeAspect="1"/>
          </p:cNvGrpSpPr>
          <p:nvPr/>
        </p:nvGrpSpPr>
        <p:grpSpPr>
          <a:xfrm>
            <a:off x="4089711" y="4683932"/>
            <a:ext cx="4073510" cy="5645179"/>
            <a:chOff x="0" y="0"/>
            <a:chExt cx="4566696" cy="6328650"/>
          </a:xfrm>
        </p:grpSpPr>
        <p:sp>
          <p:nvSpPr>
            <p:cNvPr id="22" name="Freeform 22"/>
            <p:cNvSpPr/>
            <p:nvPr/>
          </p:nvSpPr>
          <p:spPr>
            <a:xfrm>
              <a:off x="0" y="0"/>
              <a:ext cx="4566666" cy="6328664"/>
            </a:xfrm>
            <a:custGeom>
              <a:avLst/>
              <a:gdLst/>
              <a:ahLst/>
              <a:cxnLst/>
              <a:rect l="l" t="t" r="r" b="b"/>
              <a:pathLst>
                <a:path w="4566666" h="6328664">
                  <a:moveTo>
                    <a:pt x="0" y="0"/>
                  </a:moveTo>
                  <a:lnTo>
                    <a:pt x="4566666" y="0"/>
                  </a:lnTo>
                  <a:lnTo>
                    <a:pt x="4566666" y="6328664"/>
                  </a:lnTo>
                  <a:lnTo>
                    <a:pt x="0" y="6328664"/>
                  </a:lnTo>
                  <a:lnTo>
                    <a:pt x="0" y="0"/>
                  </a:lnTo>
                  <a:close/>
                </a:path>
              </a:pathLst>
            </a:custGeom>
            <a:blipFill>
              <a:blip r:embed="rId15"/>
              <a:stretch>
                <a:fillRect l="-1968" r="-1968"/>
              </a:stretch>
            </a:blipFill>
          </p:spPr>
          <p:txBody>
            <a:bodyPr/>
            <a:lstStyle/>
            <a:p>
              <a:endParaRPr lang="en-US"/>
            </a:p>
          </p:txBody>
        </p:sp>
      </p:grpSp>
      <p:sp>
        <p:nvSpPr>
          <p:cNvPr id="23" name="TextBox 23"/>
          <p:cNvSpPr txBox="1"/>
          <p:nvPr/>
        </p:nvSpPr>
        <p:spPr>
          <a:xfrm>
            <a:off x="263832" y="6056971"/>
            <a:ext cx="1135661" cy="519708"/>
          </a:xfrm>
          <a:prstGeom prst="rect">
            <a:avLst/>
          </a:prstGeom>
        </p:spPr>
        <p:txBody>
          <a:bodyPr lIns="0" tIns="0" rIns="0" bIns="0" rtlCol="0" anchor="t">
            <a:spAutoFit/>
          </a:bodyPr>
          <a:lstStyle/>
          <a:p>
            <a:pPr algn="l">
              <a:lnSpc>
                <a:spcPts val="3240"/>
              </a:lnSpc>
            </a:pPr>
            <a:r>
              <a:rPr lang="en-US" sz="2700">
                <a:solidFill>
                  <a:srgbClr val="000000"/>
                </a:solidFill>
                <a:latin typeface="Calibri (MS)"/>
                <a:ea typeface="Calibri (MS)"/>
                <a:cs typeface="Calibri (MS)"/>
                <a:sym typeface="Calibri (MS)"/>
              </a:rPr>
              <a:t>Jesse S.</a:t>
            </a:r>
          </a:p>
        </p:txBody>
      </p:sp>
      <p:grpSp>
        <p:nvGrpSpPr>
          <p:cNvPr id="24" name="Group 24"/>
          <p:cNvGrpSpPr>
            <a:grpSpLocks noChangeAspect="1"/>
          </p:cNvGrpSpPr>
          <p:nvPr/>
        </p:nvGrpSpPr>
        <p:grpSpPr>
          <a:xfrm>
            <a:off x="-1138075" y="6429312"/>
            <a:ext cx="5148192" cy="3863489"/>
            <a:chOff x="0" y="0"/>
            <a:chExt cx="6217598" cy="4666030"/>
          </a:xfrm>
        </p:grpSpPr>
        <p:sp>
          <p:nvSpPr>
            <p:cNvPr id="25" name="Freeform 25"/>
            <p:cNvSpPr/>
            <p:nvPr/>
          </p:nvSpPr>
          <p:spPr>
            <a:xfrm>
              <a:off x="0" y="0"/>
              <a:ext cx="6217539" cy="4665980"/>
            </a:xfrm>
            <a:custGeom>
              <a:avLst/>
              <a:gdLst/>
              <a:ahLst/>
              <a:cxnLst/>
              <a:rect l="l" t="t" r="r" b="b"/>
              <a:pathLst>
                <a:path w="6217539" h="4665980">
                  <a:moveTo>
                    <a:pt x="0" y="0"/>
                  </a:moveTo>
                  <a:lnTo>
                    <a:pt x="6217539" y="0"/>
                  </a:lnTo>
                  <a:lnTo>
                    <a:pt x="6217539" y="4665980"/>
                  </a:lnTo>
                  <a:lnTo>
                    <a:pt x="0" y="4665980"/>
                  </a:lnTo>
                  <a:lnTo>
                    <a:pt x="0" y="0"/>
                  </a:lnTo>
                  <a:close/>
                </a:path>
              </a:pathLst>
            </a:custGeom>
            <a:blipFill>
              <a:blip r:embed="rId16"/>
              <a:stretch>
                <a:fillRect b="-1"/>
              </a:stretch>
            </a:blipFill>
          </p:spPr>
          <p:txBody>
            <a:bodyPr/>
            <a:lstStyle/>
            <a:p>
              <a:endParaRPr lang="en-US"/>
            </a:p>
          </p:txBody>
        </p:sp>
      </p:grpSp>
      <p:grpSp>
        <p:nvGrpSpPr>
          <p:cNvPr id="26" name="Group 26"/>
          <p:cNvGrpSpPr>
            <a:grpSpLocks noChangeAspect="1"/>
          </p:cNvGrpSpPr>
          <p:nvPr/>
        </p:nvGrpSpPr>
        <p:grpSpPr>
          <a:xfrm>
            <a:off x="15557415" y="2700147"/>
            <a:ext cx="2475600" cy="791478"/>
            <a:chOff x="0" y="0"/>
            <a:chExt cx="3300800" cy="1055304"/>
          </a:xfrm>
        </p:grpSpPr>
        <p:sp>
          <p:nvSpPr>
            <p:cNvPr id="27" name="Freeform 27"/>
            <p:cNvSpPr/>
            <p:nvPr/>
          </p:nvSpPr>
          <p:spPr>
            <a:xfrm>
              <a:off x="0" y="0"/>
              <a:ext cx="3300857" cy="1055243"/>
            </a:xfrm>
            <a:custGeom>
              <a:avLst/>
              <a:gdLst/>
              <a:ahLst/>
              <a:cxnLst/>
              <a:rect l="l" t="t" r="r" b="b"/>
              <a:pathLst>
                <a:path w="3300857" h="1055243">
                  <a:moveTo>
                    <a:pt x="0" y="0"/>
                  </a:moveTo>
                  <a:lnTo>
                    <a:pt x="3300857" y="0"/>
                  </a:lnTo>
                  <a:lnTo>
                    <a:pt x="3300857" y="1055243"/>
                  </a:lnTo>
                  <a:lnTo>
                    <a:pt x="0" y="1055243"/>
                  </a:lnTo>
                  <a:lnTo>
                    <a:pt x="0" y="0"/>
                  </a:lnTo>
                  <a:close/>
                </a:path>
              </a:pathLst>
            </a:custGeom>
            <a:blipFill>
              <a:blip r:embed="rId17"/>
              <a:stretch>
                <a:fillRect r="1" b="-5"/>
              </a:stretch>
            </a:blipFill>
          </p:spPr>
          <p:txBody>
            <a:bodyPr/>
            <a:lstStyle/>
            <a:p>
              <a:endParaRPr lang="en-US"/>
            </a:p>
          </p:txBody>
        </p:sp>
      </p:grpSp>
      <p:grpSp>
        <p:nvGrpSpPr>
          <p:cNvPr id="28" name="Group 28"/>
          <p:cNvGrpSpPr>
            <a:grpSpLocks noChangeAspect="1"/>
          </p:cNvGrpSpPr>
          <p:nvPr/>
        </p:nvGrpSpPr>
        <p:grpSpPr>
          <a:xfrm>
            <a:off x="16286349" y="1193119"/>
            <a:ext cx="1122678" cy="983279"/>
            <a:chOff x="0" y="0"/>
            <a:chExt cx="1496904" cy="1311038"/>
          </a:xfrm>
        </p:grpSpPr>
        <p:sp>
          <p:nvSpPr>
            <p:cNvPr id="29" name="Freeform 29" descr="A close-up of credit cards  Description automatically generated"/>
            <p:cNvSpPr/>
            <p:nvPr/>
          </p:nvSpPr>
          <p:spPr>
            <a:xfrm>
              <a:off x="0" y="0"/>
              <a:ext cx="1496949" cy="1311021"/>
            </a:xfrm>
            <a:custGeom>
              <a:avLst/>
              <a:gdLst/>
              <a:ahLst/>
              <a:cxnLst/>
              <a:rect l="l" t="t" r="r" b="b"/>
              <a:pathLst>
                <a:path w="1496949" h="1311021">
                  <a:moveTo>
                    <a:pt x="0" y="0"/>
                  </a:moveTo>
                  <a:lnTo>
                    <a:pt x="1496949" y="0"/>
                  </a:lnTo>
                  <a:lnTo>
                    <a:pt x="1496949" y="1311021"/>
                  </a:lnTo>
                  <a:lnTo>
                    <a:pt x="0" y="1311021"/>
                  </a:lnTo>
                  <a:lnTo>
                    <a:pt x="0" y="0"/>
                  </a:lnTo>
                  <a:close/>
                </a:path>
              </a:pathLst>
            </a:custGeom>
            <a:blipFill>
              <a:blip r:embed="rId18"/>
              <a:stretch>
                <a:fillRect r="3" b="-1"/>
              </a:stretch>
            </a:blipFill>
          </p:spPr>
          <p:txBody>
            <a:bodyPr/>
            <a:lstStyle/>
            <a:p>
              <a:endParaRPr lang="en-US"/>
            </a:p>
          </p:txBody>
        </p:sp>
      </p:grpSp>
      <p:grpSp>
        <p:nvGrpSpPr>
          <p:cNvPr id="30" name="Group 30"/>
          <p:cNvGrpSpPr>
            <a:grpSpLocks noChangeAspect="1"/>
          </p:cNvGrpSpPr>
          <p:nvPr/>
        </p:nvGrpSpPr>
        <p:grpSpPr>
          <a:xfrm>
            <a:off x="16066890" y="3934026"/>
            <a:ext cx="1664902" cy="999987"/>
            <a:chOff x="0" y="0"/>
            <a:chExt cx="2219870" cy="1333316"/>
          </a:xfrm>
        </p:grpSpPr>
        <p:sp>
          <p:nvSpPr>
            <p:cNvPr id="31" name="Freeform 31" descr="A hand writing a word"/>
            <p:cNvSpPr/>
            <p:nvPr/>
          </p:nvSpPr>
          <p:spPr>
            <a:xfrm>
              <a:off x="0" y="0"/>
              <a:ext cx="2219833" cy="1333373"/>
            </a:xfrm>
            <a:custGeom>
              <a:avLst/>
              <a:gdLst/>
              <a:ahLst/>
              <a:cxnLst/>
              <a:rect l="l" t="t" r="r" b="b"/>
              <a:pathLst>
                <a:path w="2219833" h="1333373">
                  <a:moveTo>
                    <a:pt x="0" y="0"/>
                  </a:moveTo>
                  <a:lnTo>
                    <a:pt x="2219833" y="0"/>
                  </a:lnTo>
                  <a:lnTo>
                    <a:pt x="2219833" y="1333373"/>
                  </a:lnTo>
                  <a:lnTo>
                    <a:pt x="0" y="1333373"/>
                  </a:lnTo>
                  <a:lnTo>
                    <a:pt x="0" y="0"/>
                  </a:lnTo>
                  <a:close/>
                </a:path>
              </a:pathLst>
            </a:custGeom>
            <a:blipFill>
              <a:blip r:embed="rId19"/>
              <a:stretch>
                <a:fillRect t="-5497" r="-1" b="-5492"/>
              </a:stretch>
            </a:blipFill>
          </p:spPr>
          <p:txBody>
            <a:bodyPr/>
            <a:lstStyle/>
            <a:p>
              <a:endParaRPr lang="en-US"/>
            </a:p>
          </p:txBody>
        </p:sp>
      </p:grpSp>
      <p:sp>
        <p:nvSpPr>
          <p:cNvPr id="32" name="Freeform 32"/>
          <p:cNvSpPr/>
          <p:nvPr/>
        </p:nvSpPr>
        <p:spPr>
          <a:xfrm>
            <a:off x="8424431" y="5499610"/>
            <a:ext cx="4839909" cy="4839909"/>
          </a:xfrm>
          <a:custGeom>
            <a:avLst/>
            <a:gdLst/>
            <a:ahLst/>
            <a:cxnLst/>
            <a:rect l="l" t="t" r="r" b="b"/>
            <a:pathLst>
              <a:path w="4839909" h="4839909">
                <a:moveTo>
                  <a:pt x="0" y="0"/>
                </a:moveTo>
                <a:lnTo>
                  <a:pt x="4839909" y="0"/>
                </a:lnTo>
                <a:lnTo>
                  <a:pt x="4839909" y="4839909"/>
                </a:lnTo>
                <a:lnTo>
                  <a:pt x="0" y="4839909"/>
                </a:lnTo>
                <a:lnTo>
                  <a:pt x="0" y="0"/>
                </a:lnTo>
                <a:close/>
              </a:path>
            </a:pathLst>
          </a:custGeom>
          <a:blipFill>
            <a:blip r:embed="rId20"/>
            <a:stretch>
              <a:fillRect/>
            </a:stretch>
          </a:blipFill>
        </p:spPr>
        <p:txBody>
          <a:bodyPr/>
          <a:lstStyle/>
          <a:p>
            <a:endParaRPr lang="en-US"/>
          </a:p>
        </p:txBody>
      </p:sp>
      <p:sp>
        <p:nvSpPr>
          <p:cNvPr id="33" name="TextBox 33"/>
          <p:cNvSpPr txBox="1"/>
          <p:nvPr/>
        </p:nvSpPr>
        <p:spPr>
          <a:xfrm>
            <a:off x="788652" y="143955"/>
            <a:ext cx="18105120" cy="779711"/>
          </a:xfrm>
          <a:prstGeom prst="rect">
            <a:avLst/>
          </a:prstGeom>
        </p:spPr>
        <p:txBody>
          <a:bodyPr lIns="0" tIns="0" rIns="0" bIns="0" rtlCol="0" anchor="t">
            <a:spAutoFit/>
          </a:bodyPr>
          <a:lstStyle/>
          <a:p>
            <a:pPr algn="ctr">
              <a:lnSpc>
                <a:spcPts val="6528"/>
              </a:lnSpc>
            </a:pPr>
            <a:r>
              <a:rPr lang="en-US" sz="6400" b="1">
                <a:solidFill>
                  <a:srgbClr val="000000"/>
                </a:solidFill>
                <a:latin typeface="Helvetica Bold"/>
                <a:ea typeface="Helvetica Bold"/>
                <a:cs typeface="Helvetica Bold"/>
                <a:sym typeface="Helvetica Bold"/>
              </a:rPr>
              <a:t>The Challenge…… 95%</a:t>
            </a:r>
          </a:p>
        </p:txBody>
      </p:sp>
      <p:sp>
        <p:nvSpPr>
          <p:cNvPr id="34" name="TextBox 34"/>
          <p:cNvSpPr txBox="1"/>
          <p:nvPr/>
        </p:nvSpPr>
        <p:spPr>
          <a:xfrm>
            <a:off x="2720781" y="6076021"/>
            <a:ext cx="1323591"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Andrea S.</a:t>
            </a:r>
          </a:p>
        </p:txBody>
      </p:sp>
      <p:sp>
        <p:nvSpPr>
          <p:cNvPr id="35" name="TextBox 35"/>
          <p:cNvSpPr txBox="1"/>
          <p:nvPr/>
        </p:nvSpPr>
        <p:spPr>
          <a:xfrm>
            <a:off x="13175459" y="5890576"/>
            <a:ext cx="1241069"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James H.</a:t>
            </a:r>
          </a:p>
        </p:txBody>
      </p:sp>
      <p:sp>
        <p:nvSpPr>
          <p:cNvPr id="36" name="TextBox 36"/>
          <p:cNvSpPr txBox="1"/>
          <p:nvPr/>
        </p:nvSpPr>
        <p:spPr>
          <a:xfrm>
            <a:off x="6855021" y="5844743"/>
            <a:ext cx="1410633"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Calisha W.</a:t>
            </a:r>
          </a:p>
        </p:txBody>
      </p:sp>
      <p:sp>
        <p:nvSpPr>
          <p:cNvPr id="37" name="TextBox 37"/>
          <p:cNvSpPr txBox="1"/>
          <p:nvPr/>
        </p:nvSpPr>
        <p:spPr>
          <a:xfrm>
            <a:off x="11558928" y="6027973"/>
            <a:ext cx="988595" cy="500658"/>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Jean E.</a:t>
            </a:r>
          </a:p>
        </p:txBody>
      </p:sp>
      <p:sp>
        <p:nvSpPr>
          <p:cNvPr id="38" name="TextBox 38"/>
          <p:cNvSpPr txBox="1"/>
          <p:nvPr/>
        </p:nvSpPr>
        <p:spPr>
          <a:xfrm>
            <a:off x="1520190" y="10304145"/>
            <a:ext cx="15247620" cy="283383"/>
          </a:xfrm>
          <a:prstGeom prst="rect">
            <a:avLst/>
          </a:prstGeom>
        </p:spPr>
        <p:txBody>
          <a:bodyPr lIns="0" tIns="0" rIns="0" bIns="0" rtlCol="0" anchor="t">
            <a:spAutoFit/>
          </a:bodyPr>
          <a:lstStyle/>
          <a:p>
            <a:pPr algn="l">
              <a:lnSpc>
                <a:spcPts val="1620"/>
              </a:lnSpc>
            </a:pPr>
            <a:r>
              <a:rPr lang="en-US" sz="1350" u="sng">
                <a:solidFill>
                  <a:srgbClr val="0000FF"/>
                </a:solidFill>
                <a:latin typeface="Calibri (MS)"/>
                <a:ea typeface="Calibri (MS)"/>
                <a:cs typeface="Calibri (MS)"/>
                <a:sym typeface="Calibri (MS)"/>
                <a:hlinkClick r:id="rId21" tooltip="https://www.thebluediamondgallery.com/handwriting/g/goal.html"/>
              </a:rPr>
              <a:t>This Photo</a:t>
            </a:r>
            <a:r>
              <a:rPr lang="en-US" sz="1350">
                <a:solidFill>
                  <a:srgbClr val="000000"/>
                </a:solidFill>
                <a:latin typeface="Calibri (MS)"/>
                <a:ea typeface="Calibri (MS)"/>
                <a:cs typeface="Calibri (MS)"/>
                <a:sym typeface="Calibri (MS)"/>
              </a:rPr>
              <a:t> by Unknown Author is licensed under </a:t>
            </a:r>
            <a:r>
              <a:rPr lang="en-US" sz="1350" u="sng">
                <a:solidFill>
                  <a:srgbClr val="0000FF"/>
                </a:solidFill>
                <a:latin typeface="Calibri (MS)"/>
                <a:ea typeface="Calibri (MS)"/>
                <a:cs typeface="Calibri (MS)"/>
                <a:sym typeface="Calibri (MS)"/>
                <a:hlinkClick r:id="rId22" tooltip="https://creativecommons.org/licenses/by-sa/3.0/"/>
              </a:rPr>
              <a:t>CC BY-SA</a:t>
            </a:r>
          </a:p>
        </p:txBody>
      </p:sp>
      <p:sp>
        <p:nvSpPr>
          <p:cNvPr id="39" name="TextBox 39"/>
          <p:cNvSpPr txBox="1"/>
          <p:nvPr/>
        </p:nvSpPr>
        <p:spPr>
          <a:xfrm>
            <a:off x="4453795" y="5920701"/>
            <a:ext cx="1241069" cy="400050"/>
          </a:xfrm>
          <a:prstGeom prst="rect">
            <a:avLst/>
          </a:prstGeom>
        </p:spPr>
        <p:txBody>
          <a:bodyPr lIns="0" tIns="0" rIns="0" bIns="0" rtlCol="0" anchor="t">
            <a:spAutoFit/>
          </a:bodyPr>
          <a:lstStyle/>
          <a:p>
            <a:pPr algn="l">
              <a:lnSpc>
                <a:spcPts val="2879"/>
              </a:lnSpc>
            </a:pPr>
            <a:r>
              <a:rPr lang="en-US" sz="2400" dirty="0">
                <a:solidFill>
                  <a:srgbClr val="000000"/>
                </a:solidFill>
                <a:latin typeface="Calibri (MS)"/>
                <a:ea typeface="Calibri (MS)"/>
                <a:cs typeface="Calibri (MS)"/>
                <a:sym typeface="Calibri (MS)"/>
              </a:rPr>
              <a:t>Noah F.</a:t>
            </a:r>
          </a:p>
        </p:txBody>
      </p:sp>
      <p:sp>
        <p:nvSpPr>
          <p:cNvPr id="40" name="TextBox 40"/>
          <p:cNvSpPr txBox="1"/>
          <p:nvPr/>
        </p:nvSpPr>
        <p:spPr>
          <a:xfrm>
            <a:off x="17111258" y="5169587"/>
            <a:ext cx="1241069" cy="400050"/>
          </a:xfrm>
          <a:prstGeom prst="rect">
            <a:avLst/>
          </a:prstGeom>
        </p:spPr>
        <p:txBody>
          <a:bodyPr lIns="0" tIns="0" rIns="0" bIns="0" rtlCol="0" anchor="t">
            <a:spAutoFit/>
          </a:bodyPr>
          <a:lstStyle/>
          <a:p>
            <a:pPr algn="l">
              <a:lnSpc>
                <a:spcPts val="2879"/>
              </a:lnSpc>
            </a:pPr>
            <a:r>
              <a:rPr lang="en-US" sz="2400">
                <a:solidFill>
                  <a:srgbClr val="000000"/>
                </a:solidFill>
                <a:latin typeface="Calibri (MS)"/>
                <a:ea typeface="Calibri (MS)"/>
                <a:cs typeface="Calibri (MS)"/>
                <a:sym typeface="Calibri (MS)"/>
              </a:rPr>
              <a:t>Anissa 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8AAD9-6A5C-84DE-6D18-2B6F0E8860FB}"/>
              </a:ext>
            </a:extLst>
          </p:cNvPr>
          <p:cNvSpPr/>
          <p:nvPr/>
        </p:nvSpPr>
        <p:spPr>
          <a:xfrm>
            <a:off x="0" y="1"/>
            <a:ext cx="18288000" cy="10399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7200" b="1" i="1" u="none" strike="noStrike" kern="1200" cap="none" spc="0" normalizeH="0" baseline="0" noProof="0">
                <a:ln>
                  <a:noFill/>
                </a:ln>
                <a:solidFill>
                  <a:srgbClr val="FFFFFF"/>
                </a:solidFill>
                <a:effectLst/>
                <a:uLnTx/>
                <a:uFillTx/>
                <a:latin typeface="Helvetica Bold Italics"/>
                <a:ea typeface="Helvetica Bold Italics"/>
                <a:cs typeface="Helvetica Bold Italics"/>
                <a:sym typeface="Helvetica Bold Italics"/>
              </a:rPr>
              <a:t>PASSION &amp; ACCESS!!</a:t>
            </a:r>
            <a:endParaRPr kumimoji="0" lang="en-US" sz="7200" b="1" i="1" u="none" strike="noStrike" kern="1200" cap="none" spc="0" normalizeH="0" baseline="0" noProof="0" dirty="0">
              <a:ln>
                <a:noFill/>
              </a:ln>
              <a:solidFill>
                <a:srgbClr val="FFFFFF"/>
              </a:solidFill>
              <a:effectLst/>
              <a:uLnTx/>
              <a:uFillTx/>
              <a:latin typeface="Helvetica Bold Italics"/>
              <a:ea typeface="Helvetica Bold Italics"/>
              <a:cs typeface="Helvetica Bold Italics"/>
              <a:sym typeface="Helvetica Bold Italics"/>
            </a:endParaRPr>
          </a:p>
        </p:txBody>
      </p:sp>
      <p:sp>
        <p:nvSpPr>
          <p:cNvPr id="3" name="Slide Number Placeholder 1">
            <a:extLst>
              <a:ext uri="{FF2B5EF4-FFF2-40B4-BE49-F238E27FC236}">
                <a16:creationId xmlns:a16="http://schemas.microsoft.com/office/drawing/2014/main" id="{35C0666F-BAF3-4EA3-81E6-4FD93EDD53EC}"/>
              </a:ext>
            </a:extLst>
          </p:cNvPr>
          <p:cNvSpPr>
            <a:spLocks noGrp="1"/>
          </p:cNvSpPr>
          <p:nvPr>
            <p:ph type="sldNum" sz="quarter" idx="12"/>
          </p:nvPr>
        </p:nvSpPr>
        <p:spPr/>
        <p:txBody>
          <a:bodyPr/>
          <a:lstStyle/>
          <a:p>
            <a:fld id="{0FA17902-E6C7-4548-816F-3C750E8578FA}" type="slidenum">
              <a:rPr lang="en-US" smtClean="0"/>
              <a:t>7</a:t>
            </a:fld>
            <a:endParaRPr lang="en-US" dirty="0"/>
          </a:p>
        </p:txBody>
      </p:sp>
      <p:sp>
        <p:nvSpPr>
          <p:cNvPr id="8" name="TextBox 22">
            <a:extLst>
              <a:ext uri="{FF2B5EF4-FFF2-40B4-BE49-F238E27FC236}">
                <a16:creationId xmlns:a16="http://schemas.microsoft.com/office/drawing/2014/main" id="{B950991B-1366-2E45-B187-14F28C644366}"/>
              </a:ext>
            </a:extLst>
          </p:cNvPr>
          <p:cNvSpPr txBox="1">
            <a:spLocks noChangeArrowheads="1"/>
          </p:cNvSpPr>
          <p:nvPr/>
        </p:nvSpPr>
        <p:spPr bwMode="auto">
          <a:xfrm>
            <a:off x="838200" y="9799951"/>
            <a:ext cx="17030700" cy="61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nSpc>
                <a:spcPct val="90000"/>
              </a:lnSpc>
            </a:pPr>
            <a:r>
              <a:rPr lang="en-US" sz="1900" dirty="0">
                <a:solidFill>
                  <a:schemeClr val="tx1">
                    <a:lumMod val="50000"/>
                    <a:lumOff val="50000"/>
                  </a:schemeClr>
                </a:solidFill>
                <a:latin typeface="Arial Narrow" panose="020B0604020202020204" pitchFamily="34" charset="0"/>
                <a:cs typeface="Arial Narrow" panose="020B0604020202020204" pitchFamily="34" charset="0"/>
              </a:rPr>
              <a:t>Not all products and services are available in all states, territories, or the District of Columbia. A representative’s ability to offer products from the companies listed is subject to state and federal licensing and certification requirements. Please refer to the Important Endnotes for additional details about the contractual arrangements and company affiliations detailed above.</a:t>
            </a:r>
          </a:p>
        </p:txBody>
      </p:sp>
      <p:pic>
        <p:nvPicPr>
          <p:cNvPr id="13" name="Picture 12">
            <a:extLst>
              <a:ext uri="{FF2B5EF4-FFF2-40B4-BE49-F238E27FC236}">
                <a16:creationId xmlns:a16="http://schemas.microsoft.com/office/drawing/2014/main" id="{3BB6594C-0C94-4F8F-D558-67B12816437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712342"/>
            <a:ext cx="18211800" cy="8974680"/>
          </a:xfrm>
          <a:prstGeom prst="rect">
            <a:avLst/>
          </a:prstGeom>
        </p:spPr>
      </p:pic>
      <p:sp>
        <p:nvSpPr>
          <p:cNvPr id="4" name="Oval 3">
            <a:extLst>
              <a:ext uri="{FF2B5EF4-FFF2-40B4-BE49-F238E27FC236}">
                <a16:creationId xmlns:a16="http://schemas.microsoft.com/office/drawing/2014/main" id="{EF59EBB0-D749-E815-FDF1-F7B1A049E42F}"/>
              </a:ext>
            </a:extLst>
          </p:cNvPr>
          <p:cNvSpPr/>
          <p:nvPr/>
        </p:nvSpPr>
        <p:spPr>
          <a:xfrm>
            <a:off x="5867400" y="4318686"/>
            <a:ext cx="6324600" cy="1981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latin typeface="Helvetica" panose="020B0604020202020204" pitchFamily="34" charset="0"/>
              <a:cs typeface="Helvetica" panose="020B0604020202020204" pitchFamily="34" charset="0"/>
            </a:endParaRPr>
          </a:p>
          <a:p>
            <a:pPr algn="ctr"/>
            <a:r>
              <a:rPr lang="en-US" b="1" dirty="0">
                <a:solidFill>
                  <a:schemeClr val="bg1"/>
                </a:solidFill>
                <a:latin typeface="Helvetica" panose="020B0604020202020204" pitchFamily="34" charset="0"/>
                <a:cs typeface="Helvetica" panose="020B0604020202020204" pitchFamily="34" charset="0"/>
              </a:rPr>
              <a:t>Franchise Companies</a:t>
            </a:r>
          </a:p>
          <a:p>
            <a:pPr algn="ctr"/>
            <a:r>
              <a:rPr lang="en-US" b="1" dirty="0">
                <a:solidFill>
                  <a:schemeClr val="bg1"/>
                </a:solidFill>
                <a:latin typeface="Helvetica" panose="020B0604020202020204" pitchFamily="34" charset="0"/>
                <a:cs typeface="Helvetica" panose="020B0604020202020204" pitchFamily="34" charset="0"/>
              </a:rPr>
              <a:t>McDonalds &amp; Chic-Fil-a</a:t>
            </a:r>
          </a:p>
        </p:txBody>
      </p:sp>
      <p:sp>
        <p:nvSpPr>
          <p:cNvPr id="7" name="TextBox 6">
            <a:extLst>
              <a:ext uri="{FF2B5EF4-FFF2-40B4-BE49-F238E27FC236}">
                <a16:creationId xmlns:a16="http://schemas.microsoft.com/office/drawing/2014/main" id="{82818C5D-266F-317B-FECF-FF0AAD8D84D2}"/>
              </a:ext>
            </a:extLst>
          </p:cNvPr>
          <p:cNvSpPr txBox="1"/>
          <p:nvPr/>
        </p:nvSpPr>
        <p:spPr>
          <a:xfrm>
            <a:off x="6934200" y="4553351"/>
            <a:ext cx="4191000" cy="646331"/>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Distribution Companies</a:t>
            </a:r>
          </a:p>
          <a:p>
            <a:pPr algn="ctr"/>
            <a:r>
              <a:rPr lang="en-US" b="1" dirty="0">
                <a:solidFill>
                  <a:schemeClr val="bg1"/>
                </a:solidFill>
                <a:latin typeface="Helvetica" panose="020B0604020202020204" pitchFamily="34" charset="0"/>
                <a:cs typeface="Helvetica" panose="020B0604020202020204" pitchFamily="34" charset="0"/>
              </a:rPr>
              <a:t>Walmart &amp; Amazon</a:t>
            </a:r>
            <a:r>
              <a:rPr lang="en-US" b="1" dirty="0">
                <a:solidFill>
                  <a:schemeClr val="bg1"/>
                </a:solidFill>
              </a:rPr>
              <a:t> </a:t>
            </a:r>
          </a:p>
        </p:txBody>
      </p:sp>
      <p:sp>
        <p:nvSpPr>
          <p:cNvPr id="9" name="TextBox 8">
            <a:extLst>
              <a:ext uri="{FF2B5EF4-FFF2-40B4-BE49-F238E27FC236}">
                <a16:creationId xmlns:a16="http://schemas.microsoft.com/office/drawing/2014/main" id="{9A3B55C4-6376-6C67-A4E9-D79498C58A97}"/>
              </a:ext>
            </a:extLst>
          </p:cNvPr>
          <p:cNvSpPr txBox="1"/>
          <p:nvPr/>
        </p:nvSpPr>
        <p:spPr>
          <a:xfrm>
            <a:off x="4354076" y="-190500"/>
            <a:ext cx="9263883" cy="1200329"/>
          </a:xfrm>
          <a:prstGeom prst="rect">
            <a:avLst/>
          </a:prstGeom>
          <a:noFill/>
        </p:spPr>
        <p:txBody>
          <a:bodyPr wrap="none" rtlCol="0">
            <a:spAutoFit/>
          </a:bodyPr>
          <a:lstStyle/>
          <a:p>
            <a:r>
              <a:rPr lang="en-US" sz="7200" b="1" dirty="0">
                <a:latin typeface="Helvetica" panose="020B0604020202020204" pitchFamily="34" charset="0"/>
                <a:cs typeface="Helvetica" panose="020B0604020202020204" pitchFamily="34" charset="0"/>
              </a:rPr>
              <a:t>PASSION &amp; ACCESS</a:t>
            </a:r>
          </a:p>
        </p:txBody>
      </p:sp>
    </p:spTree>
    <p:extLst>
      <p:ext uri="{BB962C8B-B14F-4D97-AF65-F5344CB8AC3E}">
        <p14:creationId xmlns:p14="http://schemas.microsoft.com/office/powerpoint/2010/main" val="25448575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69949" y="2162627"/>
            <a:ext cx="9978518" cy="6847473"/>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12813141" y="4385586"/>
            <a:ext cx="5270652" cy="5901413"/>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914445"/>
            <a:endParaRPr lang="en-US"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73952" y="2769761"/>
            <a:ext cx="5204022" cy="1569660"/>
          </a:xfrm>
          <a:prstGeom prst="rect">
            <a:avLst/>
          </a:prstGeom>
          <a:noFill/>
        </p:spPr>
        <p:txBody>
          <a:bodyPr wrap="square" rtlCol="0">
            <a:spAutoFit/>
          </a:bodyPr>
          <a:lstStyle/>
          <a:p>
            <a:pPr algn="ctr" defTabSz="1371600"/>
            <a:r>
              <a:rPr lang="en-US" sz="4800" b="1" dirty="0">
                <a:solidFill>
                  <a:srgbClr val="0070C0"/>
                </a:solidFill>
                <a:latin typeface="Helvetica" panose="020B0604020202020204" pitchFamily="34" charset="0"/>
                <a:cs typeface="Helvetica" panose="020B0604020202020204" pitchFamily="34" charset="0"/>
              </a:rPr>
              <a:t>We educate on 5 simple concepts</a:t>
            </a:r>
          </a:p>
        </p:txBody>
      </p:sp>
      <p:sp>
        <p:nvSpPr>
          <p:cNvPr id="7" name="TextBox 6">
            <a:extLst>
              <a:ext uri="{FF2B5EF4-FFF2-40B4-BE49-F238E27FC236}">
                <a16:creationId xmlns:a16="http://schemas.microsoft.com/office/drawing/2014/main" id="{4F9BB532-F873-EEEB-D4CC-1EC8BCB9E529}"/>
              </a:ext>
            </a:extLst>
          </p:cNvPr>
          <p:cNvSpPr txBox="1"/>
          <p:nvPr/>
        </p:nvSpPr>
        <p:spPr>
          <a:xfrm>
            <a:off x="173953" y="4959296"/>
            <a:ext cx="6270446" cy="2585323"/>
          </a:xfrm>
          <a:prstGeom prst="rect">
            <a:avLst/>
          </a:prstGeom>
          <a:noFill/>
        </p:spPr>
        <p:txBody>
          <a:bodyPr wrap="square">
            <a:spAutoFit/>
          </a:bodyPr>
          <a:lstStyle/>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Know your F.I.N &amp; P.I.N</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Decreasing Responsibility</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The Rule of 72</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Funny Banking </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Financial Independence</a:t>
            </a:r>
          </a:p>
          <a:p>
            <a:pPr marL="514350" indent="-514350" defTabSz="1371600">
              <a:buFont typeface="+mj-lt"/>
              <a:buAutoNum type="arabicPeriod"/>
            </a:pPr>
            <a:endParaRPr lang="en-US" sz="27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5111810" y="0"/>
            <a:ext cx="1603710" cy="2107116"/>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44081" y="1"/>
            <a:ext cx="2090376" cy="2030864"/>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160763" y="7658100"/>
            <a:ext cx="2148413" cy="689204"/>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2281805" y="0"/>
            <a:ext cx="2644557" cy="2107116"/>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10913167" y="-22315"/>
            <a:ext cx="2681711" cy="2031305"/>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13705071" y="-22314"/>
            <a:ext cx="2539131" cy="2031305"/>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6263550" y="1"/>
            <a:ext cx="2020367" cy="2012414"/>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6875918" y="0"/>
            <a:ext cx="1958498" cy="2146464"/>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8944610" y="0"/>
            <a:ext cx="1922400" cy="2106903"/>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51468" y="8993875"/>
            <a:ext cx="11103795" cy="1338828"/>
          </a:xfrm>
          <a:prstGeom prst="rect">
            <a:avLst/>
          </a:prstGeom>
          <a:noFill/>
        </p:spPr>
        <p:txBody>
          <a:bodyPr wrap="square">
            <a:spAutoFit/>
          </a:bodyPr>
          <a:lstStyle/>
          <a:p>
            <a:pPr defTabSz="1371600"/>
            <a:r>
              <a:rPr lang="en-US" sz="900" dirty="0">
                <a:solidFill>
                  <a:prstClr val="black"/>
                </a:solidFill>
                <a:latin typeface="Calibri"/>
              </a:rPr>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5563" y="3740975"/>
            <a:ext cx="8239348" cy="2578149"/>
          </a:xfrm>
          <a:prstGeom prst="rect">
            <a:avLst/>
          </a:prstGeom>
        </p:spPr>
        <p:txBody>
          <a:bodyPr lIns="0" tIns="0" rIns="0" bIns="0" rtlCol="0" anchor="t">
            <a:spAutoFit/>
          </a:bodyPr>
          <a:lstStyle/>
          <a:p>
            <a:pPr algn="l">
              <a:lnSpc>
                <a:spcPts val="4320"/>
              </a:lnSpc>
            </a:pPr>
            <a:r>
              <a:rPr lang="en-US" sz="3600" b="1">
                <a:solidFill>
                  <a:srgbClr val="262626"/>
                </a:solidFill>
                <a:latin typeface="Helvetica Bold"/>
                <a:ea typeface="Helvetica Bold"/>
                <a:cs typeface="Helvetica Bold"/>
                <a:sym typeface="Helvetica Bold"/>
              </a:rPr>
              <a:t>HOW MUCH MONEY DO YOU NEED TO MAINTAIN YOUR LIFESTYLE SO YOU DON’T HAVE TO WORK?</a:t>
            </a:r>
          </a:p>
        </p:txBody>
      </p:sp>
      <p:grpSp>
        <p:nvGrpSpPr>
          <p:cNvPr id="3" name="Group 3"/>
          <p:cNvGrpSpPr/>
          <p:nvPr/>
        </p:nvGrpSpPr>
        <p:grpSpPr>
          <a:xfrm>
            <a:off x="342580" y="1644429"/>
            <a:ext cx="3640554" cy="1181021"/>
            <a:chOff x="0" y="0"/>
            <a:chExt cx="4854072" cy="1574694"/>
          </a:xfrm>
        </p:grpSpPr>
        <p:sp>
          <p:nvSpPr>
            <p:cNvPr id="4" name="Freeform 4"/>
            <p:cNvSpPr/>
            <p:nvPr/>
          </p:nvSpPr>
          <p:spPr>
            <a:xfrm>
              <a:off x="12700" y="12700"/>
              <a:ext cx="4828667" cy="1549273"/>
            </a:xfrm>
            <a:custGeom>
              <a:avLst/>
              <a:gdLst/>
              <a:ahLst/>
              <a:cxnLst/>
              <a:rect l="l" t="t" r="r" b="b"/>
              <a:pathLst>
                <a:path w="4828667" h="1549273">
                  <a:moveTo>
                    <a:pt x="0" y="154940"/>
                  </a:moveTo>
                  <a:cubicBezTo>
                    <a:pt x="0" y="69342"/>
                    <a:pt x="70104" y="0"/>
                    <a:pt x="156591" y="0"/>
                  </a:cubicBezTo>
                  <a:lnTo>
                    <a:pt x="4672076" y="0"/>
                  </a:lnTo>
                  <a:cubicBezTo>
                    <a:pt x="4758563" y="0"/>
                    <a:pt x="4828667" y="69342"/>
                    <a:pt x="4828667" y="154940"/>
                  </a:cubicBezTo>
                  <a:lnTo>
                    <a:pt x="4828667" y="1394333"/>
                  </a:lnTo>
                  <a:cubicBezTo>
                    <a:pt x="4828667" y="1479931"/>
                    <a:pt x="4758563" y="1549273"/>
                    <a:pt x="4672076" y="1549273"/>
                  </a:cubicBezTo>
                  <a:lnTo>
                    <a:pt x="156591" y="1549273"/>
                  </a:lnTo>
                  <a:cubicBezTo>
                    <a:pt x="70104" y="1549273"/>
                    <a:pt x="0" y="1479931"/>
                    <a:pt x="0" y="1394333"/>
                  </a:cubicBezTo>
                  <a:close/>
                </a:path>
              </a:pathLst>
            </a:custGeom>
            <a:solidFill>
              <a:srgbClr val="4472C4"/>
            </a:solidFill>
            <a:ln w="12700">
              <a:solidFill>
                <a:srgbClr val="000000"/>
              </a:solidFill>
            </a:ln>
          </p:spPr>
          <p:txBody>
            <a:bodyPr/>
            <a:lstStyle/>
            <a:p>
              <a:endParaRPr lang="en-US"/>
            </a:p>
          </p:txBody>
        </p:sp>
        <p:sp>
          <p:nvSpPr>
            <p:cNvPr id="5" name="Freeform 5"/>
            <p:cNvSpPr/>
            <p:nvPr/>
          </p:nvSpPr>
          <p:spPr>
            <a:xfrm>
              <a:off x="0" y="0"/>
              <a:ext cx="4854067" cy="1574673"/>
            </a:xfrm>
            <a:custGeom>
              <a:avLst/>
              <a:gdLst/>
              <a:ahLst/>
              <a:cxnLst/>
              <a:rect l="l" t="t" r="r" b="b"/>
              <a:pathLst>
                <a:path w="4854067" h="1574673">
                  <a:moveTo>
                    <a:pt x="0" y="167640"/>
                  </a:moveTo>
                  <a:cubicBezTo>
                    <a:pt x="0" y="74930"/>
                    <a:pt x="75946" y="0"/>
                    <a:pt x="169291" y="0"/>
                  </a:cubicBezTo>
                  <a:lnTo>
                    <a:pt x="4684776" y="0"/>
                  </a:lnTo>
                  <a:lnTo>
                    <a:pt x="4684776" y="12700"/>
                  </a:lnTo>
                  <a:lnTo>
                    <a:pt x="4684776" y="0"/>
                  </a:lnTo>
                  <a:cubicBezTo>
                    <a:pt x="4778121" y="0"/>
                    <a:pt x="4854067" y="74930"/>
                    <a:pt x="4854067" y="167640"/>
                  </a:cubicBezTo>
                  <a:lnTo>
                    <a:pt x="4841367" y="167640"/>
                  </a:lnTo>
                  <a:lnTo>
                    <a:pt x="4854067" y="167640"/>
                  </a:lnTo>
                  <a:lnTo>
                    <a:pt x="4854067" y="1407033"/>
                  </a:lnTo>
                  <a:lnTo>
                    <a:pt x="4841367" y="1407033"/>
                  </a:lnTo>
                  <a:lnTo>
                    <a:pt x="4854067" y="1407033"/>
                  </a:lnTo>
                  <a:cubicBezTo>
                    <a:pt x="4854067" y="1499743"/>
                    <a:pt x="4778121" y="1574673"/>
                    <a:pt x="4684776" y="1574673"/>
                  </a:cubicBezTo>
                  <a:lnTo>
                    <a:pt x="4684776" y="1561973"/>
                  </a:lnTo>
                  <a:lnTo>
                    <a:pt x="4684776" y="1574673"/>
                  </a:lnTo>
                  <a:lnTo>
                    <a:pt x="169291" y="1574673"/>
                  </a:lnTo>
                  <a:lnTo>
                    <a:pt x="169291" y="1561973"/>
                  </a:lnTo>
                  <a:lnTo>
                    <a:pt x="169291" y="1574673"/>
                  </a:lnTo>
                  <a:cubicBezTo>
                    <a:pt x="75946" y="1574673"/>
                    <a:pt x="0" y="1499743"/>
                    <a:pt x="0" y="1407033"/>
                  </a:cubicBezTo>
                  <a:lnTo>
                    <a:pt x="0" y="167640"/>
                  </a:lnTo>
                  <a:lnTo>
                    <a:pt x="12700" y="167640"/>
                  </a:lnTo>
                  <a:lnTo>
                    <a:pt x="0" y="167640"/>
                  </a:lnTo>
                  <a:moveTo>
                    <a:pt x="25400" y="167640"/>
                  </a:moveTo>
                  <a:lnTo>
                    <a:pt x="25400" y="1407033"/>
                  </a:lnTo>
                  <a:lnTo>
                    <a:pt x="12700" y="1407033"/>
                  </a:lnTo>
                  <a:lnTo>
                    <a:pt x="25400" y="1407033"/>
                  </a:lnTo>
                  <a:cubicBezTo>
                    <a:pt x="25400" y="1485392"/>
                    <a:pt x="89662" y="1549273"/>
                    <a:pt x="169291" y="1549273"/>
                  </a:cubicBezTo>
                  <a:lnTo>
                    <a:pt x="4684776" y="1549273"/>
                  </a:lnTo>
                  <a:cubicBezTo>
                    <a:pt x="4764405" y="1549273"/>
                    <a:pt x="4828667" y="1485519"/>
                    <a:pt x="4828667" y="1407033"/>
                  </a:cubicBezTo>
                  <a:lnTo>
                    <a:pt x="4828667" y="167640"/>
                  </a:lnTo>
                  <a:cubicBezTo>
                    <a:pt x="4828667" y="89281"/>
                    <a:pt x="4764405" y="25400"/>
                    <a:pt x="4684776" y="25400"/>
                  </a:cubicBezTo>
                  <a:lnTo>
                    <a:pt x="169291" y="25400"/>
                  </a:lnTo>
                  <a:lnTo>
                    <a:pt x="169291" y="12700"/>
                  </a:lnTo>
                  <a:lnTo>
                    <a:pt x="169291" y="25400"/>
                  </a:lnTo>
                  <a:cubicBezTo>
                    <a:pt x="89662" y="25400"/>
                    <a:pt x="25400" y="89154"/>
                    <a:pt x="25400" y="167640"/>
                  </a:cubicBezTo>
                  <a:close/>
                </a:path>
              </a:pathLst>
            </a:custGeom>
            <a:solidFill>
              <a:srgbClr val="FFFFFF"/>
            </a:solidFill>
            <a:ln w="12700">
              <a:solidFill>
                <a:srgbClr val="000000"/>
              </a:solidFill>
            </a:ln>
          </p:spPr>
          <p:txBody>
            <a:bodyPr/>
            <a:lstStyle/>
            <a:p>
              <a:endParaRPr lang="en-US"/>
            </a:p>
          </p:txBody>
        </p:sp>
      </p:grpSp>
      <p:grpSp>
        <p:nvGrpSpPr>
          <p:cNvPr id="6" name="Group 6"/>
          <p:cNvGrpSpPr/>
          <p:nvPr/>
        </p:nvGrpSpPr>
        <p:grpSpPr>
          <a:xfrm>
            <a:off x="615336" y="1903549"/>
            <a:ext cx="3640554" cy="1181020"/>
            <a:chOff x="0" y="0"/>
            <a:chExt cx="4854072" cy="1574694"/>
          </a:xfrm>
        </p:grpSpPr>
        <p:sp>
          <p:nvSpPr>
            <p:cNvPr id="7" name="Freeform 7"/>
            <p:cNvSpPr/>
            <p:nvPr/>
          </p:nvSpPr>
          <p:spPr>
            <a:xfrm>
              <a:off x="12700" y="12700"/>
              <a:ext cx="4828667" cy="1549273"/>
            </a:xfrm>
            <a:custGeom>
              <a:avLst/>
              <a:gdLst/>
              <a:ahLst/>
              <a:cxnLst/>
              <a:rect l="l" t="t" r="r" b="b"/>
              <a:pathLst>
                <a:path w="4828667" h="1549273">
                  <a:moveTo>
                    <a:pt x="0" y="154940"/>
                  </a:moveTo>
                  <a:cubicBezTo>
                    <a:pt x="0" y="69342"/>
                    <a:pt x="70104" y="0"/>
                    <a:pt x="156591" y="0"/>
                  </a:cubicBezTo>
                  <a:lnTo>
                    <a:pt x="4672076" y="0"/>
                  </a:lnTo>
                  <a:cubicBezTo>
                    <a:pt x="4758563" y="0"/>
                    <a:pt x="4828667" y="69342"/>
                    <a:pt x="4828667" y="154940"/>
                  </a:cubicBezTo>
                  <a:lnTo>
                    <a:pt x="4828667" y="1394333"/>
                  </a:lnTo>
                  <a:cubicBezTo>
                    <a:pt x="4828667" y="1479931"/>
                    <a:pt x="4758563" y="1549273"/>
                    <a:pt x="4672076" y="1549273"/>
                  </a:cubicBezTo>
                  <a:lnTo>
                    <a:pt x="156591" y="1549273"/>
                  </a:lnTo>
                  <a:cubicBezTo>
                    <a:pt x="70104" y="1549273"/>
                    <a:pt x="0" y="1479931"/>
                    <a:pt x="0" y="1394333"/>
                  </a:cubicBezTo>
                  <a:close/>
                </a:path>
              </a:pathLst>
            </a:custGeom>
            <a:solidFill>
              <a:srgbClr val="FFFFFF">
                <a:alpha val="80784"/>
              </a:srgbClr>
            </a:solidFill>
            <a:ln w="12700">
              <a:solidFill>
                <a:srgbClr val="000000"/>
              </a:solidFill>
            </a:ln>
          </p:spPr>
          <p:txBody>
            <a:bodyPr/>
            <a:lstStyle/>
            <a:p>
              <a:endParaRPr lang="en-US"/>
            </a:p>
          </p:txBody>
        </p:sp>
        <p:sp>
          <p:nvSpPr>
            <p:cNvPr id="8" name="Freeform 8"/>
            <p:cNvSpPr/>
            <p:nvPr/>
          </p:nvSpPr>
          <p:spPr>
            <a:xfrm>
              <a:off x="0" y="0"/>
              <a:ext cx="4854067" cy="1574673"/>
            </a:xfrm>
            <a:custGeom>
              <a:avLst/>
              <a:gdLst/>
              <a:ahLst/>
              <a:cxnLst/>
              <a:rect l="l" t="t" r="r" b="b"/>
              <a:pathLst>
                <a:path w="4854067" h="1574673">
                  <a:moveTo>
                    <a:pt x="0" y="167640"/>
                  </a:moveTo>
                  <a:cubicBezTo>
                    <a:pt x="0" y="74930"/>
                    <a:pt x="75946" y="0"/>
                    <a:pt x="169291" y="0"/>
                  </a:cubicBezTo>
                  <a:lnTo>
                    <a:pt x="4684776" y="0"/>
                  </a:lnTo>
                  <a:lnTo>
                    <a:pt x="4684776" y="12700"/>
                  </a:lnTo>
                  <a:lnTo>
                    <a:pt x="4684776" y="0"/>
                  </a:lnTo>
                  <a:cubicBezTo>
                    <a:pt x="4778121" y="0"/>
                    <a:pt x="4854067" y="74930"/>
                    <a:pt x="4854067" y="167640"/>
                  </a:cubicBezTo>
                  <a:lnTo>
                    <a:pt x="4841367" y="167640"/>
                  </a:lnTo>
                  <a:lnTo>
                    <a:pt x="4854067" y="167640"/>
                  </a:lnTo>
                  <a:lnTo>
                    <a:pt x="4854067" y="1407033"/>
                  </a:lnTo>
                  <a:lnTo>
                    <a:pt x="4841367" y="1407033"/>
                  </a:lnTo>
                  <a:lnTo>
                    <a:pt x="4854067" y="1407033"/>
                  </a:lnTo>
                  <a:cubicBezTo>
                    <a:pt x="4854067" y="1499743"/>
                    <a:pt x="4778121" y="1574673"/>
                    <a:pt x="4684776" y="1574673"/>
                  </a:cubicBezTo>
                  <a:lnTo>
                    <a:pt x="4684776" y="1561973"/>
                  </a:lnTo>
                  <a:lnTo>
                    <a:pt x="4684776" y="1574673"/>
                  </a:lnTo>
                  <a:lnTo>
                    <a:pt x="169291" y="1574673"/>
                  </a:lnTo>
                  <a:lnTo>
                    <a:pt x="169291" y="1561973"/>
                  </a:lnTo>
                  <a:lnTo>
                    <a:pt x="169291" y="1574673"/>
                  </a:lnTo>
                  <a:cubicBezTo>
                    <a:pt x="75946" y="1574673"/>
                    <a:pt x="0" y="1499743"/>
                    <a:pt x="0" y="1407033"/>
                  </a:cubicBezTo>
                  <a:lnTo>
                    <a:pt x="0" y="167640"/>
                  </a:lnTo>
                  <a:lnTo>
                    <a:pt x="12700" y="167640"/>
                  </a:lnTo>
                  <a:lnTo>
                    <a:pt x="0" y="167640"/>
                  </a:lnTo>
                  <a:moveTo>
                    <a:pt x="25400" y="167640"/>
                  </a:moveTo>
                  <a:lnTo>
                    <a:pt x="25400" y="1407033"/>
                  </a:lnTo>
                  <a:lnTo>
                    <a:pt x="12700" y="1407033"/>
                  </a:lnTo>
                  <a:lnTo>
                    <a:pt x="25400" y="1407033"/>
                  </a:lnTo>
                  <a:cubicBezTo>
                    <a:pt x="25400" y="1485392"/>
                    <a:pt x="89662" y="1549273"/>
                    <a:pt x="169291" y="1549273"/>
                  </a:cubicBezTo>
                  <a:lnTo>
                    <a:pt x="4684776" y="1549273"/>
                  </a:lnTo>
                  <a:cubicBezTo>
                    <a:pt x="4764405" y="1549273"/>
                    <a:pt x="4828667" y="1485519"/>
                    <a:pt x="4828667" y="1407033"/>
                  </a:cubicBezTo>
                  <a:lnTo>
                    <a:pt x="4828667" y="167640"/>
                  </a:lnTo>
                  <a:cubicBezTo>
                    <a:pt x="4828667" y="89281"/>
                    <a:pt x="4764405" y="25400"/>
                    <a:pt x="4684776" y="25400"/>
                  </a:cubicBezTo>
                  <a:lnTo>
                    <a:pt x="169291" y="25400"/>
                  </a:lnTo>
                  <a:lnTo>
                    <a:pt x="169291" y="12700"/>
                  </a:lnTo>
                  <a:lnTo>
                    <a:pt x="169291" y="25400"/>
                  </a:lnTo>
                  <a:cubicBezTo>
                    <a:pt x="89662" y="25400"/>
                    <a:pt x="25400" y="89154"/>
                    <a:pt x="25400" y="167640"/>
                  </a:cubicBezTo>
                  <a:close/>
                </a:path>
              </a:pathLst>
            </a:custGeom>
            <a:solidFill>
              <a:srgbClr val="4472C4"/>
            </a:solidFill>
            <a:ln w="12700">
              <a:solidFill>
                <a:srgbClr val="000000"/>
              </a:solidFill>
            </a:ln>
          </p:spPr>
          <p:txBody>
            <a:bodyPr/>
            <a:lstStyle/>
            <a:p>
              <a:endParaRPr lang="en-US"/>
            </a:p>
          </p:txBody>
        </p:sp>
      </p:grpSp>
      <p:grpSp>
        <p:nvGrpSpPr>
          <p:cNvPr id="9" name="Group 9"/>
          <p:cNvGrpSpPr/>
          <p:nvPr/>
        </p:nvGrpSpPr>
        <p:grpSpPr>
          <a:xfrm>
            <a:off x="649370" y="1937583"/>
            <a:ext cx="3572487" cy="1112954"/>
            <a:chOff x="0" y="0"/>
            <a:chExt cx="4763316" cy="1483938"/>
          </a:xfrm>
        </p:grpSpPr>
        <p:sp>
          <p:nvSpPr>
            <p:cNvPr id="10" name="Freeform 10"/>
            <p:cNvSpPr/>
            <p:nvPr/>
          </p:nvSpPr>
          <p:spPr>
            <a:xfrm>
              <a:off x="0" y="0"/>
              <a:ext cx="4763316" cy="1483938"/>
            </a:xfrm>
            <a:custGeom>
              <a:avLst/>
              <a:gdLst/>
              <a:ahLst/>
              <a:cxnLst/>
              <a:rect l="l" t="t" r="r" b="b"/>
              <a:pathLst>
                <a:path w="4763316" h="1483938">
                  <a:moveTo>
                    <a:pt x="0" y="0"/>
                  </a:moveTo>
                  <a:lnTo>
                    <a:pt x="4763316" y="0"/>
                  </a:lnTo>
                  <a:lnTo>
                    <a:pt x="4763316" y="1483938"/>
                  </a:lnTo>
                  <a:lnTo>
                    <a:pt x="0" y="1483938"/>
                  </a:lnTo>
                  <a:close/>
                </a:path>
              </a:pathLst>
            </a:custGeom>
            <a:solidFill>
              <a:srgbClr val="000000">
                <a:alpha val="0"/>
              </a:srgbClr>
            </a:solidFill>
          </p:spPr>
          <p:txBody>
            <a:bodyPr/>
            <a:lstStyle/>
            <a:p>
              <a:endParaRPr lang="en-US"/>
            </a:p>
          </p:txBody>
        </p:sp>
        <p:sp>
          <p:nvSpPr>
            <p:cNvPr id="11" name="TextBox 11"/>
            <p:cNvSpPr txBox="1"/>
            <p:nvPr/>
          </p:nvSpPr>
          <p:spPr>
            <a:xfrm>
              <a:off x="0" y="38100"/>
              <a:ext cx="4763316" cy="1445838"/>
            </a:xfrm>
            <a:prstGeom prst="rect">
              <a:avLst/>
            </a:prstGeom>
          </p:spPr>
          <p:txBody>
            <a:bodyPr lIns="0" tIns="0" rIns="0" bIns="0" rtlCol="0" anchor="ctr"/>
            <a:lstStyle/>
            <a:p>
              <a:pPr algn="ctr">
                <a:lnSpc>
                  <a:spcPts val="9720"/>
                </a:lnSpc>
              </a:pPr>
              <a:r>
                <a:rPr lang="en-US" sz="9000">
                  <a:solidFill>
                    <a:srgbClr val="000000"/>
                  </a:solidFill>
                  <a:latin typeface="Helvetica"/>
                  <a:ea typeface="Helvetica"/>
                  <a:cs typeface="Helvetica"/>
                  <a:sym typeface="Helvetica"/>
                </a:rPr>
                <a:t>F.I.N</a:t>
              </a:r>
            </a:p>
          </p:txBody>
        </p:sp>
      </p:grpSp>
      <p:grpSp>
        <p:nvGrpSpPr>
          <p:cNvPr id="12" name="Group 12"/>
          <p:cNvGrpSpPr/>
          <p:nvPr/>
        </p:nvGrpSpPr>
        <p:grpSpPr>
          <a:xfrm>
            <a:off x="4695824" y="1704116"/>
            <a:ext cx="3633091" cy="1577863"/>
            <a:chOff x="0" y="0"/>
            <a:chExt cx="4844122" cy="2103818"/>
          </a:xfrm>
        </p:grpSpPr>
        <p:sp>
          <p:nvSpPr>
            <p:cNvPr id="13" name="Freeform 13"/>
            <p:cNvSpPr/>
            <p:nvPr/>
          </p:nvSpPr>
          <p:spPr>
            <a:xfrm>
              <a:off x="12700" y="12700"/>
              <a:ext cx="4818761" cy="2078482"/>
            </a:xfrm>
            <a:custGeom>
              <a:avLst/>
              <a:gdLst/>
              <a:ahLst/>
              <a:cxnLst/>
              <a:rect l="l" t="t" r="r" b="b"/>
              <a:pathLst>
                <a:path w="4818761" h="2078482">
                  <a:moveTo>
                    <a:pt x="0" y="207899"/>
                  </a:moveTo>
                  <a:cubicBezTo>
                    <a:pt x="0" y="93091"/>
                    <a:pt x="93726" y="0"/>
                    <a:pt x="209296" y="0"/>
                  </a:cubicBezTo>
                  <a:lnTo>
                    <a:pt x="4609465" y="0"/>
                  </a:lnTo>
                  <a:cubicBezTo>
                    <a:pt x="4725035" y="0"/>
                    <a:pt x="4818761" y="93091"/>
                    <a:pt x="4818761" y="207899"/>
                  </a:cubicBezTo>
                  <a:lnTo>
                    <a:pt x="4818761" y="1870583"/>
                  </a:lnTo>
                  <a:cubicBezTo>
                    <a:pt x="4818761" y="1985391"/>
                    <a:pt x="4725035" y="2078482"/>
                    <a:pt x="4609465" y="2078482"/>
                  </a:cubicBezTo>
                  <a:lnTo>
                    <a:pt x="209296" y="2078482"/>
                  </a:lnTo>
                  <a:cubicBezTo>
                    <a:pt x="93726" y="2078355"/>
                    <a:pt x="0" y="1985391"/>
                    <a:pt x="0" y="1870583"/>
                  </a:cubicBezTo>
                  <a:close/>
                </a:path>
              </a:pathLst>
            </a:custGeom>
            <a:solidFill>
              <a:srgbClr val="4472C4"/>
            </a:solidFill>
            <a:ln w="12700">
              <a:solidFill>
                <a:srgbClr val="000000"/>
              </a:solidFill>
            </a:ln>
          </p:spPr>
          <p:txBody>
            <a:bodyPr/>
            <a:lstStyle/>
            <a:p>
              <a:endParaRPr lang="en-US"/>
            </a:p>
          </p:txBody>
        </p:sp>
        <p:sp>
          <p:nvSpPr>
            <p:cNvPr id="14" name="Freeform 14"/>
            <p:cNvSpPr/>
            <p:nvPr/>
          </p:nvSpPr>
          <p:spPr>
            <a:xfrm>
              <a:off x="0" y="0"/>
              <a:ext cx="4844161" cy="2103882"/>
            </a:xfrm>
            <a:custGeom>
              <a:avLst/>
              <a:gdLst/>
              <a:ahLst/>
              <a:cxnLst/>
              <a:rect l="l" t="t" r="r" b="b"/>
              <a:pathLst>
                <a:path w="4844161" h="2103882">
                  <a:moveTo>
                    <a:pt x="0" y="220599"/>
                  </a:moveTo>
                  <a:cubicBezTo>
                    <a:pt x="0" y="98679"/>
                    <a:pt x="99441" y="0"/>
                    <a:pt x="221996" y="0"/>
                  </a:cubicBezTo>
                  <a:lnTo>
                    <a:pt x="4622165" y="0"/>
                  </a:lnTo>
                  <a:lnTo>
                    <a:pt x="4622165" y="12700"/>
                  </a:lnTo>
                  <a:lnTo>
                    <a:pt x="4622165" y="0"/>
                  </a:lnTo>
                  <a:cubicBezTo>
                    <a:pt x="4744720" y="0"/>
                    <a:pt x="4844161" y="98679"/>
                    <a:pt x="4844161" y="220599"/>
                  </a:cubicBezTo>
                  <a:lnTo>
                    <a:pt x="4831461" y="220599"/>
                  </a:lnTo>
                  <a:lnTo>
                    <a:pt x="4844161" y="220599"/>
                  </a:lnTo>
                  <a:lnTo>
                    <a:pt x="4844161" y="1883283"/>
                  </a:lnTo>
                  <a:lnTo>
                    <a:pt x="4831461" y="1883283"/>
                  </a:lnTo>
                  <a:lnTo>
                    <a:pt x="4844161" y="1883283"/>
                  </a:lnTo>
                  <a:cubicBezTo>
                    <a:pt x="4844161" y="2005203"/>
                    <a:pt x="4744720" y="2103882"/>
                    <a:pt x="4622165" y="2103882"/>
                  </a:cubicBezTo>
                  <a:lnTo>
                    <a:pt x="4622165" y="2091182"/>
                  </a:lnTo>
                  <a:lnTo>
                    <a:pt x="4622165" y="2103882"/>
                  </a:lnTo>
                  <a:lnTo>
                    <a:pt x="221996" y="2103882"/>
                  </a:lnTo>
                  <a:lnTo>
                    <a:pt x="221996" y="2091182"/>
                  </a:lnTo>
                  <a:lnTo>
                    <a:pt x="221996" y="2103882"/>
                  </a:lnTo>
                  <a:cubicBezTo>
                    <a:pt x="99441" y="2103755"/>
                    <a:pt x="0" y="2005203"/>
                    <a:pt x="0" y="1883283"/>
                  </a:cubicBezTo>
                  <a:lnTo>
                    <a:pt x="0" y="220599"/>
                  </a:lnTo>
                  <a:lnTo>
                    <a:pt x="12700" y="220599"/>
                  </a:lnTo>
                  <a:lnTo>
                    <a:pt x="0" y="220599"/>
                  </a:lnTo>
                  <a:moveTo>
                    <a:pt x="25400" y="220599"/>
                  </a:moveTo>
                  <a:lnTo>
                    <a:pt x="25400" y="1883283"/>
                  </a:lnTo>
                  <a:lnTo>
                    <a:pt x="12700" y="1883283"/>
                  </a:lnTo>
                  <a:lnTo>
                    <a:pt x="25400" y="1883283"/>
                  </a:lnTo>
                  <a:cubicBezTo>
                    <a:pt x="25400" y="1990979"/>
                    <a:pt x="113284" y="2078482"/>
                    <a:pt x="221996" y="2078482"/>
                  </a:cubicBezTo>
                  <a:lnTo>
                    <a:pt x="4622165" y="2078482"/>
                  </a:lnTo>
                  <a:cubicBezTo>
                    <a:pt x="4730877" y="2078482"/>
                    <a:pt x="4818761" y="1990979"/>
                    <a:pt x="4818761" y="1883283"/>
                  </a:cubicBezTo>
                  <a:lnTo>
                    <a:pt x="4818761" y="220599"/>
                  </a:lnTo>
                  <a:cubicBezTo>
                    <a:pt x="4818761" y="112903"/>
                    <a:pt x="4730750" y="25400"/>
                    <a:pt x="4622165" y="25400"/>
                  </a:cubicBezTo>
                  <a:lnTo>
                    <a:pt x="221996" y="25400"/>
                  </a:lnTo>
                  <a:lnTo>
                    <a:pt x="221996" y="12700"/>
                  </a:lnTo>
                  <a:lnTo>
                    <a:pt x="221996" y="25400"/>
                  </a:lnTo>
                  <a:cubicBezTo>
                    <a:pt x="113284" y="25400"/>
                    <a:pt x="25400" y="112903"/>
                    <a:pt x="25400" y="220599"/>
                  </a:cubicBezTo>
                  <a:close/>
                </a:path>
              </a:pathLst>
            </a:custGeom>
            <a:solidFill>
              <a:srgbClr val="FFFFFF"/>
            </a:solidFill>
            <a:ln w="12700">
              <a:solidFill>
                <a:srgbClr val="000000"/>
              </a:solidFill>
            </a:ln>
          </p:spPr>
          <p:txBody>
            <a:bodyPr/>
            <a:lstStyle/>
            <a:p>
              <a:endParaRPr lang="en-US"/>
            </a:p>
          </p:txBody>
        </p:sp>
      </p:grpSp>
      <p:grpSp>
        <p:nvGrpSpPr>
          <p:cNvPr id="15" name="Group 15"/>
          <p:cNvGrpSpPr/>
          <p:nvPr/>
        </p:nvGrpSpPr>
        <p:grpSpPr>
          <a:xfrm>
            <a:off x="4968582" y="1963236"/>
            <a:ext cx="3633092" cy="1577864"/>
            <a:chOff x="0" y="0"/>
            <a:chExt cx="4844122" cy="2103818"/>
          </a:xfrm>
        </p:grpSpPr>
        <p:sp>
          <p:nvSpPr>
            <p:cNvPr id="16" name="Freeform 16"/>
            <p:cNvSpPr/>
            <p:nvPr/>
          </p:nvSpPr>
          <p:spPr>
            <a:xfrm>
              <a:off x="12700" y="12700"/>
              <a:ext cx="4818761" cy="2078482"/>
            </a:xfrm>
            <a:custGeom>
              <a:avLst/>
              <a:gdLst/>
              <a:ahLst/>
              <a:cxnLst/>
              <a:rect l="l" t="t" r="r" b="b"/>
              <a:pathLst>
                <a:path w="4818761" h="2078482">
                  <a:moveTo>
                    <a:pt x="0" y="207899"/>
                  </a:moveTo>
                  <a:cubicBezTo>
                    <a:pt x="0" y="93091"/>
                    <a:pt x="93726" y="0"/>
                    <a:pt x="209296" y="0"/>
                  </a:cubicBezTo>
                  <a:lnTo>
                    <a:pt x="4609465" y="0"/>
                  </a:lnTo>
                  <a:cubicBezTo>
                    <a:pt x="4725035" y="0"/>
                    <a:pt x="4818761" y="93091"/>
                    <a:pt x="4818761" y="207899"/>
                  </a:cubicBezTo>
                  <a:lnTo>
                    <a:pt x="4818761" y="1870583"/>
                  </a:lnTo>
                  <a:cubicBezTo>
                    <a:pt x="4818761" y="1985391"/>
                    <a:pt x="4725035" y="2078482"/>
                    <a:pt x="4609465" y="2078482"/>
                  </a:cubicBezTo>
                  <a:lnTo>
                    <a:pt x="209296" y="2078482"/>
                  </a:lnTo>
                  <a:cubicBezTo>
                    <a:pt x="93726" y="2078355"/>
                    <a:pt x="0" y="1985391"/>
                    <a:pt x="0" y="1870583"/>
                  </a:cubicBezTo>
                  <a:close/>
                </a:path>
              </a:pathLst>
            </a:custGeom>
            <a:solidFill>
              <a:srgbClr val="FFFFFF">
                <a:alpha val="80784"/>
              </a:srgbClr>
            </a:solidFill>
            <a:ln w="12700">
              <a:solidFill>
                <a:srgbClr val="000000"/>
              </a:solidFill>
            </a:ln>
          </p:spPr>
          <p:txBody>
            <a:bodyPr/>
            <a:lstStyle/>
            <a:p>
              <a:endParaRPr lang="en-US"/>
            </a:p>
          </p:txBody>
        </p:sp>
        <p:sp>
          <p:nvSpPr>
            <p:cNvPr id="17" name="Freeform 17"/>
            <p:cNvSpPr/>
            <p:nvPr/>
          </p:nvSpPr>
          <p:spPr>
            <a:xfrm>
              <a:off x="0" y="0"/>
              <a:ext cx="4844161" cy="2103882"/>
            </a:xfrm>
            <a:custGeom>
              <a:avLst/>
              <a:gdLst/>
              <a:ahLst/>
              <a:cxnLst/>
              <a:rect l="l" t="t" r="r" b="b"/>
              <a:pathLst>
                <a:path w="4844161" h="2103882">
                  <a:moveTo>
                    <a:pt x="0" y="220599"/>
                  </a:moveTo>
                  <a:cubicBezTo>
                    <a:pt x="0" y="98679"/>
                    <a:pt x="99441" y="0"/>
                    <a:pt x="221996" y="0"/>
                  </a:cubicBezTo>
                  <a:lnTo>
                    <a:pt x="4622165" y="0"/>
                  </a:lnTo>
                  <a:lnTo>
                    <a:pt x="4622165" y="12700"/>
                  </a:lnTo>
                  <a:lnTo>
                    <a:pt x="4622165" y="0"/>
                  </a:lnTo>
                  <a:cubicBezTo>
                    <a:pt x="4744720" y="0"/>
                    <a:pt x="4844161" y="98679"/>
                    <a:pt x="4844161" y="220599"/>
                  </a:cubicBezTo>
                  <a:lnTo>
                    <a:pt x="4831461" y="220599"/>
                  </a:lnTo>
                  <a:lnTo>
                    <a:pt x="4844161" y="220599"/>
                  </a:lnTo>
                  <a:lnTo>
                    <a:pt x="4844161" y="1883283"/>
                  </a:lnTo>
                  <a:lnTo>
                    <a:pt x="4831461" y="1883283"/>
                  </a:lnTo>
                  <a:lnTo>
                    <a:pt x="4844161" y="1883283"/>
                  </a:lnTo>
                  <a:cubicBezTo>
                    <a:pt x="4844161" y="2005203"/>
                    <a:pt x="4744720" y="2103882"/>
                    <a:pt x="4622165" y="2103882"/>
                  </a:cubicBezTo>
                  <a:lnTo>
                    <a:pt x="4622165" y="2091182"/>
                  </a:lnTo>
                  <a:lnTo>
                    <a:pt x="4622165" y="2103882"/>
                  </a:lnTo>
                  <a:lnTo>
                    <a:pt x="221996" y="2103882"/>
                  </a:lnTo>
                  <a:lnTo>
                    <a:pt x="221996" y="2091182"/>
                  </a:lnTo>
                  <a:lnTo>
                    <a:pt x="221996" y="2103882"/>
                  </a:lnTo>
                  <a:cubicBezTo>
                    <a:pt x="99441" y="2103755"/>
                    <a:pt x="0" y="2005203"/>
                    <a:pt x="0" y="1883283"/>
                  </a:cubicBezTo>
                  <a:lnTo>
                    <a:pt x="0" y="220599"/>
                  </a:lnTo>
                  <a:lnTo>
                    <a:pt x="12700" y="220599"/>
                  </a:lnTo>
                  <a:lnTo>
                    <a:pt x="0" y="220599"/>
                  </a:lnTo>
                  <a:moveTo>
                    <a:pt x="25400" y="220599"/>
                  </a:moveTo>
                  <a:lnTo>
                    <a:pt x="25400" y="1883283"/>
                  </a:lnTo>
                  <a:lnTo>
                    <a:pt x="12700" y="1883283"/>
                  </a:lnTo>
                  <a:lnTo>
                    <a:pt x="25400" y="1883283"/>
                  </a:lnTo>
                  <a:cubicBezTo>
                    <a:pt x="25400" y="1990979"/>
                    <a:pt x="113284" y="2078482"/>
                    <a:pt x="221996" y="2078482"/>
                  </a:cubicBezTo>
                  <a:lnTo>
                    <a:pt x="4622165" y="2078482"/>
                  </a:lnTo>
                  <a:cubicBezTo>
                    <a:pt x="4730877" y="2078482"/>
                    <a:pt x="4818761" y="1990979"/>
                    <a:pt x="4818761" y="1883283"/>
                  </a:cubicBezTo>
                  <a:lnTo>
                    <a:pt x="4818761" y="220599"/>
                  </a:lnTo>
                  <a:cubicBezTo>
                    <a:pt x="4818761" y="112903"/>
                    <a:pt x="4730750" y="25400"/>
                    <a:pt x="4622165" y="25400"/>
                  </a:cubicBezTo>
                  <a:lnTo>
                    <a:pt x="221996" y="25400"/>
                  </a:lnTo>
                  <a:lnTo>
                    <a:pt x="221996" y="12700"/>
                  </a:lnTo>
                  <a:lnTo>
                    <a:pt x="221996" y="25400"/>
                  </a:lnTo>
                  <a:cubicBezTo>
                    <a:pt x="113284" y="25400"/>
                    <a:pt x="25400" y="112903"/>
                    <a:pt x="25400" y="220599"/>
                  </a:cubicBezTo>
                  <a:close/>
                </a:path>
              </a:pathLst>
            </a:custGeom>
            <a:solidFill>
              <a:srgbClr val="4472C4"/>
            </a:solidFill>
            <a:ln w="12700">
              <a:solidFill>
                <a:srgbClr val="000000"/>
              </a:solidFill>
            </a:ln>
          </p:spPr>
          <p:txBody>
            <a:bodyPr/>
            <a:lstStyle/>
            <a:p>
              <a:endParaRPr lang="en-US"/>
            </a:p>
          </p:txBody>
        </p:sp>
      </p:grpSp>
      <p:grpSp>
        <p:nvGrpSpPr>
          <p:cNvPr id="18" name="Group 18"/>
          <p:cNvGrpSpPr/>
          <p:nvPr/>
        </p:nvGrpSpPr>
        <p:grpSpPr>
          <a:xfrm>
            <a:off x="5014238" y="2008892"/>
            <a:ext cx="3541781" cy="1486553"/>
            <a:chOff x="0" y="0"/>
            <a:chExt cx="4722374" cy="1982070"/>
          </a:xfrm>
        </p:grpSpPr>
        <p:sp>
          <p:nvSpPr>
            <p:cNvPr id="19" name="Freeform 19"/>
            <p:cNvSpPr/>
            <p:nvPr/>
          </p:nvSpPr>
          <p:spPr>
            <a:xfrm>
              <a:off x="0" y="0"/>
              <a:ext cx="4722374" cy="1982070"/>
            </a:xfrm>
            <a:custGeom>
              <a:avLst/>
              <a:gdLst/>
              <a:ahLst/>
              <a:cxnLst/>
              <a:rect l="l" t="t" r="r" b="b"/>
              <a:pathLst>
                <a:path w="4722374" h="1982070">
                  <a:moveTo>
                    <a:pt x="0" y="0"/>
                  </a:moveTo>
                  <a:lnTo>
                    <a:pt x="4722374" y="0"/>
                  </a:lnTo>
                  <a:lnTo>
                    <a:pt x="4722374" y="1982070"/>
                  </a:lnTo>
                  <a:lnTo>
                    <a:pt x="0" y="1982070"/>
                  </a:lnTo>
                  <a:close/>
                </a:path>
              </a:pathLst>
            </a:custGeom>
            <a:solidFill>
              <a:srgbClr val="000000">
                <a:alpha val="0"/>
              </a:srgbClr>
            </a:solidFill>
          </p:spPr>
          <p:txBody>
            <a:bodyPr/>
            <a:lstStyle/>
            <a:p>
              <a:endParaRPr lang="en-US"/>
            </a:p>
          </p:txBody>
        </p:sp>
        <p:sp>
          <p:nvSpPr>
            <p:cNvPr id="20" name="TextBox 20"/>
            <p:cNvSpPr txBox="1"/>
            <p:nvPr/>
          </p:nvSpPr>
          <p:spPr>
            <a:xfrm>
              <a:off x="0" y="9525"/>
              <a:ext cx="4722374" cy="1972545"/>
            </a:xfrm>
            <a:prstGeom prst="rect">
              <a:avLst/>
            </a:prstGeom>
          </p:spPr>
          <p:txBody>
            <a:bodyPr lIns="0" tIns="0" rIns="0" bIns="0" rtlCol="0" anchor="ctr"/>
            <a:lstStyle/>
            <a:p>
              <a:pPr algn="ctr">
                <a:lnSpc>
                  <a:spcPts val="3240"/>
                </a:lnSpc>
              </a:pPr>
              <a:r>
                <a:rPr lang="en-US" sz="3000" b="1">
                  <a:solidFill>
                    <a:srgbClr val="000000"/>
                  </a:solidFill>
                  <a:latin typeface="Helvetica Bold"/>
                  <a:ea typeface="Helvetica Bold"/>
                  <a:cs typeface="Helvetica Bold"/>
                  <a:sym typeface="Helvetica Bold"/>
                </a:rPr>
                <a:t>F</a:t>
              </a:r>
              <a:r>
                <a:rPr lang="en-US" sz="3000">
                  <a:solidFill>
                    <a:srgbClr val="000000"/>
                  </a:solidFill>
                  <a:latin typeface="Helvetica"/>
                  <a:ea typeface="Helvetica"/>
                  <a:cs typeface="Helvetica"/>
                  <a:sym typeface="Helvetica"/>
                </a:rPr>
                <a:t>INANCIAL </a:t>
              </a:r>
              <a:r>
                <a:rPr lang="en-US" sz="3000" b="1">
                  <a:solidFill>
                    <a:srgbClr val="000000"/>
                  </a:solidFill>
                  <a:latin typeface="Helvetica Bold"/>
                  <a:ea typeface="Helvetica Bold"/>
                  <a:cs typeface="Helvetica Bold"/>
                  <a:sym typeface="Helvetica Bold"/>
                </a:rPr>
                <a:t>I</a:t>
              </a:r>
              <a:r>
                <a:rPr lang="en-US" sz="3000">
                  <a:solidFill>
                    <a:srgbClr val="000000"/>
                  </a:solidFill>
                  <a:latin typeface="Helvetica"/>
                  <a:ea typeface="Helvetica"/>
                  <a:cs typeface="Helvetica"/>
                  <a:sym typeface="Helvetica"/>
                </a:rPr>
                <a:t>NDEPENDENCE </a:t>
              </a:r>
              <a:r>
                <a:rPr lang="en-US" sz="3000" b="1">
                  <a:solidFill>
                    <a:srgbClr val="000000"/>
                  </a:solidFill>
                  <a:latin typeface="Helvetica Bold"/>
                  <a:ea typeface="Helvetica Bold"/>
                  <a:cs typeface="Helvetica Bold"/>
                  <a:sym typeface="Helvetica Bold"/>
                </a:rPr>
                <a:t>N</a:t>
              </a:r>
              <a:r>
                <a:rPr lang="en-US" sz="3000">
                  <a:solidFill>
                    <a:srgbClr val="000000"/>
                  </a:solidFill>
                  <a:latin typeface="Helvetica"/>
                  <a:ea typeface="Helvetica"/>
                  <a:cs typeface="Helvetica"/>
                  <a:sym typeface="Helvetica"/>
                </a:rPr>
                <a:t>UMBER</a:t>
              </a:r>
            </a:p>
          </p:txBody>
        </p:sp>
      </p:grpSp>
      <p:grpSp>
        <p:nvGrpSpPr>
          <p:cNvPr id="21" name="Group 21"/>
          <p:cNvGrpSpPr/>
          <p:nvPr/>
        </p:nvGrpSpPr>
        <p:grpSpPr>
          <a:xfrm>
            <a:off x="9538506" y="1955891"/>
            <a:ext cx="3773400" cy="1357813"/>
            <a:chOff x="0" y="0"/>
            <a:chExt cx="5031200" cy="1810418"/>
          </a:xfrm>
        </p:grpSpPr>
        <p:sp>
          <p:nvSpPr>
            <p:cNvPr id="22" name="Freeform 22"/>
            <p:cNvSpPr/>
            <p:nvPr/>
          </p:nvSpPr>
          <p:spPr>
            <a:xfrm>
              <a:off x="12700" y="12700"/>
              <a:ext cx="5005705" cy="1785112"/>
            </a:xfrm>
            <a:custGeom>
              <a:avLst/>
              <a:gdLst/>
              <a:ahLst/>
              <a:cxnLst/>
              <a:rect l="l" t="t" r="r" b="b"/>
              <a:pathLst>
                <a:path w="5005705" h="1785112">
                  <a:moveTo>
                    <a:pt x="0" y="178562"/>
                  </a:moveTo>
                  <a:cubicBezTo>
                    <a:pt x="0" y="79883"/>
                    <a:pt x="80645" y="0"/>
                    <a:pt x="180086" y="0"/>
                  </a:cubicBezTo>
                  <a:lnTo>
                    <a:pt x="4825619" y="0"/>
                  </a:lnTo>
                  <a:cubicBezTo>
                    <a:pt x="4925060" y="0"/>
                    <a:pt x="5005705" y="79883"/>
                    <a:pt x="5005705" y="178562"/>
                  </a:cubicBezTo>
                  <a:lnTo>
                    <a:pt x="5005705" y="1606550"/>
                  </a:lnTo>
                  <a:cubicBezTo>
                    <a:pt x="5005705" y="1705102"/>
                    <a:pt x="4925060" y="1785112"/>
                    <a:pt x="4825619" y="1785112"/>
                  </a:cubicBezTo>
                  <a:lnTo>
                    <a:pt x="180086" y="1785112"/>
                  </a:lnTo>
                  <a:cubicBezTo>
                    <a:pt x="80645" y="1784985"/>
                    <a:pt x="0" y="1705102"/>
                    <a:pt x="0" y="1606550"/>
                  </a:cubicBezTo>
                  <a:close/>
                </a:path>
              </a:pathLst>
            </a:custGeom>
            <a:solidFill>
              <a:srgbClr val="4472C4"/>
            </a:solidFill>
            <a:ln w="12700">
              <a:solidFill>
                <a:srgbClr val="000000"/>
              </a:solidFill>
            </a:ln>
          </p:spPr>
          <p:txBody>
            <a:bodyPr/>
            <a:lstStyle/>
            <a:p>
              <a:endParaRPr lang="en-US"/>
            </a:p>
          </p:txBody>
        </p:sp>
        <p:sp>
          <p:nvSpPr>
            <p:cNvPr id="23" name="Freeform 23"/>
            <p:cNvSpPr/>
            <p:nvPr/>
          </p:nvSpPr>
          <p:spPr>
            <a:xfrm>
              <a:off x="0" y="0"/>
              <a:ext cx="5031105" cy="1810512"/>
            </a:xfrm>
            <a:custGeom>
              <a:avLst/>
              <a:gdLst/>
              <a:ahLst/>
              <a:cxnLst/>
              <a:rect l="l" t="t" r="r" b="b"/>
              <a:pathLst>
                <a:path w="5031105" h="1810512">
                  <a:moveTo>
                    <a:pt x="0" y="191262"/>
                  </a:moveTo>
                  <a:cubicBezTo>
                    <a:pt x="0" y="85471"/>
                    <a:pt x="86487" y="0"/>
                    <a:pt x="192786" y="0"/>
                  </a:cubicBezTo>
                  <a:lnTo>
                    <a:pt x="4838319" y="0"/>
                  </a:lnTo>
                  <a:lnTo>
                    <a:pt x="4838319" y="12700"/>
                  </a:lnTo>
                  <a:lnTo>
                    <a:pt x="4838319" y="0"/>
                  </a:lnTo>
                  <a:cubicBezTo>
                    <a:pt x="4944745" y="0"/>
                    <a:pt x="5031105" y="85471"/>
                    <a:pt x="5031105" y="191262"/>
                  </a:cubicBezTo>
                  <a:lnTo>
                    <a:pt x="5018405" y="191262"/>
                  </a:lnTo>
                  <a:lnTo>
                    <a:pt x="5031105" y="191262"/>
                  </a:lnTo>
                  <a:lnTo>
                    <a:pt x="5031105" y="1619250"/>
                  </a:lnTo>
                  <a:lnTo>
                    <a:pt x="5018405" y="1619250"/>
                  </a:lnTo>
                  <a:lnTo>
                    <a:pt x="5031105" y="1619250"/>
                  </a:lnTo>
                  <a:cubicBezTo>
                    <a:pt x="5031105" y="1724914"/>
                    <a:pt x="4944618" y="1810512"/>
                    <a:pt x="4838319" y="1810512"/>
                  </a:cubicBezTo>
                  <a:lnTo>
                    <a:pt x="4838319" y="1797812"/>
                  </a:lnTo>
                  <a:lnTo>
                    <a:pt x="4838319" y="1810512"/>
                  </a:lnTo>
                  <a:lnTo>
                    <a:pt x="192786" y="1810512"/>
                  </a:lnTo>
                  <a:lnTo>
                    <a:pt x="192786" y="1797812"/>
                  </a:lnTo>
                  <a:lnTo>
                    <a:pt x="192786" y="1810512"/>
                  </a:lnTo>
                  <a:cubicBezTo>
                    <a:pt x="86487" y="1810385"/>
                    <a:pt x="0" y="1724914"/>
                    <a:pt x="0" y="1619250"/>
                  </a:cubicBezTo>
                  <a:lnTo>
                    <a:pt x="0" y="191262"/>
                  </a:lnTo>
                  <a:lnTo>
                    <a:pt x="12700" y="191262"/>
                  </a:lnTo>
                  <a:lnTo>
                    <a:pt x="0" y="191262"/>
                  </a:lnTo>
                  <a:moveTo>
                    <a:pt x="25400" y="191262"/>
                  </a:moveTo>
                  <a:lnTo>
                    <a:pt x="25400" y="1619250"/>
                  </a:lnTo>
                  <a:lnTo>
                    <a:pt x="12700" y="1619250"/>
                  </a:lnTo>
                  <a:lnTo>
                    <a:pt x="25400" y="1619250"/>
                  </a:lnTo>
                  <a:cubicBezTo>
                    <a:pt x="25400" y="1710690"/>
                    <a:pt x="100203" y="1785112"/>
                    <a:pt x="192786" y="1785112"/>
                  </a:cubicBezTo>
                  <a:lnTo>
                    <a:pt x="4838319" y="1785112"/>
                  </a:lnTo>
                  <a:cubicBezTo>
                    <a:pt x="4930902" y="1785112"/>
                    <a:pt x="5005705" y="1710817"/>
                    <a:pt x="5005705" y="1619250"/>
                  </a:cubicBezTo>
                  <a:lnTo>
                    <a:pt x="5005705" y="191262"/>
                  </a:lnTo>
                  <a:cubicBezTo>
                    <a:pt x="5005705" y="99822"/>
                    <a:pt x="4930902" y="25400"/>
                    <a:pt x="4838319" y="25400"/>
                  </a:cubicBezTo>
                  <a:lnTo>
                    <a:pt x="192786" y="25400"/>
                  </a:lnTo>
                  <a:lnTo>
                    <a:pt x="192786" y="12700"/>
                  </a:lnTo>
                  <a:lnTo>
                    <a:pt x="192786" y="25400"/>
                  </a:lnTo>
                  <a:cubicBezTo>
                    <a:pt x="100203" y="25400"/>
                    <a:pt x="25400" y="99695"/>
                    <a:pt x="25400" y="191262"/>
                  </a:cubicBezTo>
                  <a:close/>
                </a:path>
              </a:pathLst>
            </a:custGeom>
            <a:solidFill>
              <a:srgbClr val="FFFFFF"/>
            </a:solidFill>
            <a:ln w="12700">
              <a:solidFill>
                <a:srgbClr val="000000"/>
              </a:solidFill>
            </a:ln>
          </p:spPr>
          <p:txBody>
            <a:bodyPr/>
            <a:lstStyle/>
            <a:p>
              <a:endParaRPr lang="en-US"/>
            </a:p>
          </p:txBody>
        </p:sp>
      </p:grpSp>
      <p:grpSp>
        <p:nvGrpSpPr>
          <p:cNvPr id="24" name="Group 24"/>
          <p:cNvGrpSpPr/>
          <p:nvPr/>
        </p:nvGrpSpPr>
        <p:grpSpPr>
          <a:xfrm>
            <a:off x="9915122" y="2313675"/>
            <a:ext cx="3773400" cy="1357813"/>
            <a:chOff x="0" y="0"/>
            <a:chExt cx="5031200" cy="1810418"/>
          </a:xfrm>
        </p:grpSpPr>
        <p:sp>
          <p:nvSpPr>
            <p:cNvPr id="25" name="Freeform 25"/>
            <p:cNvSpPr/>
            <p:nvPr/>
          </p:nvSpPr>
          <p:spPr>
            <a:xfrm>
              <a:off x="12700" y="12700"/>
              <a:ext cx="5005705" cy="1785112"/>
            </a:xfrm>
            <a:custGeom>
              <a:avLst/>
              <a:gdLst/>
              <a:ahLst/>
              <a:cxnLst/>
              <a:rect l="l" t="t" r="r" b="b"/>
              <a:pathLst>
                <a:path w="5005705" h="1785112">
                  <a:moveTo>
                    <a:pt x="0" y="178562"/>
                  </a:moveTo>
                  <a:cubicBezTo>
                    <a:pt x="0" y="79883"/>
                    <a:pt x="80645" y="0"/>
                    <a:pt x="180086" y="0"/>
                  </a:cubicBezTo>
                  <a:lnTo>
                    <a:pt x="4825619" y="0"/>
                  </a:lnTo>
                  <a:cubicBezTo>
                    <a:pt x="4925060" y="0"/>
                    <a:pt x="5005705" y="79883"/>
                    <a:pt x="5005705" y="178562"/>
                  </a:cubicBezTo>
                  <a:lnTo>
                    <a:pt x="5005705" y="1606550"/>
                  </a:lnTo>
                  <a:cubicBezTo>
                    <a:pt x="5005705" y="1705102"/>
                    <a:pt x="4925060" y="1785112"/>
                    <a:pt x="4825619" y="1785112"/>
                  </a:cubicBezTo>
                  <a:lnTo>
                    <a:pt x="180086" y="1785112"/>
                  </a:lnTo>
                  <a:cubicBezTo>
                    <a:pt x="80645" y="1784985"/>
                    <a:pt x="0" y="1705102"/>
                    <a:pt x="0" y="1606550"/>
                  </a:cubicBezTo>
                  <a:close/>
                </a:path>
              </a:pathLst>
            </a:custGeom>
            <a:solidFill>
              <a:srgbClr val="FFFFFF">
                <a:alpha val="80784"/>
              </a:srgbClr>
            </a:solidFill>
            <a:ln w="12700">
              <a:solidFill>
                <a:srgbClr val="000000"/>
              </a:solidFill>
            </a:ln>
          </p:spPr>
          <p:txBody>
            <a:bodyPr/>
            <a:lstStyle/>
            <a:p>
              <a:endParaRPr lang="en-US"/>
            </a:p>
          </p:txBody>
        </p:sp>
        <p:sp>
          <p:nvSpPr>
            <p:cNvPr id="26" name="Freeform 26"/>
            <p:cNvSpPr/>
            <p:nvPr/>
          </p:nvSpPr>
          <p:spPr>
            <a:xfrm>
              <a:off x="0" y="0"/>
              <a:ext cx="5031105" cy="1810512"/>
            </a:xfrm>
            <a:custGeom>
              <a:avLst/>
              <a:gdLst/>
              <a:ahLst/>
              <a:cxnLst/>
              <a:rect l="l" t="t" r="r" b="b"/>
              <a:pathLst>
                <a:path w="5031105" h="1810512">
                  <a:moveTo>
                    <a:pt x="0" y="191262"/>
                  </a:moveTo>
                  <a:cubicBezTo>
                    <a:pt x="0" y="85471"/>
                    <a:pt x="86487" y="0"/>
                    <a:pt x="192786" y="0"/>
                  </a:cubicBezTo>
                  <a:lnTo>
                    <a:pt x="4838319" y="0"/>
                  </a:lnTo>
                  <a:lnTo>
                    <a:pt x="4838319" y="12700"/>
                  </a:lnTo>
                  <a:lnTo>
                    <a:pt x="4838319" y="0"/>
                  </a:lnTo>
                  <a:cubicBezTo>
                    <a:pt x="4944745" y="0"/>
                    <a:pt x="5031105" y="85471"/>
                    <a:pt x="5031105" y="191262"/>
                  </a:cubicBezTo>
                  <a:lnTo>
                    <a:pt x="5018405" y="191262"/>
                  </a:lnTo>
                  <a:lnTo>
                    <a:pt x="5031105" y="191262"/>
                  </a:lnTo>
                  <a:lnTo>
                    <a:pt x="5031105" y="1619250"/>
                  </a:lnTo>
                  <a:lnTo>
                    <a:pt x="5018405" y="1619250"/>
                  </a:lnTo>
                  <a:lnTo>
                    <a:pt x="5031105" y="1619250"/>
                  </a:lnTo>
                  <a:cubicBezTo>
                    <a:pt x="5031105" y="1724914"/>
                    <a:pt x="4944618" y="1810512"/>
                    <a:pt x="4838319" y="1810512"/>
                  </a:cubicBezTo>
                  <a:lnTo>
                    <a:pt x="4838319" y="1797812"/>
                  </a:lnTo>
                  <a:lnTo>
                    <a:pt x="4838319" y="1810512"/>
                  </a:lnTo>
                  <a:lnTo>
                    <a:pt x="192786" y="1810512"/>
                  </a:lnTo>
                  <a:lnTo>
                    <a:pt x="192786" y="1797812"/>
                  </a:lnTo>
                  <a:lnTo>
                    <a:pt x="192786" y="1810512"/>
                  </a:lnTo>
                  <a:cubicBezTo>
                    <a:pt x="86487" y="1810385"/>
                    <a:pt x="0" y="1724914"/>
                    <a:pt x="0" y="1619250"/>
                  </a:cubicBezTo>
                  <a:lnTo>
                    <a:pt x="0" y="191262"/>
                  </a:lnTo>
                  <a:lnTo>
                    <a:pt x="12700" y="191262"/>
                  </a:lnTo>
                  <a:lnTo>
                    <a:pt x="0" y="191262"/>
                  </a:lnTo>
                  <a:moveTo>
                    <a:pt x="25400" y="191262"/>
                  </a:moveTo>
                  <a:lnTo>
                    <a:pt x="25400" y="1619250"/>
                  </a:lnTo>
                  <a:lnTo>
                    <a:pt x="12700" y="1619250"/>
                  </a:lnTo>
                  <a:lnTo>
                    <a:pt x="25400" y="1619250"/>
                  </a:lnTo>
                  <a:cubicBezTo>
                    <a:pt x="25400" y="1710690"/>
                    <a:pt x="100203" y="1785112"/>
                    <a:pt x="192786" y="1785112"/>
                  </a:cubicBezTo>
                  <a:lnTo>
                    <a:pt x="4838319" y="1785112"/>
                  </a:lnTo>
                  <a:cubicBezTo>
                    <a:pt x="4930902" y="1785112"/>
                    <a:pt x="5005705" y="1710817"/>
                    <a:pt x="5005705" y="1619250"/>
                  </a:cubicBezTo>
                  <a:lnTo>
                    <a:pt x="5005705" y="191262"/>
                  </a:lnTo>
                  <a:cubicBezTo>
                    <a:pt x="5005705" y="99822"/>
                    <a:pt x="4930902" y="25400"/>
                    <a:pt x="4838319" y="25400"/>
                  </a:cubicBezTo>
                  <a:lnTo>
                    <a:pt x="192786" y="25400"/>
                  </a:lnTo>
                  <a:lnTo>
                    <a:pt x="192786" y="12700"/>
                  </a:lnTo>
                  <a:lnTo>
                    <a:pt x="192786" y="25400"/>
                  </a:lnTo>
                  <a:cubicBezTo>
                    <a:pt x="100203" y="25400"/>
                    <a:pt x="25400" y="99695"/>
                    <a:pt x="25400" y="191262"/>
                  </a:cubicBezTo>
                  <a:close/>
                </a:path>
              </a:pathLst>
            </a:custGeom>
            <a:solidFill>
              <a:srgbClr val="4472C4"/>
            </a:solidFill>
            <a:ln w="12700">
              <a:solidFill>
                <a:srgbClr val="000000"/>
              </a:solidFill>
            </a:ln>
          </p:spPr>
          <p:txBody>
            <a:bodyPr/>
            <a:lstStyle/>
            <a:p>
              <a:endParaRPr lang="en-US"/>
            </a:p>
          </p:txBody>
        </p:sp>
      </p:grpSp>
      <p:grpSp>
        <p:nvGrpSpPr>
          <p:cNvPr id="27" name="Group 27"/>
          <p:cNvGrpSpPr/>
          <p:nvPr/>
        </p:nvGrpSpPr>
        <p:grpSpPr>
          <a:xfrm>
            <a:off x="9954333" y="2352886"/>
            <a:ext cx="3694977" cy="1279391"/>
            <a:chOff x="0" y="0"/>
            <a:chExt cx="4926636" cy="1705854"/>
          </a:xfrm>
        </p:grpSpPr>
        <p:sp>
          <p:nvSpPr>
            <p:cNvPr id="28" name="Freeform 28"/>
            <p:cNvSpPr/>
            <p:nvPr/>
          </p:nvSpPr>
          <p:spPr>
            <a:xfrm>
              <a:off x="0" y="0"/>
              <a:ext cx="4926636" cy="1705854"/>
            </a:xfrm>
            <a:custGeom>
              <a:avLst/>
              <a:gdLst/>
              <a:ahLst/>
              <a:cxnLst/>
              <a:rect l="l" t="t" r="r" b="b"/>
              <a:pathLst>
                <a:path w="4926636" h="1705854">
                  <a:moveTo>
                    <a:pt x="0" y="0"/>
                  </a:moveTo>
                  <a:lnTo>
                    <a:pt x="4926636" y="0"/>
                  </a:lnTo>
                  <a:lnTo>
                    <a:pt x="4926636" y="1705854"/>
                  </a:lnTo>
                  <a:lnTo>
                    <a:pt x="0" y="1705854"/>
                  </a:lnTo>
                  <a:close/>
                </a:path>
              </a:pathLst>
            </a:custGeom>
            <a:solidFill>
              <a:srgbClr val="000000">
                <a:alpha val="0"/>
              </a:srgbClr>
            </a:solidFill>
          </p:spPr>
          <p:txBody>
            <a:bodyPr/>
            <a:lstStyle/>
            <a:p>
              <a:endParaRPr lang="en-US"/>
            </a:p>
          </p:txBody>
        </p:sp>
        <p:sp>
          <p:nvSpPr>
            <p:cNvPr id="29" name="TextBox 29"/>
            <p:cNvSpPr txBox="1"/>
            <p:nvPr/>
          </p:nvSpPr>
          <p:spPr>
            <a:xfrm>
              <a:off x="0" y="38100"/>
              <a:ext cx="4926636" cy="1667754"/>
            </a:xfrm>
            <a:prstGeom prst="rect">
              <a:avLst/>
            </a:prstGeom>
          </p:spPr>
          <p:txBody>
            <a:bodyPr lIns="0" tIns="0" rIns="0" bIns="0" rtlCol="0" anchor="ctr"/>
            <a:lstStyle/>
            <a:p>
              <a:pPr algn="ctr">
                <a:lnSpc>
                  <a:spcPts val="9720"/>
                </a:lnSpc>
              </a:pPr>
              <a:r>
                <a:rPr lang="en-US" sz="9000">
                  <a:solidFill>
                    <a:srgbClr val="000000"/>
                  </a:solidFill>
                  <a:latin typeface="Helvetica"/>
                  <a:ea typeface="Helvetica"/>
                  <a:cs typeface="Helvetica"/>
                  <a:sym typeface="Helvetica"/>
                </a:rPr>
                <a:t>P.I.N</a:t>
              </a:r>
            </a:p>
          </p:txBody>
        </p:sp>
      </p:grpSp>
      <p:grpSp>
        <p:nvGrpSpPr>
          <p:cNvPr id="30" name="Group 30"/>
          <p:cNvGrpSpPr/>
          <p:nvPr/>
        </p:nvGrpSpPr>
        <p:grpSpPr>
          <a:xfrm>
            <a:off x="13987380" y="1646963"/>
            <a:ext cx="3408585" cy="1493972"/>
            <a:chOff x="0" y="0"/>
            <a:chExt cx="4544780" cy="1991962"/>
          </a:xfrm>
        </p:grpSpPr>
        <p:sp>
          <p:nvSpPr>
            <p:cNvPr id="31" name="Freeform 31"/>
            <p:cNvSpPr/>
            <p:nvPr/>
          </p:nvSpPr>
          <p:spPr>
            <a:xfrm>
              <a:off x="12700" y="12700"/>
              <a:ext cx="4519422" cy="1966468"/>
            </a:xfrm>
            <a:custGeom>
              <a:avLst/>
              <a:gdLst/>
              <a:ahLst/>
              <a:cxnLst/>
              <a:rect l="l" t="t" r="r" b="b"/>
              <a:pathLst>
                <a:path w="4519422" h="1966468">
                  <a:moveTo>
                    <a:pt x="0" y="196596"/>
                  </a:moveTo>
                  <a:cubicBezTo>
                    <a:pt x="0" y="88011"/>
                    <a:pt x="88646" y="0"/>
                    <a:pt x="198120" y="0"/>
                  </a:cubicBezTo>
                  <a:lnTo>
                    <a:pt x="4321302" y="0"/>
                  </a:lnTo>
                  <a:cubicBezTo>
                    <a:pt x="4430649" y="0"/>
                    <a:pt x="4519422" y="88011"/>
                    <a:pt x="4519422" y="196596"/>
                  </a:cubicBezTo>
                  <a:lnTo>
                    <a:pt x="4519422" y="1769872"/>
                  </a:lnTo>
                  <a:cubicBezTo>
                    <a:pt x="4519422" y="1878457"/>
                    <a:pt x="4430776" y="1966468"/>
                    <a:pt x="4321302" y="1966468"/>
                  </a:cubicBezTo>
                  <a:lnTo>
                    <a:pt x="198120" y="1966468"/>
                  </a:lnTo>
                  <a:cubicBezTo>
                    <a:pt x="88773" y="1966468"/>
                    <a:pt x="0" y="1878457"/>
                    <a:pt x="0" y="1769872"/>
                  </a:cubicBezTo>
                  <a:close/>
                </a:path>
              </a:pathLst>
            </a:custGeom>
            <a:solidFill>
              <a:srgbClr val="4472C4"/>
            </a:solidFill>
            <a:ln w="12700">
              <a:solidFill>
                <a:srgbClr val="000000"/>
              </a:solidFill>
            </a:ln>
          </p:spPr>
          <p:txBody>
            <a:bodyPr/>
            <a:lstStyle/>
            <a:p>
              <a:endParaRPr lang="en-US"/>
            </a:p>
          </p:txBody>
        </p:sp>
        <p:sp>
          <p:nvSpPr>
            <p:cNvPr id="32" name="Freeform 32"/>
            <p:cNvSpPr/>
            <p:nvPr/>
          </p:nvSpPr>
          <p:spPr>
            <a:xfrm>
              <a:off x="0" y="0"/>
              <a:ext cx="4544822" cy="1991868"/>
            </a:xfrm>
            <a:custGeom>
              <a:avLst/>
              <a:gdLst/>
              <a:ahLst/>
              <a:cxnLst/>
              <a:rect l="l" t="t" r="r" b="b"/>
              <a:pathLst>
                <a:path w="4544822" h="1991868">
                  <a:moveTo>
                    <a:pt x="0" y="209296"/>
                  </a:moveTo>
                  <a:cubicBezTo>
                    <a:pt x="0" y="93599"/>
                    <a:pt x="94488" y="0"/>
                    <a:pt x="210820" y="0"/>
                  </a:cubicBezTo>
                  <a:lnTo>
                    <a:pt x="4334002" y="0"/>
                  </a:lnTo>
                  <a:lnTo>
                    <a:pt x="4334002" y="12700"/>
                  </a:lnTo>
                  <a:lnTo>
                    <a:pt x="4334002" y="0"/>
                  </a:lnTo>
                  <a:cubicBezTo>
                    <a:pt x="4450334" y="0"/>
                    <a:pt x="4544822" y="93599"/>
                    <a:pt x="4544822" y="209296"/>
                  </a:cubicBezTo>
                  <a:lnTo>
                    <a:pt x="4532122" y="209296"/>
                  </a:lnTo>
                  <a:lnTo>
                    <a:pt x="4544822" y="209296"/>
                  </a:lnTo>
                  <a:lnTo>
                    <a:pt x="4544822" y="1782572"/>
                  </a:lnTo>
                  <a:lnTo>
                    <a:pt x="4532122" y="1782572"/>
                  </a:lnTo>
                  <a:lnTo>
                    <a:pt x="4544822" y="1782572"/>
                  </a:lnTo>
                  <a:cubicBezTo>
                    <a:pt x="4544822" y="1898269"/>
                    <a:pt x="4450334" y="1991868"/>
                    <a:pt x="4334002" y="1991868"/>
                  </a:cubicBezTo>
                  <a:lnTo>
                    <a:pt x="4334002" y="1979168"/>
                  </a:lnTo>
                  <a:lnTo>
                    <a:pt x="4334002" y="1991868"/>
                  </a:lnTo>
                  <a:lnTo>
                    <a:pt x="210820" y="1991868"/>
                  </a:lnTo>
                  <a:lnTo>
                    <a:pt x="210820" y="1979168"/>
                  </a:lnTo>
                  <a:lnTo>
                    <a:pt x="210820" y="1991868"/>
                  </a:lnTo>
                  <a:cubicBezTo>
                    <a:pt x="94488" y="1991868"/>
                    <a:pt x="0" y="1898269"/>
                    <a:pt x="0" y="1782572"/>
                  </a:cubicBezTo>
                  <a:lnTo>
                    <a:pt x="0" y="209296"/>
                  </a:lnTo>
                  <a:lnTo>
                    <a:pt x="12700" y="209296"/>
                  </a:lnTo>
                  <a:lnTo>
                    <a:pt x="0" y="209296"/>
                  </a:lnTo>
                  <a:moveTo>
                    <a:pt x="25400" y="209296"/>
                  </a:moveTo>
                  <a:lnTo>
                    <a:pt x="25400" y="1782572"/>
                  </a:lnTo>
                  <a:lnTo>
                    <a:pt x="12700" y="1782572"/>
                  </a:lnTo>
                  <a:lnTo>
                    <a:pt x="25400" y="1782572"/>
                  </a:lnTo>
                  <a:cubicBezTo>
                    <a:pt x="25400" y="1884045"/>
                    <a:pt x="108331" y="1966468"/>
                    <a:pt x="210820" y="1966468"/>
                  </a:cubicBezTo>
                  <a:lnTo>
                    <a:pt x="4334002" y="1966468"/>
                  </a:lnTo>
                  <a:cubicBezTo>
                    <a:pt x="4436491" y="1966468"/>
                    <a:pt x="4519422" y="1884045"/>
                    <a:pt x="4519422" y="1782572"/>
                  </a:cubicBezTo>
                  <a:lnTo>
                    <a:pt x="4519422" y="209296"/>
                  </a:lnTo>
                  <a:cubicBezTo>
                    <a:pt x="4519422" y="107823"/>
                    <a:pt x="4436491" y="25400"/>
                    <a:pt x="4334002" y="25400"/>
                  </a:cubicBezTo>
                  <a:lnTo>
                    <a:pt x="210820" y="25400"/>
                  </a:lnTo>
                  <a:lnTo>
                    <a:pt x="210820" y="12700"/>
                  </a:lnTo>
                  <a:lnTo>
                    <a:pt x="210820" y="25400"/>
                  </a:lnTo>
                  <a:cubicBezTo>
                    <a:pt x="108331" y="25400"/>
                    <a:pt x="25400" y="107823"/>
                    <a:pt x="25400" y="209296"/>
                  </a:cubicBezTo>
                  <a:close/>
                </a:path>
              </a:pathLst>
            </a:custGeom>
            <a:solidFill>
              <a:srgbClr val="FFFFFF"/>
            </a:solidFill>
            <a:ln w="12700">
              <a:solidFill>
                <a:srgbClr val="000000"/>
              </a:solidFill>
            </a:ln>
          </p:spPr>
          <p:txBody>
            <a:bodyPr/>
            <a:lstStyle/>
            <a:p>
              <a:endParaRPr lang="en-US"/>
            </a:p>
          </p:txBody>
        </p:sp>
      </p:grpSp>
      <p:grpSp>
        <p:nvGrpSpPr>
          <p:cNvPr id="33" name="Group 33"/>
          <p:cNvGrpSpPr/>
          <p:nvPr/>
        </p:nvGrpSpPr>
        <p:grpSpPr>
          <a:xfrm>
            <a:off x="14363996" y="2004747"/>
            <a:ext cx="3408585" cy="1493972"/>
            <a:chOff x="0" y="0"/>
            <a:chExt cx="4544780" cy="1991962"/>
          </a:xfrm>
        </p:grpSpPr>
        <p:sp>
          <p:nvSpPr>
            <p:cNvPr id="34" name="Freeform 34"/>
            <p:cNvSpPr/>
            <p:nvPr/>
          </p:nvSpPr>
          <p:spPr>
            <a:xfrm>
              <a:off x="12700" y="12700"/>
              <a:ext cx="4519422" cy="1966468"/>
            </a:xfrm>
            <a:custGeom>
              <a:avLst/>
              <a:gdLst/>
              <a:ahLst/>
              <a:cxnLst/>
              <a:rect l="l" t="t" r="r" b="b"/>
              <a:pathLst>
                <a:path w="4519422" h="1966468">
                  <a:moveTo>
                    <a:pt x="0" y="196596"/>
                  </a:moveTo>
                  <a:cubicBezTo>
                    <a:pt x="0" y="88011"/>
                    <a:pt x="88646" y="0"/>
                    <a:pt x="198120" y="0"/>
                  </a:cubicBezTo>
                  <a:lnTo>
                    <a:pt x="4321302" y="0"/>
                  </a:lnTo>
                  <a:cubicBezTo>
                    <a:pt x="4430649" y="0"/>
                    <a:pt x="4519422" y="88011"/>
                    <a:pt x="4519422" y="196596"/>
                  </a:cubicBezTo>
                  <a:lnTo>
                    <a:pt x="4519422" y="1769872"/>
                  </a:lnTo>
                  <a:cubicBezTo>
                    <a:pt x="4519422" y="1878457"/>
                    <a:pt x="4430776" y="1966468"/>
                    <a:pt x="4321302" y="1966468"/>
                  </a:cubicBezTo>
                  <a:lnTo>
                    <a:pt x="198120" y="1966468"/>
                  </a:lnTo>
                  <a:cubicBezTo>
                    <a:pt x="88773" y="1966468"/>
                    <a:pt x="0" y="1878457"/>
                    <a:pt x="0" y="1769872"/>
                  </a:cubicBezTo>
                  <a:close/>
                </a:path>
              </a:pathLst>
            </a:custGeom>
            <a:solidFill>
              <a:srgbClr val="FFFFFF">
                <a:alpha val="80784"/>
              </a:srgbClr>
            </a:solidFill>
            <a:ln w="12700">
              <a:solidFill>
                <a:srgbClr val="000000"/>
              </a:solidFill>
            </a:ln>
          </p:spPr>
          <p:txBody>
            <a:bodyPr/>
            <a:lstStyle/>
            <a:p>
              <a:endParaRPr lang="en-US"/>
            </a:p>
          </p:txBody>
        </p:sp>
        <p:sp>
          <p:nvSpPr>
            <p:cNvPr id="35" name="Freeform 35"/>
            <p:cNvSpPr/>
            <p:nvPr/>
          </p:nvSpPr>
          <p:spPr>
            <a:xfrm>
              <a:off x="0" y="0"/>
              <a:ext cx="4544822" cy="1991868"/>
            </a:xfrm>
            <a:custGeom>
              <a:avLst/>
              <a:gdLst/>
              <a:ahLst/>
              <a:cxnLst/>
              <a:rect l="l" t="t" r="r" b="b"/>
              <a:pathLst>
                <a:path w="4544822" h="1991868">
                  <a:moveTo>
                    <a:pt x="0" y="209296"/>
                  </a:moveTo>
                  <a:cubicBezTo>
                    <a:pt x="0" y="93599"/>
                    <a:pt x="94488" y="0"/>
                    <a:pt x="210820" y="0"/>
                  </a:cubicBezTo>
                  <a:lnTo>
                    <a:pt x="4334002" y="0"/>
                  </a:lnTo>
                  <a:lnTo>
                    <a:pt x="4334002" y="12700"/>
                  </a:lnTo>
                  <a:lnTo>
                    <a:pt x="4334002" y="0"/>
                  </a:lnTo>
                  <a:cubicBezTo>
                    <a:pt x="4450334" y="0"/>
                    <a:pt x="4544822" y="93599"/>
                    <a:pt x="4544822" y="209296"/>
                  </a:cubicBezTo>
                  <a:lnTo>
                    <a:pt x="4532122" y="209296"/>
                  </a:lnTo>
                  <a:lnTo>
                    <a:pt x="4544822" y="209296"/>
                  </a:lnTo>
                  <a:lnTo>
                    <a:pt x="4544822" y="1782572"/>
                  </a:lnTo>
                  <a:lnTo>
                    <a:pt x="4532122" y="1782572"/>
                  </a:lnTo>
                  <a:lnTo>
                    <a:pt x="4544822" y="1782572"/>
                  </a:lnTo>
                  <a:cubicBezTo>
                    <a:pt x="4544822" y="1898269"/>
                    <a:pt x="4450334" y="1991868"/>
                    <a:pt x="4334002" y="1991868"/>
                  </a:cubicBezTo>
                  <a:lnTo>
                    <a:pt x="4334002" y="1979168"/>
                  </a:lnTo>
                  <a:lnTo>
                    <a:pt x="4334002" y="1991868"/>
                  </a:lnTo>
                  <a:lnTo>
                    <a:pt x="210820" y="1991868"/>
                  </a:lnTo>
                  <a:lnTo>
                    <a:pt x="210820" y="1979168"/>
                  </a:lnTo>
                  <a:lnTo>
                    <a:pt x="210820" y="1991868"/>
                  </a:lnTo>
                  <a:cubicBezTo>
                    <a:pt x="94488" y="1991868"/>
                    <a:pt x="0" y="1898269"/>
                    <a:pt x="0" y="1782572"/>
                  </a:cubicBezTo>
                  <a:lnTo>
                    <a:pt x="0" y="209296"/>
                  </a:lnTo>
                  <a:lnTo>
                    <a:pt x="12700" y="209296"/>
                  </a:lnTo>
                  <a:lnTo>
                    <a:pt x="0" y="209296"/>
                  </a:lnTo>
                  <a:moveTo>
                    <a:pt x="25400" y="209296"/>
                  </a:moveTo>
                  <a:lnTo>
                    <a:pt x="25400" y="1782572"/>
                  </a:lnTo>
                  <a:lnTo>
                    <a:pt x="12700" y="1782572"/>
                  </a:lnTo>
                  <a:lnTo>
                    <a:pt x="25400" y="1782572"/>
                  </a:lnTo>
                  <a:cubicBezTo>
                    <a:pt x="25400" y="1884045"/>
                    <a:pt x="108331" y="1966468"/>
                    <a:pt x="210820" y="1966468"/>
                  </a:cubicBezTo>
                  <a:lnTo>
                    <a:pt x="4334002" y="1966468"/>
                  </a:lnTo>
                  <a:cubicBezTo>
                    <a:pt x="4436491" y="1966468"/>
                    <a:pt x="4519422" y="1884045"/>
                    <a:pt x="4519422" y="1782572"/>
                  </a:cubicBezTo>
                  <a:lnTo>
                    <a:pt x="4519422" y="209296"/>
                  </a:lnTo>
                  <a:cubicBezTo>
                    <a:pt x="4519422" y="107823"/>
                    <a:pt x="4436491" y="25400"/>
                    <a:pt x="4334002" y="25400"/>
                  </a:cubicBezTo>
                  <a:lnTo>
                    <a:pt x="210820" y="25400"/>
                  </a:lnTo>
                  <a:lnTo>
                    <a:pt x="210820" y="12700"/>
                  </a:lnTo>
                  <a:lnTo>
                    <a:pt x="210820" y="25400"/>
                  </a:lnTo>
                  <a:cubicBezTo>
                    <a:pt x="108331" y="25400"/>
                    <a:pt x="25400" y="107823"/>
                    <a:pt x="25400" y="209296"/>
                  </a:cubicBezTo>
                  <a:close/>
                </a:path>
              </a:pathLst>
            </a:custGeom>
            <a:solidFill>
              <a:srgbClr val="4472C4"/>
            </a:solidFill>
            <a:ln w="12700">
              <a:solidFill>
                <a:srgbClr val="000000"/>
              </a:solidFill>
            </a:ln>
          </p:spPr>
          <p:txBody>
            <a:bodyPr/>
            <a:lstStyle/>
            <a:p>
              <a:endParaRPr lang="en-US"/>
            </a:p>
          </p:txBody>
        </p:sp>
      </p:grpSp>
      <p:grpSp>
        <p:nvGrpSpPr>
          <p:cNvPr id="36" name="Group 36"/>
          <p:cNvGrpSpPr/>
          <p:nvPr/>
        </p:nvGrpSpPr>
        <p:grpSpPr>
          <a:xfrm>
            <a:off x="14407194" y="2047946"/>
            <a:ext cx="3322188" cy="1407574"/>
            <a:chOff x="0" y="0"/>
            <a:chExt cx="4429584" cy="1876766"/>
          </a:xfrm>
        </p:grpSpPr>
        <p:sp>
          <p:nvSpPr>
            <p:cNvPr id="37" name="Freeform 37"/>
            <p:cNvSpPr/>
            <p:nvPr/>
          </p:nvSpPr>
          <p:spPr>
            <a:xfrm>
              <a:off x="0" y="0"/>
              <a:ext cx="4429584" cy="1876766"/>
            </a:xfrm>
            <a:custGeom>
              <a:avLst/>
              <a:gdLst/>
              <a:ahLst/>
              <a:cxnLst/>
              <a:rect l="l" t="t" r="r" b="b"/>
              <a:pathLst>
                <a:path w="4429584" h="1876766">
                  <a:moveTo>
                    <a:pt x="0" y="0"/>
                  </a:moveTo>
                  <a:lnTo>
                    <a:pt x="4429584" y="0"/>
                  </a:lnTo>
                  <a:lnTo>
                    <a:pt x="4429584" y="1876766"/>
                  </a:lnTo>
                  <a:lnTo>
                    <a:pt x="0" y="1876766"/>
                  </a:lnTo>
                  <a:close/>
                </a:path>
              </a:pathLst>
            </a:custGeom>
            <a:solidFill>
              <a:srgbClr val="000000">
                <a:alpha val="0"/>
              </a:srgbClr>
            </a:solidFill>
          </p:spPr>
          <p:txBody>
            <a:bodyPr/>
            <a:lstStyle/>
            <a:p>
              <a:endParaRPr lang="en-US"/>
            </a:p>
          </p:txBody>
        </p:sp>
        <p:sp>
          <p:nvSpPr>
            <p:cNvPr id="38" name="TextBox 38"/>
            <p:cNvSpPr txBox="1"/>
            <p:nvPr/>
          </p:nvSpPr>
          <p:spPr>
            <a:xfrm>
              <a:off x="0" y="9525"/>
              <a:ext cx="4429584" cy="1867241"/>
            </a:xfrm>
            <a:prstGeom prst="rect">
              <a:avLst/>
            </a:prstGeom>
          </p:spPr>
          <p:txBody>
            <a:bodyPr lIns="0" tIns="0" rIns="0" bIns="0" rtlCol="0" anchor="ctr"/>
            <a:lstStyle/>
            <a:p>
              <a:pPr algn="ctr">
                <a:lnSpc>
                  <a:spcPts val="3078"/>
                </a:lnSpc>
              </a:pPr>
              <a:r>
                <a:rPr lang="en-US" sz="2850" b="1">
                  <a:solidFill>
                    <a:srgbClr val="000000"/>
                  </a:solidFill>
                  <a:latin typeface="Helvetica Bold"/>
                  <a:ea typeface="Helvetica Bold"/>
                  <a:cs typeface="Helvetica Bold"/>
                  <a:sym typeface="Helvetica Bold"/>
                </a:rPr>
                <a:t>P</a:t>
              </a:r>
              <a:r>
                <a:rPr lang="en-US" sz="2850">
                  <a:solidFill>
                    <a:srgbClr val="000000"/>
                  </a:solidFill>
                  <a:latin typeface="Helvetica"/>
                  <a:ea typeface="Helvetica"/>
                  <a:cs typeface="Helvetica"/>
                  <a:sym typeface="Helvetica"/>
                </a:rPr>
                <a:t>ROTECTION </a:t>
              </a:r>
              <a:r>
                <a:rPr lang="en-US" sz="2850" b="1">
                  <a:solidFill>
                    <a:srgbClr val="000000"/>
                  </a:solidFill>
                  <a:latin typeface="Helvetica Bold"/>
                  <a:ea typeface="Helvetica Bold"/>
                  <a:cs typeface="Helvetica Bold"/>
                  <a:sym typeface="Helvetica Bold"/>
                </a:rPr>
                <a:t>I</a:t>
              </a:r>
              <a:r>
                <a:rPr lang="en-US" sz="2850">
                  <a:solidFill>
                    <a:srgbClr val="000000"/>
                  </a:solidFill>
                  <a:latin typeface="Helvetica"/>
                  <a:ea typeface="Helvetica"/>
                  <a:cs typeface="Helvetica"/>
                  <a:sym typeface="Helvetica"/>
                </a:rPr>
                <a:t>NCOME </a:t>
              </a:r>
              <a:r>
                <a:rPr lang="en-US" sz="2850" b="1">
                  <a:solidFill>
                    <a:srgbClr val="000000"/>
                  </a:solidFill>
                  <a:latin typeface="Helvetica Bold"/>
                  <a:ea typeface="Helvetica Bold"/>
                  <a:cs typeface="Helvetica Bold"/>
                  <a:sym typeface="Helvetica Bold"/>
                </a:rPr>
                <a:t>N</a:t>
              </a:r>
              <a:r>
                <a:rPr lang="en-US" sz="2850">
                  <a:solidFill>
                    <a:srgbClr val="000000"/>
                  </a:solidFill>
                  <a:latin typeface="Helvetica"/>
                  <a:ea typeface="Helvetica"/>
                  <a:cs typeface="Helvetica"/>
                  <a:sym typeface="Helvetica"/>
                </a:rPr>
                <a:t>UMBER</a:t>
              </a:r>
            </a:p>
          </p:txBody>
        </p:sp>
      </p:grpSp>
      <p:sp>
        <p:nvSpPr>
          <p:cNvPr id="39" name="AutoShape 39"/>
          <p:cNvSpPr/>
          <p:nvPr/>
        </p:nvSpPr>
        <p:spPr>
          <a:xfrm rot="5396280">
            <a:off x="4264152" y="5882326"/>
            <a:ext cx="8809349" cy="0"/>
          </a:xfrm>
          <a:prstGeom prst="line">
            <a:avLst/>
          </a:prstGeom>
          <a:ln w="9525" cap="rnd">
            <a:solidFill>
              <a:srgbClr val="4472C4"/>
            </a:solidFill>
            <a:prstDash val="solid"/>
            <a:headEnd type="none" w="sm" len="sm"/>
            <a:tailEnd type="none" w="sm" len="sm"/>
          </a:ln>
        </p:spPr>
        <p:txBody>
          <a:bodyPr/>
          <a:lstStyle/>
          <a:p>
            <a:endParaRPr lang="en-US"/>
          </a:p>
        </p:txBody>
      </p:sp>
      <p:grpSp>
        <p:nvGrpSpPr>
          <p:cNvPr id="40" name="Group 40"/>
          <p:cNvGrpSpPr/>
          <p:nvPr/>
        </p:nvGrpSpPr>
        <p:grpSpPr>
          <a:xfrm>
            <a:off x="644214" y="-10341"/>
            <a:ext cx="17321268" cy="1246496"/>
            <a:chOff x="0" y="0"/>
            <a:chExt cx="23095024" cy="1661994"/>
          </a:xfrm>
        </p:grpSpPr>
        <p:sp>
          <p:nvSpPr>
            <p:cNvPr id="41" name="Freeform 41"/>
            <p:cNvSpPr/>
            <p:nvPr/>
          </p:nvSpPr>
          <p:spPr>
            <a:xfrm>
              <a:off x="0" y="0"/>
              <a:ext cx="23095077" cy="1662049"/>
            </a:xfrm>
            <a:custGeom>
              <a:avLst/>
              <a:gdLst/>
              <a:ahLst/>
              <a:cxnLst/>
              <a:rect l="l" t="t" r="r" b="b"/>
              <a:pathLst>
                <a:path w="23095077" h="1662049">
                  <a:moveTo>
                    <a:pt x="0" y="0"/>
                  </a:moveTo>
                  <a:lnTo>
                    <a:pt x="23095077" y="0"/>
                  </a:lnTo>
                  <a:lnTo>
                    <a:pt x="23095077" y="1662049"/>
                  </a:lnTo>
                  <a:lnTo>
                    <a:pt x="0" y="1662049"/>
                  </a:lnTo>
                  <a:close/>
                </a:path>
              </a:pathLst>
            </a:custGeom>
            <a:solidFill>
              <a:srgbClr val="4472C4"/>
            </a:solidFill>
            <a:ln w="12700">
              <a:solidFill>
                <a:srgbClr val="000000"/>
              </a:solidFill>
            </a:ln>
          </p:spPr>
          <p:txBody>
            <a:bodyPr/>
            <a:lstStyle/>
            <a:p>
              <a:endParaRPr lang="en-US"/>
            </a:p>
          </p:txBody>
        </p:sp>
        <p:sp>
          <p:nvSpPr>
            <p:cNvPr id="42" name="Freeform 42"/>
            <p:cNvSpPr/>
            <p:nvPr/>
          </p:nvSpPr>
          <p:spPr>
            <a:xfrm>
              <a:off x="-1524" y="-1524"/>
              <a:ext cx="23098125" cy="1665097"/>
            </a:xfrm>
            <a:custGeom>
              <a:avLst/>
              <a:gdLst/>
              <a:ahLst/>
              <a:cxnLst/>
              <a:rect l="l" t="t" r="r" b="b"/>
              <a:pathLst>
                <a:path w="23098125" h="1665097">
                  <a:moveTo>
                    <a:pt x="1524" y="0"/>
                  </a:moveTo>
                  <a:lnTo>
                    <a:pt x="23096601" y="0"/>
                  </a:lnTo>
                  <a:cubicBezTo>
                    <a:pt x="23097489" y="0"/>
                    <a:pt x="23098125" y="762"/>
                    <a:pt x="23098125" y="1524"/>
                  </a:cubicBezTo>
                  <a:lnTo>
                    <a:pt x="23098125" y="1663573"/>
                  </a:lnTo>
                  <a:cubicBezTo>
                    <a:pt x="23098125" y="1664462"/>
                    <a:pt x="23097364" y="1665097"/>
                    <a:pt x="23096601" y="1665097"/>
                  </a:cubicBezTo>
                  <a:lnTo>
                    <a:pt x="1524" y="1665097"/>
                  </a:lnTo>
                  <a:cubicBezTo>
                    <a:pt x="635" y="1665097"/>
                    <a:pt x="0" y="1664335"/>
                    <a:pt x="0" y="1663573"/>
                  </a:cubicBezTo>
                  <a:lnTo>
                    <a:pt x="0" y="1524"/>
                  </a:lnTo>
                  <a:cubicBezTo>
                    <a:pt x="0" y="635"/>
                    <a:pt x="762" y="0"/>
                    <a:pt x="1524" y="0"/>
                  </a:cubicBezTo>
                  <a:moveTo>
                    <a:pt x="1524" y="3048"/>
                  </a:moveTo>
                  <a:lnTo>
                    <a:pt x="1524" y="1524"/>
                  </a:lnTo>
                  <a:lnTo>
                    <a:pt x="3048" y="1524"/>
                  </a:lnTo>
                  <a:lnTo>
                    <a:pt x="3048" y="1663573"/>
                  </a:lnTo>
                  <a:lnTo>
                    <a:pt x="1524" y="1663573"/>
                  </a:lnTo>
                  <a:lnTo>
                    <a:pt x="1524" y="1662049"/>
                  </a:lnTo>
                  <a:lnTo>
                    <a:pt x="23096601" y="1662049"/>
                  </a:lnTo>
                  <a:lnTo>
                    <a:pt x="23096601" y="1663573"/>
                  </a:lnTo>
                  <a:lnTo>
                    <a:pt x="23095077" y="1663573"/>
                  </a:lnTo>
                  <a:lnTo>
                    <a:pt x="23095077" y="1524"/>
                  </a:lnTo>
                  <a:lnTo>
                    <a:pt x="23096601" y="1524"/>
                  </a:lnTo>
                  <a:lnTo>
                    <a:pt x="23096601" y="3048"/>
                  </a:lnTo>
                  <a:lnTo>
                    <a:pt x="1524" y="3048"/>
                  </a:lnTo>
                  <a:close/>
                </a:path>
              </a:pathLst>
            </a:custGeom>
            <a:solidFill>
              <a:srgbClr val="FFFFFF"/>
            </a:solidFill>
            <a:ln w="12700">
              <a:solidFill>
                <a:srgbClr val="000000"/>
              </a:solidFill>
            </a:ln>
          </p:spPr>
          <p:txBody>
            <a:bodyPr/>
            <a:lstStyle/>
            <a:p>
              <a:endParaRPr lang="en-US"/>
            </a:p>
          </p:txBody>
        </p:sp>
        <p:sp>
          <p:nvSpPr>
            <p:cNvPr id="43" name="TextBox 43"/>
            <p:cNvSpPr txBox="1"/>
            <p:nvPr/>
          </p:nvSpPr>
          <p:spPr>
            <a:xfrm>
              <a:off x="0" y="-57150"/>
              <a:ext cx="23095024" cy="1719144"/>
            </a:xfrm>
            <a:prstGeom prst="rect">
              <a:avLst/>
            </a:prstGeom>
          </p:spPr>
          <p:txBody>
            <a:bodyPr lIns="50800" tIns="50800" rIns="50800" bIns="50800" rtlCol="0" anchor="t"/>
            <a:lstStyle/>
            <a:p>
              <a:pPr algn="l">
                <a:lnSpc>
                  <a:spcPts val="8640"/>
                </a:lnSpc>
              </a:pPr>
              <a:r>
                <a:rPr lang="en-US" sz="7200" b="1" dirty="0">
                  <a:solidFill>
                    <a:srgbClr val="F8CBAD"/>
                  </a:solidFill>
                  <a:latin typeface="Helvetica Bold"/>
                  <a:ea typeface="Helvetica Bold"/>
                  <a:cs typeface="Helvetica Bold"/>
                  <a:sym typeface="Helvetica Bold"/>
                </a:rPr>
                <a:t>          TWO IMPORTANT NUMBERS</a:t>
              </a:r>
            </a:p>
          </p:txBody>
        </p:sp>
      </p:grpSp>
      <p:sp>
        <p:nvSpPr>
          <p:cNvPr id="44" name="AutoShape 44"/>
          <p:cNvSpPr/>
          <p:nvPr/>
        </p:nvSpPr>
        <p:spPr>
          <a:xfrm rot="1800">
            <a:off x="-4762" y="1397346"/>
            <a:ext cx="18297525" cy="0"/>
          </a:xfrm>
          <a:prstGeom prst="line">
            <a:avLst/>
          </a:prstGeom>
          <a:ln w="9525" cap="rnd">
            <a:solidFill>
              <a:srgbClr val="4472C4"/>
            </a:solidFill>
            <a:prstDash val="solid"/>
            <a:headEnd type="none" w="sm" len="sm"/>
            <a:tailEnd type="none" w="sm" len="sm"/>
          </a:ln>
        </p:spPr>
        <p:txBody>
          <a:bodyPr/>
          <a:lstStyle/>
          <a:p>
            <a:endParaRPr lang="en-US"/>
          </a:p>
        </p:txBody>
      </p:sp>
      <p:sp>
        <p:nvSpPr>
          <p:cNvPr id="45" name="TextBox 45"/>
          <p:cNvSpPr txBox="1"/>
          <p:nvPr/>
        </p:nvSpPr>
        <p:spPr>
          <a:xfrm>
            <a:off x="3217995" y="6841479"/>
            <a:ext cx="10015503" cy="491133"/>
          </a:xfrm>
          <a:prstGeom prst="rect">
            <a:avLst/>
          </a:prstGeom>
        </p:spPr>
        <p:txBody>
          <a:bodyPr lIns="0" tIns="0" rIns="0" bIns="0" rtlCol="0" anchor="t">
            <a:spAutoFit/>
          </a:bodyPr>
          <a:lstStyle/>
          <a:p>
            <a:pPr algn="l">
              <a:lnSpc>
                <a:spcPts val="3240"/>
              </a:lnSpc>
            </a:pPr>
            <a:r>
              <a:rPr lang="en-US" sz="2700">
                <a:solidFill>
                  <a:srgbClr val="000000"/>
                </a:solidFill>
                <a:latin typeface="Helvetica"/>
                <a:ea typeface="Helvetica"/>
                <a:cs typeface="Helvetica"/>
                <a:sym typeface="Helvetica"/>
              </a:rPr>
              <a:t> </a:t>
            </a:r>
            <a:r>
              <a:rPr lang="en-US" sz="2700" b="1" i="1">
                <a:solidFill>
                  <a:srgbClr val="FF0000"/>
                </a:solidFill>
                <a:latin typeface="Helvetica Bold Italics"/>
                <a:ea typeface="Helvetica Bold Italics"/>
                <a:cs typeface="Helvetica Bold Italics"/>
                <a:sym typeface="Helvetica Bold Italics"/>
              </a:rPr>
              <a:t>DON’T RUN OUT OF MONEY!!!!</a:t>
            </a:r>
          </a:p>
        </p:txBody>
      </p:sp>
      <p:sp>
        <p:nvSpPr>
          <p:cNvPr id="46" name="TextBox 46"/>
          <p:cNvSpPr txBox="1"/>
          <p:nvPr/>
        </p:nvSpPr>
        <p:spPr>
          <a:xfrm>
            <a:off x="9115774" y="5723623"/>
            <a:ext cx="5547669" cy="4513823"/>
          </a:xfrm>
          <a:prstGeom prst="rect">
            <a:avLst/>
          </a:prstGeom>
        </p:spPr>
        <p:txBody>
          <a:bodyPr lIns="0" tIns="0" rIns="0" bIns="0" rtlCol="0" anchor="t">
            <a:spAutoFit/>
          </a:bodyPr>
          <a:lstStyle/>
          <a:p>
            <a:pPr algn="l">
              <a:lnSpc>
                <a:spcPts val="4860"/>
              </a:lnSpc>
            </a:pPr>
            <a:r>
              <a:rPr lang="en-US" sz="2700">
                <a:solidFill>
                  <a:srgbClr val="000000"/>
                </a:solidFill>
                <a:latin typeface="Helvetica"/>
                <a:ea typeface="Helvetica"/>
                <a:cs typeface="Helvetica"/>
                <a:sym typeface="Helvetica"/>
              </a:rPr>
              <a:t>Do you have enough personally owned insurance (outside of your job) to payoff….. </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D</a:t>
            </a:r>
            <a:r>
              <a:rPr lang="en-US" sz="2700">
                <a:solidFill>
                  <a:srgbClr val="000000"/>
                </a:solidFill>
                <a:latin typeface="Helvetica"/>
                <a:ea typeface="Helvetica"/>
                <a:cs typeface="Helvetica"/>
                <a:sym typeface="Helvetica"/>
              </a:rPr>
              <a:t>EBT/DEATH</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I</a:t>
            </a:r>
            <a:r>
              <a:rPr lang="en-US" sz="2700">
                <a:solidFill>
                  <a:srgbClr val="000000"/>
                </a:solidFill>
                <a:latin typeface="Helvetica"/>
                <a:ea typeface="Helvetica"/>
                <a:cs typeface="Helvetica"/>
                <a:sym typeface="Helvetica"/>
              </a:rPr>
              <a:t>NCOME</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M</a:t>
            </a:r>
            <a:r>
              <a:rPr lang="en-US" sz="2700">
                <a:solidFill>
                  <a:srgbClr val="000000"/>
                </a:solidFill>
                <a:latin typeface="Helvetica"/>
                <a:ea typeface="Helvetica"/>
                <a:cs typeface="Helvetica"/>
                <a:sym typeface="Helvetica"/>
              </a:rPr>
              <a:t>ORTGAGE</a:t>
            </a:r>
          </a:p>
          <a:p>
            <a:pPr marL="488632" lvl="1" indent="-244316" algn="l">
              <a:lnSpc>
                <a:spcPts val="4860"/>
              </a:lnSpc>
              <a:buFont typeface="Arial"/>
              <a:buChar char="•"/>
            </a:pPr>
            <a:r>
              <a:rPr lang="en-US" sz="2700" b="1">
                <a:solidFill>
                  <a:srgbClr val="000000"/>
                </a:solidFill>
                <a:latin typeface="Helvetica Bold"/>
                <a:ea typeface="Helvetica Bold"/>
                <a:cs typeface="Helvetica Bold"/>
                <a:sym typeface="Helvetica Bold"/>
              </a:rPr>
              <a:t>E</a:t>
            </a:r>
            <a:r>
              <a:rPr lang="en-US" sz="2700">
                <a:solidFill>
                  <a:srgbClr val="000000"/>
                </a:solidFill>
                <a:latin typeface="Helvetica"/>
                <a:ea typeface="Helvetica"/>
                <a:cs typeface="Helvetica"/>
                <a:sym typeface="Helvetica"/>
              </a:rPr>
              <a:t>DUCATION</a:t>
            </a:r>
          </a:p>
        </p:txBody>
      </p:sp>
      <p:grpSp>
        <p:nvGrpSpPr>
          <p:cNvPr id="47" name="Group 47"/>
          <p:cNvGrpSpPr>
            <a:grpSpLocks noChangeAspect="1"/>
          </p:cNvGrpSpPr>
          <p:nvPr/>
        </p:nvGrpSpPr>
        <p:grpSpPr>
          <a:xfrm>
            <a:off x="11850860" y="9546272"/>
            <a:ext cx="3840813" cy="740729"/>
            <a:chOff x="0" y="0"/>
            <a:chExt cx="5121084" cy="987638"/>
          </a:xfrm>
        </p:grpSpPr>
        <p:sp>
          <p:nvSpPr>
            <p:cNvPr id="48" name="Freeform 48"/>
            <p:cNvSpPr/>
            <p:nvPr/>
          </p:nvSpPr>
          <p:spPr>
            <a:xfrm>
              <a:off x="0" y="0"/>
              <a:ext cx="5121021" cy="987679"/>
            </a:xfrm>
            <a:custGeom>
              <a:avLst/>
              <a:gdLst/>
              <a:ahLst/>
              <a:cxnLst/>
              <a:rect l="l" t="t" r="r" b="b"/>
              <a:pathLst>
                <a:path w="5121021" h="987679">
                  <a:moveTo>
                    <a:pt x="0" y="0"/>
                  </a:moveTo>
                  <a:lnTo>
                    <a:pt x="5121021" y="0"/>
                  </a:lnTo>
                  <a:lnTo>
                    <a:pt x="5121021" y="987679"/>
                  </a:lnTo>
                  <a:lnTo>
                    <a:pt x="0" y="987679"/>
                  </a:lnTo>
                  <a:lnTo>
                    <a:pt x="0" y="0"/>
                  </a:lnTo>
                  <a:close/>
                </a:path>
              </a:pathLst>
            </a:custGeom>
            <a:blipFill>
              <a:blip r:embed="rId2"/>
              <a:stretch>
                <a:fillRect r="-1" b="4"/>
              </a:stretch>
            </a:blipFill>
          </p:spPr>
          <p:txBody>
            <a:bodyPr/>
            <a:lstStyle/>
            <a:p>
              <a:endParaRPr lang="en-US"/>
            </a:p>
          </p:txBody>
        </p:sp>
      </p:grpSp>
      <p:grpSp>
        <p:nvGrpSpPr>
          <p:cNvPr id="49" name="Group 49"/>
          <p:cNvGrpSpPr>
            <a:grpSpLocks noChangeAspect="1"/>
          </p:cNvGrpSpPr>
          <p:nvPr/>
        </p:nvGrpSpPr>
        <p:grpSpPr>
          <a:xfrm>
            <a:off x="14489936" y="5143500"/>
            <a:ext cx="3988522" cy="5176335"/>
            <a:chOff x="0" y="0"/>
            <a:chExt cx="4490750" cy="5828130"/>
          </a:xfrm>
        </p:grpSpPr>
        <p:sp>
          <p:nvSpPr>
            <p:cNvPr id="50" name="Freeform 50"/>
            <p:cNvSpPr/>
            <p:nvPr/>
          </p:nvSpPr>
          <p:spPr>
            <a:xfrm>
              <a:off x="0" y="0"/>
              <a:ext cx="4490720" cy="5828157"/>
            </a:xfrm>
            <a:custGeom>
              <a:avLst/>
              <a:gdLst/>
              <a:ahLst/>
              <a:cxnLst/>
              <a:rect l="l" t="t" r="r" b="b"/>
              <a:pathLst>
                <a:path w="4490720" h="5828157">
                  <a:moveTo>
                    <a:pt x="0" y="0"/>
                  </a:moveTo>
                  <a:lnTo>
                    <a:pt x="4490720" y="0"/>
                  </a:lnTo>
                  <a:lnTo>
                    <a:pt x="4490720" y="5828157"/>
                  </a:lnTo>
                  <a:lnTo>
                    <a:pt x="0" y="5828157"/>
                  </a:lnTo>
                  <a:lnTo>
                    <a:pt x="0" y="0"/>
                  </a:lnTo>
                  <a:close/>
                </a:path>
              </a:pathLst>
            </a:custGeom>
            <a:blipFill>
              <a:blip r:embed="rId3"/>
              <a:stretch>
                <a:fillRect t="-1190" b="-1190"/>
              </a:stretch>
            </a:blipFill>
          </p:spPr>
          <p:txBody>
            <a:bodyPr/>
            <a:lstStyle/>
            <a:p>
              <a:endParaRPr lang="en-US"/>
            </a:p>
          </p:txBody>
        </p:sp>
      </p:grpSp>
      <p:grpSp>
        <p:nvGrpSpPr>
          <p:cNvPr id="51" name="Group 51"/>
          <p:cNvGrpSpPr>
            <a:grpSpLocks noChangeAspect="1"/>
          </p:cNvGrpSpPr>
          <p:nvPr/>
        </p:nvGrpSpPr>
        <p:grpSpPr>
          <a:xfrm>
            <a:off x="594" y="5360208"/>
            <a:ext cx="3385711" cy="4926792"/>
            <a:chOff x="0" y="0"/>
            <a:chExt cx="3718366" cy="5410862"/>
          </a:xfrm>
        </p:grpSpPr>
        <p:sp>
          <p:nvSpPr>
            <p:cNvPr id="52" name="Freeform 52"/>
            <p:cNvSpPr/>
            <p:nvPr/>
          </p:nvSpPr>
          <p:spPr>
            <a:xfrm>
              <a:off x="0" y="0"/>
              <a:ext cx="3718306" cy="5410835"/>
            </a:xfrm>
            <a:custGeom>
              <a:avLst/>
              <a:gdLst/>
              <a:ahLst/>
              <a:cxnLst/>
              <a:rect l="l" t="t" r="r" b="b"/>
              <a:pathLst>
                <a:path w="3718306" h="5410835">
                  <a:moveTo>
                    <a:pt x="0" y="0"/>
                  </a:moveTo>
                  <a:lnTo>
                    <a:pt x="3718306" y="0"/>
                  </a:lnTo>
                  <a:lnTo>
                    <a:pt x="3718306" y="5410835"/>
                  </a:lnTo>
                  <a:lnTo>
                    <a:pt x="0" y="5410835"/>
                  </a:lnTo>
                  <a:lnTo>
                    <a:pt x="0" y="0"/>
                  </a:lnTo>
                  <a:close/>
                </a:path>
              </a:pathLst>
            </a:custGeom>
            <a:blipFill>
              <a:blip r:embed="rId4"/>
              <a:stretch>
                <a:fillRect t="-1571" b="-1571"/>
              </a:stretch>
            </a:blipFill>
          </p:spPr>
          <p:txBody>
            <a:bodyPr/>
            <a:lstStyle/>
            <a:p>
              <a:endParaRPr lang="en-US"/>
            </a:p>
          </p:txBody>
        </p:sp>
      </p:grpSp>
      <p:sp>
        <p:nvSpPr>
          <p:cNvPr id="53" name="TextBox 53"/>
          <p:cNvSpPr txBox="1"/>
          <p:nvPr/>
        </p:nvSpPr>
        <p:spPr>
          <a:xfrm>
            <a:off x="8776626" y="3808497"/>
            <a:ext cx="9560616" cy="2067391"/>
          </a:xfrm>
          <a:prstGeom prst="rect">
            <a:avLst/>
          </a:prstGeom>
        </p:spPr>
        <p:txBody>
          <a:bodyPr lIns="0" tIns="0" rIns="0" bIns="0" rtlCol="0" anchor="t">
            <a:spAutoFit/>
          </a:bodyPr>
          <a:lstStyle/>
          <a:p>
            <a:pPr algn="l">
              <a:lnSpc>
                <a:spcPts val="4320"/>
              </a:lnSpc>
            </a:pPr>
            <a:r>
              <a:rPr lang="en-US" sz="3600" b="1">
                <a:solidFill>
                  <a:srgbClr val="262626"/>
                </a:solidFill>
                <a:latin typeface="Helvetica Bold"/>
                <a:ea typeface="Helvetica Bold"/>
                <a:cs typeface="Helvetica Bold"/>
                <a:sym typeface="Helvetica Bold"/>
              </a:rPr>
              <a:t>HOW MUCH LIFE INSURANCE DO YOU NEED TO MAINTAIN YOUR FAMILY’S LIFESTYLE WHEN YOU’RE GONE?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Waves">
  <a:themeElements>
    <a:clrScheme name="Blue Waves">
      <a:dk1>
        <a:srgbClr val="000000"/>
      </a:dk1>
      <a:lt1>
        <a:srgbClr val="FFFFFF"/>
      </a:lt1>
      <a:dk2>
        <a:srgbClr val="A7A7A7"/>
      </a:dk2>
      <a:lt2>
        <a:srgbClr val="535353"/>
      </a:lt2>
      <a:accent1>
        <a:srgbClr val="0066CC"/>
      </a:accent1>
      <a:accent2>
        <a:srgbClr val="3399FF"/>
      </a:accent2>
      <a:accent3>
        <a:srgbClr val="8F8F8F"/>
      </a:accent3>
      <a:accent4>
        <a:srgbClr val="707070"/>
      </a:accent4>
      <a:accent5>
        <a:srgbClr val="AAB8E2"/>
      </a:accent5>
      <a:accent6>
        <a:srgbClr val="2D8AE7"/>
      </a:accent6>
      <a:hlink>
        <a:srgbClr val="0000FF"/>
      </a:hlink>
      <a:folHlink>
        <a:srgbClr val="FF00FF"/>
      </a:folHlink>
    </a:clrScheme>
    <a:fontScheme name="Blue Waves">
      <a:majorFont>
        <a:latin typeface="Arial"/>
        <a:ea typeface="Arial"/>
        <a:cs typeface="Arial"/>
      </a:majorFont>
      <a:minorFont>
        <a:latin typeface="Helvetica"/>
        <a:ea typeface="Helvetica"/>
        <a:cs typeface="Helvetica"/>
      </a:minorFont>
    </a:fontScheme>
    <a:fmtScheme name="Blue Wav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olace">
  <a:themeElements>
    <a:clrScheme name="Custom 2">
      <a:dk1>
        <a:srgbClr val="000000"/>
      </a:dk1>
      <a:lt1>
        <a:srgbClr val="FFFFFF"/>
      </a:lt1>
      <a:dk2>
        <a:srgbClr val="0B2627"/>
      </a:dk2>
      <a:lt2>
        <a:srgbClr val="DAE3E3"/>
      </a:lt2>
      <a:accent1>
        <a:srgbClr val="858A66"/>
      </a:accent1>
      <a:accent2>
        <a:srgbClr val="DACCE0"/>
      </a:accent2>
      <a:accent3>
        <a:srgbClr val="ADBEBF"/>
      </a:accent3>
      <a:accent4>
        <a:srgbClr val="E0B775"/>
      </a:accent4>
      <a:accent5>
        <a:srgbClr val="BA6F50"/>
      </a:accent5>
      <a:accent6>
        <a:srgbClr val="D0BB9E"/>
      </a:accent6>
      <a:hlink>
        <a:srgbClr val="698289"/>
      </a:hlink>
      <a:folHlink>
        <a:srgbClr val="9F7C8F"/>
      </a:folHlink>
    </a:clrScheme>
    <a:fontScheme name="Custom 63">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ace_Copilot Layouts_win32_KO_V7" id="{158F8A01-2E5F-4A07-81BB-FE4F3C72D79D}" vid="{30D5BA39-8B68-4632-B62A-F659D871A1D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3201</TotalTime>
  <Words>1974</Words>
  <Application>Microsoft Office PowerPoint</Application>
  <PresentationFormat>Custom</PresentationFormat>
  <Paragraphs>307</Paragraphs>
  <Slides>15</Slides>
  <Notes>3</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15</vt:i4>
      </vt:variant>
    </vt:vector>
  </HeadingPairs>
  <TitlesOfParts>
    <vt:vector size="37" baseType="lpstr">
      <vt:lpstr>Calibri</vt:lpstr>
      <vt:lpstr>Open Sans</vt:lpstr>
      <vt:lpstr>Arial</vt:lpstr>
      <vt:lpstr>Helvetica</vt:lpstr>
      <vt:lpstr>Helvetica Bold Italics</vt:lpstr>
      <vt:lpstr>Archivo Black</vt:lpstr>
      <vt:lpstr>Calibri (MS)</vt:lpstr>
      <vt:lpstr>Helvetica Bold</vt:lpstr>
      <vt:lpstr>Avenir Next LT Pro Light</vt:lpstr>
      <vt:lpstr>Arial Narrow</vt:lpstr>
      <vt:lpstr>Batang</vt:lpstr>
      <vt:lpstr>Helvetica Neue</vt:lpstr>
      <vt:lpstr>Calibri Light</vt:lpstr>
      <vt:lpstr>Trocchi</vt:lpstr>
      <vt:lpstr>Trebuchet MS</vt:lpstr>
      <vt:lpstr>Helvetica Light</vt:lpstr>
      <vt:lpstr>Office Theme</vt:lpstr>
      <vt:lpstr>3_Office Theme</vt:lpstr>
      <vt:lpstr>1_Office Theme</vt:lpstr>
      <vt:lpstr>Blue Waves</vt:lpstr>
      <vt:lpstr>2_Office Theme</vt:lpstr>
      <vt:lpstr>Solace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Teach on The Rule of 72?</vt:lpstr>
      <vt:lpstr>PowerPoint Presentation</vt:lpstr>
      <vt:lpstr>PowerPoint Presentation</vt:lpstr>
      <vt:lpstr>Part-Time Income Success Stories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 WHAT MATTERS IN LIFE</dc:title>
  <dc:creator>Coach Chelly Toler</dc:creator>
  <cp:lastModifiedBy>Coach Chelly Toler</cp:lastModifiedBy>
  <cp:revision>4</cp:revision>
  <dcterms:created xsi:type="dcterms:W3CDTF">2006-08-16T00:00:00Z</dcterms:created>
  <dcterms:modified xsi:type="dcterms:W3CDTF">2026-01-01T04:59:05Z</dcterms:modified>
  <dc:identifier>DAFvDUYkuic</dc:identifier>
</cp:coreProperties>
</file>